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Drawing"/>
          <p:cNvGrpSpPr/>
          <p:nvPr/>
        </p:nvGrpSpPr>
        <p:grpSpPr>
          <a:xfrm>
            <a:off x="3797300" y="1115521"/>
            <a:ext cx="8788401" cy="8631729"/>
            <a:chOff x="0" y="0"/>
            <a:chExt cx="8788399" cy="8631729"/>
          </a:xfrm>
        </p:grpSpPr>
        <p:sp>
          <p:nvSpPr>
            <p:cNvPr id="119" name="Line"/>
            <p:cNvSpPr/>
            <p:nvPr/>
          </p:nvSpPr>
          <p:spPr>
            <a:xfrm>
              <a:off x="0" y="224329"/>
              <a:ext cx="190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855"/>
                    <a:pt x="4800" y="5710"/>
                    <a:pt x="8400" y="9310"/>
                  </a:cubicBezTo>
                  <a:cubicBezTo>
                    <a:pt x="12000" y="12910"/>
                    <a:pt x="16800" y="172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977" y="103048"/>
              <a:ext cx="256002" cy="49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93" fill="norm" stroke="1" extrusionOk="0">
                  <a:moveTo>
                    <a:pt x="360" y="5244"/>
                  </a:moveTo>
                  <a:cubicBezTo>
                    <a:pt x="11" y="4146"/>
                    <a:pt x="-337" y="3047"/>
                    <a:pt x="621" y="2132"/>
                  </a:cubicBezTo>
                  <a:cubicBezTo>
                    <a:pt x="1579" y="1217"/>
                    <a:pt x="3844" y="485"/>
                    <a:pt x="6544" y="164"/>
                  </a:cubicBezTo>
                  <a:cubicBezTo>
                    <a:pt x="9244" y="-156"/>
                    <a:pt x="12379" y="-64"/>
                    <a:pt x="14208" y="942"/>
                  </a:cubicBezTo>
                  <a:cubicBezTo>
                    <a:pt x="16037" y="1949"/>
                    <a:pt x="16560" y="3871"/>
                    <a:pt x="16124" y="5519"/>
                  </a:cubicBezTo>
                  <a:cubicBezTo>
                    <a:pt x="15689" y="7166"/>
                    <a:pt x="14295" y="8539"/>
                    <a:pt x="13337" y="9408"/>
                  </a:cubicBezTo>
                  <a:cubicBezTo>
                    <a:pt x="12379" y="10278"/>
                    <a:pt x="11857" y="10644"/>
                    <a:pt x="12205" y="10919"/>
                  </a:cubicBezTo>
                  <a:cubicBezTo>
                    <a:pt x="12553" y="11193"/>
                    <a:pt x="13773" y="11376"/>
                    <a:pt x="15253" y="11925"/>
                  </a:cubicBezTo>
                  <a:cubicBezTo>
                    <a:pt x="16734" y="12475"/>
                    <a:pt x="18476" y="13390"/>
                    <a:pt x="19608" y="14305"/>
                  </a:cubicBezTo>
                  <a:cubicBezTo>
                    <a:pt x="20740" y="15220"/>
                    <a:pt x="21263" y="16136"/>
                    <a:pt x="21002" y="17097"/>
                  </a:cubicBezTo>
                  <a:cubicBezTo>
                    <a:pt x="20740" y="18058"/>
                    <a:pt x="19695" y="19064"/>
                    <a:pt x="17082" y="19797"/>
                  </a:cubicBezTo>
                  <a:cubicBezTo>
                    <a:pt x="14469" y="20529"/>
                    <a:pt x="10289" y="20986"/>
                    <a:pt x="7763" y="21215"/>
                  </a:cubicBezTo>
                  <a:cubicBezTo>
                    <a:pt x="5237" y="21444"/>
                    <a:pt x="4366" y="21444"/>
                    <a:pt x="4453" y="21261"/>
                  </a:cubicBezTo>
                  <a:cubicBezTo>
                    <a:pt x="4540" y="21078"/>
                    <a:pt x="5586" y="20712"/>
                    <a:pt x="6631" y="2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311154" y="317141"/>
              <a:ext cx="215896" cy="209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89" fill="norm" stroke="1" extrusionOk="0">
                  <a:moveTo>
                    <a:pt x="13211" y="8587"/>
                  </a:moveTo>
                  <a:cubicBezTo>
                    <a:pt x="12373" y="6235"/>
                    <a:pt x="11534" y="3882"/>
                    <a:pt x="10695" y="2278"/>
                  </a:cubicBezTo>
                  <a:cubicBezTo>
                    <a:pt x="9856" y="674"/>
                    <a:pt x="9017" y="-181"/>
                    <a:pt x="7654" y="33"/>
                  </a:cubicBezTo>
                  <a:cubicBezTo>
                    <a:pt x="6291" y="247"/>
                    <a:pt x="4404" y="1530"/>
                    <a:pt x="2936" y="4738"/>
                  </a:cubicBezTo>
                  <a:cubicBezTo>
                    <a:pt x="1468" y="7946"/>
                    <a:pt x="419" y="13078"/>
                    <a:pt x="105" y="16179"/>
                  </a:cubicBezTo>
                  <a:cubicBezTo>
                    <a:pt x="-210" y="19280"/>
                    <a:pt x="209" y="20350"/>
                    <a:pt x="1048" y="20884"/>
                  </a:cubicBezTo>
                  <a:cubicBezTo>
                    <a:pt x="1887" y="21419"/>
                    <a:pt x="3145" y="21419"/>
                    <a:pt x="5033" y="19494"/>
                  </a:cubicBezTo>
                  <a:cubicBezTo>
                    <a:pt x="6920" y="17569"/>
                    <a:pt x="9437" y="13720"/>
                    <a:pt x="10800" y="11261"/>
                  </a:cubicBezTo>
                  <a:cubicBezTo>
                    <a:pt x="12163" y="8801"/>
                    <a:pt x="12373" y="7732"/>
                    <a:pt x="12477" y="7839"/>
                  </a:cubicBezTo>
                  <a:cubicBezTo>
                    <a:pt x="12582" y="7946"/>
                    <a:pt x="12582" y="9229"/>
                    <a:pt x="12582" y="10726"/>
                  </a:cubicBezTo>
                  <a:cubicBezTo>
                    <a:pt x="12582" y="12223"/>
                    <a:pt x="12582" y="13934"/>
                    <a:pt x="12897" y="15324"/>
                  </a:cubicBezTo>
                  <a:cubicBezTo>
                    <a:pt x="13211" y="16714"/>
                    <a:pt x="13840" y="17783"/>
                    <a:pt x="15308" y="18104"/>
                  </a:cubicBezTo>
                  <a:cubicBezTo>
                    <a:pt x="16776" y="18425"/>
                    <a:pt x="19083" y="17997"/>
                    <a:pt x="21390" y="17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560916" y="342862"/>
              <a:ext cx="171885" cy="43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52" fill="norm" stroke="1" extrusionOk="0">
                  <a:moveTo>
                    <a:pt x="2107" y="1043"/>
                  </a:moveTo>
                  <a:cubicBezTo>
                    <a:pt x="1580" y="522"/>
                    <a:pt x="1054" y="0"/>
                    <a:pt x="659" y="0"/>
                  </a:cubicBezTo>
                  <a:cubicBezTo>
                    <a:pt x="263" y="0"/>
                    <a:pt x="0" y="522"/>
                    <a:pt x="0" y="1617"/>
                  </a:cubicBezTo>
                  <a:cubicBezTo>
                    <a:pt x="0" y="2713"/>
                    <a:pt x="263" y="4383"/>
                    <a:pt x="1449" y="5478"/>
                  </a:cubicBezTo>
                  <a:cubicBezTo>
                    <a:pt x="2634" y="6574"/>
                    <a:pt x="4741" y="7096"/>
                    <a:pt x="6980" y="7043"/>
                  </a:cubicBezTo>
                  <a:cubicBezTo>
                    <a:pt x="9220" y="6991"/>
                    <a:pt x="11590" y="6365"/>
                    <a:pt x="13434" y="5322"/>
                  </a:cubicBezTo>
                  <a:cubicBezTo>
                    <a:pt x="15278" y="4278"/>
                    <a:pt x="16595" y="2817"/>
                    <a:pt x="17254" y="1774"/>
                  </a:cubicBezTo>
                  <a:cubicBezTo>
                    <a:pt x="17912" y="730"/>
                    <a:pt x="17912" y="104"/>
                    <a:pt x="17649" y="104"/>
                  </a:cubicBezTo>
                  <a:cubicBezTo>
                    <a:pt x="17385" y="104"/>
                    <a:pt x="16859" y="730"/>
                    <a:pt x="16859" y="2139"/>
                  </a:cubicBezTo>
                  <a:cubicBezTo>
                    <a:pt x="16859" y="3548"/>
                    <a:pt x="17385" y="5739"/>
                    <a:pt x="18176" y="8348"/>
                  </a:cubicBezTo>
                  <a:cubicBezTo>
                    <a:pt x="18966" y="10957"/>
                    <a:pt x="20020" y="13983"/>
                    <a:pt x="20678" y="16122"/>
                  </a:cubicBezTo>
                  <a:cubicBezTo>
                    <a:pt x="21337" y="18261"/>
                    <a:pt x="21600" y="19513"/>
                    <a:pt x="21205" y="20348"/>
                  </a:cubicBezTo>
                  <a:cubicBezTo>
                    <a:pt x="20810" y="21183"/>
                    <a:pt x="19756" y="21600"/>
                    <a:pt x="17780" y="21548"/>
                  </a:cubicBezTo>
                  <a:cubicBezTo>
                    <a:pt x="15805" y="21496"/>
                    <a:pt x="12907" y="20974"/>
                    <a:pt x="11195" y="19878"/>
                  </a:cubicBezTo>
                  <a:cubicBezTo>
                    <a:pt x="9483" y="18783"/>
                    <a:pt x="8956" y="17113"/>
                    <a:pt x="8429" y="15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771301" y="315244"/>
              <a:ext cx="124050" cy="20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88" fill="norm" stroke="1" extrusionOk="0">
                  <a:moveTo>
                    <a:pt x="6080" y="11145"/>
                  </a:moveTo>
                  <a:cubicBezTo>
                    <a:pt x="8642" y="9586"/>
                    <a:pt x="11205" y="8027"/>
                    <a:pt x="12853" y="6691"/>
                  </a:cubicBezTo>
                  <a:cubicBezTo>
                    <a:pt x="14500" y="5355"/>
                    <a:pt x="15232" y="4242"/>
                    <a:pt x="15781" y="3128"/>
                  </a:cubicBezTo>
                  <a:cubicBezTo>
                    <a:pt x="16331" y="2015"/>
                    <a:pt x="16697" y="901"/>
                    <a:pt x="15964" y="345"/>
                  </a:cubicBezTo>
                  <a:cubicBezTo>
                    <a:pt x="15232" y="-212"/>
                    <a:pt x="13402" y="-212"/>
                    <a:pt x="10839" y="1235"/>
                  </a:cubicBezTo>
                  <a:cubicBezTo>
                    <a:pt x="8276" y="2683"/>
                    <a:pt x="4981" y="5578"/>
                    <a:pt x="2968" y="8807"/>
                  </a:cubicBezTo>
                  <a:cubicBezTo>
                    <a:pt x="954" y="12035"/>
                    <a:pt x="222" y="15598"/>
                    <a:pt x="39" y="17936"/>
                  </a:cubicBezTo>
                  <a:cubicBezTo>
                    <a:pt x="-144" y="20275"/>
                    <a:pt x="222" y="21388"/>
                    <a:pt x="3334" y="21388"/>
                  </a:cubicBezTo>
                  <a:cubicBezTo>
                    <a:pt x="6446" y="21388"/>
                    <a:pt x="12303" y="20275"/>
                    <a:pt x="15781" y="19384"/>
                  </a:cubicBezTo>
                  <a:cubicBezTo>
                    <a:pt x="19259" y="18493"/>
                    <a:pt x="20358" y="17825"/>
                    <a:pt x="21456" y="17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966937" y="251051"/>
              <a:ext cx="72347" cy="23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245" fill="norm" stroke="1" extrusionOk="0">
                  <a:moveTo>
                    <a:pt x="19860" y="2748"/>
                  </a:moveTo>
                  <a:cubicBezTo>
                    <a:pt x="19860" y="1793"/>
                    <a:pt x="19860" y="837"/>
                    <a:pt x="18008" y="359"/>
                  </a:cubicBezTo>
                  <a:cubicBezTo>
                    <a:pt x="16157" y="-119"/>
                    <a:pt x="12454" y="-119"/>
                    <a:pt x="9060" y="359"/>
                  </a:cubicBezTo>
                  <a:cubicBezTo>
                    <a:pt x="5665" y="837"/>
                    <a:pt x="2580" y="1793"/>
                    <a:pt x="1037" y="3226"/>
                  </a:cubicBezTo>
                  <a:cubicBezTo>
                    <a:pt x="-506" y="4660"/>
                    <a:pt x="-506" y="6571"/>
                    <a:pt x="2271" y="8100"/>
                  </a:cubicBezTo>
                  <a:cubicBezTo>
                    <a:pt x="5048" y="9630"/>
                    <a:pt x="10603" y="10777"/>
                    <a:pt x="14614" y="12497"/>
                  </a:cubicBezTo>
                  <a:cubicBezTo>
                    <a:pt x="18625" y="14217"/>
                    <a:pt x="21094" y="16511"/>
                    <a:pt x="21094" y="18040"/>
                  </a:cubicBezTo>
                  <a:cubicBezTo>
                    <a:pt x="21094" y="19569"/>
                    <a:pt x="18625" y="20334"/>
                    <a:pt x="15231" y="20812"/>
                  </a:cubicBezTo>
                  <a:cubicBezTo>
                    <a:pt x="11837" y="21290"/>
                    <a:pt x="7517" y="21481"/>
                    <a:pt x="5665" y="20812"/>
                  </a:cubicBezTo>
                  <a:cubicBezTo>
                    <a:pt x="3814" y="20143"/>
                    <a:pt x="4431" y="18614"/>
                    <a:pt x="5048" y="17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092200" y="243379"/>
              <a:ext cx="31751" cy="20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8685"/>
                  </a:moveTo>
                  <a:cubicBezTo>
                    <a:pt x="4320" y="12247"/>
                    <a:pt x="8640" y="15810"/>
                    <a:pt x="11520" y="18148"/>
                  </a:cubicBezTo>
                  <a:cubicBezTo>
                    <a:pt x="14400" y="20487"/>
                    <a:pt x="15840" y="21600"/>
                    <a:pt x="16560" y="21489"/>
                  </a:cubicBezTo>
                  <a:cubicBezTo>
                    <a:pt x="17280" y="21377"/>
                    <a:pt x="17280" y="20041"/>
                    <a:pt x="18000" y="16256"/>
                  </a:cubicBezTo>
                  <a:cubicBezTo>
                    <a:pt x="18720" y="12470"/>
                    <a:pt x="20160" y="62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147233" y="284364"/>
              <a:ext cx="141817" cy="14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13863" y="5891"/>
                  </a:moveTo>
                  <a:cubicBezTo>
                    <a:pt x="13540" y="4391"/>
                    <a:pt x="13218" y="2891"/>
                    <a:pt x="12412" y="1691"/>
                  </a:cubicBezTo>
                  <a:cubicBezTo>
                    <a:pt x="11606" y="491"/>
                    <a:pt x="10316" y="-409"/>
                    <a:pt x="8382" y="191"/>
                  </a:cubicBezTo>
                  <a:cubicBezTo>
                    <a:pt x="6448" y="791"/>
                    <a:pt x="3869" y="2891"/>
                    <a:pt x="2257" y="5591"/>
                  </a:cubicBezTo>
                  <a:cubicBezTo>
                    <a:pt x="645" y="8291"/>
                    <a:pt x="0" y="11591"/>
                    <a:pt x="0" y="13991"/>
                  </a:cubicBezTo>
                  <a:cubicBezTo>
                    <a:pt x="0" y="16391"/>
                    <a:pt x="645" y="17891"/>
                    <a:pt x="2418" y="18341"/>
                  </a:cubicBezTo>
                  <a:cubicBezTo>
                    <a:pt x="4191" y="18791"/>
                    <a:pt x="7093" y="18191"/>
                    <a:pt x="9027" y="17141"/>
                  </a:cubicBezTo>
                  <a:cubicBezTo>
                    <a:pt x="10961" y="16091"/>
                    <a:pt x="11928" y="14591"/>
                    <a:pt x="12734" y="12641"/>
                  </a:cubicBezTo>
                  <a:cubicBezTo>
                    <a:pt x="13540" y="10691"/>
                    <a:pt x="14185" y="8291"/>
                    <a:pt x="14346" y="7841"/>
                  </a:cubicBezTo>
                  <a:cubicBezTo>
                    <a:pt x="14507" y="7391"/>
                    <a:pt x="14185" y="8891"/>
                    <a:pt x="14024" y="10541"/>
                  </a:cubicBezTo>
                  <a:cubicBezTo>
                    <a:pt x="13863" y="12191"/>
                    <a:pt x="13863" y="13991"/>
                    <a:pt x="14024" y="15641"/>
                  </a:cubicBezTo>
                  <a:cubicBezTo>
                    <a:pt x="14185" y="17291"/>
                    <a:pt x="14507" y="18791"/>
                    <a:pt x="15797" y="19691"/>
                  </a:cubicBezTo>
                  <a:cubicBezTo>
                    <a:pt x="17087" y="20591"/>
                    <a:pt x="19343" y="20891"/>
                    <a:pt x="21600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352550" y="282765"/>
              <a:ext cx="146051" cy="16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663"/>
                  </a:moveTo>
                  <a:cubicBezTo>
                    <a:pt x="0" y="6478"/>
                    <a:pt x="0" y="12294"/>
                    <a:pt x="0" y="16032"/>
                  </a:cubicBezTo>
                  <a:cubicBezTo>
                    <a:pt x="0" y="19770"/>
                    <a:pt x="0" y="21432"/>
                    <a:pt x="157" y="21432"/>
                  </a:cubicBezTo>
                  <a:cubicBezTo>
                    <a:pt x="313" y="21432"/>
                    <a:pt x="626" y="19770"/>
                    <a:pt x="2348" y="16170"/>
                  </a:cubicBezTo>
                  <a:cubicBezTo>
                    <a:pt x="4070" y="12570"/>
                    <a:pt x="7200" y="7032"/>
                    <a:pt x="9548" y="3986"/>
                  </a:cubicBezTo>
                  <a:cubicBezTo>
                    <a:pt x="11896" y="940"/>
                    <a:pt x="13461" y="386"/>
                    <a:pt x="15026" y="109"/>
                  </a:cubicBezTo>
                  <a:cubicBezTo>
                    <a:pt x="16591" y="-168"/>
                    <a:pt x="18157" y="-168"/>
                    <a:pt x="19252" y="3294"/>
                  </a:cubicBezTo>
                  <a:cubicBezTo>
                    <a:pt x="20348" y="6755"/>
                    <a:pt x="20974" y="13678"/>
                    <a:pt x="21600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002366" y="2079"/>
              <a:ext cx="35984" cy="43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541" y="0"/>
                  </a:moveTo>
                  <a:cubicBezTo>
                    <a:pt x="1271" y="3738"/>
                    <a:pt x="0" y="7477"/>
                    <a:pt x="0" y="10904"/>
                  </a:cubicBezTo>
                  <a:cubicBezTo>
                    <a:pt x="0" y="14331"/>
                    <a:pt x="1271" y="17446"/>
                    <a:pt x="1906" y="19263"/>
                  </a:cubicBezTo>
                  <a:cubicBezTo>
                    <a:pt x="2541" y="21081"/>
                    <a:pt x="2541" y="21600"/>
                    <a:pt x="4447" y="21496"/>
                  </a:cubicBezTo>
                  <a:cubicBezTo>
                    <a:pt x="6353" y="21392"/>
                    <a:pt x="10165" y="20665"/>
                    <a:pt x="13341" y="20042"/>
                  </a:cubicBezTo>
                  <a:cubicBezTo>
                    <a:pt x="16518" y="19419"/>
                    <a:pt x="19059" y="18900"/>
                    <a:pt x="21600" y="18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089150" y="215767"/>
              <a:ext cx="127001" cy="20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4809"/>
                  </a:moveTo>
                  <a:cubicBezTo>
                    <a:pt x="0" y="8518"/>
                    <a:pt x="0" y="12228"/>
                    <a:pt x="0" y="14955"/>
                  </a:cubicBezTo>
                  <a:cubicBezTo>
                    <a:pt x="0" y="17682"/>
                    <a:pt x="0" y="19428"/>
                    <a:pt x="0" y="19755"/>
                  </a:cubicBezTo>
                  <a:cubicBezTo>
                    <a:pt x="0" y="20082"/>
                    <a:pt x="0" y="18991"/>
                    <a:pt x="360" y="16155"/>
                  </a:cubicBezTo>
                  <a:cubicBezTo>
                    <a:pt x="720" y="13318"/>
                    <a:pt x="1440" y="8737"/>
                    <a:pt x="2160" y="5900"/>
                  </a:cubicBezTo>
                  <a:cubicBezTo>
                    <a:pt x="2880" y="3064"/>
                    <a:pt x="3600" y="1973"/>
                    <a:pt x="4680" y="1100"/>
                  </a:cubicBezTo>
                  <a:cubicBezTo>
                    <a:pt x="5760" y="228"/>
                    <a:pt x="7200" y="-427"/>
                    <a:pt x="9180" y="337"/>
                  </a:cubicBezTo>
                  <a:cubicBezTo>
                    <a:pt x="11160" y="1100"/>
                    <a:pt x="13680" y="3282"/>
                    <a:pt x="15840" y="6991"/>
                  </a:cubicBezTo>
                  <a:cubicBezTo>
                    <a:pt x="18000" y="10700"/>
                    <a:pt x="19800" y="15937"/>
                    <a:pt x="21600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355280" y="-1"/>
              <a:ext cx="81004" cy="45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98" fill="norm" stroke="1" extrusionOk="0">
                  <a:moveTo>
                    <a:pt x="20087" y="4017"/>
                  </a:moveTo>
                  <a:cubicBezTo>
                    <a:pt x="20641" y="3515"/>
                    <a:pt x="21195" y="3012"/>
                    <a:pt x="21195" y="2359"/>
                  </a:cubicBezTo>
                  <a:cubicBezTo>
                    <a:pt x="21195" y="1706"/>
                    <a:pt x="20641" y="903"/>
                    <a:pt x="18980" y="451"/>
                  </a:cubicBezTo>
                  <a:cubicBezTo>
                    <a:pt x="17318" y="-2"/>
                    <a:pt x="14549" y="-102"/>
                    <a:pt x="12057" y="99"/>
                  </a:cubicBezTo>
                  <a:cubicBezTo>
                    <a:pt x="9564" y="300"/>
                    <a:pt x="7349" y="802"/>
                    <a:pt x="5133" y="2359"/>
                  </a:cubicBezTo>
                  <a:cubicBezTo>
                    <a:pt x="2918" y="3917"/>
                    <a:pt x="703" y="6529"/>
                    <a:pt x="149" y="9141"/>
                  </a:cubicBezTo>
                  <a:cubicBezTo>
                    <a:pt x="-405" y="11753"/>
                    <a:pt x="703" y="14365"/>
                    <a:pt x="1533" y="16425"/>
                  </a:cubicBezTo>
                  <a:cubicBezTo>
                    <a:pt x="2364" y="18484"/>
                    <a:pt x="2918" y="19991"/>
                    <a:pt x="3472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298700" y="262429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2491124" y="211737"/>
              <a:ext cx="118727" cy="15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72" fill="norm" stroke="1" extrusionOk="0">
                  <a:moveTo>
                    <a:pt x="1929" y="11069"/>
                  </a:moveTo>
                  <a:cubicBezTo>
                    <a:pt x="4581" y="8512"/>
                    <a:pt x="7234" y="5954"/>
                    <a:pt x="9129" y="3964"/>
                  </a:cubicBezTo>
                  <a:cubicBezTo>
                    <a:pt x="11023" y="1975"/>
                    <a:pt x="12160" y="554"/>
                    <a:pt x="11592" y="127"/>
                  </a:cubicBezTo>
                  <a:cubicBezTo>
                    <a:pt x="11023" y="-299"/>
                    <a:pt x="8750" y="269"/>
                    <a:pt x="6476" y="2969"/>
                  </a:cubicBezTo>
                  <a:cubicBezTo>
                    <a:pt x="4202" y="5669"/>
                    <a:pt x="1929" y="10501"/>
                    <a:pt x="792" y="13627"/>
                  </a:cubicBezTo>
                  <a:cubicBezTo>
                    <a:pt x="-345" y="16754"/>
                    <a:pt x="-345" y="18175"/>
                    <a:pt x="1360" y="19312"/>
                  </a:cubicBezTo>
                  <a:cubicBezTo>
                    <a:pt x="3066" y="20448"/>
                    <a:pt x="6476" y="21301"/>
                    <a:pt x="10076" y="21017"/>
                  </a:cubicBezTo>
                  <a:cubicBezTo>
                    <a:pt x="13676" y="20733"/>
                    <a:pt x="17466" y="19312"/>
                    <a:pt x="21255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2679700" y="192579"/>
              <a:ext cx="88901" cy="18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0"/>
                  </a:moveTo>
                  <a:cubicBezTo>
                    <a:pt x="6171" y="4173"/>
                    <a:pt x="12343" y="8345"/>
                    <a:pt x="15171" y="11782"/>
                  </a:cubicBezTo>
                  <a:cubicBezTo>
                    <a:pt x="18000" y="15218"/>
                    <a:pt x="17486" y="17918"/>
                    <a:pt x="15943" y="19514"/>
                  </a:cubicBezTo>
                  <a:cubicBezTo>
                    <a:pt x="14400" y="21109"/>
                    <a:pt x="11829" y="21600"/>
                    <a:pt x="10029" y="21232"/>
                  </a:cubicBezTo>
                  <a:cubicBezTo>
                    <a:pt x="8229" y="20864"/>
                    <a:pt x="7200" y="19636"/>
                    <a:pt x="8229" y="16568"/>
                  </a:cubicBezTo>
                  <a:cubicBezTo>
                    <a:pt x="9257" y="13500"/>
                    <a:pt x="12343" y="8591"/>
                    <a:pt x="14914" y="5768"/>
                  </a:cubicBezTo>
                  <a:cubicBezTo>
                    <a:pt x="17486" y="2945"/>
                    <a:pt x="19543" y="2209"/>
                    <a:pt x="21600" y="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2846388" y="143152"/>
              <a:ext cx="289601" cy="20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52" fill="norm" stroke="1" extrusionOk="0">
                  <a:moveTo>
                    <a:pt x="1292" y="10545"/>
                  </a:moveTo>
                  <a:cubicBezTo>
                    <a:pt x="2700" y="8986"/>
                    <a:pt x="4109" y="7427"/>
                    <a:pt x="5048" y="5757"/>
                  </a:cubicBezTo>
                  <a:cubicBezTo>
                    <a:pt x="5987" y="4087"/>
                    <a:pt x="6457" y="2305"/>
                    <a:pt x="6300" y="1415"/>
                  </a:cubicBezTo>
                  <a:cubicBezTo>
                    <a:pt x="6144" y="524"/>
                    <a:pt x="5361" y="524"/>
                    <a:pt x="4187" y="2194"/>
                  </a:cubicBezTo>
                  <a:cubicBezTo>
                    <a:pt x="3013" y="3864"/>
                    <a:pt x="1448" y="7204"/>
                    <a:pt x="666" y="10099"/>
                  </a:cubicBezTo>
                  <a:cubicBezTo>
                    <a:pt x="-117" y="12994"/>
                    <a:pt x="-117" y="15444"/>
                    <a:pt x="196" y="17002"/>
                  </a:cubicBezTo>
                  <a:cubicBezTo>
                    <a:pt x="509" y="18561"/>
                    <a:pt x="1135" y="19229"/>
                    <a:pt x="2779" y="18116"/>
                  </a:cubicBezTo>
                  <a:cubicBezTo>
                    <a:pt x="4422" y="17002"/>
                    <a:pt x="7083" y="14108"/>
                    <a:pt x="8648" y="12103"/>
                  </a:cubicBezTo>
                  <a:cubicBezTo>
                    <a:pt x="10213" y="10099"/>
                    <a:pt x="10683" y="8986"/>
                    <a:pt x="10840" y="8986"/>
                  </a:cubicBezTo>
                  <a:cubicBezTo>
                    <a:pt x="10996" y="8986"/>
                    <a:pt x="10840" y="10099"/>
                    <a:pt x="10526" y="11992"/>
                  </a:cubicBezTo>
                  <a:cubicBezTo>
                    <a:pt x="10213" y="13885"/>
                    <a:pt x="9744" y="16557"/>
                    <a:pt x="9509" y="18450"/>
                  </a:cubicBezTo>
                  <a:cubicBezTo>
                    <a:pt x="9274" y="20343"/>
                    <a:pt x="9274" y="21456"/>
                    <a:pt x="9431" y="21345"/>
                  </a:cubicBezTo>
                  <a:cubicBezTo>
                    <a:pt x="9587" y="21233"/>
                    <a:pt x="9900" y="19897"/>
                    <a:pt x="10683" y="16891"/>
                  </a:cubicBezTo>
                  <a:cubicBezTo>
                    <a:pt x="11466" y="13885"/>
                    <a:pt x="12718" y="9209"/>
                    <a:pt x="13892" y="6091"/>
                  </a:cubicBezTo>
                  <a:cubicBezTo>
                    <a:pt x="15066" y="2974"/>
                    <a:pt x="16161" y="1415"/>
                    <a:pt x="17179" y="635"/>
                  </a:cubicBezTo>
                  <a:cubicBezTo>
                    <a:pt x="18196" y="-144"/>
                    <a:pt x="19135" y="-144"/>
                    <a:pt x="19840" y="301"/>
                  </a:cubicBezTo>
                  <a:cubicBezTo>
                    <a:pt x="20544" y="747"/>
                    <a:pt x="21013" y="1637"/>
                    <a:pt x="21248" y="3196"/>
                  </a:cubicBezTo>
                  <a:cubicBezTo>
                    <a:pt x="21483" y="4755"/>
                    <a:pt x="21483" y="6982"/>
                    <a:pt x="21170" y="9431"/>
                  </a:cubicBezTo>
                  <a:cubicBezTo>
                    <a:pt x="20857" y="11881"/>
                    <a:pt x="20231" y="14553"/>
                    <a:pt x="19605" y="1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205236" y="160829"/>
              <a:ext cx="128515" cy="15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314" fill="norm" stroke="1" extrusionOk="0">
                  <a:moveTo>
                    <a:pt x="13836" y="0"/>
                  </a:moveTo>
                  <a:cubicBezTo>
                    <a:pt x="12094" y="0"/>
                    <a:pt x="10352" y="0"/>
                    <a:pt x="8087" y="2627"/>
                  </a:cubicBezTo>
                  <a:cubicBezTo>
                    <a:pt x="5823" y="5254"/>
                    <a:pt x="3036" y="10508"/>
                    <a:pt x="1468" y="14011"/>
                  </a:cubicBezTo>
                  <a:cubicBezTo>
                    <a:pt x="-100" y="17514"/>
                    <a:pt x="-448" y="19265"/>
                    <a:pt x="597" y="20286"/>
                  </a:cubicBezTo>
                  <a:cubicBezTo>
                    <a:pt x="1642" y="21308"/>
                    <a:pt x="4081" y="21600"/>
                    <a:pt x="7739" y="21016"/>
                  </a:cubicBezTo>
                  <a:cubicBezTo>
                    <a:pt x="11397" y="20432"/>
                    <a:pt x="16275" y="18973"/>
                    <a:pt x="21152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409949" y="143227"/>
              <a:ext cx="196851" cy="111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10526"/>
                  </a:moveTo>
                  <a:cubicBezTo>
                    <a:pt x="465" y="12526"/>
                    <a:pt x="929" y="14526"/>
                    <a:pt x="1742" y="15326"/>
                  </a:cubicBezTo>
                  <a:cubicBezTo>
                    <a:pt x="2555" y="16126"/>
                    <a:pt x="3716" y="15726"/>
                    <a:pt x="5342" y="14526"/>
                  </a:cubicBezTo>
                  <a:cubicBezTo>
                    <a:pt x="6968" y="13326"/>
                    <a:pt x="9058" y="11326"/>
                    <a:pt x="10452" y="9326"/>
                  </a:cubicBezTo>
                  <a:cubicBezTo>
                    <a:pt x="11845" y="7326"/>
                    <a:pt x="12542" y="5326"/>
                    <a:pt x="12426" y="3726"/>
                  </a:cubicBezTo>
                  <a:cubicBezTo>
                    <a:pt x="12310" y="2126"/>
                    <a:pt x="11381" y="926"/>
                    <a:pt x="10335" y="326"/>
                  </a:cubicBezTo>
                  <a:cubicBezTo>
                    <a:pt x="9290" y="-274"/>
                    <a:pt x="8129" y="-274"/>
                    <a:pt x="6852" y="2326"/>
                  </a:cubicBezTo>
                  <a:cubicBezTo>
                    <a:pt x="5574" y="4926"/>
                    <a:pt x="4181" y="10126"/>
                    <a:pt x="3716" y="13726"/>
                  </a:cubicBezTo>
                  <a:cubicBezTo>
                    <a:pt x="3252" y="17326"/>
                    <a:pt x="3716" y="19326"/>
                    <a:pt x="4645" y="20326"/>
                  </a:cubicBezTo>
                  <a:cubicBezTo>
                    <a:pt x="5574" y="21326"/>
                    <a:pt x="6968" y="21326"/>
                    <a:pt x="9871" y="20726"/>
                  </a:cubicBezTo>
                  <a:cubicBezTo>
                    <a:pt x="12774" y="20126"/>
                    <a:pt x="17187" y="18926"/>
                    <a:pt x="21600" y="17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246518" y="467745"/>
              <a:ext cx="3121297" cy="3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139" y="21600"/>
                  </a:moveTo>
                  <a:cubicBezTo>
                    <a:pt x="66" y="21174"/>
                    <a:pt x="-7" y="20747"/>
                    <a:pt x="0" y="20534"/>
                  </a:cubicBezTo>
                  <a:cubicBezTo>
                    <a:pt x="8" y="20321"/>
                    <a:pt x="95" y="20321"/>
                    <a:pt x="425" y="19682"/>
                  </a:cubicBezTo>
                  <a:cubicBezTo>
                    <a:pt x="754" y="19042"/>
                    <a:pt x="1325" y="17763"/>
                    <a:pt x="1881" y="16697"/>
                  </a:cubicBezTo>
                  <a:cubicBezTo>
                    <a:pt x="2437" y="15632"/>
                    <a:pt x="2978" y="14779"/>
                    <a:pt x="3491" y="14068"/>
                  </a:cubicBezTo>
                  <a:cubicBezTo>
                    <a:pt x="4003" y="13358"/>
                    <a:pt x="4486" y="12789"/>
                    <a:pt x="4998" y="12292"/>
                  </a:cubicBezTo>
                  <a:cubicBezTo>
                    <a:pt x="5510" y="11795"/>
                    <a:pt x="6052" y="11368"/>
                    <a:pt x="6593" y="10871"/>
                  </a:cubicBezTo>
                  <a:cubicBezTo>
                    <a:pt x="7134" y="10374"/>
                    <a:pt x="7676" y="9805"/>
                    <a:pt x="8239" y="9308"/>
                  </a:cubicBezTo>
                  <a:cubicBezTo>
                    <a:pt x="8803" y="8811"/>
                    <a:pt x="9388" y="8384"/>
                    <a:pt x="9973" y="8029"/>
                  </a:cubicBezTo>
                  <a:cubicBezTo>
                    <a:pt x="10559" y="7674"/>
                    <a:pt x="11144" y="7389"/>
                    <a:pt x="11744" y="7105"/>
                  </a:cubicBezTo>
                  <a:cubicBezTo>
                    <a:pt x="12344" y="6821"/>
                    <a:pt x="12959" y="6537"/>
                    <a:pt x="13566" y="6182"/>
                  </a:cubicBezTo>
                  <a:cubicBezTo>
                    <a:pt x="14173" y="5826"/>
                    <a:pt x="14773" y="5400"/>
                    <a:pt x="15337" y="4974"/>
                  </a:cubicBezTo>
                  <a:cubicBezTo>
                    <a:pt x="15900" y="4547"/>
                    <a:pt x="16427" y="4121"/>
                    <a:pt x="16954" y="3695"/>
                  </a:cubicBezTo>
                  <a:cubicBezTo>
                    <a:pt x="17481" y="3268"/>
                    <a:pt x="18008" y="2842"/>
                    <a:pt x="18556" y="2416"/>
                  </a:cubicBezTo>
                  <a:cubicBezTo>
                    <a:pt x="19105" y="1989"/>
                    <a:pt x="19676" y="1563"/>
                    <a:pt x="20152" y="1208"/>
                  </a:cubicBezTo>
                  <a:cubicBezTo>
                    <a:pt x="20627" y="853"/>
                    <a:pt x="21008" y="568"/>
                    <a:pt x="21249" y="355"/>
                  </a:cubicBezTo>
                  <a:cubicBezTo>
                    <a:pt x="21491" y="142"/>
                    <a:pt x="21593" y="0"/>
                    <a:pt x="21578" y="0"/>
                  </a:cubicBezTo>
                  <a:cubicBezTo>
                    <a:pt x="21564" y="0"/>
                    <a:pt x="21432" y="142"/>
                    <a:pt x="21300" y="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17499" y="465629"/>
              <a:ext cx="34544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" y="20910"/>
                    <a:pt x="979" y="20219"/>
                    <a:pt x="1502" y="19677"/>
                  </a:cubicBezTo>
                  <a:cubicBezTo>
                    <a:pt x="2025" y="19134"/>
                    <a:pt x="2581" y="18740"/>
                    <a:pt x="3104" y="18296"/>
                  </a:cubicBezTo>
                  <a:cubicBezTo>
                    <a:pt x="3626" y="17852"/>
                    <a:pt x="4116" y="17359"/>
                    <a:pt x="4652" y="16866"/>
                  </a:cubicBezTo>
                  <a:cubicBezTo>
                    <a:pt x="5188" y="16373"/>
                    <a:pt x="5771" y="15879"/>
                    <a:pt x="6287" y="15386"/>
                  </a:cubicBezTo>
                  <a:cubicBezTo>
                    <a:pt x="6803" y="14893"/>
                    <a:pt x="7253" y="14400"/>
                    <a:pt x="7696" y="13907"/>
                  </a:cubicBezTo>
                  <a:cubicBezTo>
                    <a:pt x="8140" y="13414"/>
                    <a:pt x="8576" y="12921"/>
                    <a:pt x="9060" y="12378"/>
                  </a:cubicBezTo>
                  <a:cubicBezTo>
                    <a:pt x="9543" y="11836"/>
                    <a:pt x="10072" y="11244"/>
                    <a:pt x="10588" y="10652"/>
                  </a:cubicBezTo>
                  <a:cubicBezTo>
                    <a:pt x="11104" y="10060"/>
                    <a:pt x="11607" y="9468"/>
                    <a:pt x="12104" y="8877"/>
                  </a:cubicBezTo>
                  <a:cubicBezTo>
                    <a:pt x="12600" y="8285"/>
                    <a:pt x="13090" y="7693"/>
                    <a:pt x="13593" y="7101"/>
                  </a:cubicBezTo>
                  <a:cubicBezTo>
                    <a:pt x="14096" y="6510"/>
                    <a:pt x="14612" y="5918"/>
                    <a:pt x="15115" y="5326"/>
                  </a:cubicBezTo>
                  <a:cubicBezTo>
                    <a:pt x="15618" y="4734"/>
                    <a:pt x="16107" y="4142"/>
                    <a:pt x="16670" y="3551"/>
                  </a:cubicBezTo>
                  <a:cubicBezTo>
                    <a:pt x="17232" y="2959"/>
                    <a:pt x="17868" y="2367"/>
                    <a:pt x="18556" y="1825"/>
                  </a:cubicBezTo>
                  <a:cubicBezTo>
                    <a:pt x="19244" y="1282"/>
                    <a:pt x="19985" y="789"/>
                    <a:pt x="20501" y="493"/>
                  </a:cubicBezTo>
                  <a:cubicBezTo>
                    <a:pt x="21018" y="197"/>
                    <a:pt x="21309" y="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52349" y="1209250"/>
              <a:ext cx="196902" cy="35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32" fill="norm" stroke="1" extrusionOk="0">
                  <a:moveTo>
                    <a:pt x="695" y="1877"/>
                  </a:moveTo>
                  <a:cubicBezTo>
                    <a:pt x="236" y="854"/>
                    <a:pt x="-224" y="-168"/>
                    <a:pt x="121" y="24"/>
                  </a:cubicBezTo>
                  <a:cubicBezTo>
                    <a:pt x="465" y="215"/>
                    <a:pt x="1614" y="1621"/>
                    <a:pt x="3912" y="4050"/>
                  </a:cubicBezTo>
                  <a:cubicBezTo>
                    <a:pt x="6210" y="6478"/>
                    <a:pt x="9657" y="9929"/>
                    <a:pt x="12759" y="12996"/>
                  </a:cubicBezTo>
                  <a:cubicBezTo>
                    <a:pt x="15861" y="16064"/>
                    <a:pt x="18619" y="18748"/>
                    <a:pt x="21376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93585" y="1189666"/>
              <a:ext cx="200116" cy="39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79" fill="norm" stroke="1" extrusionOk="0">
                  <a:moveTo>
                    <a:pt x="21496" y="1357"/>
                  </a:moveTo>
                  <a:cubicBezTo>
                    <a:pt x="21496" y="788"/>
                    <a:pt x="21496" y="220"/>
                    <a:pt x="20928" y="50"/>
                  </a:cubicBezTo>
                  <a:cubicBezTo>
                    <a:pt x="20359" y="-121"/>
                    <a:pt x="19222" y="106"/>
                    <a:pt x="17744" y="1414"/>
                  </a:cubicBezTo>
                  <a:cubicBezTo>
                    <a:pt x="16267" y="2721"/>
                    <a:pt x="14448" y="5108"/>
                    <a:pt x="11833" y="8178"/>
                  </a:cubicBezTo>
                  <a:cubicBezTo>
                    <a:pt x="9218" y="11247"/>
                    <a:pt x="5808" y="14999"/>
                    <a:pt x="3534" y="17386"/>
                  </a:cubicBezTo>
                  <a:cubicBezTo>
                    <a:pt x="1260" y="19774"/>
                    <a:pt x="123" y="20797"/>
                    <a:pt x="10" y="21138"/>
                  </a:cubicBezTo>
                  <a:cubicBezTo>
                    <a:pt x="-104" y="21479"/>
                    <a:pt x="805" y="21138"/>
                    <a:pt x="1715" y="20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451355" y="1461370"/>
              <a:ext cx="107445" cy="13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183" fill="norm" stroke="1" extrusionOk="0">
                  <a:moveTo>
                    <a:pt x="4981" y="3133"/>
                  </a:moveTo>
                  <a:cubicBezTo>
                    <a:pt x="3711" y="8042"/>
                    <a:pt x="2440" y="12951"/>
                    <a:pt x="1593" y="16224"/>
                  </a:cubicBezTo>
                  <a:cubicBezTo>
                    <a:pt x="746" y="19496"/>
                    <a:pt x="323" y="21133"/>
                    <a:pt x="111" y="20969"/>
                  </a:cubicBezTo>
                  <a:cubicBezTo>
                    <a:pt x="-101" y="20805"/>
                    <a:pt x="-101" y="18842"/>
                    <a:pt x="958" y="15405"/>
                  </a:cubicBezTo>
                  <a:cubicBezTo>
                    <a:pt x="2017" y="11969"/>
                    <a:pt x="4134" y="7060"/>
                    <a:pt x="6040" y="4115"/>
                  </a:cubicBezTo>
                  <a:cubicBezTo>
                    <a:pt x="7946" y="1169"/>
                    <a:pt x="9640" y="187"/>
                    <a:pt x="11546" y="24"/>
                  </a:cubicBezTo>
                  <a:cubicBezTo>
                    <a:pt x="13452" y="-140"/>
                    <a:pt x="15570" y="515"/>
                    <a:pt x="17052" y="3460"/>
                  </a:cubicBezTo>
                  <a:cubicBezTo>
                    <a:pt x="18534" y="6405"/>
                    <a:pt x="19381" y="11642"/>
                    <a:pt x="19805" y="15078"/>
                  </a:cubicBezTo>
                  <a:cubicBezTo>
                    <a:pt x="20228" y="18515"/>
                    <a:pt x="20228" y="20151"/>
                    <a:pt x="20440" y="20805"/>
                  </a:cubicBezTo>
                  <a:cubicBezTo>
                    <a:pt x="20652" y="21460"/>
                    <a:pt x="21075" y="21133"/>
                    <a:pt x="21499" y="20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708937" y="1105759"/>
              <a:ext cx="113068" cy="494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561" fill="norm" stroke="1" extrusionOk="0">
                  <a:moveTo>
                    <a:pt x="419" y="1715"/>
                  </a:moveTo>
                  <a:cubicBezTo>
                    <a:pt x="27" y="1253"/>
                    <a:pt x="-366" y="792"/>
                    <a:pt x="616" y="469"/>
                  </a:cubicBezTo>
                  <a:cubicBezTo>
                    <a:pt x="1598" y="146"/>
                    <a:pt x="3954" y="-39"/>
                    <a:pt x="6703" y="7"/>
                  </a:cubicBezTo>
                  <a:cubicBezTo>
                    <a:pt x="9452" y="53"/>
                    <a:pt x="12594" y="330"/>
                    <a:pt x="14361" y="1253"/>
                  </a:cubicBezTo>
                  <a:cubicBezTo>
                    <a:pt x="16129" y="2176"/>
                    <a:pt x="16521" y="3746"/>
                    <a:pt x="15343" y="4899"/>
                  </a:cubicBezTo>
                  <a:cubicBezTo>
                    <a:pt x="14165" y="6053"/>
                    <a:pt x="11416" y="6792"/>
                    <a:pt x="9452" y="7346"/>
                  </a:cubicBezTo>
                  <a:cubicBezTo>
                    <a:pt x="7489" y="7899"/>
                    <a:pt x="6310" y="8269"/>
                    <a:pt x="6507" y="8776"/>
                  </a:cubicBezTo>
                  <a:cubicBezTo>
                    <a:pt x="6703" y="9284"/>
                    <a:pt x="8274" y="9930"/>
                    <a:pt x="10827" y="11130"/>
                  </a:cubicBezTo>
                  <a:cubicBezTo>
                    <a:pt x="13379" y="12330"/>
                    <a:pt x="16914" y="14084"/>
                    <a:pt x="18878" y="15561"/>
                  </a:cubicBezTo>
                  <a:cubicBezTo>
                    <a:pt x="20841" y="17038"/>
                    <a:pt x="21234" y="18238"/>
                    <a:pt x="20841" y="19069"/>
                  </a:cubicBezTo>
                  <a:cubicBezTo>
                    <a:pt x="20449" y="19899"/>
                    <a:pt x="19270" y="20361"/>
                    <a:pt x="17503" y="20776"/>
                  </a:cubicBezTo>
                  <a:cubicBezTo>
                    <a:pt x="15736" y="21192"/>
                    <a:pt x="13379" y="21561"/>
                    <a:pt x="11612" y="21561"/>
                  </a:cubicBezTo>
                  <a:cubicBezTo>
                    <a:pt x="9845" y="21561"/>
                    <a:pt x="8667" y="21192"/>
                    <a:pt x="7489" y="20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121747" y="1329229"/>
              <a:ext cx="351453" cy="15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38" fill="norm" stroke="1" extrusionOk="0">
                  <a:moveTo>
                    <a:pt x="2075" y="18144"/>
                  </a:moveTo>
                  <a:cubicBezTo>
                    <a:pt x="1428" y="18720"/>
                    <a:pt x="781" y="19296"/>
                    <a:pt x="393" y="18864"/>
                  </a:cubicBezTo>
                  <a:cubicBezTo>
                    <a:pt x="5" y="18432"/>
                    <a:pt x="-124" y="16992"/>
                    <a:pt x="135" y="14976"/>
                  </a:cubicBezTo>
                  <a:cubicBezTo>
                    <a:pt x="393" y="12960"/>
                    <a:pt x="1040" y="10368"/>
                    <a:pt x="1945" y="8496"/>
                  </a:cubicBezTo>
                  <a:cubicBezTo>
                    <a:pt x="2851" y="6624"/>
                    <a:pt x="4015" y="5472"/>
                    <a:pt x="5373" y="6624"/>
                  </a:cubicBezTo>
                  <a:cubicBezTo>
                    <a:pt x="6731" y="7776"/>
                    <a:pt x="8283" y="11232"/>
                    <a:pt x="9577" y="14112"/>
                  </a:cubicBezTo>
                  <a:cubicBezTo>
                    <a:pt x="10870" y="16992"/>
                    <a:pt x="11905" y="19296"/>
                    <a:pt x="12745" y="20448"/>
                  </a:cubicBezTo>
                  <a:cubicBezTo>
                    <a:pt x="13586" y="21600"/>
                    <a:pt x="14233" y="21600"/>
                    <a:pt x="15138" y="19728"/>
                  </a:cubicBezTo>
                  <a:cubicBezTo>
                    <a:pt x="16044" y="17856"/>
                    <a:pt x="17208" y="14112"/>
                    <a:pt x="18307" y="10512"/>
                  </a:cubicBezTo>
                  <a:cubicBezTo>
                    <a:pt x="19407" y="6912"/>
                    <a:pt x="20441" y="3456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212850" y="1170479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200150" y="1094279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301750" y="1138729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320800" y="110062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355469" y="960920"/>
              <a:ext cx="129637" cy="298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143" fill="norm" stroke="1" extrusionOk="0">
                  <a:moveTo>
                    <a:pt x="15197" y="13951"/>
                  </a:moveTo>
                  <a:cubicBezTo>
                    <a:pt x="14849" y="13201"/>
                    <a:pt x="14500" y="12451"/>
                    <a:pt x="13455" y="12001"/>
                  </a:cubicBezTo>
                  <a:cubicBezTo>
                    <a:pt x="12410" y="11551"/>
                    <a:pt x="10668" y="11401"/>
                    <a:pt x="8578" y="12001"/>
                  </a:cubicBezTo>
                  <a:cubicBezTo>
                    <a:pt x="6487" y="12601"/>
                    <a:pt x="4049" y="13951"/>
                    <a:pt x="2481" y="15226"/>
                  </a:cubicBezTo>
                  <a:cubicBezTo>
                    <a:pt x="913" y="16501"/>
                    <a:pt x="216" y="17701"/>
                    <a:pt x="42" y="18676"/>
                  </a:cubicBezTo>
                  <a:cubicBezTo>
                    <a:pt x="-132" y="19651"/>
                    <a:pt x="216" y="20401"/>
                    <a:pt x="1436" y="20851"/>
                  </a:cubicBezTo>
                  <a:cubicBezTo>
                    <a:pt x="2655" y="21301"/>
                    <a:pt x="4745" y="21451"/>
                    <a:pt x="7881" y="19651"/>
                  </a:cubicBezTo>
                  <a:cubicBezTo>
                    <a:pt x="11016" y="17851"/>
                    <a:pt x="15197" y="14101"/>
                    <a:pt x="17636" y="10951"/>
                  </a:cubicBezTo>
                  <a:cubicBezTo>
                    <a:pt x="20074" y="7801"/>
                    <a:pt x="20771" y="5251"/>
                    <a:pt x="21120" y="3601"/>
                  </a:cubicBezTo>
                  <a:cubicBezTo>
                    <a:pt x="21468" y="1951"/>
                    <a:pt x="21468" y="1201"/>
                    <a:pt x="20597" y="676"/>
                  </a:cubicBezTo>
                  <a:cubicBezTo>
                    <a:pt x="19726" y="151"/>
                    <a:pt x="17984" y="-149"/>
                    <a:pt x="16591" y="76"/>
                  </a:cubicBezTo>
                  <a:cubicBezTo>
                    <a:pt x="15197" y="301"/>
                    <a:pt x="14152" y="1051"/>
                    <a:pt x="13803" y="3451"/>
                  </a:cubicBezTo>
                  <a:cubicBezTo>
                    <a:pt x="13455" y="5851"/>
                    <a:pt x="13803" y="9901"/>
                    <a:pt x="15023" y="12976"/>
                  </a:cubicBezTo>
                  <a:cubicBezTo>
                    <a:pt x="16242" y="16051"/>
                    <a:pt x="18333" y="18151"/>
                    <a:pt x="20423" y="20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006600" y="1183179"/>
              <a:ext cx="190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515"/>
                    <a:pt x="16800" y="9031"/>
                    <a:pt x="13200" y="12631"/>
                  </a:cubicBezTo>
                  <a:cubicBezTo>
                    <a:pt x="9600" y="16231"/>
                    <a:pt x="4800" y="18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005890" y="1150297"/>
              <a:ext cx="154222" cy="41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1468" fill="norm" stroke="1" extrusionOk="0">
                  <a:moveTo>
                    <a:pt x="936" y="3696"/>
                  </a:moveTo>
                  <a:cubicBezTo>
                    <a:pt x="655" y="2814"/>
                    <a:pt x="375" y="1933"/>
                    <a:pt x="1637" y="1216"/>
                  </a:cubicBezTo>
                  <a:cubicBezTo>
                    <a:pt x="2899" y="500"/>
                    <a:pt x="5704" y="-51"/>
                    <a:pt x="9071" y="4"/>
                  </a:cubicBezTo>
                  <a:cubicBezTo>
                    <a:pt x="12437" y="59"/>
                    <a:pt x="16364" y="720"/>
                    <a:pt x="18468" y="1657"/>
                  </a:cubicBezTo>
                  <a:cubicBezTo>
                    <a:pt x="20572" y="2594"/>
                    <a:pt x="20852" y="3806"/>
                    <a:pt x="19450" y="5073"/>
                  </a:cubicBezTo>
                  <a:cubicBezTo>
                    <a:pt x="18047" y="6341"/>
                    <a:pt x="14962" y="7663"/>
                    <a:pt x="12858" y="8545"/>
                  </a:cubicBezTo>
                  <a:cubicBezTo>
                    <a:pt x="10754" y="9427"/>
                    <a:pt x="9632" y="9867"/>
                    <a:pt x="9632" y="10253"/>
                  </a:cubicBezTo>
                  <a:cubicBezTo>
                    <a:pt x="9632" y="10639"/>
                    <a:pt x="10754" y="10969"/>
                    <a:pt x="12998" y="11851"/>
                  </a:cubicBezTo>
                  <a:cubicBezTo>
                    <a:pt x="15242" y="12733"/>
                    <a:pt x="18608" y="14165"/>
                    <a:pt x="19871" y="15488"/>
                  </a:cubicBezTo>
                  <a:cubicBezTo>
                    <a:pt x="21133" y="16810"/>
                    <a:pt x="20291" y="18022"/>
                    <a:pt x="17346" y="19014"/>
                  </a:cubicBezTo>
                  <a:cubicBezTo>
                    <a:pt x="14401" y="20006"/>
                    <a:pt x="9351" y="20778"/>
                    <a:pt x="6125" y="21163"/>
                  </a:cubicBezTo>
                  <a:cubicBezTo>
                    <a:pt x="2899" y="21549"/>
                    <a:pt x="1497" y="21549"/>
                    <a:pt x="655" y="21273"/>
                  </a:cubicBezTo>
                  <a:cubicBezTo>
                    <a:pt x="-186" y="20998"/>
                    <a:pt x="-467" y="20447"/>
                    <a:pt x="1356" y="19786"/>
                  </a:cubicBezTo>
                  <a:cubicBezTo>
                    <a:pt x="3180" y="19125"/>
                    <a:pt x="7107" y="18353"/>
                    <a:pt x="11034" y="17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217887" y="1343944"/>
              <a:ext cx="176064" cy="16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803" fill="norm" stroke="1" extrusionOk="0">
                  <a:moveTo>
                    <a:pt x="5189" y="6302"/>
                  </a:moveTo>
                  <a:cubicBezTo>
                    <a:pt x="6475" y="5482"/>
                    <a:pt x="7760" y="4662"/>
                    <a:pt x="8789" y="3568"/>
                  </a:cubicBezTo>
                  <a:cubicBezTo>
                    <a:pt x="9818" y="2474"/>
                    <a:pt x="10589" y="1107"/>
                    <a:pt x="10203" y="424"/>
                  </a:cubicBezTo>
                  <a:cubicBezTo>
                    <a:pt x="9818" y="-260"/>
                    <a:pt x="8275" y="-260"/>
                    <a:pt x="6346" y="1517"/>
                  </a:cubicBezTo>
                  <a:cubicBezTo>
                    <a:pt x="4418" y="3294"/>
                    <a:pt x="2103" y="6849"/>
                    <a:pt x="946" y="10267"/>
                  </a:cubicBezTo>
                  <a:cubicBezTo>
                    <a:pt x="-211" y="13684"/>
                    <a:pt x="-211" y="16965"/>
                    <a:pt x="432" y="18879"/>
                  </a:cubicBezTo>
                  <a:cubicBezTo>
                    <a:pt x="1075" y="20793"/>
                    <a:pt x="2360" y="21340"/>
                    <a:pt x="5960" y="20246"/>
                  </a:cubicBezTo>
                  <a:cubicBezTo>
                    <a:pt x="9560" y="19153"/>
                    <a:pt x="15475" y="16418"/>
                    <a:pt x="21389" y="13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375263" y="1350937"/>
              <a:ext cx="113938" cy="16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0846" fill="norm" stroke="1" extrusionOk="0">
                  <a:moveTo>
                    <a:pt x="3467" y="10191"/>
                  </a:moveTo>
                  <a:cubicBezTo>
                    <a:pt x="2682" y="8841"/>
                    <a:pt x="1896" y="7491"/>
                    <a:pt x="1111" y="5736"/>
                  </a:cubicBezTo>
                  <a:cubicBezTo>
                    <a:pt x="325" y="3981"/>
                    <a:pt x="-460" y="1821"/>
                    <a:pt x="325" y="741"/>
                  </a:cubicBezTo>
                  <a:cubicBezTo>
                    <a:pt x="1111" y="-339"/>
                    <a:pt x="3467" y="-339"/>
                    <a:pt x="6413" y="1416"/>
                  </a:cubicBezTo>
                  <a:cubicBezTo>
                    <a:pt x="9358" y="3171"/>
                    <a:pt x="12893" y="6681"/>
                    <a:pt x="14856" y="9246"/>
                  </a:cubicBezTo>
                  <a:cubicBezTo>
                    <a:pt x="16820" y="11811"/>
                    <a:pt x="17213" y="13431"/>
                    <a:pt x="17409" y="15186"/>
                  </a:cubicBezTo>
                  <a:cubicBezTo>
                    <a:pt x="17605" y="16941"/>
                    <a:pt x="17605" y="18831"/>
                    <a:pt x="16624" y="19911"/>
                  </a:cubicBezTo>
                  <a:cubicBezTo>
                    <a:pt x="15642" y="20991"/>
                    <a:pt x="13678" y="21261"/>
                    <a:pt x="12107" y="20046"/>
                  </a:cubicBezTo>
                  <a:cubicBezTo>
                    <a:pt x="10536" y="18831"/>
                    <a:pt x="9358" y="16131"/>
                    <a:pt x="10929" y="12891"/>
                  </a:cubicBezTo>
                  <a:cubicBezTo>
                    <a:pt x="12500" y="9651"/>
                    <a:pt x="16820" y="5871"/>
                    <a:pt x="21140" y="2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550436" y="1348279"/>
              <a:ext cx="135615" cy="16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62" fill="norm" stroke="1" extrusionOk="0">
                  <a:moveTo>
                    <a:pt x="1353" y="0"/>
                  </a:moveTo>
                  <a:cubicBezTo>
                    <a:pt x="1020" y="5600"/>
                    <a:pt x="688" y="11200"/>
                    <a:pt x="522" y="15067"/>
                  </a:cubicBezTo>
                  <a:cubicBezTo>
                    <a:pt x="356" y="18933"/>
                    <a:pt x="356" y="21067"/>
                    <a:pt x="189" y="21333"/>
                  </a:cubicBezTo>
                  <a:cubicBezTo>
                    <a:pt x="23" y="21600"/>
                    <a:pt x="-309" y="20000"/>
                    <a:pt x="688" y="16800"/>
                  </a:cubicBezTo>
                  <a:cubicBezTo>
                    <a:pt x="1685" y="13600"/>
                    <a:pt x="4011" y="8800"/>
                    <a:pt x="5673" y="5733"/>
                  </a:cubicBezTo>
                  <a:cubicBezTo>
                    <a:pt x="7334" y="2667"/>
                    <a:pt x="8331" y="1333"/>
                    <a:pt x="10491" y="1200"/>
                  </a:cubicBezTo>
                  <a:cubicBezTo>
                    <a:pt x="12651" y="1067"/>
                    <a:pt x="15974" y="2133"/>
                    <a:pt x="17968" y="5200"/>
                  </a:cubicBezTo>
                  <a:cubicBezTo>
                    <a:pt x="19962" y="8267"/>
                    <a:pt x="20626" y="13333"/>
                    <a:pt x="21291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895184" y="1178576"/>
              <a:ext cx="140117" cy="37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223" fill="norm" stroke="1" extrusionOk="0">
                  <a:moveTo>
                    <a:pt x="21027" y="3123"/>
                  </a:moveTo>
                  <a:cubicBezTo>
                    <a:pt x="21027" y="2526"/>
                    <a:pt x="21027" y="1930"/>
                    <a:pt x="20551" y="1333"/>
                  </a:cubicBezTo>
                  <a:cubicBezTo>
                    <a:pt x="20074" y="736"/>
                    <a:pt x="19121" y="140"/>
                    <a:pt x="17851" y="20"/>
                  </a:cubicBezTo>
                  <a:cubicBezTo>
                    <a:pt x="16580" y="-99"/>
                    <a:pt x="14992" y="259"/>
                    <a:pt x="11974" y="2049"/>
                  </a:cubicBezTo>
                  <a:cubicBezTo>
                    <a:pt x="8956" y="3839"/>
                    <a:pt x="4509" y="7061"/>
                    <a:pt x="2127" y="9925"/>
                  </a:cubicBezTo>
                  <a:cubicBezTo>
                    <a:pt x="-255" y="12789"/>
                    <a:pt x="-573" y="15295"/>
                    <a:pt x="856" y="17265"/>
                  </a:cubicBezTo>
                  <a:cubicBezTo>
                    <a:pt x="2286" y="19234"/>
                    <a:pt x="5462" y="20666"/>
                    <a:pt x="8798" y="21083"/>
                  </a:cubicBezTo>
                  <a:cubicBezTo>
                    <a:pt x="12133" y="21501"/>
                    <a:pt x="15627" y="20904"/>
                    <a:pt x="19121" y="20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3441699" y="1176829"/>
              <a:ext cx="16221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0" y="0"/>
                  </a:moveTo>
                  <a:cubicBezTo>
                    <a:pt x="4375" y="1929"/>
                    <a:pt x="8749" y="3857"/>
                    <a:pt x="12577" y="5914"/>
                  </a:cubicBezTo>
                  <a:cubicBezTo>
                    <a:pt x="16405" y="7971"/>
                    <a:pt x="19686" y="10157"/>
                    <a:pt x="20643" y="12407"/>
                  </a:cubicBezTo>
                  <a:cubicBezTo>
                    <a:pt x="21600" y="14657"/>
                    <a:pt x="20233" y="16971"/>
                    <a:pt x="18046" y="18514"/>
                  </a:cubicBezTo>
                  <a:cubicBezTo>
                    <a:pt x="15858" y="20057"/>
                    <a:pt x="12851" y="20829"/>
                    <a:pt x="98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155950" y="1349439"/>
              <a:ext cx="19051" cy="450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14400" y="849"/>
                  </a:moveTo>
                  <a:cubicBezTo>
                    <a:pt x="12000" y="346"/>
                    <a:pt x="9600" y="-156"/>
                    <a:pt x="8400" y="45"/>
                  </a:cubicBezTo>
                  <a:cubicBezTo>
                    <a:pt x="7200" y="246"/>
                    <a:pt x="7200" y="1150"/>
                    <a:pt x="6000" y="3712"/>
                  </a:cubicBezTo>
                  <a:cubicBezTo>
                    <a:pt x="4800" y="6274"/>
                    <a:pt x="2400" y="10493"/>
                    <a:pt x="1200" y="13557"/>
                  </a:cubicBezTo>
                  <a:cubicBezTo>
                    <a:pt x="0" y="16622"/>
                    <a:pt x="0" y="18531"/>
                    <a:pt x="0" y="19736"/>
                  </a:cubicBezTo>
                  <a:cubicBezTo>
                    <a:pt x="0" y="20942"/>
                    <a:pt x="0" y="21444"/>
                    <a:pt x="1200" y="21394"/>
                  </a:cubicBezTo>
                  <a:cubicBezTo>
                    <a:pt x="2400" y="21344"/>
                    <a:pt x="4800" y="20741"/>
                    <a:pt x="8400" y="20188"/>
                  </a:cubicBezTo>
                  <a:cubicBezTo>
                    <a:pt x="12000" y="19636"/>
                    <a:pt x="16800" y="19133"/>
                    <a:pt x="21600" y="186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168650" y="1287986"/>
              <a:ext cx="155614" cy="24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20" fill="norm" stroke="1" extrusionOk="0">
                  <a:moveTo>
                    <a:pt x="1751" y="7474"/>
                  </a:moveTo>
                  <a:cubicBezTo>
                    <a:pt x="876" y="6735"/>
                    <a:pt x="0" y="5997"/>
                    <a:pt x="584" y="4705"/>
                  </a:cubicBezTo>
                  <a:cubicBezTo>
                    <a:pt x="1168" y="3412"/>
                    <a:pt x="3211" y="1566"/>
                    <a:pt x="5838" y="643"/>
                  </a:cubicBezTo>
                  <a:cubicBezTo>
                    <a:pt x="8465" y="-280"/>
                    <a:pt x="11676" y="-280"/>
                    <a:pt x="14886" y="1105"/>
                  </a:cubicBezTo>
                  <a:cubicBezTo>
                    <a:pt x="18097" y="2489"/>
                    <a:pt x="21308" y="5258"/>
                    <a:pt x="21454" y="8674"/>
                  </a:cubicBezTo>
                  <a:cubicBezTo>
                    <a:pt x="21600" y="12089"/>
                    <a:pt x="18681" y="16151"/>
                    <a:pt x="14595" y="18366"/>
                  </a:cubicBezTo>
                  <a:cubicBezTo>
                    <a:pt x="10508" y="20582"/>
                    <a:pt x="5254" y="20951"/>
                    <a:pt x="0" y="213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3022600" y="2815129"/>
              <a:ext cx="260351" cy="581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22" y="16"/>
                    <a:pt x="19844" y="31"/>
                    <a:pt x="19229" y="122"/>
                  </a:cubicBezTo>
                  <a:cubicBezTo>
                    <a:pt x="18615" y="212"/>
                    <a:pt x="18263" y="377"/>
                    <a:pt x="18439" y="597"/>
                  </a:cubicBezTo>
                  <a:cubicBezTo>
                    <a:pt x="18615" y="817"/>
                    <a:pt x="19317" y="1093"/>
                    <a:pt x="19756" y="1387"/>
                  </a:cubicBezTo>
                  <a:cubicBezTo>
                    <a:pt x="20195" y="1682"/>
                    <a:pt x="20371" y="1997"/>
                    <a:pt x="20546" y="2303"/>
                  </a:cubicBezTo>
                  <a:cubicBezTo>
                    <a:pt x="20722" y="2610"/>
                    <a:pt x="20898" y="2908"/>
                    <a:pt x="20985" y="3219"/>
                  </a:cubicBezTo>
                  <a:cubicBezTo>
                    <a:pt x="21073" y="3529"/>
                    <a:pt x="21073" y="3852"/>
                    <a:pt x="20985" y="4166"/>
                  </a:cubicBezTo>
                  <a:cubicBezTo>
                    <a:pt x="20898" y="4480"/>
                    <a:pt x="20722" y="4787"/>
                    <a:pt x="20546" y="5105"/>
                  </a:cubicBezTo>
                  <a:cubicBezTo>
                    <a:pt x="20371" y="5424"/>
                    <a:pt x="20195" y="5754"/>
                    <a:pt x="19932" y="6088"/>
                  </a:cubicBezTo>
                  <a:cubicBezTo>
                    <a:pt x="19668" y="6422"/>
                    <a:pt x="19317" y="6760"/>
                    <a:pt x="19141" y="7062"/>
                  </a:cubicBezTo>
                  <a:cubicBezTo>
                    <a:pt x="18966" y="7365"/>
                    <a:pt x="18966" y="7632"/>
                    <a:pt x="18878" y="7896"/>
                  </a:cubicBezTo>
                  <a:cubicBezTo>
                    <a:pt x="18790" y="8159"/>
                    <a:pt x="18615" y="8418"/>
                    <a:pt x="18439" y="8682"/>
                  </a:cubicBezTo>
                  <a:cubicBezTo>
                    <a:pt x="18263" y="8945"/>
                    <a:pt x="18088" y="9212"/>
                    <a:pt x="18000" y="9519"/>
                  </a:cubicBezTo>
                  <a:cubicBezTo>
                    <a:pt x="17912" y="9825"/>
                    <a:pt x="17912" y="10171"/>
                    <a:pt x="17737" y="10517"/>
                  </a:cubicBezTo>
                  <a:cubicBezTo>
                    <a:pt x="17561" y="10863"/>
                    <a:pt x="17210" y="11209"/>
                    <a:pt x="16946" y="11515"/>
                  </a:cubicBezTo>
                  <a:cubicBezTo>
                    <a:pt x="16683" y="11822"/>
                    <a:pt x="16507" y="12089"/>
                    <a:pt x="16156" y="12392"/>
                  </a:cubicBezTo>
                  <a:cubicBezTo>
                    <a:pt x="15805" y="12694"/>
                    <a:pt x="15278" y="13032"/>
                    <a:pt x="14751" y="13335"/>
                  </a:cubicBezTo>
                  <a:cubicBezTo>
                    <a:pt x="14224" y="13638"/>
                    <a:pt x="13698" y="13905"/>
                    <a:pt x="13259" y="14203"/>
                  </a:cubicBezTo>
                  <a:cubicBezTo>
                    <a:pt x="12820" y="14502"/>
                    <a:pt x="12468" y="14832"/>
                    <a:pt x="12029" y="15159"/>
                  </a:cubicBezTo>
                  <a:cubicBezTo>
                    <a:pt x="11590" y="15485"/>
                    <a:pt x="11063" y="15807"/>
                    <a:pt x="10624" y="16117"/>
                  </a:cubicBezTo>
                  <a:cubicBezTo>
                    <a:pt x="10185" y="16428"/>
                    <a:pt x="9834" y="16727"/>
                    <a:pt x="9220" y="17045"/>
                  </a:cubicBezTo>
                  <a:cubicBezTo>
                    <a:pt x="8605" y="17363"/>
                    <a:pt x="7727" y="17701"/>
                    <a:pt x="6761" y="18031"/>
                  </a:cubicBezTo>
                  <a:cubicBezTo>
                    <a:pt x="5795" y="18362"/>
                    <a:pt x="4741" y="18684"/>
                    <a:pt x="3951" y="18994"/>
                  </a:cubicBezTo>
                  <a:cubicBezTo>
                    <a:pt x="3161" y="19305"/>
                    <a:pt x="2634" y="19603"/>
                    <a:pt x="2195" y="19879"/>
                  </a:cubicBezTo>
                  <a:cubicBezTo>
                    <a:pt x="1756" y="20154"/>
                    <a:pt x="1405" y="20405"/>
                    <a:pt x="1054" y="20688"/>
                  </a:cubicBezTo>
                  <a:cubicBezTo>
                    <a:pt x="702" y="20971"/>
                    <a:pt x="351" y="21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4083049" y="3011979"/>
              <a:ext cx="423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476"/>
                    <a:pt x="21600" y="6952"/>
                    <a:pt x="21600" y="10552"/>
                  </a:cubicBezTo>
                  <a:cubicBezTo>
                    <a:pt x="21600" y="14152"/>
                    <a:pt x="10800" y="17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081389" y="2946763"/>
              <a:ext cx="219676" cy="47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419" fill="norm" stroke="1" extrusionOk="0">
                  <a:moveTo>
                    <a:pt x="157" y="5285"/>
                  </a:moveTo>
                  <a:cubicBezTo>
                    <a:pt x="-43" y="4031"/>
                    <a:pt x="-243" y="2778"/>
                    <a:pt x="857" y="1814"/>
                  </a:cubicBezTo>
                  <a:cubicBezTo>
                    <a:pt x="1957" y="849"/>
                    <a:pt x="4357" y="174"/>
                    <a:pt x="7857" y="30"/>
                  </a:cubicBezTo>
                  <a:cubicBezTo>
                    <a:pt x="11357" y="-115"/>
                    <a:pt x="15957" y="271"/>
                    <a:pt x="18457" y="1042"/>
                  </a:cubicBezTo>
                  <a:cubicBezTo>
                    <a:pt x="20957" y="1814"/>
                    <a:pt x="21357" y="2971"/>
                    <a:pt x="19957" y="4369"/>
                  </a:cubicBezTo>
                  <a:cubicBezTo>
                    <a:pt x="18557" y="5767"/>
                    <a:pt x="15357" y="7406"/>
                    <a:pt x="13357" y="8419"/>
                  </a:cubicBezTo>
                  <a:cubicBezTo>
                    <a:pt x="11357" y="9431"/>
                    <a:pt x="10557" y="9817"/>
                    <a:pt x="10557" y="10251"/>
                  </a:cubicBezTo>
                  <a:cubicBezTo>
                    <a:pt x="10557" y="10685"/>
                    <a:pt x="11357" y="11167"/>
                    <a:pt x="13057" y="12180"/>
                  </a:cubicBezTo>
                  <a:cubicBezTo>
                    <a:pt x="14757" y="13192"/>
                    <a:pt x="17357" y="14735"/>
                    <a:pt x="18457" y="16085"/>
                  </a:cubicBezTo>
                  <a:cubicBezTo>
                    <a:pt x="19557" y="17435"/>
                    <a:pt x="19157" y="18592"/>
                    <a:pt x="17757" y="19460"/>
                  </a:cubicBezTo>
                  <a:cubicBezTo>
                    <a:pt x="16357" y="20328"/>
                    <a:pt x="13957" y="20906"/>
                    <a:pt x="11857" y="21196"/>
                  </a:cubicBezTo>
                  <a:cubicBezTo>
                    <a:pt x="9757" y="21485"/>
                    <a:pt x="7957" y="21485"/>
                    <a:pt x="6257" y="21244"/>
                  </a:cubicBezTo>
                  <a:cubicBezTo>
                    <a:pt x="4557" y="21003"/>
                    <a:pt x="2957" y="20521"/>
                    <a:pt x="2757" y="20087"/>
                  </a:cubicBezTo>
                  <a:cubicBezTo>
                    <a:pt x="2557" y="19653"/>
                    <a:pt x="3757" y="19267"/>
                    <a:pt x="4957" y="18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4334847" y="3183504"/>
              <a:ext cx="457552" cy="42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94" fill="norm" stroke="1" extrusionOk="0">
                  <a:moveTo>
                    <a:pt x="4265" y="4487"/>
                  </a:moveTo>
                  <a:cubicBezTo>
                    <a:pt x="4265" y="3097"/>
                    <a:pt x="4265" y="1707"/>
                    <a:pt x="3967" y="905"/>
                  </a:cubicBezTo>
                  <a:cubicBezTo>
                    <a:pt x="3670" y="103"/>
                    <a:pt x="3076" y="-111"/>
                    <a:pt x="2580" y="49"/>
                  </a:cubicBezTo>
                  <a:cubicBezTo>
                    <a:pt x="2085" y="210"/>
                    <a:pt x="1688" y="744"/>
                    <a:pt x="1243" y="1867"/>
                  </a:cubicBezTo>
                  <a:cubicBezTo>
                    <a:pt x="797" y="2990"/>
                    <a:pt x="301" y="4701"/>
                    <a:pt x="103" y="5877"/>
                  </a:cubicBezTo>
                  <a:cubicBezTo>
                    <a:pt x="-95" y="7053"/>
                    <a:pt x="4" y="7695"/>
                    <a:pt x="301" y="8123"/>
                  </a:cubicBezTo>
                  <a:cubicBezTo>
                    <a:pt x="599" y="8550"/>
                    <a:pt x="1094" y="8764"/>
                    <a:pt x="1738" y="8176"/>
                  </a:cubicBezTo>
                  <a:cubicBezTo>
                    <a:pt x="2382" y="7588"/>
                    <a:pt x="3175" y="6198"/>
                    <a:pt x="3670" y="5236"/>
                  </a:cubicBezTo>
                  <a:cubicBezTo>
                    <a:pt x="4166" y="4273"/>
                    <a:pt x="4364" y="3739"/>
                    <a:pt x="4463" y="3792"/>
                  </a:cubicBezTo>
                  <a:cubicBezTo>
                    <a:pt x="4562" y="3845"/>
                    <a:pt x="4562" y="4487"/>
                    <a:pt x="4562" y="5075"/>
                  </a:cubicBezTo>
                  <a:cubicBezTo>
                    <a:pt x="4562" y="5663"/>
                    <a:pt x="4562" y="6198"/>
                    <a:pt x="4611" y="6733"/>
                  </a:cubicBezTo>
                  <a:cubicBezTo>
                    <a:pt x="4661" y="7267"/>
                    <a:pt x="4760" y="7802"/>
                    <a:pt x="5057" y="8123"/>
                  </a:cubicBezTo>
                  <a:cubicBezTo>
                    <a:pt x="5355" y="8443"/>
                    <a:pt x="5850" y="8550"/>
                    <a:pt x="6643" y="7802"/>
                  </a:cubicBezTo>
                  <a:cubicBezTo>
                    <a:pt x="7435" y="7053"/>
                    <a:pt x="8525" y="5449"/>
                    <a:pt x="9070" y="4380"/>
                  </a:cubicBezTo>
                  <a:cubicBezTo>
                    <a:pt x="9615" y="3311"/>
                    <a:pt x="9615" y="2776"/>
                    <a:pt x="9417" y="2723"/>
                  </a:cubicBezTo>
                  <a:cubicBezTo>
                    <a:pt x="9219" y="2669"/>
                    <a:pt x="8822" y="3097"/>
                    <a:pt x="8624" y="3578"/>
                  </a:cubicBezTo>
                  <a:cubicBezTo>
                    <a:pt x="8426" y="4059"/>
                    <a:pt x="8426" y="4594"/>
                    <a:pt x="8426" y="5129"/>
                  </a:cubicBezTo>
                  <a:cubicBezTo>
                    <a:pt x="8426" y="5663"/>
                    <a:pt x="8426" y="6198"/>
                    <a:pt x="8674" y="6519"/>
                  </a:cubicBezTo>
                  <a:cubicBezTo>
                    <a:pt x="8922" y="6839"/>
                    <a:pt x="9417" y="6946"/>
                    <a:pt x="9863" y="6786"/>
                  </a:cubicBezTo>
                  <a:cubicBezTo>
                    <a:pt x="10309" y="6626"/>
                    <a:pt x="10705" y="6198"/>
                    <a:pt x="11052" y="5717"/>
                  </a:cubicBezTo>
                  <a:cubicBezTo>
                    <a:pt x="11399" y="5236"/>
                    <a:pt x="11696" y="4701"/>
                    <a:pt x="11894" y="4754"/>
                  </a:cubicBezTo>
                  <a:cubicBezTo>
                    <a:pt x="12092" y="4808"/>
                    <a:pt x="12191" y="5449"/>
                    <a:pt x="12191" y="7000"/>
                  </a:cubicBezTo>
                  <a:cubicBezTo>
                    <a:pt x="12191" y="8550"/>
                    <a:pt x="12092" y="11010"/>
                    <a:pt x="11795" y="13309"/>
                  </a:cubicBezTo>
                  <a:cubicBezTo>
                    <a:pt x="11498" y="15608"/>
                    <a:pt x="11002" y="17746"/>
                    <a:pt x="10556" y="19083"/>
                  </a:cubicBezTo>
                  <a:cubicBezTo>
                    <a:pt x="10111" y="20420"/>
                    <a:pt x="9714" y="20954"/>
                    <a:pt x="9120" y="21222"/>
                  </a:cubicBezTo>
                  <a:cubicBezTo>
                    <a:pt x="8525" y="21489"/>
                    <a:pt x="7733" y="21489"/>
                    <a:pt x="6989" y="20901"/>
                  </a:cubicBezTo>
                  <a:cubicBezTo>
                    <a:pt x="6246" y="20313"/>
                    <a:pt x="5553" y="19137"/>
                    <a:pt x="5305" y="18014"/>
                  </a:cubicBezTo>
                  <a:cubicBezTo>
                    <a:pt x="5057" y="16891"/>
                    <a:pt x="5255" y="15822"/>
                    <a:pt x="6147" y="14378"/>
                  </a:cubicBezTo>
                  <a:cubicBezTo>
                    <a:pt x="7039" y="12935"/>
                    <a:pt x="8624" y="11117"/>
                    <a:pt x="10210" y="9620"/>
                  </a:cubicBezTo>
                  <a:cubicBezTo>
                    <a:pt x="11795" y="8123"/>
                    <a:pt x="13380" y="6946"/>
                    <a:pt x="14272" y="6091"/>
                  </a:cubicBezTo>
                  <a:cubicBezTo>
                    <a:pt x="15164" y="5236"/>
                    <a:pt x="15362" y="4701"/>
                    <a:pt x="15213" y="4594"/>
                  </a:cubicBezTo>
                  <a:cubicBezTo>
                    <a:pt x="15065" y="4487"/>
                    <a:pt x="14569" y="4808"/>
                    <a:pt x="14322" y="5236"/>
                  </a:cubicBezTo>
                  <a:cubicBezTo>
                    <a:pt x="14074" y="5663"/>
                    <a:pt x="14074" y="6198"/>
                    <a:pt x="14074" y="6786"/>
                  </a:cubicBezTo>
                  <a:cubicBezTo>
                    <a:pt x="14074" y="7374"/>
                    <a:pt x="14074" y="8016"/>
                    <a:pt x="14322" y="8390"/>
                  </a:cubicBezTo>
                  <a:cubicBezTo>
                    <a:pt x="14569" y="8764"/>
                    <a:pt x="15065" y="8871"/>
                    <a:pt x="15956" y="8604"/>
                  </a:cubicBezTo>
                  <a:cubicBezTo>
                    <a:pt x="16848" y="8337"/>
                    <a:pt x="18136" y="7695"/>
                    <a:pt x="19127" y="6679"/>
                  </a:cubicBezTo>
                  <a:cubicBezTo>
                    <a:pt x="20118" y="5663"/>
                    <a:pt x="20811" y="4273"/>
                    <a:pt x="21158" y="3311"/>
                  </a:cubicBezTo>
                  <a:cubicBezTo>
                    <a:pt x="21505" y="2348"/>
                    <a:pt x="21505" y="1814"/>
                    <a:pt x="21158" y="1600"/>
                  </a:cubicBezTo>
                  <a:cubicBezTo>
                    <a:pt x="20811" y="1386"/>
                    <a:pt x="20118" y="1493"/>
                    <a:pt x="19771" y="1921"/>
                  </a:cubicBezTo>
                  <a:cubicBezTo>
                    <a:pt x="19424" y="2348"/>
                    <a:pt x="19424" y="3097"/>
                    <a:pt x="19573" y="3685"/>
                  </a:cubicBezTo>
                  <a:cubicBezTo>
                    <a:pt x="19722" y="4273"/>
                    <a:pt x="20019" y="4701"/>
                    <a:pt x="20316" y="5182"/>
                  </a:cubicBezTo>
                  <a:cubicBezTo>
                    <a:pt x="20613" y="5663"/>
                    <a:pt x="20911" y="6198"/>
                    <a:pt x="21059" y="6733"/>
                  </a:cubicBezTo>
                  <a:cubicBezTo>
                    <a:pt x="21208" y="7267"/>
                    <a:pt x="21208" y="7802"/>
                    <a:pt x="21109" y="8337"/>
                  </a:cubicBezTo>
                  <a:cubicBezTo>
                    <a:pt x="21010" y="8871"/>
                    <a:pt x="20811" y="9406"/>
                    <a:pt x="20465" y="9673"/>
                  </a:cubicBezTo>
                  <a:cubicBezTo>
                    <a:pt x="20118" y="9940"/>
                    <a:pt x="19622" y="9940"/>
                    <a:pt x="19375" y="9566"/>
                  </a:cubicBezTo>
                  <a:cubicBezTo>
                    <a:pt x="19127" y="9192"/>
                    <a:pt x="19127" y="8443"/>
                    <a:pt x="19325" y="7695"/>
                  </a:cubicBezTo>
                  <a:cubicBezTo>
                    <a:pt x="19523" y="6946"/>
                    <a:pt x="19920" y="6198"/>
                    <a:pt x="20316" y="5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4838699" y="3164379"/>
              <a:ext cx="57151" cy="151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9764"/>
                  </a:moveTo>
                  <a:cubicBezTo>
                    <a:pt x="1600" y="11244"/>
                    <a:pt x="3200" y="12723"/>
                    <a:pt x="4000" y="15090"/>
                  </a:cubicBezTo>
                  <a:cubicBezTo>
                    <a:pt x="4800" y="17458"/>
                    <a:pt x="4800" y="20712"/>
                    <a:pt x="6000" y="21156"/>
                  </a:cubicBezTo>
                  <a:cubicBezTo>
                    <a:pt x="7200" y="21600"/>
                    <a:pt x="9600" y="19233"/>
                    <a:pt x="11200" y="15830"/>
                  </a:cubicBezTo>
                  <a:cubicBezTo>
                    <a:pt x="12800" y="12427"/>
                    <a:pt x="13600" y="7989"/>
                    <a:pt x="15200" y="5178"/>
                  </a:cubicBezTo>
                  <a:cubicBezTo>
                    <a:pt x="16800" y="2367"/>
                    <a:pt x="19200" y="11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862382" y="3178817"/>
              <a:ext cx="302062" cy="164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48" fill="norm" stroke="1" extrusionOk="0">
                  <a:moveTo>
                    <a:pt x="7271" y="10438"/>
                  </a:moveTo>
                  <a:cubicBezTo>
                    <a:pt x="7271" y="9071"/>
                    <a:pt x="7271" y="7704"/>
                    <a:pt x="6526" y="6064"/>
                  </a:cubicBezTo>
                  <a:cubicBezTo>
                    <a:pt x="5782" y="4423"/>
                    <a:pt x="4292" y="2509"/>
                    <a:pt x="3026" y="2646"/>
                  </a:cubicBezTo>
                  <a:cubicBezTo>
                    <a:pt x="1760" y="2783"/>
                    <a:pt x="717" y="4970"/>
                    <a:pt x="270" y="7431"/>
                  </a:cubicBezTo>
                  <a:cubicBezTo>
                    <a:pt x="-177" y="9891"/>
                    <a:pt x="-28" y="12626"/>
                    <a:pt x="419" y="14129"/>
                  </a:cubicBezTo>
                  <a:cubicBezTo>
                    <a:pt x="866" y="15633"/>
                    <a:pt x="1611" y="15907"/>
                    <a:pt x="2877" y="14676"/>
                  </a:cubicBezTo>
                  <a:cubicBezTo>
                    <a:pt x="4143" y="13446"/>
                    <a:pt x="5931" y="10712"/>
                    <a:pt x="6824" y="9755"/>
                  </a:cubicBezTo>
                  <a:cubicBezTo>
                    <a:pt x="7718" y="8798"/>
                    <a:pt x="7718" y="9618"/>
                    <a:pt x="7644" y="10712"/>
                  </a:cubicBezTo>
                  <a:cubicBezTo>
                    <a:pt x="7569" y="11805"/>
                    <a:pt x="7420" y="13172"/>
                    <a:pt x="7718" y="13719"/>
                  </a:cubicBezTo>
                  <a:cubicBezTo>
                    <a:pt x="8016" y="14266"/>
                    <a:pt x="8761" y="13993"/>
                    <a:pt x="9655" y="12352"/>
                  </a:cubicBezTo>
                  <a:cubicBezTo>
                    <a:pt x="10549" y="10712"/>
                    <a:pt x="11591" y="7704"/>
                    <a:pt x="12336" y="5380"/>
                  </a:cubicBezTo>
                  <a:cubicBezTo>
                    <a:pt x="13081" y="3056"/>
                    <a:pt x="13528" y="1416"/>
                    <a:pt x="13751" y="1279"/>
                  </a:cubicBezTo>
                  <a:cubicBezTo>
                    <a:pt x="13975" y="1142"/>
                    <a:pt x="13975" y="2509"/>
                    <a:pt x="13677" y="5517"/>
                  </a:cubicBezTo>
                  <a:cubicBezTo>
                    <a:pt x="13379" y="8524"/>
                    <a:pt x="12783" y="13172"/>
                    <a:pt x="12485" y="16317"/>
                  </a:cubicBezTo>
                  <a:cubicBezTo>
                    <a:pt x="12187" y="19461"/>
                    <a:pt x="12187" y="21102"/>
                    <a:pt x="12336" y="21238"/>
                  </a:cubicBezTo>
                  <a:cubicBezTo>
                    <a:pt x="12485" y="21375"/>
                    <a:pt x="12783" y="20008"/>
                    <a:pt x="13379" y="16453"/>
                  </a:cubicBezTo>
                  <a:cubicBezTo>
                    <a:pt x="13975" y="12899"/>
                    <a:pt x="14869" y="7157"/>
                    <a:pt x="15613" y="3876"/>
                  </a:cubicBezTo>
                  <a:cubicBezTo>
                    <a:pt x="16358" y="595"/>
                    <a:pt x="16954" y="-225"/>
                    <a:pt x="17922" y="48"/>
                  </a:cubicBezTo>
                  <a:cubicBezTo>
                    <a:pt x="18891" y="322"/>
                    <a:pt x="20231" y="1689"/>
                    <a:pt x="20827" y="5243"/>
                  </a:cubicBezTo>
                  <a:cubicBezTo>
                    <a:pt x="21423" y="8798"/>
                    <a:pt x="21274" y="14540"/>
                    <a:pt x="21125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5677405" y="3186712"/>
              <a:ext cx="151895" cy="25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986" fill="norm" stroke="1" extrusionOk="0">
                  <a:moveTo>
                    <a:pt x="20628" y="5434"/>
                  </a:moveTo>
                  <a:cubicBezTo>
                    <a:pt x="20028" y="3879"/>
                    <a:pt x="19428" y="2324"/>
                    <a:pt x="17778" y="1200"/>
                  </a:cubicBezTo>
                  <a:cubicBezTo>
                    <a:pt x="16128" y="77"/>
                    <a:pt x="13428" y="-614"/>
                    <a:pt x="10428" y="768"/>
                  </a:cubicBezTo>
                  <a:cubicBezTo>
                    <a:pt x="7428" y="2151"/>
                    <a:pt x="4128" y="5607"/>
                    <a:pt x="2328" y="7853"/>
                  </a:cubicBezTo>
                  <a:cubicBezTo>
                    <a:pt x="528" y="10100"/>
                    <a:pt x="228" y="11136"/>
                    <a:pt x="78" y="12087"/>
                  </a:cubicBezTo>
                  <a:cubicBezTo>
                    <a:pt x="-72" y="13037"/>
                    <a:pt x="-72" y="13901"/>
                    <a:pt x="678" y="14420"/>
                  </a:cubicBezTo>
                  <a:cubicBezTo>
                    <a:pt x="1428" y="14938"/>
                    <a:pt x="2928" y="15111"/>
                    <a:pt x="5178" y="14074"/>
                  </a:cubicBezTo>
                  <a:cubicBezTo>
                    <a:pt x="7428" y="13037"/>
                    <a:pt x="10428" y="10791"/>
                    <a:pt x="12678" y="9322"/>
                  </a:cubicBezTo>
                  <a:cubicBezTo>
                    <a:pt x="14928" y="7853"/>
                    <a:pt x="16428" y="7162"/>
                    <a:pt x="17178" y="7335"/>
                  </a:cubicBezTo>
                  <a:cubicBezTo>
                    <a:pt x="17928" y="7508"/>
                    <a:pt x="17928" y="8544"/>
                    <a:pt x="17928" y="10532"/>
                  </a:cubicBezTo>
                  <a:cubicBezTo>
                    <a:pt x="17928" y="12519"/>
                    <a:pt x="17928" y="15456"/>
                    <a:pt x="18528" y="17357"/>
                  </a:cubicBezTo>
                  <a:cubicBezTo>
                    <a:pt x="19128" y="19258"/>
                    <a:pt x="20328" y="20122"/>
                    <a:pt x="21528" y="2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5886979" y="3192165"/>
              <a:ext cx="93779" cy="384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23" fill="norm" stroke="1" extrusionOk="0">
                  <a:moveTo>
                    <a:pt x="9960" y="6559"/>
                  </a:moveTo>
                  <a:cubicBezTo>
                    <a:pt x="8040" y="9964"/>
                    <a:pt x="6120" y="13368"/>
                    <a:pt x="4920" y="15657"/>
                  </a:cubicBezTo>
                  <a:cubicBezTo>
                    <a:pt x="3720" y="17946"/>
                    <a:pt x="3240" y="19120"/>
                    <a:pt x="2520" y="20001"/>
                  </a:cubicBezTo>
                  <a:cubicBezTo>
                    <a:pt x="1800" y="20881"/>
                    <a:pt x="840" y="21468"/>
                    <a:pt x="360" y="21292"/>
                  </a:cubicBezTo>
                  <a:cubicBezTo>
                    <a:pt x="-120" y="21116"/>
                    <a:pt x="-120" y="20177"/>
                    <a:pt x="360" y="17888"/>
                  </a:cubicBezTo>
                  <a:cubicBezTo>
                    <a:pt x="840" y="15598"/>
                    <a:pt x="1800" y="11959"/>
                    <a:pt x="3240" y="9025"/>
                  </a:cubicBezTo>
                  <a:cubicBezTo>
                    <a:pt x="4680" y="6090"/>
                    <a:pt x="6600" y="3859"/>
                    <a:pt x="8280" y="2392"/>
                  </a:cubicBezTo>
                  <a:cubicBezTo>
                    <a:pt x="9960" y="925"/>
                    <a:pt x="11400" y="220"/>
                    <a:pt x="13080" y="44"/>
                  </a:cubicBezTo>
                  <a:cubicBezTo>
                    <a:pt x="14760" y="-132"/>
                    <a:pt x="16680" y="220"/>
                    <a:pt x="18360" y="1159"/>
                  </a:cubicBezTo>
                  <a:cubicBezTo>
                    <a:pt x="20040" y="2098"/>
                    <a:pt x="21480" y="3625"/>
                    <a:pt x="21240" y="4975"/>
                  </a:cubicBezTo>
                  <a:cubicBezTo>
                    <a:pt x="21000" y="6325"/>
                    <a:pt x="19080" y="7498"/>
                    <a:pt x="17160" y="8320"/>
                  </a:cubicBezTo>
                  <a:cubicBezTo>
                    <a:pt x="15240" y="9142"/>
                    <a:pt x="13320" y="9611"/>
                    <a:pt x="11160" y="9788"/>
                  </a:cubicBezTo>
                  <a:cubicBezTo>
                    <a:pt x="9000" y="9964"/>
                    <a:pt x="6600" y="9846"/>
                    <a:pt x="4200" y="9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6020959" y="3181312"/>
              <a:ext cx="140432" cy="38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333" fill="norm" stroke="1" extrusionOk="0">
                  <a:moveTo>
                    <a:pt x="5544" y="2568"/>
                  </a:moveTo>
                  <a:cubicBezTo>
                    <a:pt x="5544" y="5487"/>
                    <a:pt x="5544" y="8406"/>
                    <a:pt x="5067" y="11150"/>
                  </a:cubicBezTo>
                  <a:cubicBezTo>
                    <a:pt x="4591" y="13894"/>
                    <a:pt x="3638" y="16462"/>
                    <a:pt x="2685" y="18272"/>
                  </a:cubicBezTo>
                  <a:cubicBezTo>
                    <a:pt x="1732" y="20082"/>
                    <a:pt x="779" y="21133"/>
                    <a:pt x="302" y="21308"/>
                  </a:cubicBezTo>
                  <a:cubicBezTo>
                    <a:pt x="-174" y="21483"/>
                    <a:pt x="-174" y="20782"/>
                    <a:pt x="938" y="18097"/>
                  </a:cubicBezTo>
                  <a:cubicBezTo>
                    <a:pt x="2050" y="15412"/>
                    <a:pt x="4273" y="10741"/>
                    <a:pt x="5861" y="7822"/>
                  </a:cubicBezTo>
                  <a:cubicBezTo>
                    <a:pt x="7450" y="4904"/>
                    <a:pt x="8402" y="3736"/>
                    <a:pt x="9355" y="2744"/>
                  </a:cubicBezTo>
                  <a:cubicBezTo>
                    <a:pt x="10308" y="1751"/>
                    <a:pt x="11261" y="934"/>
                    <a:pt x="12691" y="467"/>
                  </a:cubicBezTo>
                  <a:cubicBezTo>
                    <a:pt x="14120" y="0"/>
                    <a:pt x="16026" y="-117"/>
                    <a:pt x="17455" y="117"/>
                  </a:cubicBezTo>
                  <a:cubicBezTo>
                    <a:pt x="18885" y="350"/>
                    <a:pt x="19838" y="934"/>
                    <a:pt x="20473" y="2277"/>
                  </a:cubicBezTo>
                  <a:cubicBezTo>
                    <a:pt x="21108" y="3619"/>
                    <a:pt x="21426" y="5721"/>
                    <a:pt x="20473" y="7239"/>
                  </a:cubicBezTo>
                  <a:cubicBezTo>
                    <a:pt x="19520" y="8757"/>
                    <a:pt x="17297" y="9691"/>
                    <a:pt x="15232" y="10216"/>
                  </a:cubicBezTo>
                  <a:cubicBezTo>
                    <a:pt x="13167" y="10741"/>
                    <a:pt x="11261" y="10858"/>
                    <a:pt x="9514" y="10800"/>
                  </a:cubicBezTo>
                  <a:cubicBezTo>
                    <a:pt x="7767" y="10741"/>
                    <a:pt x="6179" y="10508"/>
                    <a:pt x="5385" y="10099"/>
                  </a:cubicBezTo>
                  <a:cubicBezTo>
                    <a:pt x="4591" y="9691"/>
                    <a:pt x="4591" y="9107"/>
                    <a:pt x="4591" y="8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6178549" y="3182221"/>
              <a:ext cx="127001" cy="186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1595"/>
                  </a:moveTo>
                  <a:cubicBezTo>
                    <a:pt x="1440" y="867"/>
                    <a:pt x="2880" y="139"/>
                    <a:pt x="4500" y="17"/>
                  </a:cubicBezTo>
                  <a:cubicBezTo>
                    <a:pt x="6120" y="-104"/>
                    <a:pt x="7920" y="381"/>
                    <a:pt x="9720" y="2808"/>
                  </a:cubicBezTo>
                  <a:cubicBezTo>
                    <a:pt x="11520" y="5235"/>
                    <a:pt x="13320" y="9604"/>
                    <a:pt x="13860" y="12516"/>
                  </a:cubicBezTo>
                  <a:cubicBezTo>
                    <a:pt x="14400" y="15429"/>
                    <a:pt x="13680" y="16885"/>
                    <a:pt x="12240" y="18341"/>
                  </a:cubicBezTo>
                  <a:cubicBezTo>
                    <a:pt x="10800" y="19797"/>
                    <a:pt x="8640" y="21253"/>
                    <a:pt x="7380" y="21375"/>
                  </a:cubicBezTo>
                  <a:cubicBezTo>
                    <a:pt x="6120" y="21496"/>
                    <a:pt x="5760" y="20283"/>
                    <a:pt x="6480" y="17370"/>
                  </a:cubicBezTo>
                  <a:cubicBezTo>
                    <a:pt x="7200" y="14458"/>
                    <a:pt x="9000" y="9847"/>
                    <a:pt x="11700" y="6813"/>
                  </a:cubicBezTo>
                  <a:cubicBezTo>
                    <a:pt x="14400" y="3779"/>
                    <a:pt x="18000" y="2323"/>
                    <a:pt x="21600" y="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6312477" y="3177720"/>
              <a:ext cx="113086" cy="19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035" fill="norm" stroke="1" extrusionOk="0">
                  <a:moveTo>
                    <a:pt x="15491" y="3378"/>
                  </a:moveTo>
                  <a:cubicBezTo>
                    <a:pt x="15491" y="1999"/>
                    <a:pt x="15491" y="620"/>
                    <a:pt x="14491" y="161"/>
                  </a:cubicBezTo>
                  <a:cubicBezTo>
                    <a:pt x="13491" y="-299"/>
                    <a:pt x="11491" y="161"/>
                    <a:pt x="8891" y="2458"/>
                  </a:cubicBezTo>
                  <a:cubicBezTo>
                    <a:pt x="6291" y="4756"/>
                    <a:pt x="3091" y="8892"/>
                    <a:pt x="1491" y="11650"/>
                  </a:cubicBezTo>
                  <a:cubicBezTo>
                    <a:pt x="-109" y="14407"/>
                    <a:pt x="-109" y="15786"/>
                    <a:pt x="91" y="17165"/>
                  </a:cubicBezTo>
                  <a:cubicBezTo>
                    <a:pt x="291" y="18544"/>
                    <a:pt x="691" y="19922"/>
                    <a:pt x="1891" y="20612"/>
                  </a:cubicBezTo>
                  <a:cubicBezTo>
                    <a:pt x="3091" y="21301"/>
                    <a:pt x="5091" y="21301"/>
                    <a:pt x="8491" y="19463"/>
                  </a:cubicBezTo>
                  <a:cubicBezTo>
                    <a:pt x="11891" y="17624"/>
                    <a:pt x="16691" y="13948"/>
                    <a:pt x="19091" y="11420"/>
                  </a:cubicBezTo>
                  <a:cubicBezTo>
                    <a:pt x="21491" y="8892"/>
                    <a:pt x="21491" y="7514"/>
                    <a:pt x="21291" y="6250"/>
                  </a:cubicBezTo>
                  <a:cubicBezTo>
                    <a:pt x="21091" y="4986"/>
                    <a:pt x="20691" y="3837"/>
                    <a:pt x="19691" y="3263"/>
                  </a:cubicBezTo>
                  <a:cubicBezTo>
                    <a:pt x="18691" y="2688"/>
                    <a:pt x="17091" y="2688"/>
                    <a:pt x="15491" y="2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6429127" y="3182582"/>
              <a:ext cx="187573" cy="13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747" fill="norm" stroke="1" extrusionOk="0">
                  <a:moveTo>
                    <a:pt x="9129" y="7985"/>
                  </a:moveTo>
                  <a:cubicBezTo>
                    <a:pt x="9372" y="5040"/>
                    <a:pt x="9615" y="2094"/>
                    <a:pt x="9129" y="785"/>
                  </a:cubicBezTo>
                  <a:cubicBezTo>
                    <a:pt x="8644" y="-524"/>
                    <a:pt x="7431" y="-197"/>
                    <a:pt x="5853" y="1767"/>
                  </a:cubicBezTo>
                  <a:cubicBezTo>
                    <a:pt x="4276" y="3731"/>
                    <a:pt x="2334" y="7331"/>
                    <a:pt x="1242" y="10112"/>
                  </a:cubicBezTo>
                  <a:cubicBezTo>
                    <a:pt x="150" y="12894"/>
                    <a:pt x="-93" y="14858"/>
                    <a:pt x="28" y="16658"/>
                  </a:cubicBezTo>
                  <a:cubicBezTo>
                    <a:pt x="150" y="18458"/>
                    <a:pt x="635" y="20094"/>
                    <a:pt x="1606" y="20585"/>
                  </a:cubicBezTo>
                  <a:cubicBezTo>
                    <a:pt x="2577" y="21076"/>
                    <a:pt x="4033" y="20421"/>
                    <a:pt x="5610" y="18949"/>
                  </a:cubicBezTo>
                  <a:cubicBezTo>
                    <a:pt x="7188" y="17476"/>
                    <a:pt x="8887" y="15185"/>
                    <a:pt x="10343" y="13385"/>
                  </a:cubicBezTo>
                  <a:cubicBezTo>
                    <a:pt x="11799" y="11585"/>
                    <a:pt x="13013" y="10276"/>
                    <a:pt x="13619" y="10767"/>
                  </a:cubicBezTo>
                  <a:cubicBezTo>
                    <a:pt x="14226" y="11258"/>
                    <a:pt x="14226" y="13549"/>
                    <a:pt x="14590" y="15349"/>
                  </a:cubicBezTo>
                  <a:cubicBezTo>
                    <a:pt x="14954" y="17149"/>
                    <a:pt x="15682" y="18458"/>
                    <a:pt x="16896" y="18949"/>
                  </a:cubicBezTo>
                  <a:cubicBezTo>
                    <a:pt x="18109" y="19440"/>
                    <a:pt x="19808" y="19112"/>
                    <a:pt x="21507" y="18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6615884" y="2970034"/>
              <a:ext cx="298832" cy="41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59" fill="norm" stroke="1" extrusionOk="0">
                  <a:moveTo>
                    <a:pt x="5458" y="13424"/>
                  </a:moveTo>
                  <a:cubicBezTo>
                    <a:pt x="5758" y="12763"/>
                    <a:pt x="6058" y="12102"/>
                    <a:pt x="6133" y="11441"/>
                  </a:cubicBezTo>
                  <a:cubicBezTo>
                    <a:pt x="6208" y="10779"/>
                    <a:pt x="6058" y="10118"/>
                    <a:pt x="5533" y="9843"/>
                  </a:cubicBezTo>
                  <a:cubicBezTo>
                    <a:pt x="5008" y="9567"/>
                    <a:pt x="4108" y="9677"/>
                    <a:pt x="3133" y="10504"/>
                  </a:cubicBezTo>
                  <a:cubicBezTo>
                    <a:pt x="2158" y="11330"/>
                    <a:pt x="1108" y="12873"/>
                    <a:pt x="508" y="14471"/>
                  </a:cubicBezTo>
                  <a:cubicBezTo>
                    <a:pt x="-92" y="16069"/>
                    <a:pt x="-242" y="17722"/>
                    <a:pt x="508" y="18769"/>
                  </a:cubicBezTo>
                  <a:cubicBezTo>
                    <a:pt x="1258" y="19816"/>
                    <a:pt x="2908" y="20257"/>
                    <a:pt x="4708" y="19651"/>
                  </a:cubicBezTo>
                  <a:cubicBezTo>
                    <a:pt x="6508" y="19045"/>
                    <a:pt x="8458" y="17392"/>
                    <a:pt x="10783" y="14416"/>
                  </a:cubicBezTo>
                  <a:cubicBezTo>
                    <a:pt x="13108" y="11441"/>
                    <a:pt x="15808" y="7143"/>
                    <a:pt x="17458" y="4388"/>
                  </a:cubicBezTo>
                  <a:cubicBezTo>
                    <a:pt x="19108" y="1632"/>
                    <a:pt x="19708" y="420"/>
                    <a:pt x="19708" y="90"/>
                  </a:cubicBezTo>
                  <a:cubicBezTo>
                    <a:pt x="19708" y="-241"/>
                    <a:pt x="19108" y="310"/>
                    <a:pt x="17983" y="2239"/>
                  </a:cubicBezTo>
                  <a:cubicBezTo>
                    <a:pt x="16858" y="4167"/>
                    <a:pt x="15208" y="7473"/>
                    <a:pt x="13858" y="10283"/>
                  </a:cubicBezTo>
                  <a:cubicBezTo>
                    <a:pt x="12508" y="13094"/>
                    <a:pt x="11458" y="15408"/>
                    <a:pt x="10858" y="16841"/>
                  </a:cubicBezTo>
                  <a:cubicBezTo>
                    <a:pt x="10258" y="18273"/>
                    <a:pt x="10108" y="18824"/>
                    <a:pt x="10333" y="18659"/>
                  </a:cubicBezTo>
                  <a:cubicBezTo>
                    <a:pt x="10558" y="18494"/>
                    <a:pt x="11158" y="17612"/>
                    <a:pt x="12208" y="16565"/>
                  </a:cubicBezTo>
                  <a:cubicBezTo>
                    <a:pt x="13258" y="15518"/>
                    <a:pt x="14758" y="14306"/>
                    <a:pt x="15883" y="13590"/>
                  </a:cubicBezTo>
                  <a:cubicBezTo>
                    <a:pt x="17008" y="12873"/>
                    <a:pt x="17758" y="12653"/>
                    <a:pt x="18508" y="12598"/>
                  </a:cubicBezTo>
                  <a:cubicBezTo>
                    <a:pt x="19258" y="12543"/>
                    <a:pt x="20008" y="12653"/>
                    <a:pt x="20533" y="13039"/>
                  </a:cubicBezTo>
                  <a:cubicBezTo>
                    <a:pt x="21058" y="13424"/>
                    <a:pt x="21358" y="14086"/>
                    <a:pt x="21058" y="15518"/>
                  </a:cubicBezTo>
                  <a:cubicBezTo>
                    <a:pt x="20758" y="16951"/>
                    <a:pt x="19858" y="19155"/>
                    <a:pt x="18958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070349" y="3469542"/>
              <a:ext cx="3041651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21497"/>
                  </a:moveTo>
                  <a:cubicBezTo>
                    <a:pt x="481" y="20297"/>
                    <a:pt x="962" y="19097"/>
                    <a:pt x="1435" y="17897"/>
                  </a:cubicBezTo>
                  <a:cubicBezTo>
                    <a:pt x="1909" y="16697"/>
                    <a:pt x="2375" y="15497"/>
                    <a:pt x="2878" y="13997"/>
                  </a:cubicBezTo>
                  <a:cubicBezTo>
                    <a:pt x="3382" y="12497"/>
                    <a:pt x="3923" y="10697"/>
                    <a:pt x="4509" y="9197"/>
                  </a:cubicBezTo>
                  <a:cubicBezTo>
                    <a:pt x="5096" y="7697"/>
                    <a:pt x="5727" y="6497"/>
                    <a:pt x="6358" y="5297"/>
                  </a:cubicBezTo>
                  <a:cubicBezTo>
                    <a:pt x="6990" y="4097"/>
                    <a:pt x="7621" y="2897"/>
                    <a:pt x="8215" y="2297"/>
                  </a:cubicBezTo>
                  <a:cubicBezTo>
                    <a:pt x="8808" y="1697"/>
                    <a:pt x="9365" y="1697"/>
                    <a:pt x="9921" y="1697"/>
                  </a:cubicBezTo>
                  <a:cubicBezTo>
                    <a:pt x="10477" y="1697"/>
                    <a:pt x="11033" y="1697"/>
                    <a:pt x="11619" y="1397"/>
                  </a:cubicBezTo>
                  <a:cubicBezTo>
                    <a:pt x="12205" y="1097"/>
                    <a:pt x="12822" y="497"/>
                    <a:pt x="13446" y="197"/>
                  </a:cubicBezTo>
                  <a:cubicBezTo>
                    <a:pt x="14069" y="-103"/>
                    <a:pt x="14701" y="-103"/>
                    <a:pt x="15332" y="497"/>
                  </a:cubicBezTo>
                  <a:cubicBezTo>
                    <a:pt x="15963" y="1097"/>
                    <a:pt x="16595" y="2297"/>
                    <a:pt x="17181" y="3497"/>
                  </a:cubicBezTo>
                  <a:cubicBezTo>
                    <a:pt x="17767" y="4697"/>
                    <a:pt x="18308" y="5897"/>
                    <a:pt x="18932" y="7697"/>
                  </a:cubicBezTo>
                  <a:cubicBezTo>
                    <a:pt x="19556" y="9497"/>
                    <a:pt x="20262" y="11897"/>
                    <a:pt x="20721" y="13397"/>
                  </a:cubicBezTo>
                  <a:cubicBezTo>
                    <a:pt x="21179" y="14897"/>
                    <a:pt x="21390" y="15497"/>
                    <a:pt x="21600" y="16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947329" y="5055550"/>
              <a:ext cx="87722" cy="36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18" fill="norm" stroke="1" extrusionOk="0">
                  <a:moveTo>
                    <a:pt x="13599" y="1574"/>
                  </a:moveTo>
                  <a:cubicBezTo>
                    <a:pt x="16170" y="820"/>
                    <a:pt x="18742" y="67"/>
                    <a:pt x="19770" y="4"/>
                  </a:cubicBezTo>
                  <a:cubicBezTo>
                    <a:pt x="20799" y="-59"/>
                    <a:pt x="20284" y="569"/>
                    <a:pt x="17713" y="2767"/>
                  </a:cubicBezTo>
                  <a:cubicBezTo>
                    <a:pt x="15142" y="4964"/>
                    <a:pt x="10513" y="8732"/>
                    <a:pt x="7170" y="11808"/>
                  </a:cubicBezTo>
                  <a:cubicBezTo>
                    <a:pt x="3827" y="14885"/>
                    <a:pt x="1770" y="17271"/>
                    <a:pt x="742" y="18778"/>
                  </a:cubicBezTo>
                  <a:cubicBezTo>
                    <a:pt x="-287" y="20285"/>
                    <a:pt x="-287" y="20913"/>
                    <a:pt x="999" y="21227"/>
                  </a:cubicBezTo>
                  <a:cubicBezTo>
                    <a:pt x="2284" y="21541"/>
                    <a:pt x="4856" y="21541"/>
                    <a:pt x="8456" y="20662"/>
                  </a:cubicBezTo>
                  <a:cubicBezTo>
                    <a:pt x="12056" y="19783"/>
                    <a:pt x="16684" y="18025"/>
                    <a:pt x="21313" y="16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923871" y="5196379"/>
              <a:ext cx="123879" cy="5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052" fill="norm" stroke="1" extrusionOk="0">
                  <a:moveTo>
                    <a:pt x="4951" y="20110"/>
                  </a:moveTo>
                  <a:cubicBezTo>
                    <a:pt x="2389" y="20855"/>
                    <a:pt x="-174" y="21600"/>
                    <a:pt x="9" y="20483"/>
                  </a:cubicBezTo>
                  <a:cubicBezTo>
                    <a:pt x="192" y="19366"/>
                    <a:pt x="3121" y="16386"/>
                    <a:pt x="7148" y="12662"/>
                  </a:cubicBezTo>
                  <a:cubicBezTo>
                    <a:pt x="11175" y="8938"/>
                    <a:pt x="16301" y="4469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3530599" y="4116879"/>
              <a:ext cx="349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4" y="20800"/>
                    <a:pt x="9687" y="20000"/>
                    <a:pt x="13156" y="18400"/>
                  </a:cubicBezTo>
                  <a:cubicBezTo>
                    <a:pt x="16625" y="16800"/>
                    <a:pt x="18720" y="14400"/>
                    <a:pt x="19898" y="11200"/>
                  </a:cubicBezTo>
                  <a:cubicBezTo>
                    <a:pt x="21076" y="8000"/>
                    <a:pt x="21338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809999" y="4053379"/>
              <a:ext cx="13966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0" y="0"/>
                  </a:moveTo>
                  <a:cubicBezTo>
                    <a:pt x="5803" y="1440"/>
                    <a:pt x="11606" y="2880"/>
                    <a:pt x="15313" y="3909"/>
                  </a:cubicBezTo>
                  <a:cubicBezTo>
                    <a:pt x="19021" y="4937"/>
                    <a:pt x="20633" y="5554"/>
                    <a:pt x="21116" y="6789"/>
                  </a:cubicBezTo>
                  <a:cubicBezTo>
                    <a:pt x="21600" y="8023"/>
                    <a:pt x="20955" y="9874"/>
                    <a:pt x="19182" y="12446"/>
                  </a:cubicBezTo>
                  <a:cubicBezTo>
                    <a:pt x="17409" y="15017"/>
                    <a:pt x="14507" y="18309"/>
                    <a:pt x="116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4356099" y="4080061"/>
              <a:ext cx="123238" cy="37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63" fill="norm" stroke="1" extrusionOk="0">
                  <a:moveTo>
                    <a:pt x="0" y="5719"/>
                  </a:moveTo>
                  <a:cubicBezTo>
                    <a:pt x="1098" y="8615"/>
                    <a:pt x="2197" y="11511"/>
                    <a:pt x="2563" y="13563"/>
                  </a:cubicBezTo>
                  <a:cubicBezTo>
                    <a:pt x="2929" y="15614"/>
                    <a:pt x="2563" y="16821"/>
                    <a:pt x="2014" y="18209"/>
                  </a:cubicBezTo>
                  <a:cubicBezTo>
                    <a:pt x="1464" y="19596"/>
                    <a:pt x="732" y="21165"/>
                    <a:pt x="366" y="21346"/>
                  </a:cubicBezTo>
                  <a:cubicBezTo>
                    <a:pt x="0" y="21527"/>
                    <a:pt x="0" y="20320"/>
                    <a:pt x="183" y="17485"/>
                  </a:cubicBezTo>
                  <a:cubicBezTo>
                    <a:pt x="366" y="14649"/>
                    <a:pt x="732" y="10184"/>
                    <a:pt x="1281" y="7348"/>
                  </a:cubicBezTo>
                  <a:cubicBezTo>
                    <a:pt x="1831" y="4512"/>
                    <a:pt x="2563" y="3306"/>
                    <a:pt x="3844" y="2340"/>
                  </a:cubicBezTo>
                  <a:cubicBezTo>
                    <a:pt x="5125" y="1375"/>
                    <a:pt x="6956" y="651"/>
                    <a:pt x="9336" y="289"/>
                  </a:cubicBezTo>
                  <a:cubicBezTo>
                    <a:pt x="11715" y="-73"/>
                    <a:pt x="14644" y="-73"/>
                    <a:pt x="16658" y="168"/>
                  </a:cubicBezTo>
                  <a:cubicBezTo>
                    <a:pt x="18671" y="410"/>
                    <a:pt x="19769" y="892"/>
                    <a:pt x="20502" y="2159"/>
                  </a:cubicBezTo>
                  <a:cubicBezTo>
                    <a:pt x="21234" y="3426"/>
                    <a:pt x="21600" y="5478"/>
                    <a:pt x="21051" y="6866"/>
                  </a:cubicBezTo>
                  <a:cubicBezTo>
                    <a:pt x="20502" y="8253"/>
                    <a:pt x="19037" y="8977"/>
                    <a:pt x="17207" y="9339"/>
                  </a:cubicBezTo>
                  <a:cubicBezTo>
                    <a:pt x="15376" y="9701"/>
                    <a:pt x="13180" y="9701"/>
                    <a:pt x="11898" y="8857"/>
                  </a:cubicBezTo>
                  <a:cubicBezTo>
                    <a:pt x="10617" y="8012"/>
                    <a:pt x="10251" y="6323"/>
                    <a:pt x="9885" y="4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4921249" y="3977179"/>
              <a:ext cx="25401" cy="19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1030"/>
                  </a:moveTo>
                  <a:cubicBezTo>
                    <a:pt x="5400" y="13787"/>
                    <a:pt x="10800" y="16545"/>
                    <a:pt x="12600" y="18498"/>
                  </a:cubicBezTo>
                  <a:cubicBezTo>
                    <a:pt x="14400" y="20451"/>
                    <a:pt x="12600" y="21600"/>
                    <a:pt x="10800" y="21485"/>
                  </a:cubicBezTo>
                  <a:cubicBezTo>
                    <a:pt x="9000" y="21370"/>
                    <a:pt x="7200" y="19991"/>
                    <a:pt x="9000" y="16200"/>
                  </a:cubicBezTo>
                  <a:cubicBezTo>
                    <a:pt x="10800" y="12409"/>
                    <a:pt x="16200" y="62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4993116" y="4010375"/>
              <a:ext cx="92289" cy="18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292" fill="norm" stroke="1" extrusionOk="0">
                  <a:moveTo>
                    <a:pt x="11063" y="3474"/>
                  </a:moveTo>
                  <a:cubicBezTo>
                    <a:pt x="9623" y="2261"/>
                    <a:pt x="8183" y="1047"/>
                    <a:pt x="6263" y="441"/>
                  </a:cubicBezTo>
                  <a:cubicBezTo>
                    <a:pt x="4343" y="-166"/>
                    <a:pt x="1943" y="-166"/>
                    <a:pt x="743" y="562"/>
                  </a:cubicBezTo>
                  <a:cubicBezTo>
                    <a:pt x="-457" y="1290"/>
                    <a:pt x="-457" y="2746"/>
                    <a:pt x="2663" y="5052"/>
                  </a:cubicBezTo>
                  <a:cubicBezTo>
                    <a:pt x="5783" y="7358"/>
                    <a:pt x="12023" y="10513"/>
                    <a:pt x="15863" y="13061"/>
                  </a:cubicBezTo>
                  <a:cubicBezTo>
                    <a:pt x="19703" y="15609"/>
                    <a:pt x="21143" y="17551"/>
                    <a:pt x="20903" y="18886"/>
                  </a:cubicBezTo>
                  <a:cubicBezTo>
                    <a:pt x="20663" y="20221"/>
                    <a:pt x="18743" y="20949"/>
                    <a:pt x="15143" y="21191"/>
                  </a:cubicBezTo>
                  <a:cubicBezTo>
                    <a:pt x="11543" y="21434"/>
                    <a:pt x="6263" y="21191"/>
                    <a:pt x="983" y="20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5702829" y="4027979"/>
              <a:ext cx="20267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1294" y="0"/>
                  </a:moveTo>
                  <a:cubicBezTo>
                    <a:pt x="844" y="4717"/>
                    <a:pt x="394" y="9434"/>
                    <a:pt x="169" y="12414"/>
                  </a:cubicBezTo>
                  <a:cubicBezTo>
                    <a:pt x="-56" y="15393"/>
                    <a:pt x="-56" y="16634"/>
                    <a:pt x="169" y="18000"/>
                  </a:cubicBezTo>
                  <a:cubicBezTo>
                    <a:pt x="394" y="19366"/>
                    <a:pt x="844" y="20855"/>
                    <a:pt x="1407" y="20979"/>
                  </a:cubicBezTo>
                  <a:cubicBezTo>
                    <a:pt x="1969" y="21103"/>
                    <a:pt x="2644" y="19862"/>
                    <a:pt x="3319" y="18372"/>
                  </a:cubicBezTo>
                  <a:cubicBezTo>
                    <a:pt x="3994" y="16883"/>
                    <a:pt x="4669" y="15145"/>
                    <a:pt x="5232" y="13655"/>
                  </a:cubicBezTo>
                  <a:cubicBezTo>
                    <a:pt x="5794" y="12166"/>
                    <a:pt x="6244" y="10924"/>
                    <a:pt x="6469" y="11421"/>
                  </a:cubicBezTo>
                  <a:cubicBezTo>
                    <a:pt x="6694" y="11917"/>
                    <a:pt x="6694" y="14152"/>
                    <a:pt x="6694" y="16014"/>
                  </a:cubicBezTo>
                  <a:cubicBezTo>
                    <a:pt x="6694" y="17876"/>
                    <a:pt x="6694" y="19366"/>
                    <a:pt x="7257" y="20234"/>
                  </a:cubicBezTo>
                  <a:cubicBezTo>
                    <a:pt x="7819" y="21103"/>
                    <a:pt x="8944" y="21352"/>
                    <a:pt x="9844" y="20855"/>
                  </a:cubicBezTo>
                  <a:cubicBezTo>
                    <a:pt x="10744" y="20359"/>
                    <a:pt x="11419" y="19117"/>
                    <a:pt x="11869" y="17876"/>
                  </a:cubicBezTo>
                  <a:cubicBezTo>
                    <a:pt x="12319" y="16634"/>
                    <a:pt x="12544" y="15393"/>
                    <a:pt x="12769" y="14152"/>
                  </a:cubicBezTo>
                  <a:cubicBezTo>
                    <a:pt x="12994" y="12910"/>
                    <a:pt x="13219" y="11669"/>
                    <a:pt x="13332" y="11669"/>
                  </a:cubicBezTo>
                  <a:cubicBezTo>
                    <a:pt x="13444" y="11669"/>
                    <a:pt x="13444" y="12910"/>
                    <a:pt x="13332" y="14400"/>
                  </a:cubicBezTo>
                  <a:cubicBezTo>
                    <a:pt x="13219" y="15890"/>
                    <a:pt x="12994" y="17628"/>
                    <a:pt x="13106" y="17752"/>
                  </a:cubicBezTo>
                  <a:cubicBezTo>
                    <a:pt x="13219" y="17876"/>
                    <a:pt x="13669" y="16386"/>
                    <a:pt x="14232" y="14897"/>
                  </a:cubicBezTo>
                  <a:cubicBezTo>
                    <a:pt x="14794" y="13407"/>
                    <a:pt x="15469" y="11917"/>
                    <a:pt x="16144" y="10676"/>
                  </a:cubicBezTo>
                  <a:cubicBezTo>
                    <a:pt x="16819" y="9434"/>
                    <a:pt x="17494" y="8441"/>
                    <a:pt x="18169" y="8441"/>
                  </a:cubicBezTo>
                  <a:cubicBezTo>
                    <a:pt x="18844" y="8441"/>
                    <a:pt x="19519" y="9434"/>
                    <a:pt x="20082" y="11793"/>
                  </a:cubicBezTo>
                  <a:cubicBezTo>
                    <a:pt x="20644" y="14152"/>
                    <a:pt x="21094" y="17876"/>
                    <a:pt x="215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5962649" y="3949467"/>
              <a:ext cx="127001" cy="28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3055"/>
                  </a:moveTo>
                  <a:cubicBezTo>
                    <a:pt x="720" y="1615"/>
                    <a:pt x="1440" y="175"/>
                    <a:pt x="1980" y="15"/>
                  </a:cubicBezTo>
                  <a:cubicBezTo>
                    <a:pt x="2520" y="-145"/>
                    <a:pt x="2880" y="975"/>
                    <a:pt x="3060" y="4415"/>
                  </a:cubicBezTo>
                  <a:cubicBezTo>
                    <a:pt x="3240" y="7855"/>
                    <a:pt x="3240" y="13615"/>
                    <a:pt x="3240" y="16975"/>
                  </a:cubicBezTo>
                  <a:cubicBezTo>
                    <a:pt x="3240" y="20335"/>
                    <a:pt x="3240" y="21295"/>
                    <a:pt x="3060" y="21375"/>
                  </a:cubicBezTo>
                  <a:cubicBezTo>
                    <a:pt x="2880" y="21455"/>
                    <a:pt x="2520" y="20655"/>
                    <a:pt x="3060" y="18655"/>
                  </a:cubicBezTo>
                  <a:cubicBezTo>
                    <a:pt x="3600" y="16655"/>
                    <a:pt x="5040" y="13455"/>
                    <a:pt x="6120" y="11455"/>
                  </a:cubicBezTo>
                  <a:cubicBezTo>
                    <a:pt x="7200" y="9455"/>
                    <a:pt x="7920" y="8655"/>
                    <a:pt x="9180" y="8495"/>
                  </a:cubicBezTo>
                  <a:cubicBezTo>
                    <a:pt x="10440" y="8335"/>
                    <a:pt x="12240" y="8815"/>
                    <a:pt x="13140" y="9455"/>
                  </a:cubicBezTo>
                  <a:cubicBezTo>
                    <a:pt x="14040" y="10095"/>
                    <a:pt x="14040" y="10895"/>
                    <a:pt x="13860" y="11695"/>
                  </a:cubicBezTo>
                  <a:cubicBezTo>
                    <a:pt x="13680" y="12495"/>
                    <a:pt x="13320" y="13295"/>
                    <a:pt x="11880" y="14015"/>
                  </a:cubicBezTo>
                  <a:cubicBezTo>
                    <a:pt x="10440" y="14735"/>
                    <a:pt x="7920" y="15375"/>
                    <a:pt x="7200" y="16015"/>
                  </a:cubicBezTo>
                  <a:cubicBezTo>
                    <a:pt x="6480" y="16655"/>
                    <a:pt x="7560" y="17295"/>
                    <a:pt x="10260" y="18015"/>
                  </a:cubicBezTo>
                  <a:cubicBezTo>
                    <a:pt x="12960" y="18735"/>
                    <a:pt x="17280" y="19535"/>
                    <a:pt x="21600" y="20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6150203" y="4072257"/>
              <a:ext cx="79148" cy="15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40" fill="norm" stroke="1" extrusionOk="0">
                  <a:moveTo>
                    <a:pt x="4202" y="2651"/>
                  </a:moveTo>
                  <a:cubicBezTo>
                    <a:pt x="2497" y="6445"/>
                    <a:pt x="792" y="10240"/>
                    <a:pt x="223" y="10386"/>
                  </a:cubicBezTo>
                  <a:cubicBezTo>
                    <a:pt x="-345" y="10532"/>
                    <a:pt x="223" y="7029"/>
                    <a:pt x="1360" y="4694"/>
                  </a:cubicBezTo>
                  <a:cubicBezTo>
                    <a:pt x="2497" y="2359"/>
                    <a:pt x="4202" y="1191"/>
                    <a:pt x="6476" y="462"/>
                  </a:cubicBezTo>
                  <a:cubicBezTo>
                    <a:pt x="8750" y="-268"/>
                    <a:pt x="11592" y="-560"/>
                    <a:pt x="14150" y="2943"/>
                  </a:cubicBezTo>
                  <a:cubicBezTo>
                    <a:pt x="16708" y="6445"/>
                    <a:pt x="18981" y="13743"/>
                    <a:pt x="21255" y="2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6268629" y="4071298"/>
              <a:ext cx="102791" cy="13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0818" fill="norm" stroke="1" extrusionOk="0">
                  <a:moveTo>
                    <a:pt x="7535" y="8746"/>
                  </a:moveTo>
                  <a:cubicBezTo>
                    <a:pt x="7967" y="7158"/>
                    <a:pt x="8399" y="5570"/>
                    <a:pt x="8615" y="3823"/>
                  </a:cubicBezTo>
                  <a:cubicBezTo>
                    <a:pt x="8831" y="2076"/>
                    <a:pt x="8831" y="170"/>
                    <a:pt x="8183" y="11"/>
                  </a:cubicBezTo>
                  <a:cubicBezTo>
                    <a:pt x="7535" y="-148"/>
                    <a:pt x="6239" y="1440"/>
                    <a:pt x="4727" y="4299"/>
                  </a:cubicBezTo>
                  <a:cubicBezTo>
                    <a:pt x="3215" y="7158"/>
                    <a:pt x="1487" y="11287"/>
                    <a:pt x="623" y="14146"/>
                  </a:cubicBezTo>
                  <a:cubicBezTo>
                    <a:pt x="-241" y="17005"/>
                    <a:pt x="-241" y="18593"/>
                    <a:pt x="839" y="19705"/>
                  </a:cubicBezTo>
                  <a:cubicBezTo>
                    <a:pt x="1919" y="20817"/>
                    <a:pt x="4079" y="21452"/>
                    <a:pt x="7535" y="19864"/>
                  </a:cubicBezTo>
                  <a:cubicBezTo>
                    <a:pt x="10991" y="18276"/>
                    <a:pt x="15743" y="14464"/>
                    <a:pt x="18335" y="11605"/>
                  </a:cubicBezTo>
                  <a:cubicBezTo>
                    <a:pt x="20927" y="8746"/>
                    <a:pt x="21359" y="6840"/>
                    <a:pt x="20711" y="5411"/>
                  </a:cubicBezTo>
                  <a:cubicBezTo>
                    <a:pt x="20063" y="3981"/>
                    <a:pt x="18335" y="3028"/>
                    <a:pt x="16607" y="3028"/>
                  </a:cubicBezTo>
                  <a:cubicBezTo>
                    <a:pt x="14879" y="3028"/>
                    <a:pt x="13151" y="3981"/>
                    <a:pt x="11423" y="4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6428316" y="4066079"/>
              <a:ext cx="174689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514" y="6480"/>
                  </a:moveTo>
                  <a:cubicBezTo>
                    <a:pt x="257" y="9072"/>
                    <a:pt x="0" y="11664"/>
                    <a:pt x="0" y="14040"/>
                  </a:cubicBezTo>
                  <a:cubicBezTo>
                    <a:pt x="0" y="16416"/>
                    <a:pt x="257" y="18576"/>
                    <a:pt x="1029" y="19872"/>
                  </a:cubicBezTo>
                  <a:cubicBezTo>
                    <a:pt x="1800" y="21168"/>
                    <a:pt x="3086" y="21600"/>
                    <a:pt x="5657" y="21600"/>
                  </a:cubicBezTo>
                  <a:cubicBezTo>
                    <a:pt x="8229" y="21600"/>
                    <a:pt x="12086" y="21168"/>
                    <a:pt x="15043" y="20736"/>
                  </a:cubicBezTo>
                  <a:cubicBezTo>
                    <a:pt x="18000" y="20304"/>
                    <a:pt x="20057" y="19872"/>
                    <a:pt x="20829" y="16416"/>
                  </a:cubicBezTo>
                  <a:cubicBezTo>
                    <a:pt x="21600" y="12960"/>
                    <a:pt x="21086" y="6480"/>
                    <a:pt x="205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680199" y="4055119"/>
              <a:ext cx="114301" cy="150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6953"/>
                  </a:moveTo>
                  <a:cubicBezTo>
                    <a:pt x="0" y="5453"/>
                    <a:pt x="0" y="3953"/>
                    <a:pt x="0" y="3953"/>
                  </a:cubicBezTo>
                  <a:cubicBezTo>
                    <a:pt x="0" y="3953"/>
                    <a:pt x="0" y="5453"/>
                    <a:pt x="200" y="7253"/>
                  </a:cubicBezTo>
                  <a:cubicBezTo>
                    <a:pt x="400" y="9053"/>
                    <a:pt x="800" y="11153"/>
                    <a:pt x="1000" y="12953"/>
                  </a:cubicBezTo>
                  <a:cubicBezTo>
                    <a:pt x="1200" y="14753"/>
                    <a:pt x="1200" y="16253"/>
                    <a:pt x="1800" y="15353"/>
                  </a:cubicBezTo>
                  <a:cubicBezTo>
                    <a:pt x="2400" y="14453"/>
                    <a:pt x="3600" y="11153"/>
                    <a:pt x="4800" y="8753"/>
                  </a:cubicBezTo>
                  <a:cubicBezTo>
                    <a:pt x="6000" y="6353"/>
                    <a:pt x="7200" y="4853"/>
                    <a:pt x="8600" y="3353"/>
                  </a:cubicBezTo>
                  <a:cubicBezTo>
                    <a:pt x="10000" y="1853"/>
                    <a:pt x="11600" y="353"/>
                    <a:pt x="13200" y="53"/>
                  </a:cubicBezTo>
                  <a:cubicBezTo>
                    <a:pt x="14800" y="-247"/>
                    <a:pt x="16400" y="653"/>
                    <a:pt x="17800" y="4403"/>
                  </a:cubicBezTo>
                  <a:cubicBezTo>
                    <a:pt x="19200" y="8153"/>
                    <a:pt x="20400" y="14753"/>
                    <a:pt x="2160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5251449" y="4656629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5232399" y="4560320"/>
              <a:ext cx="135635" cy="291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275" fill="norm" stroke="1" extrusionOk="0">
                  <a:moveTo>
                    <a:pt x="0" y="5169"/>
                  </a:moveTo>
                  <a:cubicBezTo>
                    <a:pt x="0" y="4398"/>
                    <a:pt x="0" y="3626"/>
                    <a:pt x="818" y="2623"/>
                  </a:cubicBezTo>
                  <a:cubicBezTo>
                    <a:pt x="1636" y="1620"/>
                    <a:pt x="3273" y="386"/>
                    <a:pt x="6709" y="78"/>
                  </a:cubicBezTo>
                  <a:cubicBezTo>
                    <a:pt x="10145" y="-231"/>
                    <a:pt x="15382" y="386"/>
                    <a:pt x="18164" y="1929"/>
                  </a:cubicBezTo>
                  <a:cubicBezTo>
                    <a:pt x="20945" y="3472"/>
                    <a:pt x="21273" y="5940"/>
                    <a:pt x="20782" y="7406"/>
                  </a:cubicBezTo>
                  <a:cubicBezTo>
                    <a:pt x="20291" y="8872"/>
                    <a:pt x="18982" y="9335"/>
                    <a:pt x="17018" y="9875"/>
                  </a:cubicBezTo>
                  <a:cubicBezTo>
                    <a:pt x="15055" y="10415"/>
                    <a:pt x="12436" y="11032"/>
                    <a:pt x="11945" y="11495"/>
                  </a:cubicBezTo>
                  <a:cubicBezTo>
                    <a:pt x="11455" y="11958"/>
                    <a:pt x="13091" y="12266"/>
                    <a:pt x="14727" y="12652"/>
                  </a:cubicBezTo>
                  <a:cubicBezTo>
                    <a:pt x="16364" y="13038"/>
                    <a:pt x="18000" y="13500"/>
                    <a:pt x="19309" y="14503"/>
                  </a:cubicBezTo>
                  <a:cubicBezTo>
                    <a:pt x="20618" y="15506"/>
                    <a:pt x="21600" y="17049"/>
                    <a:pt x="20127" y="18283"/>
                  </a:cubicBezTo>
                  <a:cubicBezTo>
                    <a:pt x="18655" y="19518"/>
                    <a:pt x="14727" y="20443"/>
                    <a:pt x="11945" y="20906"/>
                  </a:cubicBezTo>
                  <a:cubicBezTo>
                    <a:pt x="9164" y="21369"/>
                    <a:pt x="7527" y="21369"/>
                    <a:pt x="6218" y="21060"/>
                  </a:cubicBezTo>
                  <a:cubicBezTo>
                    <a:pt x="4909" y="20752"/>
                    <a:pt x="3927" y="20135"/>
                    <a:pt x="4091" y="19595"/>
                  </a:cubicBezTo>
                  <a:cubicBezTo>
                    <a:pt x="4255" y="19055"/>
                    <a:pt x="5564" y="18592"/>
                    <a:pt x="6873" y="18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5480607" y="4622434"/>
              <a:ext cx="157467" cy="20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37" fill="norm" stroke="1" extrusionOk="0">
                  <a:moveTo>
                    <a:pt x="5108" y="249"/>
                  </a:moveTo>
                  <a:cubicBezTo>
                    <a:pt x="3668" y="33"/>
                    <a:pt x="2228" y="-183"/>
                    <a:pt x="1364" y="249"/>
                  </a:cubicBezTo>
                  <a:cubicBezTo>
                    <a:pt x="500" y="681"/>
                    <a:pt x="212" y="1761"/>
                    <a:pt x="68" y="4569"/>
                  </a:cubicBezTo>
                  <a:cubicBezTo>
                    <a:pt x="-76" y="7377"/>
                    <a:pt x="-76" y="11913"/>
                    <a:pt x="932" y="15261"/>
                  </a:cubicBezTo>
                  <a:cubicBezTo>
                    <a:pt x="1940" y="18609"/>
                    <a:pt x="3956" y="20769"/>
                    <a:pt x="7268" y="21093"/>
                  </a:cubicBezTo>
                  <a:cubicBezTo>
                    <a:pt x="10580" y="21417"/>
                    <a:pt x="15188" y="19905"/>
                    <a:pt x="17780" y="17205"/>
                  </a:cubicBezTo>
                  <a:cubicBezTo>
                    <a:pt x="20372" y="14505"/>
                    <a:pt x="20948" y="10617"/>
                    <a:pt x="21236" y="8025"/>
                  </a:cubicBezTo>
                  <a:cubicBezTo>
                    <a:pt x="21524" y="5433"/>
                    <a:pt x="21524" y="4137"/>
                    <a:pt x="20948" y="3165"/>
                  </a:cubicBezTo>
                  <a:cubicBezTo>
                    <a:pt x="20372" y="2193"/>
                    <a:pt x="19220" y="1545"/>
                    <a:pt x="18644" y="1761"/>
                  </a:cubicBezTo>
                  <a:cubicBezTo>
                    <a:pt x="18068" y="1977"/>
                    <a:pt x="18068" y="3057"/>
                    <a:pt x="18068" y="4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5762806" y="4624879"/>
              <a:ext cx="1569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227"/>
                    <a:pt x="3818" y="12454"/>
                    <a:pt x="1118" y="16054"/>
                  </a:cubicBezTo>
                  <a:cubicBezTo>
                    <a:pt x="-1582" y="19654"/>
                    <a:pt x="1118" y="2062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5676899" y="4580429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5840"/>
                    <a:pt x="6968" y="10080"/>
                    <a:pt x="10568" y="6480"/>
                  </a:cubicBezTo>
                  <a:cubicBezTo>
                    <a:pt x="14168" y="2880"/>
                    <a:pt x="1788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4035631" y="5288786"/>
              <a:ext cx="148534" cy="454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88" fill="norm" stroke="1" extrusionOk="0">
                  <a:moveTo>
                    <a:pt x="3121" y="4034"/>
                  </a:moveTo>
                  <a:cubicBezTo>
                    <a:pt x="3121" y="7434"/>
                    <a:pt x="3121" y="10834"/>
                    <a:pt x="2971" y="13584"/>
                  </a:cubicBezTo>
                  <a:cubicBezTo>
                    <a:pt x="2821" y="16334"/>
                    <a:pt x="2521" y="18434"/>
                    <a:pt x="2071" y="19734"/>
                  </a:cubicBezTo>
                  <a:cubicBezTo>
                    <a:pt x="1621" y="21034"/>
                    <a:pt x="1021" y="21534"/>
                    <a:pt x="571" y="21484"/>
                  </a:cubicBezTo>
                  <a:cubicBezTo>
                    <a:pt x="121" y="21434"/>
                    <a:pt x="-179" y="20834"/>
                    <a:pt x="121" y="18684"/>
                  </a:cubicBezTo>
                  <a:cubicBezTo>
                    <a:pt x="421" y="16534"/>
                    <a:pt x="1321" y="12834"/>
                    <a:pt x="2671" y="9834"/>
                  </a:cubicBezTo>
                  <a:cubicBezTo>
                    <a:pt x="4021" y="6834"/>
                    <a:pt x="5821" y="4534"/>
                    <a:pt x="7171" y="3134"/>
                  </a:cubicBezTo>
                  <a:cubicBezTo>
                    <a:pt x="8521" y="1734"/>
                    <a:pt x="9421" y="1234"/>
                    <a:pt x="10471" y="834"/>
                  </a:cubicBezTo>
                  <a:cubicBezTo>
                    <a:pt x="11521" y="434"/>
                    <a:pt x="12721" y="134"/>
                    <a:pt x="14071" y="34"/>
                  </a:cubicBezTo>
                  <a:cubicBezTo>
                    <a:pt x="15421" y="-66"/>
                    <a:pt x="16921" y="34"/>
                    <a:pt x="18421" y="584"/>
                  </a:cubicBezTo>
                  <a:cubicBezTo>
                    <a:pt x="19921" y="1134"/>
                    <a:pt x="21421" y="2134"/>
                    <a:pt x="20971" y="3384"/>
                  </a:cubicBezTo>
                  <a:cubicBezTo>
                    <a:pt x="20521" y="4634"/>
                    <a:pt x="18121" y="6134"/>
                    <a:pt x="15271" y="6834"/>
                  </a:cubicBezTo>
                  <a:cubicBezTo>
                    <a:pt x="12421" y="7534"/>
                    <a:pt x="9121" y="7434"/>
                    <a:pt x="5821" y="7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4540249" y="5095997"/>
              <a:ext cx="114301" cy="369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2448"/>
                  </a:moveTo>
                  <a:cubicBezTo>
                    <a:pt x="1200" y="11343"/>
                    <a:pt x="2400" y="10239"/>
                    <a:pt x="4800" y="8337"/>
                  </a:cubicBezTo>
                  <a:cubicBezTo>
                    <a:pt x="7200" y="6434"/>
                    <a:pt x="10800" y="3734"/>
                    <a:pt x="12400" y="2077"/>
                  </a:cubicBezTo>
                  <a:cubicBezTo>
                    <a:pt x="14000" y="421"/>
                    <a:pt x="13600" y="-193"/>
                    <a:pt x="12800" y="52"/>
                  </a:cubicBezTo>
                  <a:cubicBezTo>
                    <a:pt x="12000" y="298"/>
                    <a:pt x="10800" y="1402"/>
                    <a:pt x="9600" y="4041"/>
                  </a:cubicBezTo>
                  <a:cubicBezTo>
                    <a:pt x="8400" y="6680"/>
                    <a:pt x="7200" y="10852"/>
                    <a:pt x="6400" y="13798"/>
                  </a:cubicBezTo>
                  <a:cubicBezTo>
                    <a:pt x="5600" y="16743"/>
                    <a:pt x="5200" y="18462"/>
                    <a:pt x="5000" y="19627"/>
                  </a:cubicBezTo>
                  <a:cubicBezTo>
                    <a:pt x="4800" y="20793"/>
                    <a:pt x="4800" y="21407"/>
                    <a:pt x="4800" y="21407"/>
                  </a:cubicBezTo>
                  <a:cubicBezTo>
                    <a:pt x="4800" y="21407"/>
                    <a:pt x="4800" y="20793"/>
                    <a:pt x="5200" y="19627"/>
                  </a:cubicBezTo>
                  <a:cubicBezTo>
                    <a:pt x="5600" y="18462"/>
                    <a:pt x="6400" y="16743"/>
                    <a:pt x="7600" y="15516"/>
                  </a:cubicBezTo>
                  <a:cubicBezTo>
                    <a:pt x="8800" y="14289"/>
                    <a:pt x="10400" y="13552"/>
                    <a:pt x="12200" y="13062"/>
                  </a:cubicBezTo>
                  <a:cubicBezTo>
                    <a:pt x="14000" y="12571"/>
                    <a:pt x="16000" y="12325"/>
                    <a:pt x="17600" y="12755"/>
                  </a:cubicBezTo>
                  <a:cubicBezTo>
                    <a:pt x="19200" y="13184"/>
                    <a:pt x="20400" y="14289"/>
                    <a:pt x="21000" y="15823"/>
                  </a:cubicBezTo>
                  <a:cubicBezTo>
                    <a:pt x="21600" y="17357"/>
                    <a:pt x="21600" y="19321"/>
                    <a:pt x="21600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4694766" y="5279871"/>
              <a:ext cx="240909" cy="17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79" fill="norm" stroke="1" extrusionOk="0">
                  <a:moveTo>
                    <a:pt x="7701" y="11322"/>
                  </a:moveTo>
                  <a:cubicBezTo>
                    <a:pt x="7513" y="10052"/>
                    <a:pt x="7325" y="8781"/>
                    <a:pt x="6856" y="7511"/>
                  </a:cubicBezTo>
                  <a:cubicBezTo>
                    <a:pt x="6386" y="6240"/>
                    <a:pt x="5635" y="4969"/>
                    <a:pt x="4508" y="5096"/>
                  </a:cubicBezTo>
                  <a:cubicBezTo>
                    <a:pt x="3381" y="5223"/>
                    <a:pt x="1878" y="6748"/>
                    <a:pt x="1033" y="8400"/>
                  </a:cubicBezTo>
                  <a:cubicBezTo>
                    <a:pt x="188" y="10052"/>
                    <a:pt x="0" y="11831"/>
                    <a:pt x="0" y="13482"/>
                  </a:cubicBezTo>
                  <a:cubicBezTo>
                    <a:pt x="0" y="15134"/>
                    <a:pt x="188" y="16659"/>
                    <a:pt x="751" y="17294"/>
                  </a:cubicBezTo>
                  <a:cubicBezTo>
                    <a:pt x="1315" y="17929"/>
                    <a:pt x="2254" y="17675"/>
                    <a:pt x="2911" y="16913"/>
                  </a:cubicBezTo>
                  <a:cubicBezTo>
                    <a:pt x="3569" y="16151"/>
                    <a:pt x="3944" y="14880"/>
                    <a:pt x="4696" y="14626"/>
                  </a:cubicBezTo>
                  <a:cubicBezTo>
                    <a:pt x="5447" y="14372"/>
                    <a:pt x="6574" y="15134"/>
                    <a:pt x="7607" y="15642"/>
                  </a:cubicBezTo>
                  <a:cubicBezTo>
                    <a:pt x="8640" y="16151"/>
                    <a:pt x="9579" y="16405"/>
                    <a:pt x="11176" y="14753"/>
                  </a:cubicBezTo>
                  <a:cubicBezTo>
                    <a:pt x="12772" y="13101"/>
                    <a:pt x="15026" y="9543"/>
                    <a:pt x="16247" y="7129"/>
                  </a:cubicBezTo>
                  <a:cubicBezTo>
                    <a:pt x="17468" y="4715"/>
                    <a:pt x="17656" y="3445"/>
                    <a:pt x="17468" y="2301"/>
                  </a:cubicBezTo>
                  <a:cubicBezTo>
                    <a:pt x="17280" y="1158"/>
                    <a:pt x="16717" y="141"/>
                    <a:pt x="16059" y="14"/>
                  </a:cubicBezTo>
                  <a:cubicBezTo>
                    <a:pt x="15402" y="-113"/>
                    <a:pt x="14650" y="649"/>
                    <a:pt x="14087" y="1666"/>
                  </a:cubicBezTo>
                  <a:cubicBezTo>
                    <a:pt x="13523" y="2682"/>
                    <a:pt x="13148" y="3953"/>
                    <a:pt x="13899" y="6240"/>
                  </a:cubicBezTo>
                  <a:cubicBezTo>
                    <a:pt x="14650" y="8527"/>
                    <a:pt x="16529" y="11831"/>
                    <a:pt x="18125" y="14245"/>
                  </a:cubicBezTo>
                  <a:cubicBezTo>
                    <a:pt x="19722" y="16659"/>
                    <a:pt x="21037" y="18183"/>
                    <a:pt x="21318" y="19327"/>
                  </a:cubicBezTo>
                  <a:cubicBezTo>
                    <a:pt x="21600" y="20471"/>
                    <a:pt x="20849" y="21233"/>
                    <a:pt x="19628" y="21360"/>
                  </a:cubicBezTo>
                  <a:cubicBezTo>
                    <a:pt x="18407" y="21487"/>
                    <a:pt x="16717" y="20979"/>
                    <a:pt x="15026" y="20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5475515" y="5332228"/>
              <a:ext cx="195035" cy="1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30" fill="norm" stroke="1" extrusionOk="0">
                  <a:moveTo>
                    <a:pt x="12343" y="9960"/>
                  </a:moveTo>
                  <a:cubicBezTo>
                    <a:pt x="12111" y="8395"/>
                    <a:pt x="11878" y="6830"/>
                    <a:pt x="11646" y="5108"/>
                  </a:cubicBezTo>
                  <a:cubicBezTo>
                    <a:pt x="11414" y="3387"/>
                    <a:pt x="11182" y="1508"/>
                    <a:pt x="10369" y="569"/>
                  </a:cubicBezTo>
                  <a:cubicBezTo>
                    <a:pt x="9556" y="-370"/>
                    <a:pt x="8162" y="-370"/>
                    <a:pt x="6304" y="2291"/>
                  </a:cubicBezTo>
                  <a:cubicBezTo>
                    <a:pt x="4446" y="4952"/>
                    <a:pt x="2124" y="10273"/>
                    <a:pt x="962" y="13717"/>
                  </a:cubicBezTo>
                  <a:cubicBezTo>
                    <a:pt x="-199" y="17160"/>
                    <a:pt x="-199" y="18726"/>
                    <a:pt x="382" y="19508"/>
                  </a:cubicBezTo>
                  <a:cubicBezTo>
                    <a:pt x="962" y="20291"/>
                    <a:pt x="2124" y="20291"/>
                    <a:pt x="3053" y="19508"/>
                  </a:cubicBezTo>
                  <a:cubicBezTo>
                    <a:pt x="3982" y="18726"/>
                    <a:pt x="4678" y="17160"/>
                    <a:pt x="6072" y="14343"/>
                  </a:cubicBezTo>
                  <a:cubicBezTo>
                    <a:pt x="7466" y="11526"/>
                    <a:pt x="9556" y="7456"/>
                    <a:pt x="10717" y="6517"/>
                  </a:cubicBezTo>
                  <a:cubicBezTo>
                    <a:pt x="11878" y="5578"/>
                    <a:pt x="12111" y="7769"/>
                    <a:pt x="12575" y="10430"/>
                  </a:cubicBezTo>
                  <a:cubicBezTo>
                    <a:pt x="13040" y="13091"/>
                    <a:pt x="13736" y="16221"/>
                    <a:pt x="15246" y="18100"/>
                  </a:cubicBezTo>
                  <a:cubicBezTo>
                    <a:pt x="16756" y="19978"/>
                    <a:pt x="19078" y="20604"/>
                    <a:pt x="21401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5966835" y="5145320"/>
              <a:ext cx="154566" cy="40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19" fill="norm" stroke="1" extrusionOk="0">
                  <a:moveTo>
                    <a:pt x="19564" y="15712"/>
                  </a:moveTo>
                  <a:cubicBezTo>
                    <a:pt x="18980" y="15044"/>
                    <a:pt x="18396" y="14376"/>
                    <a:pt x="17374" y="13987"/>
                  </a:cubicBezTo>
                  <a:cubicBezTo>
                    <a:pt x="16353" y="13597"/>
                    <a:pt x="14893" y="13486"/>
                    <a:pt x="12266" y="13987"/>
                  </a:cubicBezTo>
                  <a:cubicBezTo>
                    <a:pt x="9639" y="14488"/>
                    <a:pt x="5845" y="15601"/>
                    <a:pt x="3656" y="16492"/>
                  </a:cubicBezTo>
                  <a:cubicBezTo>
                    <a:pt x="1466" y="17382"/>
                    <a:pt x="883" y="18050"/>
                    <a:pt x="445" y="18774"/>
                  </a:cubicBezTo>
                  <a:cubicBezTo>
                    <a:pt x="7" y="19498"/>
                    <a:pt x="-285" y="20277"/>
                    <a:pt x="445" y="20778"/>
                  </a:cubicBezTo>
                  <a:cubicBezTo>
                    <a:pt x="1174" y="21279"/>
                    <a:pt x="2926" y="21502"/>
                    <a:pt x="4677" y="21391"/>
                  </a:cubicBezTo>
                  <a:cubicBezTo>
                    <a:pt x="6429" y="21279"/>
                    <a:pt x="8180" y="20834"/>
                    <a:pt x="10807" y="18997"/>
                  </a:cubicBezTo>
                  <a:cubicBezTo>
                    <a:pt x="13434" y="17160"/>
                    <a:pt x="16937" y="13931"/>
                    <a:pt x="18834" y="10813"/>
                  </a:cubicBezTo>
                  <a:cubicBezTo>
                    <a:pt x="20731" y="7696"/>
                    <a:pt x="21023" y="4690"/>
                    <a:pt x="21023" y="2797"/>
                  </a:cubicBezTo>
                  <a:cubicBezTo>
                    <a:pt x="21023" y="904"/>
                    <a:pt x="20731" y="125"/>
                    <a:pt x="20001" y="13"/>
                  </a:cubicBezTo>
                  <a:cubicBezTo>
                    <a:pt x="19272" y="-98"/>
                    <a:pt x="18104" y="459"/>
                    <a:pt x="16937" y="2296"/>
                  </a:cubicBezTo>
                  <a:cubicBezTo>
                    <a:pt x="15769" y="4133"/>
                    <a:pt x="14601" y="7250"/>
                    <a:pt x="14601" y="10090"/>
                  </a:cubicBezTo>
                  <a:cubicBezTo>
                    <a:pt x="14601" y="12929"/>
                    <a:pt x="15769" y="15490"/>
                    <a:pt x="17083" y="16937"/>
                  </a:cubicBezTo>
                  <a:cubicBezTo>
                    <a:pt x="18396" y="18384"/>
                    <a:pt x="19856" y="18718"/>
                    <a:pt x="21315" y="19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6182783" y="5399579"/>
              <a:ext cx="846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6181634" y="5320774"/>
              <a:ext cx="47716" cy="4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007" fill="norm" stroke="1" extrusionOk="0">
                  <a:moveTo>
                    <a:pt x="7083" y="20007"/>
                  </a:moveTo>
                  <a:cubicBezTo>
                    <a:pt x="3327" y="11907"/>
                    <a:pt x="-430" y="3807"/>
                    <a:pt x="40" y="1107"/>
                  </a:cubicBezTo>
                  <a:cubicBezTo>
                    <a:pt x="509" y="-1593"/>
                    <a:pt x="5205" y="1107"/>
                    <a:pt x="9431" y="4257"/>
                  </a:cubicBezTo>
                  <a:cubicBezTo>
                    <a:pt x="13657" y="7407"/>
                    <a:pt x="17413" y="11007"/>
                    <a:pt x="21170" y="14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6250215" y="5346772"/>
              <a:ext cx="71449" cy="17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0841" fill="norm" stroke="1" extrusionOk="0">
                  <a:moveTo>
                    <a:pt x="13885" y="3291"/>
                  </a:moveTo>
                  <a:cubicBezTo>
                    <a:pt x="12085" y="2274"/>
                    <a:pt x="10285" y="1258"/>
                    <a:pt x="7885" y="622"/>
                  </a:cubicBezTo>
                  <a:cubicBezTo>
                    <a:pt x="5485" y="-13"/>
                    <a:pt x="2485" y="-267"/>
                    <a:pt x="985" y="368"/>
                  </a:cubicBezTo>
                  <a:cubicBezTo>
                    <a:pt x="-515" y="1004"/>
                    <a:pt x="-515" y="2528"/>
                    <a:pt x="2485" y="5069"/>
                  </a:cubicBezTo>
                  <a:cubicBezTo>
                    <a:pt x="5485" y="7611"/>
                    <a:pt x="11485" y="11168"/>
                    <a:pt x="15385" y="13964"/>
                  </a:cubicBezTo>
                  <a:cubicBezTo>
                    <a:pt x="19285" y="16759"/>
                    <a:pt x="21085" y="18792"/>
                    <a:pt x="19885" y="19935"/>
                  </a:cubicBezTo>
                  <a:cubicBezTo>
                    <a:pt x="18685" y="21079"/>
                    <a:pt x="14485" y="21333"/>
                    <a:pt x="11185" y="19554"/>
                  </a:cubicBezTo>
                  <a:cubicBezTo>
                    <a:pt x="7885" y="17775"/>
                    <a:pt x="5485" y="13964"/>
                    <a:pt x="3085" y="10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6411012" y="5151929"/>
              <a:ext cx="53288" cy="358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526" fill="norm" stroke="1" extrusionOk="0">
                  <a:moveTo>
                    <a:pt x="15930" y="0"/>
                  </a:moveTo>
                  <a:cubicBezTo>
                    <a:pt x="10946" y="4193"/>
                    <a:pt x="5961" y="8386"/>
                    <a:pt x="3053" y="11816"/>
                  </a:cubicBezTo>
                  <a:cubicBezTo>
                    <a:pt x="146" y="15247"/>
                    <a:pt x="-685" y="17915"/>
                    <a:pt x="561" y="19440"/>
                  </a:cubicBezTo>
                  <a:cubicBezTo>
                    <a:pt x="1807" y="20965"/>
                    <a:pt x="5130" y="21346"/>
                    <a:pt x="8869" y="21473"/>
                  </a:cubicBezTo>
                  <a:cubicBezTo>
                    <a:pt x="12607" y="21600"/>
                    <a:pt x="16761" y="21473"/>
                    <a:pt x="20915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6394449" y="5342429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6200"/>
                    <a:pt x="6000" y="10800"/>
                    <a:pt x="9600" y="7200"/>
                  </a:cubicBezTo>
                  <a:cubicBezTo>
                    <a:pt x="13200" y="3600"/>
                    <a:pt x="17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6534149" y="5339751"/>
              <a:ext cx="133351" cy="12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0" y="8802"/>
                  </a:moveTo>
                  <a:cubicBezTo>
                    <a:pt x="0" y="7060"/>
                    <a:pt x="0" y="5318"/>
                    <a:pt x="514" y="3750"/>
                  </a:cubicBezTo>
                  <a:cubicBezTo>
                    <a:pt x="1029" y="2183"/>
                    <a:pt x="2057" y="789"/>
                    <a:pt x="3257" y="615"/>
                  </a:cubicBezTo>
                  <a:cubicBezTo>
                    <a:pt x="4457" y="441"/>
                    <a:pt x="5829" y="1486"/>
                    <a:pt x="7200" y="4273"/>
                  </a:cubicBezTo>
                  <a:cubicBezTo>
                    <a:pt x="8571" y="7060"/>
                    <a:pt x="9943" y="11589"/>
                    <a:pt x="10286" y="14899"/>
                  </a:cubicBezTo>
                  <a:cubicBezTo>
                    <a:pt x="10629" y="18209"/>
                    <a:pt x="9943" y="20299"/>
                    <a:pt x="8914" y="20821"/>
                  </a:cubicBezTo>
                  <a:cubicBezTo>
                    <a:pt x="7886" y="21344"/>
                    <a:pt x="6514" y="20299"/>
                    <a:pt x="5829" y="17163"/>
                  </a:cubicBezTo>
                  <a:cubicBezTo>
                    <a:pt x="5143" y="14028"/>
                    <a:pt x="5143" y="8802"/>
                    <a:pt x="6000" y="5492"/>
                  </a:cubicBezTo>
                  <a:cubicBezTo>
                    <a:pt x="6857" y="2183"/>
                    <a:pt x="8571" y="789"/>
                    <a:pt x="11314" y="267"/>
                  </a:cubicBezTo>
                  <a:cubicBezTo>
                    <a:pt x="14057" y="-256"/>
                    <a:pt x="17829" y="92"/>
                    <a:pt x="21600" y="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6692899" y="5342429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6699249" y="5247128"/>
              <a:ext cx="444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029" y="11670"/>
                    <a:pt x="2057" y="3363"/>
                    <a:pt x="5657" y="870"/>
                  </a:cubicBezTo>
                  <a:cubicBezTo>
                    <a:pt x="9257" y="-1622"/>
                    <a:pt x="1542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6777151" y="5139229"/>
              <a:ext cx="79573" cy="36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499" fill="norm" stroke="1" extrusionOk="0">
                  <a:moveTo>
                    <a:pt x="16170" y="0"/>
                  </a:moveTo>
                  <a:cubicBezTo>
                    <a:pt x="14509" y="1117"/>
                    <a:pt x="12847" y="2234"/>
                    <a:pt x="11463" y="4779"/>
                  </a:cubicBezTo>
                  <a:cubicBezTo>
                    <a:pt x="10078" y="7324"/>
                    <a:pt x="8970" y="11297"/>
                    <a:pt x="8417" y="14090"/>
                  </a:cubicBezTo>
                  <a:cubicBezTo>
                    <a:pt x="7863" y="16883"/>
                    <a:pt x="7863" y="18497"/>
                    <a:pt x="8140" y="19614"/>
                  </a:cubicBezTo>
                  <a:cubicBezTo>
                    <a:pt x="8417" y="20731"/>
                    <a:pt x="8970" y="21352"/>
                    <a:pt x="10355" y="21476"/>
                  </a:cubicBezTo>
                  <a:cubicBezTo>
                    <a:pt x="11740" y="21600"/>
                    <a:pt x="13955" y="21228"/>
                    <a:pt x="15893" y="20297"/>
                  </a:cubicBezTo>
                  <a:cubicBezTo>
                    <a:pt x="17832" y="19366"/>
                    <a:pt x="19493" y="17876"/>
                    <a:pt x="20324" y="16634"/>
                  </a:cubicBezTo>
                  <a:cubicBezTo>
                    <a:pt x="21155" y="15393"/>
                    <a:pt x="21155" y="14400"/>
                    <a:pt x="18663" y="13593"/>
                  </a:cubicBezTo>
                  <a:cubicBezTo>
                    <a:pt x="16170" y="12786"/>
                    <a:pt x="11186" y="12166"/>
                    <a:pt x="7309" y="11917"/>
                  </a:cubicBezTo>
                  <a:cubicBezTo>
                    <a:pt x="3432" y="11669"/>
                    <a:pt x="663" y="11793"/>
                    <a:pt x="109" y="12228"/>
                  </a:cubicBezTo>
                  <a:cubicBezTo>
                    <a:pt x="-445" y="12662"/>
                    <a:pt x="1217" y="13407"/>
                    <a:pt x="2878" y="14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6898993" y="5184361"/>
              <a:ext cx="333657" cy="29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62" fill="norm" stroke="1" extrusionOk="0">
                  <a:moveTo>
                    <a:pt x="223" y="13278"/>
                  </a:moveTo>
                  <a:cubicBezTo>
                    <a:pt x="87" y="14963"/>
                    <a:pt x="-50" y="16648"/>
                    <a:pt x="18" y="17874"/>
                  </a:cubicBezTo>
                  <a:cubicBezTo>
                    <a:pt x="87" y="19099"/>
                    <a:pt x="360" y="19865"/>
                    <a:pt x="839" y="20095"/>
                  </a:cubicBezTo>
                  <a:cubicBezTo>
                    <a:pt x="1317" y="20325"/>
                    <a:pt x="2001" y="20018"/>
                    <a:pt x="2479" y="19482"/>
                  </a:cubicBezTo>
                  <a:cubicBezTo>
                    <a:pt x="2958" y="18946"/>
                    <a:pt x="3231" y="18180"/>
                    <a:pt x="3573" y="17491"/>
                  </a:cubicBezTo>
                  <a:cubicBezTo>
                    <a:pt x="3915" y="16801"/>
                    <a:pt x="4325" y="16188"/>
                    <a:pt x="4598" y="16265"/>
                  </a:cubicBezTo>
                  <a:cubicBezTo>
                    <a:pt x="4872" y="16342"/>
                    <a:pt x="5008" y="17108"/>
                    <a:pt x="5213" y="18103"/>
                  </a:cubicBezTo>
                  <a:cubicBezTo>
                    <a:pt x="5418" y="19099"/>
                    <a:pt x="5692" y="20325"/>
                    <a:pt x="6170" y="20861"/>
                  </a:cubicBezTo>
                  <a:cubicBezTo>
                    <a:pt x="6649" y="21397"/>
                    <a:pt x="7332" y="21244"/>
                    <a:pt x="8153" y="20171"/>
                  </a:cubicBezTo>
                  <a:cubicBezTo>
                    <a:pt x="8973" y="19099"/>
                    <a:pt x="9930" y="17108"/>
                    <a:pt x="10955" y="13967"/>
                  </a:cubicBezTo>
                  <a:cubicBezTo>
                    <a:pt x="11980" y="10827"/>
                    <a:pt x="13074" y="6537"/>
                    <a:pt x="13689" y="3780"/>
                  </a:cubicBezTo>
                  <a:cubicBezTo>
                    <a:pt x="14304" y="1023"/>
                    <a:pt x="14441" y="-203"/>
                    <a:pt x="14236" y="27"/>
                  </a:cubicBezTo>
                  <a:cubicBezTo>
                    <a:pt x="14031" y="257"/>
                    <a:pt x="13484" y="1942"/>
                    <a:pt x="12937" y="5006"/>
                  </a:cubicBezTo>
                  <a:cubicBezTo>
                    <a:pt x="12391" y="8069"/>
                    <a:pt x="11844" y="12512"/>
                    <a:pt x="11639" y="15193"/>
                  </a:cubicBezTo>
                  <a:cubicBezTo>
                    <a:pt x="11434" y="17874"/>
                    <a:pt x="11570" y="18793"/>
                    <a:pt x="12049" y="19482"/>
                  </a:cubicBezTo>
                  <a:cubicBezTo>
                    <a:pt x="12527" y="20171"/>
                    <a:pt x="13347" y="20631"/>
                    <a:pt x="13963" y="20554"/>
                  </a:cubicBezTo>
                  <a:cubicBezTo>
                    <a:pt x="14578" y="20478"/>
                    <a:pt x="14988" y="19865"/>
                    <a:pt x="14851" y="18563"/>
                  </a:cubicBezTo>
                  <a:cubicBezTo>
                    <a:pt x="14715" y="17261"/>
                    <a:pt x="14031" y="15269"/>
                    <a:pt x="13347" y="13967"/>
                  </a:cubicBezTo>
                  <a:cubicBezTo>
                    <a:pt x="12664" y="12665"/>
                    <a:pt x="11980" y="12052"/>
                    <a:pt x="11297" y="11669"/>
                  </a:cubicBezTo>
                  <a:cubicBezTo>
                    <a:pt x="10613" y="11286"/>
                    <a:pt x="9930" y="11133"/>
                    <a:pt x="9315" y="11286"/>
                  </a:cubicBezTo>
                  <a:cubicBezTo>
                    <a:pt x="8699" y="11440"/>
                    <a:pt x="8153" y="11899"/>
                    <a:pt x="8221" y="12282"/>
                  </a:cubicBezTo>
                  <a:cubicBezTo>
                    <a:pt x="8289" y="12665"/>
                    <a:pt x="8973" y="12971"/>
                    <a:pt x="10272" y="13048"/>
                  </a:cubicBezTo>
                  <a:cubicBezTo>
                    <a:pt x="11570" y="13125"/>
                    <a:pt x="13484" y="12971"/>
                    <a:pt x="14715" y="13278"/>
                  </a:cubicBezTo>
                  <a:cubicBezTo>
                    <a:pt x="15945" y="13584"/>
                    <a:pt x="16492" y="14350"/>
                    <a:pt x="16834" y="15116"/>
                  </a:cubicBezTo>
                  <a:cubicBezTo>
                    <a:pt x="17175" y="15882"/>
                    <a:pt x="17312" y="16648"/>
                    <a:pt x="17449" y="17414"/>
                  </a:cubicBezTo>
                  <a:cubicBezTo>
                    <a:pt x="17585" y="18180"/>
                    <a:pt x="17722" y="18946"/>
                    <a:pt x="17791" y="18946"/>
                  </a:cubicBezTo>
                  <a:cubicBezTo>
                    <a:pt x="17859" y="18946"/>
                    <a:pt x="17859" y="18180"/>
                    <a:pt x="17859" y="17031"/>
                  </a:cubicBezTo>
                  <a:cubicBezTo>
                    <a:pt x="17859" y="15882"/>
                    <a:pt x="17859" y="14350"/>
                    <a:pt x="17859" y="13201"/>
                  </a:cubicBezTo>
                  <a:cubicBezTo>
                    <a:pt x="17859" y="12052"/>
                    <a:pt x="17859" y="11286"/>
                    <a:pt x="18201" y="10827"/>
                  </a:cubicBezTo>
                  <a:cubicBezTo>
                    <a:pt x="18542" y="10367"/>
                    <a:pt x="19226" y="10214"/>
                    <a:pt x="19841" y="10367"/>
                  </a:cubicBezTo>
                  <a:cubicBezTo>
                    <a:pt x="20456" y="10520"/>
                    <a:pt x="21003" y="10980"/>
                    <a:pt x="21550" y="1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7236883" y="5338760"/>
              <a:ext cx="81172" cy="9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005" fill="norm" stroke="1" extrusionOk="0">
                  <a:moveTo>
                    <a:pt x="15508" y="3631"/>
                  </a:moveTo>
                  <a:cubicBezTo>
                    <a:pt x="12738" y="3631"/>
                    <a:pt x="9969" y="3631"/>
                    <a:pt x="7754" y="4570"/>
                  </a:cubicBezTo>
                  <a:cubicBezTo>
                    <a:pt x="5538" y="5509"/>
                    <a:pt x="3877" y="7388"/>
                    <a:pt x="2492" y="9501"/>
                  </a:cubicBezTo>
                  <a:cubicBezTo>
                    <a:pt x="1108" y="11614"/>
                    <a:pt x="0" y="13962"/>
                    <a:pt x="0" y="16309"/>
                  </a:cubicBezTo>
                  <a:cubicBezTo>
                    <a:pt x="0" y="18657"/>
                    <a:pt x="1108" y="21005"/>
                    <a:pt x="4154" y="21005"/>
                  </a:cubicBezTo>
                  <a:cubicBezTo>
                    <a:pt x="7200" y="21005"/>
                    <a:pt x="12185" y="18657"/>
                    <a:pt x="15508" y="16309"/>
                  </a:cubicBezTo>
                  <a:cubicBezTo>
                    <a:pt x="18831" y="13962"/>
                    <a:pt x="20492" y="11614"/>
                    <a:pt x="21046" y="8327"/>
                  </a:cubicBezTo>
                  <a:cubicBezTo>
                    <a:pt x="21600" y="5040"/>
                    <a:pt x="21046" y="814"/>
                    <a:pt x="18277" y="109"/>
                  </a:cubicBezTo>
                  <a:cubicBezTo>
                    <a:pt x="15508" y="-595"/>
                    <a:pt x="10523" y="2222"/>
                    <a:pt x="5538" y="5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7353299" y="5348779"/>
              <a:ext cx="1697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0" y="0"/>
                  </a:moveTo>
                  <a:cubicBezTo>
                    <a:pt x="1067" y="697"/>
                    <a:pt x="2133" y="1394"/>
                    <a:pt x="2667" y="2903"/>
                  </a:cubicBezTo>
                  <a:cubicBezTo>
                    <a:pt x="3200" y="4413"/>
                    <a:pt x="3200" y="6735"/>
                    <a:pt x="2933" y="8826"/>
                  </a:cubicBezTo>
                  <a:cubicBezTo>
                    <a:pt x="2667" y="10916"/>
                    <a:pt x="2133" y="12774"/>
                    <a:pt x="2000" y="13123"/>
                  </a:cubicBezTo>
                  <a:cubicBezTo>
                    <a:pt x="1867" y="13471"/>
                    <a:pt x="2133" y="12310"/>
                    <a:pt x="3333" y="10103"/>
                  </a:cubicBezTo>
                  <a:cubicBezTo>
                    <a:pt x="4533" y="7897"/>
                    <a:pt x="6667" y="4645"/>
                    <a:pt x="9333" y="2787"/>
                  </a:cubicBezTo>
                  <a:cubicBezTo>
                    <a:pt x="12000" y="929"/>
                    <a:pt x="15200" y="465"/>
                    <a:pt x="17467" y="1626"/>
                  </a:cubicBezTo>
                  <a:cubicBezTo>
                    <a:pt x="19733" y="2787"/>
                    <a:pt x="21067" y="5574"/>
                    <a:pt x="21333" y="9174"/>
                  </a:cubicBezTo>
                  <a:cubicBezTo>
                    <a:pt x="21600" y="12774"/>
                    <a:pt x="20800" y="17187"/>
                    <a:pt x="20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121149" y="8053879"/>
              <a:ext cx="4159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" y="20400"/>
                    <a:pt x="264" y="19200"/>
                    <a:pt x="506" y="18150"/>
                  </a:cubicBezTo>
                  <a:cubicBezTo>
                    <a:pt x="747" y="17100"/>
                    <a:pt x="1099" y="16200"/>
                    <a:pt x="1478" y="15150"/>
                  </a:cubicBezTo>
                  <a:cubicBezTo>
                    <a:pt x="1858" y="14100"/>
                    <a:pt x="2264" y="12900"/>
                    <a:pt x="2649" y="11850"/>
                  </a:cubicBezTo>
                  <a:cubicBezTo>
                    <a:pt x="3034" y="10800"/>
                    <a:pt x="3397" y="9900"/>
                    <a:pt x="3798" y="9150"/>
                  </a:cubicBezTo>
                  <a:cubicBezTo>
                    <a:pt x="4199" y="8400"/>
                    <a:pt x="4639" y="7800"/>
                    <a:pt x="5095" y="7350"/>
                  </a:cubicBezTo>
                  <a:cubicBezTo>
                    <a:pt x="5551" y="6900"/>
                    <a:pt x="6024" y="6600"/>
                    <a:pt x="6496" y="6450"/>
                  </a:cubicBezTo>
                  <a:cubicBezTo>
                    <a:pt x="6969" y="6300"/>
                    <a:pt x="7442" y="6300"/>
                    <a:pt x="7915" y="6300"/>
                  </a:cubicBezTo>
                  <a:cubicBezTo>
                    <a:pt x="8387" y="6300"/>
                    <a:pt x="8860" y="6300"/>
                    <a:pt x="9283" y="6150"/>
                  </a:cubicBezTo>
                  <a:cubicBezTo>
                    <a:pt x="9706" y="6000"/>
                    <a:pt x="10080" y="5700"/>
                    <a:pt x="10459" y="5400"/>
                  </a:cubicBezTo>
                  <a:cubicBezTo>
                    <a:pt x="10838" y="5100"/>
                    <a:pt x="11223" y="4800"/>
                    <a:pt x="11630" y="4350"/>
                  </a:cubicBezTo>
                  <a:cubicBezTo>
                    <a:pt x="12037" y="3900"/>
                    <a:pt x="12465" y="3300"/>
                    <a:pt x="12883" y="2850"/>
                  </a:cubicBezTo>
                  <a:cubicBezTo>
                    <a:pt x="13301" y="2400"/>
                    <a:pt x="13707" y="2100"/>
                    <a:pt x="14109" y="1650"/>
                  </a:cubicBezTo>
                  <a:cubicBezTo>
                    <a:pt x="14510" y="1200"/>
                    <a:pt x="14906" y="600"/>
                    <a:pt x="15290" y="300"/>
                  </a:cubicBezTo>
                  <a:cubicBezTo>
                    <a:pt x="15675" y="0"/>
                    <a:pt x="16049" y="0"/>
                    <a:pt x="16467" y="0"/>
                  </a:cubicBezTo>
                  <a:cubicBezTo>
                    <a:pt x="16884" y="0"/>
                    <a:pt x="17346" y="0"/>
                    <a:pt x="17819" y="0"/>
                  </a:cubicBezTo>
                  <a:cubicBezTo>
                    <a:pt x="18291" y="0"/>
                    <a:pt x="18775" y="0"/>
                    <a:pt x="19220" y="0"/>
                  </a:cubicBezTo>
                  <a:cubicBezTo>
                    <a:pt x="19665" y="0"/>
                    <a:pt x="20072" y="0"/>
                    <a:pt x="20462" y="150"/>
                  </a:cubicBezTo>
                  <a:cubicBezTo>
                    <a:pt x="20853" y="300"/>
                    <a:pt x="21226" y="600"/>
                    <a:pt x="21600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4356099" y="6828329"/>
              <a:ext cx="152401" cy="163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00" y="0"/>
                  </a:moveTo>
                  <a:cubicBezTo>
                    <a:pt x="1800" y="837"/>
                    <a:pt x="900" y="1674"/>
                    <a:pt x="450" y="2693"/>
                  </a:cubicBezTo>
                  <a:cubicBezTo>
                    <a:pt x="0" y="3712"/>
                    <a:pt x="0" y="4912"/>
                    <a:pt x="0" y="6084"/>
                  </a:cubicBezTo>
                  <a:cubicBezTo>
                    <a:pt x="0" y="7256"/>
                    <a:pt x="0" y="8400"/>
                    <a:pt x="150" y="9502"/>
                  </a:cubicBezTo>
                  <a:cubicBezTo>
                    <a:pt x="300" y="10605"/>
                    <a:pt x="600" y="11665"/>
                    <a:pt x="1500" y="12740"/>
                  </a:cubicBezTo>
                  <a:cubicBezTo>
                    <a:pt x="2400" y="13814"/>
                    <a:pt x="3900" y="14902"/>
                    <a:pt x="5250" y="15921"/>
                  </a:cubicBezTo>
                  <a:cubicBezTo>
                    <a:pt x="6600" y="16940"/>
                    <a:pt x="7800" y="17888"/>
                    <a:pt x="9600" y="18684"/>
                  </a:cubicBezTo>
                  <a:cubicBezTo>
                    <a:pt x="11400" y="19479"/>
                    <a:pt x="13800" y="20121"/>
                    <a:pt x="15900" y="20581"/>
                  </a:cubicBezTo>
                  <a:cubicBezTo>
                    <a:pt x="18000" y="21042"/>
                    <a:pt x="19800" y="213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6343649" y="8428529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6330949" y="8254212"/>
              <a:ext cx="153472" cy="320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08" fill="norm" stroke="1" extrusionOk="0">
                  <a:moveTo>
                    <a:pt x="0" y="21508"/>
                  </a:moveTo>
                  <a:cubicBezTo>
                    <a:pt x="1168" y="16961"/>
                    <a:pt x="2335" y="12413"/>
                    <a:pt x="3357" y="9003"/>
                  </a:cubicBezTo>
                  <a:cubicBezTo>
                    <a:pt x="4378" y="5592"/>
                    <a:pt x="5254" y="3319"/>
                    <a:pt x="6276" y="1969"/>
                  </a:cubicBezTo>
                  <a:cubicBezTo>
                    <a:pt x="7297" y="619"/>
                    <a:pt x="8465" y="192"/>
                    <a:pt x="9778" y="50"/>
                  </a:cubicBezTo>
                  <a:cubicBezTo>
                    <a:pt x="11092" y="-92"/>
                    <a:pt x="12551" y="50"/>
                    <a:pt x="14449" y="690"/>
                  </a:cubicBezTo>
                  <a:cubicBezTo>
                    <a:pt x="16346" y="1329"/>
                    <a:pt x="18681" y="2466"/>
                    <a:pt x="19995" y="3745"/>
                  </a:cubicBezTo>
                  <a:cubicBezTo>
                    <a:pt x="21308" y="5024"/>
                    <a:pt x="21600" y="6445"/>
                    <a:pt x="20432" y="7724"/>
                  </a:cubicBezTo>
                  <a:cubicBezTo>
                    <a:pt x="19265" y="9003"/>
                    <a:pt x="16638" y="10140"/>
                    <a:pt x="13573" y="10921"/>
                  </a:cubicBezTo>
                  <a:cubicBezTo>
                    <a:pt x="10508" y="11703"/>
                    <a:pt x="7005" y="12129"/>
                    <a:pt x="3503" y="12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6559549" y="8396779"/>
              <a:ext cx="317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21600"/>
                  </a:moveTo>
                  <a:cubicBezTo>
                    <a:pt x="3456" y="21600"/>
                    <a:pt x="2592" y="21600"/>
                    <a:pt x="1728" y="20700"/>
                  </a:cubicBezTo>
                  <a:cubicBezTo>
                    <a:pt x="864" y="19800"/>
                    <a:pt x="0" y="18000"/>
                    <a:pt x="0" y="15300"/>
                  </a:cubicBezTo>
                  <a:cubicBezTo>
                    <a:pt x="0" y="12600"/>
                    <a:pt x="864" y="9000"/>
                    <a:pt x="3672" y="7200"/>
                  </a:cubicBezTo>
                  <a:cubicBezTo>
                    <a:pt x="6480" y="5400"/>
                    <a:pt x="11232" y="5400"/>
                    <a:pt x="14544" y="4500"/>
                  </a:cubicBezTo>
                  <a:cubicBezTo>
                    <a:pt x="17856" y="3600"/>
                    <a:pt x="1972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6877049" y="8352329"/>
              <a:ext cx="10230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7" h="21600" fill="norm" stroke="1" extrusionOk="0">
                  <a:moveTo>
                    <a:pt x="3738" y="0"/>
                  </a:moveTo>
                  <a:cubicBezTo>
                    <a:pt x="8308" y="248"/>
                    <a:pt x="12877" y="497"/>
                    <a:pt x="16200" y="1738"/>
                  </a:cubicBezTo>
                  <a:cubicBezTo>
                    <a:pt x="19523" y="2979"/>
                    <a:pt x="21600" y="5214"/>
                    <a:pt x="18692" y="8690"/>
                  </a:cubicBezTo>
                  <a:cubicBezTo>
                    <a:pt x="15785" y="12166"/>
                    <a:pt x="7892" y="16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3589066" y="7426070"/>
              <a:ext cx="379685" cy="11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080" fill="norm" stroke="1" extrusionOk="0">
                  <a:moveTo>
                    <a:pt x="8876" y="6556"/>
                  </a:moveTo>
                  <a:cubicBezTo>
                    <a:pt x="7205" y="3949"/>
                    <a:pt x="5534" y="1342"/>
                    <a:pt x="4102" y="411"/>
                  </a:cubicBezTo>
                  <a:cubicBezTo>
                    <a:pt x="2670" y="-520"/>
                    <a:pt x="1477" y="225"/>
                    <a:pt x="761" y="1714"/>
                  </a:cubicBezTo>
                  <a:cubicBezTo>
                    <a:pt x="45" y="3204"/>
                    <a:pt x="-194" y="5439"/>
                    <a:pt x="164" y="8046"/>
                  </a:cubicBezTo>
                  <a:cubicBezTo>
                    <a:pt x="522" y="10652"/>
                    <a:pt x="1477" y="13632"/>
                    <a:pt x="4042" y="15680"/>
                  </a:cubicBezTo>
                  <a:cubicBezTo>
                    <a:pt x="6608" y="17728"/>
                    <a:pt x="10785" y="18846"/>
                    <a:pt x="13709" y="19032"/>
                  </a:cubicBezTo>
                  <a:cubicBezTo>
                    <a:pt x="16633" y="19218"/>
                    <a:pt x="18303" y="18473"/>
                    <a:pt x="19377" y="18659"/>
                  </a:cubicBezTo>
                  <a:cubicBezTo>
                    <a:pt x="20451" y="18846"/>
                    <a:pt x="20929" y="19963"/>
                    <a:pt x="21406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3784599" y="7380779"/>
              <a:ext cx="889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971" y="19141"/>
                    <a:pt x="12343" y="16683"/>
                    <a:pt x="8743" y="13083"/>
                  </a:cubicBezTo>
                  <a:cubicBezTo>
                    <a:pt x="5143" y="9483"/>
                    <a:pt x="2571" y="474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3619060" y="7279179"/>
              <a:ext cx="335529" cy="11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17" fill="norm" stroke="1" extrusionOk="0">
                  <a:moveTo>
                    <a:pt x="3628" y="0"/>
                  </a:moveTo>
                  <a:cubicBezTo>
                    <a:pt x="2428" y="393"/>
                    <a:pt x="1228" y="785"/>
                    <a:pt x="561" y="2160"/>
                  </a:cubicBezTo>
                  <a:cubicBezTo>
                    <a:pt x="-106" y="3535"/>
                    <a:pt x="-239" y="5891"/>
                    <a:pt x="494" y="8444"/>
                  </a:cubicBezTo>
                  <a:cubicBezTo>
                    <a:pt x="1228" y="10996"/>
                    <a:pt x="2828" y="13745"/>
                    <a:pt x="5828" y="16298"/>
                  </a:cubicBezTo>
                  <a:cubicBezTo>
                    <a:pt x="8828" y="18851"/>
                    <a:pt x="13228" y="21207"/>
                    <a:pt x="16094" y="21404"/>
                  </a:cubicBezTo>
                  <a:cubicBezTo>
                    <a:pt x="18961" y="21600"/>
                    <a:pt x="20294" y="19636"/>
                    <a:pt x="20828" y="16691"/>
                  </a:cubicBezTo>
                  <a:cubicBezTo>
                    <a:pt x="21361" y="13745"/>
                    <a:pt x="21094" y="9818"/>
                    <a:pt x="20828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3809999" y="7247429"/>
              <a:ext cx="2349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0"/>
                  </a:moveTo>
                  <a:cubicBezTo>
                    <a:pt x="3308" y="7714"/>
                    <a:pt x="6616" y="15429"/>
                    <a:pt x="10216" y="18514"/>
                  </a:cubicBezTo>
                  <a:cubicBezTo>
                    <a:pt x="13816" y="21600"/>
                    <a:pt x="17708" y="2005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Shape"/>
            <p:cNvSpPr/>
            <p:nvPr/>
          </p:nvSpPr>
          <p:spPr>
            <a:xfrm>
              <a:off x="3754173" y="7153439"/>
              <a:ext cx="155336" cy="110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0437" fill="norm" stroke="1" extrusionOk="0">
                  <a:moveTo>
                    <a:pt x="12780" y="19796"/>
                  </a:moveTo>
                  <a:cubicBezTo>
                    <a:pt x="9900" y="19796"/>
                    <a:pt x="7020" y="19796"/>
                    <a:pt x="4860" y="19796"/>
                  </a:cubicBezTo>
                  <a:cubicBezTo>
                    <a:pt x="2700" y="19796"/>
                    <a:pt x="1260" y="19796"/>
                    <a:pt x="540" y="18814"/>
                  </a:cubicBezTo>
                  <a:cubicBezTo>
                    <a:pt x="-180" y="17832"/>
                    <a:pt x="-180" y="15868"/>
                    <a:pt x="540" y="12923"/>
                  </a:cubicBezTo>
                  <a:cubicBezTo>
                    <a:pt x="1260" y="9977"/>
                    <a:pt x="2700" y="6050"/>
                    <a:pt x="5004" y="3301"/>
                  </a:cubicBezTo>
                  <a:cubicBezTo>
                    <a:pt x="7308" y="552"/>
                    <a:pt x="10476" y="-1019"/>
                    <a:pt x="13356" y="748"/>
                  </a:cubicBezTo>
                  <a:cubicBezTo>
                    <a:pt x="16236" y="2516"/>
                    <a:pt x="18828" y="7621"/>
                    <a:pt x="20124" y="11156"/>
                  </a:cubicBezTo>
                  <a:cubicBezTo>
                    <a:pt x="21420" y="14690"/>
                    <a:pt x="21420" y="16654"/>
                    <a:pt x="20412" y="18028"/>
                  </a:cubicBezTo>
                  <a:cubicBezTo>
                    <a:pt x="19404" y="19403"/>
                    <a:pt x="17388" y="20188"/>
                    <a:pt x="15948" y="20385"/>
                  </a:cubicBezTo>
                  <a:cubicBezTo>
                    <a:pt x="14508" y="20581"/>
                    <a:pt x="13644" y="20188"/>
                    <a:pt x="12780" y="19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632199" y="6991417"/>
              <a:ext cx="361951" cy="122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13084"/>
                  </a:moveTo>
                  <a:cubicBezTo>
                    <a:pt x="379" y="8835"/>
                    <a:pt x="758" y="4586"/>
                    <a:pt x="2400" y="2107"/>
                  </a:cubicBezTo>
                  <a:cubicBezTo>
                    <a:pt x="4042" y="-372"/>
                    <a:pt x="6947" y="-1080"/>
                    <a:pt x="10358" y="2284"/>
                  </a:cubicBezTo>
                  <a:cubicBezTo>
                    <a:pt x="13768" y="5648"/>
                    <a:pt x="17684" y="13084"/>
                    <a:pt x="216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4444999" y="7107729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4629149" y="7101379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4883149" y="7107729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5175249" y="7101379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5873749" y="7088679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6140449" y="7082329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6413499" y="7072522"/>
              <a:ext cx="2159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18" y="2735"/>
                    <a:pt x="11435" y="-1585"/>
                    <a:pt x="15035" y="575"/>
                  </a:cubicBezTo>
                  <a:cubicBezTo>
                    <a:pt x="18635" y="2735"/>
                    <a:pt x="2011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6984999" y="7069629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7378699" y="7075979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7696199" y="7080212"/>
              <a:ext cx="1270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7956549" y="7088679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053261" y="6764829"/>
              <a:ext cx="41763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250" y="21600"/>
                  </a:moveTo>
                  <a:cubicBezTo>
                    <a:pt x="33" y="20908"/>
                    <a:pt x="-184" y="20215"/>
                    <a:pt x="250" y="19246"/>
                  </a:cubicBezTo>
                  <a:cubicBezTo>
                    <a:pt x="684" y="18277"/>
                    <a:pt x="1770" y="17031"/>
                    <a:pt x="3995" y="14885"/>
                  </a:cubicBezTo>
                  <a:cubicBezTo>
                    <a:pt x="6220" y="12738"/>
                    <a:pt x="9585" y="9692"/>
                    <a:pt x="12678" y="7062"/>
                  </a:cubicBezTo>
                  <a:cubicBezTo>
                    <a:pt x="15772" y="4431"/>
                    <a:pt x="18594" y="2215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8293099" y="6731865"/>
              <a:ext cx="213785" cy="13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6268"/>
                  </a:moveTo>
                  <a:cubicBezTo>
                    <a:pt x="642" y="4918"/>
                    <a:pt x="1283" y="3568"/>
                    <a:pt x="4277" y="2387"/>
                  </a:cubicBezTo>
                  <a:cubicBezTo>
                    <a:pt x="7271" y="1206"/>
                    <a:pt x="12618" y="193"/>
                    <a:pt x="15826" y="25"/>
                  </a:cubicBezTo>
                  <a:cubicBezTo>
                    <a:pt x="19034" y="-144"/>
                    <a:pt x="20103" y="531"/>
                    <a:pt x="20745" y="2556"/>
                  </a:cubicBezTo>
                  <a:cubicBezTo>
                    <a:pt x="21386" y="4581"/>
                    <a:pt x="21600" y="7956"/>
                    <a:pt x="21600" y="11331"/>
                  </a:cubicBezTo>
                  <a:cubicBezTo>
                    <a:pt x="21600" y="14706"/>
                    <a:pt x="21386" y="18081"/>
                    <a:pt x="21172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8737599" y="6599729"/>
              <a:ext cx="38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4438649" y="6297030"/>
              <a:ext cx="3860801" cy="174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21574"/>
                  </a:moveTo>
                  <a:cubicBezTo>
                    <a:pt x="391" y="21522"/>
                    <a:pt x="782" y="21469"/>
                    <a:pt x="1113" y="21391"/>
                  </a:cubicBezTo>
                  <a:cubicBezTo>
                    <a:pt x="1445" y="21312"/>
                    <a:pt x="1717" y="21207"/>
                    <a:pt x="1972" y="21129"/>
                  </a:cubicBezTo>
                  <a:cubicBezTo>
                    <a:pt x="2226" y="21050"/>
                    <a:pt x="2463" y="20998"/>
                    <a:pt x="2676" y="20933"/>
                  </a:cubicBezTo>
                  <a:cubicBezTo>
                    <a:pt x="2889" y="20867"/>
                    <a:pt x="3079" y="20789"/>
                    <a:pt x="3328" y="20631"/>
                  </a:cubicBezTo>
                  <a:cubicBezTo>
                    <a:pt x="3576" y="20474"/>
                    <a:pt x="3884" y="20239"/>
                    <a:pt x="4162" y="19990"/>
                  </a:cubicBezTo>
                  <a:cubicBezTo>
                    <a:pt x="4441" y="19741"/>
                    <a:pt x="4689" y="19479"/>
                    <a:pt x="4903" y="19191"/>
                  </a:cubicBezTo>
                  <a:cubicBezTo>
                    <a:pt x="5116" y="18903"/>
                    <a:pt x="5293" y="18589"/>
                    <a:pt x="5477" y="18210"/>
                  </a:cubicBezTo>
                  <a:cubicBezTo>
                    <a:pt x="5661" y="17830"/>
                    <a:pt x="5850" y="17385"/>
                    <a:pt x="6034" y="16861"/>
                  </a:cubicBezTo>
                  <a:cubicBezTo>
                    <a:pt x="6217" y="16338"/>
                    <a:pt x="6395" y="15735"/>
                    <a:pt x="6537" y="15225"/>
                  </a:cubicBezTo>
                  <a:cubicBezTo>
                    <a:pt x="6679" y="14714"/>
                    <a:pt x="6786" y="14295"/>
                    <a:pt x="6868" y="13968"/>
                  </a:cubicBezTo>
                  <a:cubicBezTo>
                    <a:pt x="6951" y="13641"/>
                    <a:pt x="7011" y="13405"/>
                    <a:pt x="7082" y="12986"/>
                  </a:cubicBezTo>
                  <a:cubicBezTo>
                    <a:pt x="7153" y="12567"/>
                    <a:pt x="7236" y="11965"/>
                    <a:pt x="7318" y="11389"/>
                  </a:cubicBezTo>
                  <a:cubicBezTo>
                    <a:pt x="7401" y="10813"/>
                    <a:pt x="7484" y="10263"/>
                    <a:pt x="7561" y="9687"/>
                  </a:cubicBezTo>
                  <a:cubicBezTo>
                    <a:pt x="7638" y="9111"/>
                    <a:pt x="7709" y="8509"/>
                    <a:pt x="7786" y="7855"/>
                  </a:cubicBezTo>
                  <a:cubicBezTo>
                    <a:pt x="7863" y="7200"/>
                    <a:pt x="7946" y="6493"/>
                    <a:pt x="8041" y="5747"/>
                  </a:cubicBezTo>
                  <a:cubicBezTo>
                    <a:pt x="8136" y="5001"/>
                    <a:pt x="8242" y="4215"/>
                    <a:pt x="8343" y="3587"/>
                  </a:cubicBezTo>
                  <a:cubicBezTo>
                    <a:pt x="8443" y="2959"/>
                    <a:pt x="8538" y="2487"/>
                    <a:pt x="8651" y="2121"/>
                  </a:cubicBezTo>
                  <a:cubicBezTo>
                    <a:pt x="8763" y="1754"/>
                    <a:pt x="8893" y="1493"/>
                    <a:pt x="9071" y="1231"/>
                  </a:cubicBezTo>
                  <a:cubicBezTo>
                    <a:pt x="9249" y="969"/>
                    <a:pt x="9474" y="707"/>
                    <a:pt x="9728" y="498"/>
                  </a:cubicBezTo>
                  <a:cubicBezTo>
                    <a:pt x="9983" y="288"/>
                    <a:pt x="10267" y="131"/>
                    <a:pt x="10498" y="53"/>
                  </a:cubicBezTo>
                  <a:cubicBezTo>
                    <a:pt x="10729" y="-26"/>
                    <a:pt x="10907" y="-26"/>
                    <a:pt x="11090" y="118"/>
                  </a:cubicBezTo>
                  <a:cubicBezTo>
                    <a:pt x="11274" y="262"/>
                    <a:pt x="11463" y="550"/>
                    <a:pt x="11647" y="890"/>
                  </a:cubicBezTo>
                  <a:cubicBezTo>
                    <a:pt x="11830" y="1231"/>
                    <a:pt x="12008" y="1623"/>
                    <a:pt x="12221" y="2173"/>
                  </a:cubicBezTo>
                  <a:cubicBezTo>
                    <a:pt x="12434" y="2723"/>
                    <a:pt x="12683" y="3430"/>
                    <a:pt x="12914" y="4163"/>
                  </a:cubicBezTo>
                  <a:cubicBezTo>
                    <a:pt x="13145" y="4896"/>
                    <a:pt x="13358" y="5655"/>
                    <a:pt x="13524" y="6323"/>
                  </a:cubicBezTo>
                  <a:cubicBezTo>
                    <a:pt x="13689" y="6991"/>
                    <a:pt x="13808" y="7567"/>
                    <a:pt x="13914" y="8064"/>
                  </a:cubicBezTo>
                  <a:cubicBezTo>
                    <a:pt x="14021" y="8562"/>
                    <a:pt x="14116" y="8981"/>
                    <a:pt x="14216" y="9491"/>
                  </a:cubicBezTo>
                  <a:cubicBezTo>
                    <a:pt x="14317" y="10002"/>
                    <a:pt x="14424" y="10604"/>
                    <a:pt x="14554" y="11193"/>
                  </a:cubicBezTo>
                  <a:cubicBezTo>
                    <a:pt x="14684" y="11782"/>
                    <a:pt x="14838" y="12358"/>
                    <a:pt x="15016" y="12973"/>
                  </a:cubicBezTo>
                  <a:cubicBezTo>
                    <a:pt x="15193" y="13589"/>
                    <a:pt x="15395" y="14243"/>
                    <a:pt x="15614" y="14806"/>
                  </a:cubicBezTo>
                  <a:cubicBezTo>
                    <a:pt x="15833" y="15369"/>
                    <a:pt x="16070" y="15840"/>
                    <a:pt x="16336" y="16351"/>
                  </a:cubicBezTo>
                  <a:cubicBezTo>
                    <a:pt x="16603" y="16861"/>
                    <a:pt x="16899" y="17411"/>
                    <a:pt x="17159" y="17843"/>
                  </a:cubicBezTo>
                  <a:cubicBezTo>
                    <a:pt x="17420" y="18275"/>
                    <a:pt x="17645" y="18589"/>
                    <a:pt x="17852" y="18851"/>
                  </a:cubicBezTo>
                  <a:cubicBezTo>
                    <a:pt x="18059" y="19113"/>
                    <a:pt x="18249" y="19322"/>
                    <a:pt x="18426" y="19493"/>
                  </a:cubicBezTo>
                  <a:cubicBezTo>
                    <a:pt x="18604" y="19663"/>
                    <a:pt x="18770" y="19794"/>
                    <a:pt x="18971" y="19911"/>
                  </a:cubicBezTo>
                  <a:cubicBezTo>
                    <a:pt x="19172" y="20029"/>
                    <a:pt x="19409" y="20134"/>
                    <a:pt x="19616" y="20239"/>
                  </a:cubicBezTo>
                  <a:cubicBezTo>
                    <a:pt x="19824" y="20343"/>
                    <a:pt x="20001" y="20448"/>
                    <a:pt x="20191" y="20540"/>
                  </a:cubicBezTo>
                  <a:cubicBezTo>
                    <a:pt x="20380" y="20631"/>
                    <a:pt x="20582" y="20710"/>
                    <a:pt x="20771" y="20762"/>
                  </a:cubicBezTo>
                  <a:cubicBezTo>
                    <a:pt x="20961" y="20815"/>
                    <a:pt x="21138" y="20841"/>
                    <a:pt x="21274" y="20946"/>
                  </a:cubicBezTo>
                  <a:cubicBezTo>
                    <a:pt x="21411" y="21050"/>
                    <a:pt x="21505" y="21234"/>
                    <a:pt x="2160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6324599" y="6402879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6299199" y="6733079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6337299" y="7056929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6324549" y="7495079"/>
              <a:ext cx="2545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6000"/>
                    <a:pt x="3363" y="12000"/>
                    <a:pt x="870" y="15600"/>
                  </a:cubicBezTo>
                  <a:cubicBezTo>
                    <a:pt x="-1622" y="19200"/>
                    <a:pt x="1701" y="204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6349999" y="7857029"/>
              <a:ext cx="31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6388099" y="8155479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6369014" y="8036945"/>
              <a:ext cx="131015" cy="11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355" fill="norm" stroke="1" extrusionOk="0">
                  <a:moveTo>
                    <a:pt x="6080" y="19636"/>
                  </a:moveTo>
                  <a:cubicBezTo>
                    <a:pt x="4393" y="20422"/>
                    <a:pt x="2705" y="21207"/>
                    <a:pt x="2537" y="21011"/>
                  </a:cubicBezTo>
                  <a:cubicBezTo>
                    <a:pt x="2368" y="20815"/>
                    <a:pt x="3718" y="19636"/>
                    <a:pt x="5068" y="17476"/>
                  </a:cubicBezTo>
                  <a:cubicBezTo>
                    <a:pt x="6418" y="15316"/>
                    <a:pt x="7768" y="12175"/>
                    <a:pt x="7599" y="10800"/>
                  </a:cubicBezTo>
                  <a:cubicBezTo>
                    <a:pt x="7431" y="9425"/>
                    <a:pt x="5743" y="9818"/>
                    <a:pt x="4393" y="10800"/>
                  </a:cubicBezTo>
                  <a:cubicBezTo>
                    <a:pt x="3043" y="11782"/>
                    <a:pt x="2031" y="13353"/>
                    <a:pt x="1187" y="15120"/>
                  </a:cubicBezTo>
                  <a:cubicBezTo>
                    <a:pt x="343" y="16887"/>
                    <a:pt x="-332" y="18851"/>
                    <a:pt x="174" y="20029"/>
                  </a:cubicBezTo>
                  <a:cubicBezTo>
                    <a:pt x="681" y="21207"/>
                    <a:pt x="2368" y="21600"/>
                    <a:pt x="3887" y="21207"/>
                  </a:cubicBezTo>
                  <a:cubicBezTo>
                    <a:pt x="5406" y="20815"/>
                    <a:pt x="6756" y="19636"/>
                    <a:pt x="8105" y="18262"/>
                  </a:cubicBezTo>
                  <a:cubicBezTo>
                    <a:pt x="9456" y="16887"/>
                    <a:pt x="10806" y="15316"/>
                    <a:pt x="11649" y="12960"/>
                  </a:cubicBezTo>
                  <a:cubicBezTo>
                    <a:pt x="12493" y="10604"/>
                    <a:pt x="12831" y="7462"/>
                    <a:pt x="12155" y="5891"/>
                  </a:cubicBezTo>
                  <a:cubicBezTo>
                    <a:pt x="11481" y="4320"/>
                    <a:pt x="9793" y="4320"/>
                    <a:pt x="8443" y="5105"/>
                  </a:cubicBezTo>
                  <a:cubicBezTo>
                    <a:pt x="7093" y="5891"/>
                    <a:pt x="6080" y="7462"/>
                    <a:pt x="5406" y="9229"/>
                  </a:cubicBezTo>
                  <a:cubicBezTo>
                    <a:pt x="4731" y="10996"/>
                    <a:pt x="4393" y="12960"/>
                    <a:pt x="5068" y="14138"/>
                  </a:cubicBezTo>
                  <a:cubicBezTo>
                    <a:pt x="5743" y="15316"/>
                    <a:pt x="7431" y="15709"/>
                    <a:pt x="9962" y="14727"/>
                  </a:cubicBezTo>
                  <a:cubicBezTo>
                    <a:pt x="12493" y="13745"/>
                    <a:pt x="15868" y="11389"/>
                    <a:pt x="18062" y="8836"/>
                  </a:cubicBezTo>
                  <a:cubicBezTo>
                    <a:pt x="20255" y="6284"/>
                    <a:pt x="21268" y="3535"/>
                    <a:pt x="20762" y="1964"/>
                  </a:cubicBezTo>
                  <a:cubicBezTo>
                    <a:pt x="20255" y="393"/>
                    <a:pt x="18230" y="0"/>
                    <a:pt x="16205" y="0"/>
                  </a:cubicBezTo>
                  <a:cubicBezTo>
                    <a:pt x="14180" y="0"/>
                    <a:pt x="12155" y="393"/>
                    <a:pt x="10637" y="1375"/>
                  </a:cubicBezTo>
                  <a:cubicBezTo>
                    <a:pt x="9118" y="2356"/>
                    <a:pt x="8105" y="3927"/>
                    <a:pt x="8443" y="4909"/>
                  </a:cubicBezTo>
                  <a:cubicBezTo>
                    <a:pt x="8781" y="5891"/>
                    <a:pt x="10468" y="6284"/>
                    <a:pt x="11649" y="7462"/>
                  </a:cubicBezTo>
                  <a:cubicBezTo>
                    <a:pt x="12831" y="8640"/>
                    <a:pt x="13506" y="10604"/>
                    <a:pt x="14180" y="12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6655747" y="7808610"/>
              <a:ext cx="132669" cy="18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038" fill="norm" stroke="1" extrusionOk="0">
                  <a:moveTo>
                    <a:pt x="11999" y="10648"/>
                  </a:moveTo>
                  <a:cubicBezTo>
                    <a:pt x="10649" y="9920"/>
                    <a:pt x="9299" y="9192"/>
                    <a:pt x="7780" y="8949"/>
                  </a:cubicBezTo>
                  <a:cubicBezTo>
                    <a:pt x="6261" y="8707"/>
                    <a:pt x="4574" y="8949"/>
                    <a:pt x="3055" y="10770"/>
                  </a:cubicBezTo>
                  <a:cubicBezTo>
                    <a:pt x="1536" y="12590"/>
                    <a:pt x="186" y="15988"/>
                    <a:pt x="18" y="18172"/>
                  </a:cubicBezTo>
                  <a:cubicBezTo>
                    <a:pt x="-151" y="20356"/>
                    <a:pt x="861" y="21327"/>
                    <a:pt x="4068" y="20963"/>
                  </a:cubicBezTo>
                  <a:cubicBezTo>
                    <a:pt x="7274" y="20599"/>
                    <a:pt x="12674" y="18900"/>
                    <a:pt x="16218" y="16230"/>
                  </a:cubicBezTo>
                  <a:cubicBezTo>
                    <a:pt x="19761" y="13561"/>
                    <a:pt x="21449" y="9920"/>
                    <a:pt x="21111" y="7008"/>
                  </a:cubicBezTo>
                  <a:cubicBezTo>
                    <a:pt x="20774" y="4096"/>
                    <a:pt x="18412" y="1911"/>
                    <a:pt x="16387" y="819"/>
                  </a:cubicBezTo>
                  <a:cubicBezTo>
                    <a:pt x="14362" y="-273"/>
                    <a:pt x="12674" y="-273"/>
                    <a:pt x="11324" y="819"/>
                  </a:cubicBezTo>
                  <a:cubicBezTo>
                    <a:pt x="9974" y="1911"/>
                    <a:pt x="8961" y="4096"/>
                    <a:pt x="7949" y="6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6838949" y="788877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6923795" y="7780829"/>
              <a:ext cx="7885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26" h="21600" fill="norm" stroke="1" extrusionOk="0">
                  <a:moveTo>
                    <a:pt x="8912" y="0"/>
                  </a:moveTo>
                  <a:cubicBezTo>
                    <a:pt x="6278" y="0"/>
                    <a:pt x="3643" y="0"/>
                    <a:pt x="1800" y="562"/>
                  </a:cubicBezTo>
                  <a:cubicBezTo>
                    <a:pt x="-44" y="1125"/>
                    <a:pt x="-1098" y="2250"/>
                    <a:pt x="1800" y="4050"/>
                  </a:cubicBezTo>
                  <a:cubicBezTo>
                    <a:pt x="4697" y="5850"/>
                    <a:pt x="11546" y="8325"/>
                    <a:pt x="15497" y="10125"/>
                  </a:cubicBezTo>
                  <a:cubicBezTo>
                    <a:pt x="19448" y="11925"/>
                    <a:pt x="20502" y="13050"/>
                    <a:pt x="18922" y="14738"/>
                  </a:cubicBezTo>
                  <a:cubicBezTo>
                    <a:pt x="17341" y="16425"/>
                    <a:pt x="13126" y="18675"/>
                    <a:pt x="9702" y="19912"/>
                  </a:cubicBezTo>
                  <a:cubicBezTo>
                    <a:pt x="6278" y="21150"/>
                    <a:pt x="3643" y="21375"/>
                    <a:pt x="10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6927849" y="7730029"/>
              <a:ext cx="171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483099" y="5865603"/>
              <a:ext cx="3816351" cy="2277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21557"/>
                  </a:moveTo>
                  <a:cubicBezTo>
                    <a:pt x="276" y="21557"/>
                    <a:pt x="551" y="21557"/>
                    <a:pt x="845" y="21537"/>
                  </a:cubicBezTo>
                  <a:cubicBezTo>
                    <a:pt x="1138" y="21517"/>
                    <a:pt x="1450" y="21477"/>
                    <a:pt x="1785" y="21417"/>
                  </a:cubicBezTo>
                  <a:cubicBezTo>
                    <a:pt x="2120" y="21357"/>
                    <a:pt x="2480" y="21276"/>
                    <a:pt x="2803" y="21226"/>
                  </a:cubicBezTo>
                  <a:cubicBezTo>
                    <a:pt x="3127" y="21176"/>
                    <a:pt x="3414" y="21156"/>
                    <a:pt x="3684" y="21126"/>
                  </a:cubicBezTo>
                  <a:cubicBezTo>
                    <a:pt x="3953" y="21096"/>
                    <a:pt x="4205" y="21056"/>
                    <a:pt x="4463" y="21016"/>
                  </a:cubicBezTo>
                  <a:cubicBezTo>
                    <a:pt x="4720" y="20976"/>
                    <a:pt x="4984" y="20936"/>
                    <a:pt x="5247" y="20906"/>
                  </a:cubicBezTo>
                  <a:cubicBezTo>
                    <a:pt x="5511" y="20876"/>
                    <a:pt x="5774" y="20856"/>
                    <a:pt x="6098" y="20836"/>
                  </a:cubicBezTo>
                  <a:cubicBezTo>
                    <a:pt x="6421" y="20816"/>
                    <a:pt x="6805" y="20796"/>
                    <a:pt x="7194" y="20776"/>
                  </a:cubicBezTo>
                  <a:cubicBezTo>
                    <a:pt x="7583" y="20756"/>
                    <a:pt x="7979" y="20735"/>
                    <a:pt x="8326" y="20715"/>
                  </a:cubicBezTo>
                  <a:cubicBezTo>
                    <a:pt x="8674" y="20695"/>
                    <a:pt x="8973" y="20675"/>
                    <a:pt x="9231" y="20575"/>
                  </a:cubicBezTo>
                  <a:cubicBezTo>
                    <a:pt x="9488" y="20475"/>
                    <a:pt x="9704" y="20295"/>
                    <a:pt x="9842" y="20044"/>
                  </a:cubicBezTo>
                  <a:cubicBezTo>
                    <a:pt x="9979" y="19794"/>
                    <a:pt x="10039" y="19473"/>
                    <a:pt x="10081" y="19082"/>
                  </a:cubicBezTo>
                  <a:cubicBezTo>
                    <a:pt x="10123" y="18692"/>
                    <a:pt x="10147" y="18231"/>
                    <a:pt x="10153" y="17720"/>
                  </a:cubicBezTo>
                  <a:cubicBezTo>
                    <a:pt x="10159" y="17209"/>
                    <a:pt x="10147" y="16648"/>
                    <a:pt x="10153" y="16137"/>
                  </a:cubicBezTo>
                  <a:cubicBezTo>
                    <a:pt x="10159" y="15626"/>
                    <a:pt x="10183" y="15165"/>
                    <a:pt x="10207" y="14664"/>
                  </a:cubicBezTo>
                  <a:cubicBezTo>
                    <a:pt x="10231" y="14163"/>
                    <a:pt x="10255" y="13622"/>
                    <a:pt x="10273" y="13081"/>
                  </a:cubicBezTo>
                  <a:cubicBezTo>
                    <a:pt x="10291" y="12540"/>
                    <a:pt x="10303" y="11999"/>
                    <a:pt x="10315" y="11498"/>
                  </a:cubicBezTo>
                  <a:cubicBezTo>
                    <a:pt x="10327" y="10997"/>
                    <a:pt x="10339" y="10537"/>
                    <a:pt x="10357" y="10076"/>
                  </a:cubicBezTo>
                  <a:cubicBezTo>
                    <a:pt x="10375" y="9615"/>
                    <a:pt x="10399" y="9154"/>
                    <a:pt x="10411" y="8513"/>
                  </a:cubicBezTo>
                  <a:cubicBezTo>
                    <a:pt x="10423" y="7872"/>
                    <a:pt x="10423" y="7050"/>
                    <a:pt x="10441" y="6429"/>
                  </a:cubicBezTo>
                  <a:cubicBezTo>
                    <a:pt x="10459" y="5808"/>
                    <a:pt x="10495" y="5387"/>
                    <a:pt x="10530" y="4936"/>
                  </a:cubicBezTo>
                  <a:cubicBezTo>
                    <a:pt x="10566" y="4485"/>
                    <a:pt x="10602" y="4004"/>
                    <a:pt x="10638" y="3534"/>
                  </a:cubicBezTo>
                  <a:cubicBezTo>
                    <a:pt x="10674" y="3063"/>
                    <a:pt x="10710" y="2602"/>
                    <a:pt x="10734" y="2151"/>
                  </a:cubicBezTo>
                  <a:cubicBezTo>
                    <a:pt x="10758" y="1700"/>
                    <a:pt x="10770" y="1259"/>
                    <a:pt x="10776" y="989"/>
                  </a:cubicBezTo>
                  <a:cubicBezTo>
                    <a:pt x="10782" y="718"/>
                    <a:pt x="10782" y="618"/>
                    <a:pt x="10794" y="458"/>
                  </a:cubicBezTo>
                  <a:cubicBezTo>
                    <a:pt x="10806" y="298"/>
                    <a:pt x="10830" y="77"/>
                    <a:pt x="10842" y="17"/>
                  </a:cubicBezTo>
                  <a:cubicBezTo>
                    <a:pt x="10854" y="-43"/>
                    <a:pt x="10854" y="57"/>
                    <a:pt x="10830" y="358"/>
                  </a:cubicBezTo>
                  <a:cubicBezTo>
                    <a:pt x="10806" y="658"/>
                    <a:pt x="10758" y="1159"/>
                    <a:pt x="10704" y="1690"/>
                  </a:cubicBezTo>
                  <a:cubicBezTo>
                    <a:pt x="10650" y="2221"/>
                    <a:pt x="10590" y="2782"/>
                    <a:pt x="10560" y="3343"/>
                  </a:cubicBezTo>
                  <a:cubicBezTo>
                    <a:pt x="10530" y="3904"/>
                    <a:pt x="10530" y="4465"/>
                    <a:pt x="10536" y="5086"/>
                  </a:cubicBezTo>
                  <a:cubicBezTo>
                    <a:pt x="10542" y="5708"/>
                    <a:pt x="10554" y="6389"/>
                    <a:pt x="10560" y="7100"/>
                  </a:cubicBezTo>
                  <a:cubicBezTo>
                    <a:pt x="10566" y="7812"/>
                    <a:pt x="10566" y="8553"/>
                    <a:pt x="10560" y="9204"/>
                  </a:cubicBezTo>
                  <a:cubicBezTo>
                    <a:pt x="10554" y="9855"/>
                    <a:pt x="10542" y="10416"/>
                    <a:pt x="10542" y="10977"/>
                  </a:cubicBezTo>
                  <a:cubicBezTo>
                    <a:pt x="10542" y="11538"/>
                    <a:pt x="10554" y="12099"/>
                    <a:pt x="10554" y="12681"/>
                  </a:cubicBezTo>
                  <a:cubicBezTo>
                    <a:pt x="10554" y="13262"/>
                    <a:pt x="10542" y="13863"/>
                    <a:pt x="10524" y="14394"/>
                  </a:cubicBezTo>
                  <a:cubicBezTo>
                    <a:pt x="10506" y="14925"/>
                    <a:pt x="10483" y="15386"/>
                    <a:pt x="10459" y="15826"/>
                  </a:cubicBezTo>
                  <a:cubicBezTo>
                    <a:pt x="10435" y="16267"/>
                    <a:pt x="10411" y="16688"/>
                    <a:pt x="10405" y="17059"/>
                  </a:cubicBezTo>
                  <a:cubicBezTo>
                    <a:pt x="10399" y="17429"/>
                    <a:pt x="10411" y="17750"/>
                    <a:pt x="10459" y="18051"/>
                  </a:cubicBezTo>
                  <a:cubicBezTo>
                    <a:pt x="10506" y="18351"/>
                    <a:pt x="10590" y="18632"/>
                    <a:pt x="10692" y="18902"/>
                  </a:cubicBezTo>
                  <a:cubicBezTo>
                    <a:pt x="10794" y="19173"/>
                    <a:pt x="10914" y="19433"/>
                    <a:pt x="11040" y="19663"/>
                  </a:cubicBezTo>
                  <a:cubicBezTo>
                    <a:pt x="11165" y="19894"/>
                    <a:pt x="11297" y="20094"/>
                    <a:pt x="11495" y="20275"/>
                  </a:cubicBezTo>
                  <a:cubicBezTo>
                    <a:pt x="11693" y="20455"/>
                    <a:pt x="11956" y="20615"/>
                    <a:pt x="12286" y="20735"/>
                  </a:cubicBezTo>
                  <a:cubicBezTo>
                    <a:pt x="12615" y="20856"/>
                    <a:pt x="13010" y="20936"/>
                    <a:pt x="13442" y="20976"/>
                  </a:cubicBezTo>
                  <a:cubicBezTo>
                    <a:pt x="13873" y="21016"/>
                    <a:pt x="14340" y="21016"/>
                    <a:pt x="14783" y="21026"/>
                  </a:cubicBezTo>
                  <a:cubicBezTo>
                    <a:pt x="15227" y="21036"/>
                    <a:pt x="15646" y="21056"/>
                    <a:pt x="16077" y="21066"/>
                  </a:cubicBezTo>
                  <a:cubicBezTo>
                    <a:pt x="16508" y="21076"/>
                    <a:pt x="16952" y="21076"/>
                    <a:pt x="17437" y="21076"/>
                  </a:cubicBezTo>
                  <a:cubicBezTo>
                    <a:pt x="17922" y="21076"/>
                    <a:pt x="18449" y="21076"/>
                    <a:pt x="18964" y="21066"/>
                  </a:cubicBezTo>
                  <a:cubicBezTo>
                    <a:pt x="19480" y="21056"/>
                    <a:pt x="19983" y="21036"/>
                    <a:pt x="20420" y="21046"/>
                  </a:cubicBezTo>
                  <a:cubicBezTo>
                    <a:pt x="20857" y="21056"/>
                    <a:pt x="21229" y="21096"/>
                    <a:pt x="21600" y="2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7898047" y="5160395"/>
              <a:ext cx="128353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10674" y="3334"/>
                  </a:moveTo>
                  <a:cubicBezTo>
                    <a:pt x="9629" y="2609"/>
                    <a:pt x="8584" y="1885"/>
                    <a:pt x="7365" y="1232"/>
                  </a:cubicBezTo>
                  <a:cubicBezTo>
                    <a:pt x="6145" y="580"/>
                    <a:pt x="4752" y="0"/>
                    <a:pt x="3532" y="0"/>
                  </a:cubicBezTo>
                  <a:cubicBezTo>
                    <a:pt x="2313" y="0"/>
                    <a:pt x="1268" y="580"/>
                    <a:pt x="571" y="2682"/>
                  </a:cubicBezTo>
                  <a:cubicBezTo>
                    <a:pt x="-126" y="4784"/>
                    <a:pt x="-474" y="8408"/>
                    <a:pt x="1268" y="11742"/>
                  </a:cubicBezTo>
                  <a:cubicBezTo>
                    <a:pt x="3010" y="15077"/>
                    <a:pt x="6842" y="18121"/>
                    <a:pt x="10500" y="19715"/>
                  </a:cubicBezTo>
                  <a:cubicBezTo>
                    <a:pt x="14158" y="21310"/>
                    <a:pt x="17642" y="21455"/>
                    <a:pt x="211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8008873" y="5150799"/>
              <a:ext cx="151428" cy="29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97" fill="norm" stroke="1" extrusionOk="0">
                  <a:moveTo>
                    <a:pt x="3338" y="1894"/>
                  </a:moveTo>
                  <a:cubicBezTo>
                    <a:pt x="2154" y="987"/>
                    <a:pt x="971" y="81"/>
                    <a:pt x="379" y="6"/>
                  </a:cubicBezTo>
                  <a:cubicBezTo>
                    <a:pt x="-213" y="-70"/>
                    <a:pt x="-213" y="685"/>
                    <a:pt x="1119" y="2800"/>
                  </a:cubicBezTo>
                  <a:cubicBezTo>
                    <a:pt x="2450" y="4915"/>
                    <a:pt x="5113" y="8389"/>
                    <a:pt x="7480" y="11485"/>
                  </a:cubicBezTo>
                  <a:cubicBezTo>
                    <a:pt x="9847" y="14582"/>
                    <a:pt x="11919" y="17301"/>
                    <a:pt x="13250" y="19038"/>
                  </a:cubicBezTo>
                  <a:cubicBezTo>
                    <a:pt x="14582" y="20775"/>
                    <a:pt x="15173" y="21530"/>
                    <a:pt x="15469" y="21379"/>
                  </a:cubicBezTo>
                  <a:cubicBezTo>
                    <a:pt x="15765" y="21228"/>
                    <a:pt x="15765" y="20171"/>
                    <a:pt x="15321" y="18660"/>
                  </a:cubicBezTo>
                  <a:cubicBezTo>
                    <a:pt x="14877" y="17150"/>
                    <a:pt x="13990" y="15186"/>
                    <a:pt x="13546" y="13751"/>
                  </a:cubicBezTo>
                  <a:cubicBezTo>
                    <a:pt x="13102" y="12316"/>
                    <a:pt x="13102" y="11410"/>
                    <a:pt x="13546" y="10654"/>
                  </a:cubicBezTo>
                  <a:cubicBezTo>
                    <a:pt x="13990" y="9899"/>
                    <a:pt x="14877" y="9295"/>
                    <a:pt x="15765" y="9371"/>
                  </a:cubicBezTo>
                  <a:cubicBezTo>
                    <a:pt x="16653" y="9446"/>
                    <a:pt x="17540" y="10201"/>
                    <a:pt x="18576" y="11636"/>
                  </a:cubicBezTo>
                  <a:cubicBezTo>
                    <a:pt x="19612" y="13071"/>
                    <a:pt x="20795" y="15186"/>
                    <a:pt x="21091" y="16621"/>
                  </a:cubicBezTo>
                  <a:cubicBezTo>
                    <a:pt x="21387" y="18056"/>
                    <a:pt x="20795" y="18811"/>
                    <a:pt x="19908" y="19491"/>
                  </a:cubicBezTo>
                  <a:cubicBezTo>
                    <a:pt x="19020" y="20171"/>
                    <a:pt x="17836" y="20775"/>
                    <a:pt x="17245" y="20926"/>
                  </a:cubicBezTo>
                  <a:cubicBezTo>
                    <a:pt x="16653" y="21077"/>
                    <a:pt x="16653" y="20775"/>
                    <a:pt x="16653" y="2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8195733" y="5255116"/>
              <a:ext cx="148168" cy="11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62" fill="norm" stroke="1" extrusionOk="0">
                  <a:moveTo>
                    <a:pt x="2160" y="9948"/>
                  </a:moveTo>
                  <a:cubicBezTo>
                    <a:pt x="3703" y="8811"/>
                    <a:pt x="5246" y="7674"/>
                    <a:pt x="5863" y="5969"/>
                  </a:cubicBezTo>
                  <a:cubicBezTo>
                    <a:pt x="6480" y="4263"/>
                    <a:pt x="6171" y="1990"/>
                    <a:pt x="5246" y="853"/>
                  </a:cubicBezTo>
                  <a:cubicBezTo>
                    <a:pt x="4320" y="-284"/>
                    <a:pt x="2777" y="-284"/>
                    <a:pt x="1697" y="853"/>
                  </a:cubicBezTo>
                  <a:cubicBezTo>
                    <a:pt x="617" y="1990"/>
                    <a:pt x="0" y="4263"/>
                    <a:pt x="0" y="7484"/>
                  </a:cubicBezTo>
                  <a:cubicBezTo>
                    <a:pt x="0" y="10705"/>
                    <a:pt x="617" y="14874"/>
                    <a:pt x="2469" y="17527"/>
                  </a:cubicBezTo>
                  <a:cubicBezTo>
                    <a:pt x="4320" y="20179"/>
                    <a:pt x="7406" y="21316"/>
                    <a:pt x="10646" y="19421"/>
                  </a:cubicBezTo>
                  <a:cubicBezTo>
                    <a:pt x="13886" y="17527"/>
                    <a:pt x="17280" y="12600"/>
                    <a:pt x="19131" y="9000"/>
                  </a:cubicBezTo>
                  <a:cubicBezTo>
                    <a:pt x="20983" y="5400"/>
                    <a:pt x="21291" y="3127"/>
                    <a:pt x="21600" y="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8252883" y="5066114"/>
              <a:ext cx="141818" cy="28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3224" y="1216"/>
                  </a:moveTo>
                  <a:cubicBezTo>
                    <a:pt x="1612" y="571"/>
                    <a:pt x="0" y="-74"/>
                    <a:pt x="0" y="7"/>
                  </a:cubicBezTo>
                  <a:cubicBezTo>
                    <a:pt x="0" y="87"/>
                    <a:pt x="1612" y="893"/>
                    <a:pt x="4352" y="3633"/>
                  </a:cubicBezTo>
                  <a:cubicBezTo>
                    <a:pt x="7093" y="6374"/>
                    <a:pt x="10961" y="11048"/>
                    <a:pt x="14024" y="14353"/>
                  </a:cubicBezTo>
                  <a:cubicBezTo>
                    <a:pt x="17087" y="17657"/>
                    <a:pt x="19343" y="19592"/>
                    <a:pt x="2160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8362949" y="5139229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543" y="15360"/>
                    <a:pt x="17486" y="9120"/>
                    <a:pt x="13886" y="5520"/>
                  </a:cubicBezTo>
                  <a:cubicBezTo>
                    <a:pt x="10286" y="1920"/>
                    <a:pt x="5143" y="96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8449598" y="5100612"/>
              <a:ext cx="110203" cy="14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686" fill="norm" stroke="1" extrusionOk="0">
                  <a:moveTo>
                    <a:pt x="434" y="11027"/>
                  </a:moveTo>
                  <a:cubicBezTo>
                    <a:pt x="1657" y="9505"/>
                    <a:pt x="2879" y="7984"/>
                    <a:pt x="3694" y="5855"/>
                  </a:cubicBezTo>
                  <a:cubicBezTo>
                    <a:pt x="4510" y="3725"/>
                    <a:pt x="4917" y="987"/>
                    <a:pt x="4306" y="227"/>
                  </a:cubicBezTo>
                  <a:cubicBezTo>
                    <a:pt x="3694" y="-534"/>
                    <a:pt x="2064" y="683"/>
                    <a:pt x="1045" y="2965"/>
                  </a:cubicBezTo>
                  <a:cubicBezTo>
                    <a:pt x="27" y="5246"/>
                    <a:pt x="-381" y="8593"/>
                    <a:pt x="434" y="11787"/>
                  </a:cubicBezTo>
                  <a:cubicBezTo>
                    <a:pt x="1249" y="14981"/>
                    <a:pt x="3287" y="18024"/>
                    <a:pt x="5325" y="19545"/>
                  </a:cubicBezTo>
                  <a:cubicBezTo>
                    <a:pt x="7362" y="21066"/>
                    <a:pt x="9400" y="21066"/>
                    <a:pt x="12049" y="19545"/>
                  </a:cubicBezTo>
                  <a:cubicBezTo>
                    <a:pt x="14698" y="18024"/>
                    <a:pt x="17959" y="14981"/>
                    <a:pt x="21219" y="11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8520503" y="4872529"/>
              <a:ext cx="12184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5699" y="0"/>
                  </a:moveTo>
                  <a:cubicBezTo>
                    <a:pt x="3868" y="588"/>
                    <a:pt x="2038" y="1176"/>
                    <a:pt x="939" y="1837"/>
                  </a:cubicBezTo>
                  <a:cubicBezTo>
                    <a:pt x="-159" y="2498"/>
                    <a:pt x="-525" y="3233"/>
                    <a:pt x="1122" y="5216"/>
                  </a:cubicBezTo>
                  <a:cubicBezTo>
                    <a:pt x="2770" y="7200"/>
                    <a:pt x="6431" y="10433"/>
                    <a:pt x="10092" y="13371"/>
                  </a:cubicBezTo>
                  <a:cubicBezTo>
                    <a:pt x="13753" y="16310"/>
                    <a:pt x="17414" y="18955"/>
                    <a:pt x="21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8546668" y="5037629"/>
              <a:ext cx="10203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600" fill="norm" stroke="1" extrusionOk="0">
                  <a:moveTo>
                    <a:pt x="6568" y="21600"/>
                  </a:moveTo>
                  <a:cubicBezTo>
                    <a:pt x="4408" y="20842"/>
                    <a:pt x="2248" y="20084"/>
                    <a:pt x="952" y="18568"/>
                  </a:cubicBezTo>
                  <a:cubicBezTo>
                    <a:pt x="-344" y="17053"/>
                    <a:pt x="-776" y="14779"/>
                    <a:pt x="2680" y="11558"/>
                  </a:cubicBezTo>
                  <a:cubicBezTo>
                    <a:pt x="6136" y="8337"/>
                    <a:pt x="13480" y="4168"/>
                    <a:pt x="208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8655049" y="4847129"/>
              <a:ext cx="1333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2021"/>
                    <a:pt x="11657" y="4042"/>
                    <a:pt x="15257" y="6632"/>
                  </a:cubicBezTo>
                  <a:cubicBezTo>
                    <a:pt x="18857" y="9221"/>
                    <a:pt x="20229" y="12379"/>
                    <a:pt x="20914" y="14968"/>
                  </a:cubicBezTo>
                  <a:cubicBezTo>
                    <a:pt x="21600" y="17558"/>
                    <a:pt x="21600" y="195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19" name="Drawing"/>
          <p:cNvGrpSpPr/>
          <p:nvPr/>
        </p:nvGrpSpPr>
        <p:grpSpPr>
          <a:xfrm>
            <a:off x="939799" y="2288116"/>
            <a:ext cx="3743145" cy="4347635"/>
            <a:chOff x="0" y="0"/>
            <a:chExt cx="3743143" cy="4347633"/>
          </a:xfrm>
        </p:grpSpPr>
        <p:sp>
          <p:nvSpPr>
            <p:cNvPr id="256" name="Line"/>
            <p:cNvSpPr/>
            <p:nvPr/>
          </p:nvSpPr>
          <p:spPr>
            <a:xfrm>
              <a:off x="330200" y="106318"/>
              <a:ext cx="12701" cy="35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1121"/>
                  </a:moveTo>
                  <a:cubicBezTo>
                    <a:pt x="14400" y="482"/>
                    <a:pt x="7200" y="-157"/>
                    <a:pt x="3600" y="35"/>
                  </a:cubicBezTo>
                  <a:cubicBezTo>
                    <a:pt x="0" y="226"/>
                    <a:pt x="0" y="1249"/>
                    <a:pt x="0" y="4316"/>
                  </a:cubicBezTo>
                  <a:cubicBezTo>
                    <a:pt x="0" y="7384"/>
                    <a:pt x="0" y="12496"/>
                    <a:pt x="1800" y="15692"/>
                  </a:cubicBezTo>
                  <a:cubicBezTo>
                    <a:pt x="3600" y="18887"/>
                    <a:pt x="7200" y="20165"/>
                    <a:pt x="108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322249" y="65434"/>
              <a:ext cx="308800" cy="41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67" fill="norm" stroke="1" extrusionOk="0">
                  <a:moveTo>
                    <a:pt x="110" y="2751"/>
                  </a:moveTo>
                  <a:cubicBezTo>
                    <a:pt x="-35" y="2203"/>
                    <a:pt x="-180" y="1654"/>
                    <a:pt x="690" y="1161"/>
                  </a:cubicBezTo>
                  <a:cubicBezTo>
                    <a:pt x="1560" y="668"/>
                    <a:pt x="3444" y="229"/>
                    <a:pt x="5909" y="64"/>
                  </a:cubicBezTo>
                  <a:cubicBezTo>
                    <a:pt x="8373" y="-100"/>
                    <a:pt x="11417" y="10"/>
                    <a:pt x="13954" y="887"/>
                  </a:cubicBezTo>
                  <a:cubicBezTo>
                    <a:pt x="16491" y="1764"/>
                    <a:pt x="18521" y="3409"/>
                    <a:pt x="19753" y="5437"/>
                  </a:cubicBezTo>
                  <a:cubicBezTo>
                    <a:pt x="20985" y="7465"/>
                    <a:pt x="21420" y="9878"/>
                    <a:pt x="20985" y="11961"/>
                  </a:cubicBezTo>
                  <a:cubicBezTo>
                    <a:pt x="20550" y="14044"/>
                    <a:pt x="19246" y="15798"/>
                    <a:pt x="16709" y="17334"/>
                  </a:cubicBezTo>
                  <a:cubicBezTo>
                    <a:pt x="14172" y="18869"/>
                    <a:pt x="10403" y="20184"/>
                    <a:pt x="8156" y="20842"/>
                  </a:cubicBezTo>
                  <a:cubicBezTo>
                    <a:pt x="5909" y="21500"/>
                    <a:pt x="5184" y="21500"/>
                    <a:pt x="4459" y="21445"/>
                  </a:cubicBezTo>
                  <a:cubicBezTo>
                    <a:pt x="3734" y="21390"/>
                    <a:pt x="3009" y="21281"/>
                    <a:pt x="2937" y="21007"/>
                  </a:cubicBezTo>
                  <a:cubicBezTo>
                    <a:pt x="2864" y="20732"/>
                    <a:pt x="3444" y="20294"/>
                    <a:pt x="4024" y="19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920750" y="232833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933450" y="372533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348316" y="0"/>
              <a:ext cx="105835" cy="50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4538"/>
                  </a:moveTo>
                  <a:cubicBezTo>
                    <a:pt x="21600" y="3267"/>
                    <a:pt x="21600" y="1997"/>
                    <a:pt x="20952" y="1180"/>
                  </a:cubicBezTo>
                  <a:cubicBezTo>
                    <a:pt x="20304" y="363"/>
                    <a:pt x="19008" y="0"/>
                    <a:pt x="16200" y="0"/>
                  </a:cubicBezTo>
                  <a:cubicBezTo>
                    <a:pt x="13392" y="0"/>
                    <a:pt x="9072" y="363"/>
                    <a:pt x="6696" y="1316"/>
                  </a:cubicBezTo>
                  <a:cubicBezTo>
                    <a:pt x="4320" y="2269"/>
                    <a:pt x="3888" y="3812"/>
                    <a:pt x="5832" y="5445"/>
                  </a:cubicBezTo>
                  <a:cubicBezTo>
                    <a:pt x="7776" y="7079"/>
                    <a:pt x="12096" y="8803"/>
                    <a:pt x="14256" y="9892"/>
                  </a:cubicBezTo>
                  <a:cubicBezTo>
                    <a:pt x="16416" y="10982"/>
                    <a:pt x="16416" y="11435"/>
                    <a:pt x="15336" y="11798"/>
                  </a:cubicBezTo>
                  <a:cubicBezTo>
                    <a:pt x="14256" y="12161"/>
                    <a:pt x="12096" y="12434"/>
                    <a:pt x="9936" y="12615"/>
                  </a:cubicBezTo>
                  <a:cubicBezTo>
                    <a:pt x="7776" y="12797"/>
                    <a:pt x="5616" y="12887"/>
                    <a:pt x="3672" y="12797"/>
                  </a:cubicBezTo>
                  <a:cubicBezTo>
                    <a:pt x="1728" y="12706"/>
                    <a:pt x="0" y="12434"/>
                    <a:pt x="0" y="12161"/>
                  </a:cubicBezTo>
                  <a:cubicBezTo>
                    <a:pt x="0" y="11889"/>
                    <a:pt x="1728" y="11617"/>
                    <a:pt x="3672" y="11662"/>
                  </a:cubicBezTo>
                  <a:cubicBezTo>
                    <a:pt x="5616" y="11708"/>
                    <a:pt x="7776" y="12071"/>
                    <a:pt x="9504" y="12842"/>
                  </a:cubicBezTo>
                  <a:cubicBezTo>
                    <a:pt x="11232" y="13613"/>
                    <a:pt x="12528" y="14793"/>
                    <a:pt x="11664" y="16018"/>
                  </a:cubicBezTo>
                  <a:cubicBezTo>
                    <a:pt x="10800" y="17244"/>
                    <a:pt x="7776" y="18514"/>
                    <a:pt x="6048" y="19422"/>
                  </a:cubicBezTo>
                  <a:cubicBezTo>
                    <a:pt x="4320" y="20329"/>
                    <a:pt x="3888" y="20874"/>
                    <a:pt x="4752" y="21192"/>
                  </a:cubicBezTo>
                  <a:cubicBezTo>
                    <a:pt x="5616" y="21509"/>
                    <a:pt x="7776" y="21600"/>
                    <a:pt x="10584" y="21464"/>
                  </a:cubicBezTo>
                  <a:cubicBezTo>
                    <a:pt x="13392" y="21328"/>
                    <a:pt x="16848" y="20965"/>
                    <a:pt x="20304" y="20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545912" y="158749"/>
              <a:ext cx="213039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985" y="2257"/>
                  </a:moveTo>
                  <a:cubicBezTo>
                    <a:pt x="349" y="1128"/>
                    <a:pt x="-286" y="0"/>
                    <a:pt x="138" y="0"/>
                  </a:cubicBezTo>
                  <a:cubicBezTo>
                    <a:pt x="561" y="0"/>
                    <a:pt x="2043" y="1128"/>
                    <a:pt x="4690" y="3788"/>
                  </a:cubicBezTo>
                  <a:cubicBezTo>
                    <a:pt x="7338" y="6448"/>
                    <a:pt x="11149" y="10639"/>
                    <a:pt x="14114" y="13863"/>
                  </a:cubicBezTo>
                  <a:cubicBezTo>
                    <a:pt x="17079" y="17087"/>
                    <a:pt x="19196" y="19343"/>
                    <a:pt x="21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593850" y="132974"/>
              <a:ext cx="177801" cy="34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1490"/>
                  </a:moveTo>
                  <a:cubicBezTo>
                    <a:pt x="21086" y="823"/>
                    <a:pt x="20571" y="157"/>
                    <a:pt x="19800" y="23"/>
                  </a:cubicBezTo>
                  <a:cubicBezTo>
                    <a:pt x="19029" y="-110"/>
                    <a:pt x="18000" y="290"/>
                    <a:pt x="16586" y="2023"/>
                  </a:cubicBezTo>
                  <a:cubicBezTo>
                    <a:pt x="15171" y="3757"/>
                    <a:pt x="13371" y="6823"/>
                    <a:pt x="10543" y="10290"/>
                  </a:cubicBezTo>
                  <a:cubicBezTo>
                    <a:pt x="7714" y="13757"/>
                    <a:pt x="3857" y="17623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822450" y="359833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2032000" y="410633"/>
              <a:ext cx="8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2343150" y="397933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2616200" y="404283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234950" y="1890183"/>
              <a:ext cx="6351" cy="39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0"/>
                  </a:moveTo>
                  <a:cubicBezTo>
                    <a:pt x="0" y="4620"/>
                    <a:pt x="0" y="9241"/>
                    <a:pt x="0" y="12648"/>
                  </a:cubicBezTo>
                  <a:cubicBezTo>
                    <a:pt x="0" y="16056"/>
                    <a:pt x="0" y="18250"/>
                    <a:pt x="0" y="19636"/>
                  </a:cubicBezTo>
                  <a:cubicBezTo>
                    <a:pt x="0" y="21022"/>
                    <a:pt x="0" y="21600"/>
                    <a:pt x="3600" y="21369"/>
                  </a:cubicBezTo>
                  <a:cubicBezTo>
                    <a:pt x="7200" y="21138"/>
                    <a:pt x="14400" y="20098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207433" y="1793457"/>
              <a:ext cx="268817" cy="115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1701" y="21098"/>
                  </a:moveTo>
                  <a:cubicBezTo>
                    <a:pt x="850" y="21098"/>
                    <a:pt x="0" y="21098"/>
                    <a:pt x="0" y="20712"/>
                  </a:cubicBezTo>
                  <a:cubicBezTo>
                    <a:pt x="0" y="20327"/>
                    <a:pt x="850" y="19555"/>
                    <a:pt x="3657" y="16084"/>
                  </a:cubicBezTo>
                  <a:cubicBezTo>
                    <a:pt x="6463" y="12612"/>
                    <a:pt x="11225" y="6441"/>
                    <a:pt x="14372" y="3162"/>
                  </a:cubicBezTo>
                  <a:cubicBezTo>
                    <a:pt x="17518" y="-116"/>
                    <a:pt x="19049" y="-502"/>
                    <a:pt x="19984" y="462"/>
                  </a:cubicBezTo>
                  <a:cubicBezTo>
                    <a:pt x="20920" y="1427"/>
                    <a:pt x="21260" y="3741"/>
                    <a:pt x="21600" y="6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215900" y="2061633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9" y="17673"/>
                    <a:pt x="1858" y="13745"/>
                    <a:pt x="5458" y="10145"/>
                  </a:cubicBezTo>
                  <a:cubicBezTo>
                    <a:pt x="9058" y="6545"/>
                    <a:pt x="15329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425450" y="2029883"/>
              <a:ext cx="133351" cy="22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7800"/>
                  </a:moveTo>
                  <a:cubicBezTo>
                    <a:pt x="1029" y="7000"/>
                    <a:pt x="2057" y="6200"/>
                    <a:pt x="3257" y="6100"/>
                  </a:cubicBezTo>
                  <a:cubicBezTo>
                    <a:pt x="4457" y="6000"/>
                    <a:pt x="5829" y="6600"/>
                    <a:pt x="7371" y="8000"/>
                  </a:cubicBezTo>
                  <a:cubicBezTo>
                    <a:pt x="8914" y="9400"/>
                    <a:pt x="10629" y="11600"/>
                    <a:pt x="11143" y="13800"/>
                  </a:cubicBezTo>
                  <a:cubicBezTo>
                    <a:pt x="11657" y="16000"/>
                    <a:pt x="10971" y="18200"/>
                    <a:pt x="9943" y="19600"/>
                  </a:cubicBezTo>
                  <a:cubicBezTo>
                    <a:pt x="8914" y="21000"/>
                    <a:pt x="7543" y="21600"/>
                    <a:pt x="6686" y="21400"/>
                  </a:cubicBezTo>
                  <a:cubicBezTo>
                    <a:pt x="5829" y="21200"/>
                    <a:pt x="5486" y="20200"/>
                    <a:pt x="6171" y="17500"/>
                  </a:cubicBezTo>
                  <a:cubicBezTo>
                    <a:pt x="6857" y="14800"/>
                    <a:pt x="8571" y="10400"/>
                    <a:pt x="11314" y="7200"/>
                  </a:cubicBezTo>
                  <a:cubicBezTo>
                    <a:pt x="14057" y="4000"/>
                    <a:pt x="17829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582120" y="2046083"/>
              <a:ext cx="135430" cy="18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027" fill="norm" stroke="1" extrusionOk="0">
                  <a:moveTo>
                    <a:pt x="2320" y="6017"/>
                  </a:moveTo>
                  <a:cubicBezTo>
                    <a:pt x="3982" y="6492"/>
                    <a:pt x="5644" y="6966"/>
                    <a:pt x="6973" y="6729"/>
                  </a:cubicBezTo>
                  <a:cubicBezTo>
                    <a:pt x="8302" y="6492"/>
                    <a:pt x="9299" y="5542"/>
                    <a:pt x="10296" y="4118"/>
                  </a:cubicBezTo>
                  <a:cubicBezTo>
                    <a:pt x="11293" y="2694"/>
                    <a:pt x="12290" y="795"/>
                    <a:pt x="11957" y="201"/>
                  </a:cubicBezTo>
                  <a:cubicBezTo>
                    <a:pt x="11625" y="-392"/>
                    <a:pt x="9964" y="320"/>
                    <a:pt x="7804" y="2456"/>
                  </a:cubicBezTo>
                  <a:cubicBezTo>
                    <a:pt x="5644" y="4593"/>
                    <a:pt x="2985" y="8153"/>
                    <a:pt x="1490" y="11357"/>
                  </a:cubicBezTo>
                  <a:cubicBezTo>
                    <a:pt x="-6" y="14562"/>
                    <a:pt x="-338" y="17410"/>
                    <a:pt x="327" y="19072"/>
                  </a:cubicBezTo>
                  <a:cubicBezTo>
                    <a:pt x="991" y="20733"/>
                    <a:pt x="2653" y="21208"/>
                    <a:pt x="6308" y="20971"/>
                  </a:cubicBezTo>
                  <a:cubicBezTo>
                    <a:pt x="9964" y="20733"/>
                    <a:pt x="15613" y="19784"/>
                    <a:pt x="21262" y="18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716330" y="2053382"/>
              <a:ext cx="579070" cy="346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56" fill="norm" stroke="1" extrusionOk="0">
                  <a:moveTo>
                    <a:pt x="4303" y="3260"/>
                  </a:moveTo>
                  <a:cubicBezTo>
                    <a:pt x="3514" y="2343"/>
                    <a:pt x="2726" y="1427"/>
                    <a:pt x="2095" y="1231"/>
                  </a:cubicBezTo>
                  <a:cubicBezTo>
                    <a:pt x="1465" y="1034"/>
                    <a:pt x="992" y="1558"/>
                    <a:pt x="637" y="2671"/>
                  </a:cubicBezTo>
                  <a:cubicBezTo>
                    <a:pt x="282" y="3783"/>
                    <a:pt x="46" y="5485"/>
                    <a:pt x="6" y="6663"/>
                  </a:cubicBezTo>
                  <a:cubicBezTo>
                    <a:pt x="-33" y="7841"/>
                    <a:pt x="125" y="8496"/>
                    <a:pt x="401" y="8823"/>
                  </a:cubicBezTo>
                  <a:cubicBezTo>
                    <a:pt x="676" y="9151"/>
                    <a:pt x="1071" y="9151"/>
                    <a:pt x="1662" y="8365"/>
                  </a:cubicBezTo>
                  <a:cubicBezTo>
                    <a:pt x="2253" y="7580"/>
                    <a:pt x="3041" y="6009"/>
                    <a:pt x="3554" y="4634"/>
                  </a:cubicBezTo>
                  <a:cubicBezTo>
                    <a:pt x="4066" y="3260"/>
                    <a:pt x="4303" y="2081"/>
                    <a:pt x="4342" y="1820"/>
                  </a:cubicBezTo>
                  <a:cubicBezTo>
                    <a:pt x="4382" y="1558"/>
                    <a:pt x="4224" y="2212"/>
                    <a:pt x="4066" y="4176"/>
                  </a:cubicBezTo>
                  <a:cubicBezTo>
                    <a:pt x="3909" y="6140"/>
                    <a:pt x="3751" y="9412"/>
                    <a:pt x="3554" y="12292"/>
                  </a:cubicBezTo>
                  <a:cubicBezTo>
                    <a:pt x="3357" y="15172"/>
                    <a:pt x="3120" y="17660"/>
                    <a:pt x="3002" y="19231"/>
                  </a:cubicBezTo>
                  <a:cubicBezTo>
                    <a:pt x="2884" y="20801"/>
                    <a:pt x="2884" y="21456"/>
                    <a:pt x="2923" y="21456"/>
                  </a:cubicBezTo>
                  <a:cubicBezTo>
                    <a:pt x="2963" y="21456"/>
                    <a:pt x="3041" y="20801"/>
                    <a:pt x="3554" y="18511"/>
                  </a:cubicBezTo>
                  <a:cubicBezTo>
                    <a:pt x="4066" y="16220"/>
                    <a:pt x="5012" y="12292"/>
                    <a:pt x="5643" y="9412"/>
                  </a:cubicBezTo>
                  <a:cubicBezTo>
                    <a:pt x="6274" y="6532"/>
                    <a:pt x="6589" y="4700"/>
                    <a:pt x="6825" y="3456"/>
                  </a:cubicBezTo>
                  <a:cubicBezTo>
                    <a:pt x="7062" y="2212"/>
                    <a:pt x="7220" y="1558"/>
                    <a:pt x="7338" y="1558"/>
                  </a:cubicBezTo>
                  <a:cubicBezTo>
                    <a:pt x="7456" y="1558"/>
                    <a:pt x="7535" y="2212"/>
                    <a:pt x="7535" y="3587"/>
                  </a:cubicBezTo>
                  <a:cubicBezTo>
                    <a:pt x="7535" y="4961"/>
                    <a:pt x="7456" y="7056"/>
                    <a:pt x="7535" y="8496"/>
                  </a:cubicBezTo>
                  <a:cubicBezTo>
                    <a:pt x="7614" y="9936"/>
                    <a:pt x="7850" y="10721"/>
                    <a:pt x="8166" y="10983"/>
                  </a:cubicBezTo>
                  <a:cubicBezTo>
                    <a:pt x="8481" y="11245"/>
                    <a:pt x="8875" y="10983"/>
                    <a:pt x="9427" y="9543"/>
                  </a:cubicBezTo>
                  <a:cubicBezTo>
                    <a:pt x="9979" y="8103"/>
                    <a:pt x="10688" y="5485"/>
                    <a:pt x="11082" y="3849"/>
                  </a:cubicBezTo>
                  <a:cubicBezTo>
                    <a:pt x="11476" y="2212"/>
                    <a:pt x="11555" y="1558"/>
                    <a:pt x="11476" y="1623"/>
                  </a:cubicBezTo>
                  <a:cubicBezTo>
                    <a:pt x="11398" y="1689"/>
                    <a:pt x="11161" y="2474"/>
                    <a:pt x="11043" y="3325"/>
                  </a:cubicBezTo>
                  <a:cubicBezTo>
                    <a:pt x="10925" y="4176"/>
                    <a:pt x="10925" y="5092"/>
                    <a:pt x="10925" y="5878"/>
                  </a:cubicBezTo>
                  <a:cubicBezTo>
                    <a:pt x="10925" y="6663"/>
                    <a:pt x="10925" y="7318"/>
                    <a:pt x="11082" y="7841"/>
                  </a:cubicBezTo>
                  <a:cubicBezTo>
                    <a:pt x="11240" y="8365"/>
                    <a:pt x="11555" y="8758"/>
                    <a:pt x="11949" y="8758"/>
                  </a:cubicBezTo>
                  <a:cubicBezTo>
                    <a:pt x="12344" y="8758"/>
                    <a:pt x="12817" y="8365"/>
                    <a:pt x="13329" y="7121"/>
                  </a:cubicBezTo>
                  <a:cubicBezTo>
                    <a:pt x="13841" y="5878"/>
                    <a:pt x="14393" y="3783"/>
                    <a:pt x="14669" y="2409"/>
                  </a:cubicBezTo>
                  <a:cubicBezTo>
                    <a:pt x="14945" y="1034"/>
                    <a:pt x="14945" y="380"/>
                    <a:pt x="14748" y="118"/>
                  </a:cubicBezTo>
                  <a:cubicBezTo>
                    <a:pt x="14551" y="-144"/>
                    <a:pt x="14157" y="-13"/>
                    <a:pt x="13802" y="969"/>
                  </a:cubicBezTo>
                  <a:cubicBezTo>
                    <a:pt x="13447" y="1951"/>
                    <a:pt x="13132" y="3783"/>
                    <a:pt x="12935" y="5027"/>
                  </a:cubicBezTo>
                  <a:cubicBezTo>
                    <a:pt x="12738" y="6271"/>
                    <a:pt x="12659" y="6925"/>
                    <a:pt x="12659" y="7580"/>
                  </a:cubicBezTo>
                  <a:cubicBezTo>
                    <a:pt x="12659" y="8234"/>
                    <a:pt x="12738" y="8889"/>
                    <a:pt x="13014" y="9216"/>
                  </a:cubicBezTo>
                  <a:cubicBezTo>
                    <a:pt x="13290" y="9543"/>
                    <a:pt x="13763" y="9543"/>
                    <a:pt x="14354" y="9020"/>
                  </a:cubicBezTo>
                  <a:cubicBezTo>
                    <a:pt x="14945" y="8496"/>
                    <a:pt x="15655" y="7449"/>
                    <a:pt x="16128" y="6598"/>
                  </a:cubicBezTo>
                  <a:cubicBezTo>
                    <a:pt x="16601" y="5747"/>
                    <a:pt x="16837" y="5092"/>
                    <a:pt x="17074" y="4438"/>
                  </a:cubicBezTo>
                  <a:cubicBezTo>
                    <a:pt x="17310" y="3783"/>
                    <a:pt x="17547" y="3129"/>
                    <a:pt x="17625" y="3194"/>
                  </a:cubicBezTo>
                  <a:cubicBezTo>
                    <a:pt x="17704" y="3260"/>
                    <a:pt x="17625" y="4045"/>
                    <a:pt x="17547" y="5092"/>
                  </a:cubicBezTo>
                  <a:cubicBezTo>
                    <a:pt x="17468" y="6140"/>
                    <a:pt x="17389" y="7449"/>
                    <a:pt x="17349" y="8431"/>
                  </a:cubicBezTo>
                  <a:cubicBezTo>
                    <a:pt x="17310" y="9412"/>
                    <a:pt x="17310" y="10067"/>
                    <a:pt x="17428" y="10132"/>
                  </a:cubicBezTo>
                  <a:cubicBezTo>
                    <a:pt x="17547" y="10198"/>
                    <a:pt x="17783" y="9674"/>
                    <a:pt x="18059" y="8234"/>
                  </a:cubicBezTo>
                  <a:cubicBezTo>
                    <a:pt x="18335" y="6794"/>
                    <a:pt x="18650" y="4438"/>
                    <a:pt x="18847" y="2932"/>
                  </a:cubicBezTo>
                  <a:cubicBezTo>
                    <a:pt x="19044" y="1427"/>
                    <a:pt x="19123" y="772"/>
                    <a:pt x="19360" y="445"/>
                  </a:cubicBezTo>
                  <a:cubicBezTo>
                    <a:pt x="19596" y="118"/>
                    <a:pt x="19990" y="118"/>
                    <a:pt x="20227" y="511"/>
                  </a:cubicBezTo>
                  <a:cubicBezTo>
                    <a:pt x="20463" y="903"/>
                    <a:pt x="20542" y="1689"/>
                    <a:pt x="20582" y="2932"/>
                  </a:cubicBezTo>
                  <a:cubicBezTo>
                    <a:pt x="20621" y="4176"/>
                    <a:pt x="20621" y="5878"/>
                    <a:pt x="20621" y="7121"/>
                  </a:cubicBezTo>
                  <a:cubicBezTo>
                    <a:pt x="20621" y="8365"/>
                    <a:pt x="20621" y="9151"/>
                    <a:pt x="20739" y="9281"/>
                  </a:cubicBezTo>
                  <a:cubicBezTo>
                    <a:pt x="20858" y="9412"/>
                    <a:pt x="21094" y="8889"/>
                    <a:pt x="21252" y="8431"/>
                  </a:cubicBezTo>
                  <a:cubicBezTo>
                    <a:pt x="21409" y="7972"/>
                    <a:pt x="21488" y="7580"/>
                    <a:pt x="21567" y="7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378313" y="1839383"/>
              <a:ext cx="88538" cy="35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98" fill="norm" stroke="1" extrusionOk="0">
                  <a:moveTo>
                    <a:pt x="2998" y="0"/>
                  </a:moveTo>
                  <a:cubicBezTo>
                    <a:pt x="1969" y="4010"/>
                    <a:pt x="941" y="8019"/>
                    <a:pt x="426" y="11188"/>
                  </a:cubicBezTo>
                  <a:cubicBezTo>
                    <a:pt x="-88" y="14357"/>
                    <a:pt x="-88" y="16685"/>
                    <a:pt x="169" y="18237"/>
                  </a:cubicBezTo>
                  <a:cubicBezTo>
                    <a:pt x="426" y="19789"/>
                    <a:pt x="941" y="20565"/>
                    <a:pt x="2998" y="21018"/>
                  </a:cubicBezTo>
                  <a:cubicBezTo>
                    <a:pt x="5055" y="21471"/>
                    <a:pt x="8655" y="21600"/>
                    <a:pt x="11998" y="20953"/>
                  </a:cubicBezTo>
                  <a:cubicBezTo>
                    <a:pt x="15341" y="20307"/>
                    <a:pt x="18426" y="18884"/>
                    <a:pt x="21512" y="17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363133" y="1966383"/>
              <a:ext cx="17356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4" y="10800"/>
                  </a:moveTo>
                  <a:cubicBezTo>
                    <a:pt x="1317" y="10800"/>
                    <a:pt x="0" y="10800"/>
                    <a:pt x="0" y="10500"/>
                  </a:cubicBezTo>
                  <a:cubicBezTo>
                    <a:pt x="0" y="10200"/>
                    <a:pt x="1317" y="9600"/>
                    <a:pt x="3424" y="9300"/>
                  </a:cubicBezTo>
                  <a:cubicBezTo>
                    <a:pt x="5532" y="9000"/>
                    <a:pt x="8429" y="9000"/>
                    <a:pt x="10668" y="10500"/>
                  </a:cubicBezTo>
                  <a:cubicBezTo>
                    <a:pt x="12907" y="12000"/>
                    <a:pt x="14488" y="15000"/>
                    <a:pt x="15410" y="17400"/>
                  </a:cubicBezTo>
                  <a:cubicBezTo>
                    <a:pt x="16332" y="19800"/>
                    <a:pt x="16595" y="21600"/>
                    <a:pt x="16859" y="21600"/>
                  </a:cubicBezTo>
                  <a:cubicBezTo>
                    <a:pt x="17122" y="21600"/>
                    <a:pt x="17385" y="19800"/>
                    <a:pt x="17649" y="16350"/>
                  </a:cubicBezTo>
                  <a:cubicBezTo>
                    <a:pt x="17912" y="12900"/>
                    <a:pt x="18176" y="7800"/>
                    <a:pt x="18834" y="4800"/>
                  </a:cubicBezTo>
                  <a:cubicBezTo>
                    <a:pt x="19493" y="1800"/>
                    <a:pt x="2054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560637" y="2006600"/>
              <a:ext cx="54308" cy="15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92" h="21327" fill="norm" stroke="1" extrusionOk="0">
                  <a:moveTo>
                    <a:pt x="16733" y="2274"/>
                  </a:moveTo>
                  <a:cubicBezTo>
                    <a:pt x="14419" y="1137"/>
                    <a:pt x="12104" y="0"/>
                    <a:pt x="9404" y="0"/>
                  </a:cubicBezTo>
                  <a:cubicBezTo>
                    <a:pt x="6704" y="0"/>
                    <a:pt x="3619" y="1137"/>
                    <a:pt x="1690" y="2842"/>
                  </a:cubicBezTo>
                  <a:cubicBezTo>
                    <a:pt x="-239" y="4547"/>
                    <a:pt x="-1010" y="6821"/>
                    <a:pt x="2076" y="9237"/>
                  </a:cubicBezTo>
                  <a:cubicBezTo>
                    <a:pt x="5161" y="11653"/>
                    <a:pt x="12104" y="14211"/>
                    <a:pt x="15961" y="16200"/>
                  </a:cubicBezTo>
                  <a:cubicBezTo>
                    <a:pt x="19819" y="18189"/>
                    <a:pt x="20590" y="19611"/>
                    <a:pt x="19047" y="20463"/>
                  </a:cubicBezTo>
                  <a:cubicBezTo>
                    <a:pt x="17504" y="21316"/>
                    <a:pt x="13647" y="21600"/>
                    <a:pt x="11333" y="21032"/>
                  </a:cubicBezTo>
                  <a:cubicBezTo>
                    <a:pt x="9019" y="20463"/>
                    <a:pt x="8247" y="19042"/>
                    <a:pt x="8247" y="17053"/>
                  </a:cubicBezTo>
                  <a:cubicBezTo>
                    <a:pt x="8247" y="15063"/>
                    <a:pt x="9019" y="12505"/>
                    <a:pt x="9790" y="9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715294" y="1833033"/>
              <a:ext cx="75407" cy="340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48" fill="norm" stroke="1" extrusionOk="0">
                  <a:moveTo>
                    <a:pt x="3375" y="0"/>
                  </a:moveTo>
                  <a:cubicBezTo>
                    <a:pt x="3375" y="2650"/>
                    <a:pt x="3375" y="5301"/>
                    <a:pt x="2775" y="8481"/>
                  </a:cubicBezTo>
                  <a:cubicBezTo>
                    <a:pt x="2175" y="11661"/>
                    <a:pt x="975" y="15372"/>
                    <a:pt x="375" y="17558"/>
                  </a:cubicBezTo>
                  <a:cubicBezTo>
                    <a:pt x="-225" y="19745"/>
                    <a:pt x="-225" y="20407"/>
                    <a:pt x="1275" y="20871"/>
                  </a:cubicBezTo>
                  <a:cubicBezTo>
                    <a:pt x="2775" y="21335"/>
                    <a:pt x="5775" y="21600"/>
                    <a:pt x="9375" y="21004"/>
                  </a:cubicBezTo>
                  <a:cubicBezTo>
                    <a:pt x="12975" y="20407"/>
                    <a:pt x="17175" y="18950"/>
                    <a:pt x="21375" y="17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712383" y="1972733"/>
              <a:ext cx="21801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7" y="21600"/>
                  </a:moveTo>
                  <a:cubicBezTo>
                    <a:pt x="1049" y="21600"/>
                    <a:pt x="0" y="21600"/>
                    <a:pt x="0" y="21600"/>
                  </a:cubicBezTo>
                  <a:cubicBezTo>
                    <a:pt x="0" y="21600"/>
                    <a:pt x="1049" y="21600"/>
                    <a:pt x="4823" y="18000"/>
                  </a:cubicBezTo>
                  <a:cubicBezTo>
                    <a:pt x="8598" y="14400"/>
                    <a:pt x="1509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2321245" y="2004146"/>
              <a:ext cx="180656" cy="19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963" fill="norm" stroke="1" extrusionOk="0">
                  <a:moveTo>
                    <a:pt x="19176" y="6930"/>
                  </a:moveTo>
                  <a:cubicBezTo>
                    <a:pt x="17669" y="4632"/>
                    <a:pt x="16162" y="2334"/>
                    <a:pt x="14152" y="1071"/>
                  </a:cubicBezTo>
                  <a:cubicBezTo>
                    <a:pt x="12143" y="-193"/>
                    <a:pt x="9631" y="-423"/>
                    <a:pt x="7245" y="841"/>
                  </a:cubicBezTo>
                  <a:cubicBezTo>
                    <a:pt x="4859" y="2105"/>
                    <a:pt x="2599" y="4862"/>
                    <a:pt x="1343" y="7734"/>
                  </a:cubicBezTo>
                  <a:cubicBezTo>
                    <a:pt x="87" y="10607"/>
                    <a:pt x="-164" y="13594"/>
                    <a:pt x="87" y="15547"/>
                  </a:cubicBezTo>
                  <a:cubicBezTo>
                    <a:pt x="338" y="17500"/>
                    <a:pt x="1092" y="18420"/>
                    <a:pt x="2096" y="18764"/>
                  </a:cubicBezTo>
                  <a:cubicBezTo>
                    <a:pt x="3101" y="19109"/>
                    <a:pt x="4357" y="18879"/>
                    <a:pt x="6366" y="16811"/>
                  </a:cubicBezTo>
                  <a:cubicBezTo>
                    <a:pt x="8376" y="14743"/>
                    <a:pt x="11138" y="10837"/>
                    <a:pt x="12896" y="8309"/>
                  </a:cubicBezTo>
                  <a:cubicBezTo>
                    <a:pt x="14655" y="5781"/>
                    <a:pt x="15408" y="4632"/>
                    <a:pt x="15785" y="4632"/>
                  </a:cubicBezTo>
                  <a:cubicBezTo>
                    <a:pt x="16162" y="4632"/>
                    <a:pt x="16162" y="5781"/>
                    <a:pt x="16036" y="8079"/>
                  </a:cubicBezTo>
                  <a:cubicBezTo>
                    <a:pt x="15910" y="10377"/>
                    <a:pt x="15659" y="13824"/>
                    <a:pt x="15785" y="16237"/>
                  </a:cubicBezTo>
                  <a:cubicBezTo>
                    <a:pt x="15910" y="18649"/>
                    <a:pt x="16413" y="20028"/>
                    <a:pt x="17417" y="20603"/>
                  </a:cubicBezTo>
                  <a:cubicBezTo>
                    <a:pt x="18422" y="21177"/>
                    <a:pt x="19929" y="20947"/>
                    <a:pt x="21436" y="20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2527300" y="1989348"/>
              <a:ext cx="96182" cy="45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68" fill="norm" stroke="1" extrusionOk="0">
                  <a:moveTo>
                    <a:pt x="11030" y="4015"/>
                  </a:moveTo>
                  <a:cubicBezTo>
                    <a:pt x="8732" y="6515"/>
                    <a:pt x="6434" y="9015"/>
                    <a:pt x="5055" y="11715"/>
                  </a:cubicBezTo>
                  <a:cubicBezTo>
                    <a:pt x="3677" y="14415"/>
                    <a:pt x="3217" y="17315"/>
                    <a:pt x="2757" y="19065"/>
                  </a:cubicBezTo>
                  <a:cubicBezTo>
                    <a:pt x="2298" y="20815"/>
                    <a:pt x="1838" y="21415"/>
                    <a:pt x="1609" y="21465"/>
                  </a:cubicBezTo>
                  <a:cubicBezTo>
                    <a:pt x="1379" y="21515"/>
                    <a:pt x="1379" y="21015"/>
                    <a:pt x="1609" y="19015"/>
                  </a:cubicBezTo>
                  <a:cubicBezTo>
                    <a:pt x="1838" y="17015"/>
                    <a:pt x="2298" y="13515"/>
                    <a:pt x="3906" y="10315"/>
                  </a:cubicBezTo>
                  <a:cubicBezTo>
                    <a:pt x="5515" y="7115"/>
                    <a:pt x="8272" y="4215"/>
                    <a:pt x="10570" y="2465"/>
                  </a:cubicBezTo>
                  <a:cubicBezTo>
                    <a:pt x="12868" y="715"/>
                    <a:pt x="14706" y="115"/>
                    <a:pt x="16315" y="15"/>
                  </a:cubicBezTo>
                  <a:cubicBezTo>
                    <a:pt x="17923" y="-85"/>
                    <a:pt x="19302" y="315"/>
                    <a:pt x="20221" y="1165"/>
                  </a:cubicBezTo>
                  <a:cubicBezTo>
                    <a:pt x="21140" y="2015"/>
                    <a:pt x="21600" y="3315"/>
                    <a:pt x="18153" y="4765"/>
                  </a:cubicBezTo>
                  <a:cubicBezTo>
                    <a:pt x="14706" y="6215"/>
                    <a:pt x="7353" y="7815"/>
                    <a:pt x="0" y="9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2673350" y="1957875"/>
              <a:ext cx="132624" cy="46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352" fill="norm" stroke="1" extrusionOk="0">
                  <a:moveTo>
                    <a:pt x="5982" y="4186"/>
                  </a:moveTo>
                  <a:cubicBezTo>
                    <a:pt x="4985" y="7883"/>
                    <a:pt x="3988" y="11581"/>
                    <a:pt x="3323" y="14305"/>
                  </a:cubicBezTo>
                  <a:cubicBezTo>
                    <a:pt x="2658" y="17029"/>
                    <a:pt x="2326" y="18781"/>
                    <a:pt x="1828" y="19900"/>
                  </a:cubicBezTo>
                  <a:cubicBezTo>
                    <a:pt x="1329" y="21019"/>
                    <a:pt x="665" y="21505"/>
                    <a:pt x="332" y="21310"/>
                  </a:cubicBezTo>
                  <a:cubicBezTo>
                    <a:pt x="0" y="21116"/>
                    <a:pt x="0" y="20240"/>
                    <a:pt x="498" y="17954"/>
                  </a:cubicBezTo>
                  <a:cubicBezTo>
                    <a:pt x="997" y="15667"/>
                    <a:pt x="1994" y="11970"/>
                    <a:pt x="3157" y="9051"/>
                  </a:cubicBezTo>
                  <a:cubicBezTo>
                    <a:pt x="4320" y="6132"/>
                    <a:pt x="5649" y="3991"/>
                    <a:pt x="6812" y="2629"/>
                  </a:cubicBezTo>
                  <a:cubicBezTo>
                    <a:pt x="7975" y="1267"/>
                    <a:pt x="8972" y="683"/>
                    <a:pt x="10302" y="343"/>
                  </a:cubicBezTo>
                  <a:cubicBezTo>
                    <a:pt x="11631" y="2"/>
                    <a:pt x="13292" y="-95"/>
                    <a:pt x="14788" y="100"/>
                  </a:cubicBezTo>
                  <a:cubicBezTo>
                    <a:pt x="16283" y="294"/>
                    <a:pt x="17612" y="781"/>
                    <a:pt x="18942" y="1997"/>
                  </a:cubicBezTo>
                  <a:cubicBezTo>
                    <a:pt x="20271" y="3213"/>
                    <a:pt x="21600" y="5159"/>
                    <a:pt x="20271" y="6764"/>
                  </a:cubicBezTo>
                  <a:cubicBezTo>
                    <a:pt x="18942" y="8370"/>
                    <a:pt x="14954" y="9635"/>
                    <a:pt x="11132" y="10267"/>
                  </a:cubicBezTo>
                  <a:cubicBezTo>
                    <a:pt x="7311" y="10900"/>
                    <a:pt x="3655" y="10900"/>
                    <a:pt x="0" y="10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2838450" y="1947333"/>
              <a:ext cx="152401" cy="20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5344"/>
                  </a:moveTo>
                  <a:cubicBezTo>
                    <a:pt x="1500" y="5790"/>
                    <a:pt x="3000" y="6235"/>
                    <a:pt x="4350" y="8462"/>
                  </a:cubicBezTo>
                  <a:cubicBezTo>
                    <a:pt x="5700" y="10689"/>
                    <a:pt x="6900" y="14697"/>
                    <a:pt x="7350" y="17369"/>
                  </a:cubicBezTo>
                  <a:cubicBezTo>
                    <a:pt x="7800" y="20041"/>
                    <a:pt x="7500" y="21377"/>
                    <a:pt x="7050" y="21489"/>
                  </a:cubicBezTo>
                  <a:cubicBezTo>
                    <a:pt x="6600" y="21600"/>
                    <a:pt x="6000" y="20487"/>
                    <a:pt x="6300" y="17480"/>
                  </a:cubicBezTo>
                  <a:cubicBezTo>
                    <a:pt x="6600" y="14474"/>
                    <a:pt x="7800" y="9575"/>
                    <a:pt x="10500" y="6346"/>
                  </a:cubicBezTo>
                  <a:cubicBezTo>
                    <a:pt x="13200" y="3118"/>
                    <a:pt x="17400" y="15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2995627" y="2000509"/>
              <a:ext cx="139750" cy="14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0789" fill="norm" stroke="1" extrusionOk="0">
                  <a:moveTo>
                    <a:pt x="9766" y="4345"/>
                  </a:moveTo>
                  <a:cubicBezTo>
                    <a:pt x="9766" y="2466"/>
                    <a:pt x="9766" y="588"/>
                    <a:pt x="8972" y="119"/>
                  </a:cubicBezTo>
                  <a:cubicBezTo>
                    <a:pt x="8177" y="-351"/>
                    <a:pt x="6589" y="588"/>
                    <a:pt x="4842" y="2779"/>
                  </a:cubicBezTo>
                  <a:cubicBezTo>
                    <a:pt x="3095" y="4971"/>
                    <a:pt x="1189" y="8414"/>
                    <a:pt x="395" y="11701"/>
                  </a:cubicBezTo>
                  <a:cubicBezTo>
                    <a:pt x="-399" y="14988"/>
                    <a:pt x="-81" y="18119"/>
                    <a:pt x="2142" y="19684"/>
                  </a:cubicBezTo>
                  <a:cubicBezTo>
                    <a:pt x="4366" y="21249"/>
                    <a:pt x="8495" y="21249"/>
                    <a:pt x="11989" y="19058"/>
                  </a:cubicBezTo>
                  <a:cubicBezTo>
                    <a:pt x="15483" y="16866"/>
                    <a:pt x="18342" y="12484"/>
                    <a:pt x="19772" y="9510"/>
                  </a:cubicBezTo>
                  <a:cubicBezTo>
                    <a:pt x="21201" y="6536"/>
                    <a:pt x="21201" y="4971"/>
                    <a:pt x="20566" y="3719"/>
                  </a:cubicBezTo>
                  <a:cubicBezTo>
                    <a:pt x="19930" y="2466"/>
                    <a:pt x="18660" y="1527"/>
                    <a:pt x="17389" y="1371"/>
                  </a:cubicBezTo>
                  <a:cubicBezTo>
                    <a:pt x="16119" y="1214"/>
                    <a:pt x="14848" y="1840"/>
                    <a:pt x="13577" y="2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3201343" y="1990429"/>
              <a:ext cx="176858" cy="147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86" fill="norm" stroke="1" extrusionOk="0">
                  <a:moveTo>
                    <a:pt x="11456" y="6583"/>
                  </a:moveTo>
                  <a:cubicBezTo>
                    <a:pt x="11199" y="4149"/>
                    <a:pt x="10942" y="1716"/>
                    <a:pt x="10171" y="651"/>
                  </a:cubicBezTo>
                  <a:cubicBezTo>
                    <a:pt x="9399" y="-414"/>
                    <a:pt x="8114" y="-110"/>
                    <a:pt x="6571" y="1107"/>
                  </a:cubicBezTo>
                  <a:cubicBezTo>
                    <a:pt x="5028" y="2324"/>
                    <a:pt x="3228" y="4454"/>
                    <a:pt x="1942" y="7648"/>
                  </a:cubicBezTo>
                  <a:cubicBezTo>
                    <a:pt x="656" y="10842"/>
                    <a:pt x="-115" y="15101"/>
                    <a:pt x="14" y="17687"/>
                  </a:cubicBezTo>
                  <a:cubicBezTo>
                    <a:pt x="142" y="20273"/>
                    <a:pt x="1171" y="21186"/>
                    <a:pt x="2328" y="21186"/>
                  </a:cubicBezTo>
                  <a:cubicBezTo>
                    <a:pt x="3485" y="21186"/>
                    <a:pt x="4771" y="20273"/>
                    <a:pt x="5928" y="19056"/>
                  </a:cubicBezTo>
                  <a:cubicBezTo>
                    <a:pt x="7085" y="17840"/>
                    <a:pt x="8114" y="16318"/>
                    <a:pt x="9528" y="14949"/>
                  </a:cubicBezTo>
                  <a:cubicBezTo>
                    <a:pt x="10942" y="13580"/>
                    <a:pt x="12742" y="12363"/>
                    <a:pt x="14799" y="13124"/>
                  </a:cubicBezTo>
                  <a:cubicBezTo>
                    <a:pt x="16856" y="13885"/>
                    <a:pt x="19171" y="16623"/>
                    <a:pt x="21485" y="19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3421174" y="2000149"/>
              <a:ext cx="103077" cy="16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36" fill="norm" stroke="1" extrusionOk="0">
                  <a:moveTo>
                    <a:pt x="17149" y="4721"/>
                  </a:moveTo>
                  <a:cubicBezTo>
                    <a:pt x="16285" y="3059"/>
                    <a:pt x="15421" y="1398"/>
                    <a:pt x="13693" y="567"/>
                  </a:cubicBezTo>
                  <a:cubicBezTo>
                    <a:pt x="11965" y="-264"/>
                    <a:pt x="9373" y="-264"/>
                    <a:pt x="6781" y="1121"/>
                  </a:cubicBezTo>
                  <a:cubicBezTo>
                    <a:pt x="4189" y="2505"/>
                    <a:pt x="1597" y="5274"/>
                    <a:pt x="517" y="8736"/>
                  </a:cubicBezTo>
                  <a:cubicBezTo>
                    <a:pt x="-563" y="12198"/>
                    <a:pt x="-131" y="16351"/>
                    <a:pt x="3541" y="18567"/>
                  </a:cubicBezTo>
                  <a:cubicBezTo>
                    <a:pt x="7213" y="20782"/>
                    <a:pt x="14125" y="21059"/>
                    <a:pt x="21037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3615266" y="1756833"/>
              <a:ext cx="12787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15580" y="0"/>
                  </a:moveTo>
                  <a:cubicBezTo>
                    <a:pt x="13810" y="111"/>
                    <a:pt x="12039" y="222"/>
                    <a:pt x="10977" y="554"/>
                  </a:cubicBezTo>
                  <a:cubicBezTo>
                    <a:pt x="9915" y="886"/>
                    <a:pt x="9561" y="1440"/>
                    <a:pt x="8321" y="3600"/>
                  </a:cubicBezTo>
                  <a:cubicBezTo>
                    <a:pt x="7082" y="5760"/>
                    <a:pt x="4957" y="9526"/>
                    <a:pt x="3541" y="12129"/>
                  </a:cubicBezTo>
                  <a:cubicBezTo>
                    <a:pt x="2125" y="14732"/>
                    <a:pt x="1416" y="16172"/>
                    <a:pt x="885" y="17391"/>
                  </a:cubicBezTo>
                  <a:cubicBezTo>
                    <a:pt x="354" y="18609"/>
                    <a:pt x="0" y="19606"/>
                    <a:pt x="0" y="19717"/>
                  </a:cubicBezTo>
                  <a:cubicBezTo>
                    <a:pt x="0" y="19828"/>
                    <a:pt x="354" y="19052"/>
                    <a:pt x="2125" y="17723"/>
                  </a:cubicBezTo>
                  <a:cubicBezTo>
                    <a:pt x="3895" y="16394"/>
                    <a:pt x="7082" y="14511"/>
                    <a:pt x="9561" y="13458"/>
                  </a:cubicBezTo>
                  <a:cubicBezTo>
                    <a:pt x="12039" y="12406"/>
                    <a:pt x="13810" y="12185"/>
                    <a:pt x="15226" y="12351"/>
                  </a:cubicBezTo>
                  <a:cubicBezTo>
                    <a:pt x="16643" y="12517"/>
                    <a:pt x="17705" y="13071"/>
                    <a:pt x="18767" y="14400"/>
                  </a:cubicBezTo>
                  <a:cubicBezTo>
                    <a:pt x="19830" y="15729"/>
                    <a:pt x="20892" y="17834"/>
                    <a:pt x="21246" y="19163"/>
                  </a:cubicBezTo>
                  <a:cubicBezTo>
                    <a:pt x="21600" y="20492"/>
                    <a:pt x="21246" y="21046"/>
                    <a:pt x="208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96850" y="2379133"/>
              <a:ext cx="3257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" y="19800"/>
                    <a:pt x="1095" y="18000"/>
                    <a:pt x="1614" y="16560"/>
                  </a:cubicBezTo>
                  <a:cubicBezTo>
                    <a:pt x="2133" y="15120"/>
                    <a:pt x="2625" y="14040"/>
                    <a:pt x="3102" y="13140"/>
                  </a:cubicBezTo>
                  <a:cubicBezTo>
                    <a:pt x="3579" y="12240"/>
                    <a:pt x="4042" y="11520"/>
                    <a:pt x="4568" y="10980"/>
                  </a:cubicBezTo>
                  <a:cubicBezTo>
                    <a:pt x="5095" y="10440"/>
                    <a:pt x="5684" y="10080"/>
                    <a:pt x="6218" y="9720"/>
                  </a:cubicBezTo>
                  <a:cubicBezTo>
                    <a:pt x="6751" y="9360"/>
                    <a:pt x="7228" y="9000"/>
                    <a:pt x="7740" y="8640"/>
                  </a:cubicBezTo>
                  <a:cubicBezTo>
                    <a:pt x="8253" y="8280"/>
                    <a:pt x="8800" y="7920"/>
                    <a:pt x="9354" y="7380"/>
                  </a:cubicBezTo>
                  <a:cubicBezTo>
                    <a:pt x="9909" y="6840"/>
                    <a:pt x="10470" y="6120"/>
                    <a:pt x="11046" y="5580"/>
                  </a:cubicBezTo>
                  <a:cubicBezTo>
                    <a:pt x="11621" y="5040"/>
                    <a:pt x="12211" y="4680"/>
                    <a:pt x="12786" y="4320"/>
                  </a:cubicBezTo>
                  <a:cubicBezTo>
                    <a:pt x="13361" y="3960"/>
                    <a:pt x="13923" y="3600"/>
                    <a:pt x="14470" y="3420"/>
                  </a:cubicBezTo>
                  <a:cubicBezTo>
                    <a:pt x="15018" y="3240"/>
                    <a:pt x="15551" y="3240"/>
                    <a:pt x="16049" y="3240"/>
                  </a:cubicBezTo>
                  <a:cubicBezTo>
                    <a:pt x="16547" y="3240"/>
                    <a:pt x="17011" y="3240"/>
                    <a:pt x="17523" y="3420"/>
                  </a:cubicBezTo>
                  <a:cubicBezTo>
                    <a:pt x="18035" y="3600"/>
                    <a:pt x="18596" y="3960"/>
                    <a:pt x="19130" y="3780"/>
                  </a:cubicBezTo>
                  <a:cubicBezTo>
                    <a:pt x="19663" y="3600"/>
                    <a:pt x="20168" y="2880"/>
                    <a:pt x="20575" y="2160"/>
                  </a:cubicBezTo>
                  <a:cubicBezTo>
                    <a:pt x="20982" y="1440"/>
                    <a:pt x="2129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0" y="2988733"/>
              <a:ext cx="215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9800"/>
                    <a:pt x="9318" y="18000"/>
                    <a:pt x="12918" y="14400"/>
                  </a:cubicBezTo>
                  <a:cubicBezTo>
                    <a:pt x="16518" y="10800"/>
                    <a:pt x="1905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203200" y="2897039"/>
              <a:ext cx="69851" cy="14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2325"/>
                  </a:moveTo>
                  <a:cubicBezTo>
                    <a:pt x="2618" y="1372"/>
                    <a:pt x="5236" y="419"/>
                    <a:pt x="8509" y="102"/>
                  </a:cubicBezTo>
                  <a:cubicBezTo>
                    <a:pt x="11782" y="-216"/>
                    <a:pt x="15709" y="102"/>
                    <a:pt x="18000" y="2643"/>
                  </a:cubicBezTo>
                  <a:cubicBezTo>
                    <a:pt x="20291" y="5184"/>
                    <a:pt x="20945" y="9949"/>
                    <a:pt x="20291" y="12966"/>
                  </a:cubicBezTo>
                  <a:cubicBezTo>
                    <a:pt x="19636" y="15984"/>
                    <a:pt x="17673" y="17255"/>
                    <a:pt x="17673" y="18366"/>
                  </a:cubicBezTo>
                  <a:cubicBezTo>
                    <a:pt x="17673" y="19478"/>
                    <a:pt x="19636" y="20431"/>
                    <a:pt x="2160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558800" y="2863009"/>
              <a:ext cx="132337" cy="343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20" fill="norm" stroke="1" extrusionOk="0">
                  <a:moveTo>
                    <a:pt x="0" y="6678"/>
                  </a:moveTo>
                  <a:cubicBezTo>
                    <a:pt x="675" y="9196"/>
                    <a:pt x="1350" y="11714"/>
                    <a:pt x="1856" y="13967"/>
                  </a:cubicBezTo>
                  <a:cubicBezTo>
                    <a:pt x="2362" y="16219"/>
                    <a:pt x="2700" y="18207"/>
                    <a:pt x="2869" y="19532"/>
                  </a:cubicBezTo>
                  <a:cubicBezTo>
                    <a:pt x="3037" y="20857"/>
                    <a:pt x="3037" y="21520"/>
                    <a:pt x="2531" y="21520"/>
                  </a:cubicBezTo>
                  <a:cubicBezTo>
                    <a:pt x="2025" y="21520"/>
                    <a:pt x="1012" y="20857"/>
                    <a:pt x="506" y="18472"/>
                  </a:cubicBezTo>
                  <a:cubicBezTo>
                    <a:pt x="0" y="16087"/>
                    <a:pt x="0" y="11979"/>
                    <a:pt x="506" y="8799"/>
                  </a:cubicBezTo>
                  <a:cubicBezTo>
                    <a:pt x="1012" y="5618"/>
                    <a:pt x="2025" y="3365"/>
                    <a:pt x="3206" y="2040"/>
                  </a:cubicBezTo>
                  <a:cubicBezTo>
                    <a:pt x="4387" y="715"/>
                    <a:pt x="5737" y="318"/>
                    <a:pt x="7762" y="119"/>
                  </a:cubicBezTo>
                  <a:cubicBezTo>
                    <a:pt x="9788" y="-80"/>
                    <a:pt x="12487" y="-80"/>
                    <a:pt x="15019" y="516"/>
                  </a:cubicBezTo>
                  <a:cubicBezTo>
                    <a:pt x="17550" y="1113"/>
                    <a:pt x="19912" y="2305"/>
                    <a:pt x="20756" y="3697"/>
                  </a:cubicBezTo>
                  <a:cubicBezTo>
                    <a:pt x="21600" y="5088"/>
                    <a:pt x="20925" y="6678"/>
                    <a:pt x="18394" y="7871"/>
                  </a:cubicBezTo>
                  <a:cubicBezTo>
                    <a:pt x="15862" y="9064"/>
                    <a:pt x="11475" y="9859"/>
                    <a:pt x="8437" y="10124"/>
                  </a:cubicBezTo>
                  <a:cubicBezTo>
                    <a:pt x="5400" y="10389"/>
                    <a:pt x="3712" y="10124"/>
                    <a:pt x="2531" y="9660"/>
                  </a:cubicBezTo>
                  <a:cubicBezTo>
                    <a:pt x="1350" y="9196"/>
                    <a:pt x="675" y="8533"/>
                    <a:pt x="0" y="7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162050" y="2925233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143000" y="2861733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257300" y="2859298"/>
              <a:ext cx="94838" cy="161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159" fill="norm" stroke="1" extrusionOk="0">
                  <a:moveTo>
                    <a:pt x="14087" y="2811"/>
                  </a:moveTo>
                  <a:cubicBezTo>
                    <a:pt x="12209" y="1703"/>
                    <a:pt x="10330" y="596"/>
                    <a:pt x="8217" y="180"/>
                  </a:cubicBezTo>
                  <a:cubicBezTo>
                    <a:pt x="6104" y="-235"/>
                    <a:pt x="3757" y="42"/>
                    <a:pt x="2348" y="1288"/>
                  </a:cubicBezTo>
                  <a:cubicBezTo>
                    <a:pt x="939" y="2534"/>
                    <a:pt x="470" y="4750"/>
                    <a:pt x="2583" y="6827"/>
                  </a:cubicBezTo>
                  <a:cubicBezTo>
                    <a:pt x="4696" y="8903"/>
                    <a:pt x="9391" y="10842"/>
                    <a:pt x="12678" y="12365"/>
                  </a:cubicBezTo>
                  <a:cubicBezTo>
                    <a:pt x="15965" y="13888"/>
                    <a:pt x="17843" y="14996"/>
                    <a:pt x="19252" y="16242"/>
                  </a:cubicBezTo>
                  <a:cubicBezTo>
                    <a:pt x="20661" y="17488"/>
                    <a:pt x="21600" y="18873"/>
                    <a:pt x="20661" y="19842"/>
                  </a:cubicBezTo>
                  <a:cubicBezTo>
                    <a:pt x="19722" y="20811"/>
                    <a:pt x="16904" y="21365"/>
                    <a:pt x="13148" y="21088"/>
                  </a:cubicBezTo>
                  <a:cubicBezTo>
                    <a:pt x="9391" y="20811"/>
                    <a:pt x="4696" y="19703"/>
                    <a:pt x="0" y="18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015855" y="2912533"/>
              <a:ext cx="25109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1929" y="0"/>
                  </a:moveTo>
                  <a:cubicBezTo>
                    <a:pt x="1384" y="2025"/>
                    <a:pt x="840" y="4050"/>
                    <a:pt x="477" y="6750"/>
                  </a:cubicBezTo>
                  <a:cubicBezTo>
                    <a:pt x="114" y="9450"/>
                    <a:pt x="-68" y="12825"/>
                    <a:pt x="23" y="15075"/>
                  </a:cubicBezTo>
                  <a:cubicBezTo>
                    <a:pt x="114" y="17325"/>
                    <a:pt x="477" y="18450"/>
                    <a:pt x="1021" y="18562"/>
                  </a:cubicBezTo>
                  <a:cubicBezTo>
                    <a:pt x="1566" y="18675"/>
                    <a:pt x="2292" y="17775"/>
                    <a:pt x="3018" y="15300"/>
                  </a:cubicBezTo>
                  <a:cubicBezTo>
                    <a:pt x="3744" y="12825"/>
                    <a:pt x="4470" y="8775"/>
                    <a:pt x="5014" y="6188"/>
                  </a:cubicBezTo>
                  <a:cubicBezTo>
                    <a:pt x="5559" y="3600"/>
                    <a:pt x="5922" y="2475"/>
                    <a:pt x="6103" y="2475"/>
                  </a:cubicBezTo>
                  <a:cubicBezTo>
                    <a:pt x="6285" y="2475"/>
                    <a:pt x="6285" y="3600"/>
                    <a:pt x="6285" y="5513"/>
                  </a:cubicBezTo>
                  <a:cubicBezTo>
                    <a:pt x="6285" y="7425"/>
                    <a:pt x="6285" y="10125"/>
                    <a:pt x="6376" y="12150"/>
                  </a:cubicBezTo>
                  <a:cubicBezTo>
                    <a:pt x="6466" y="14175"/>
                    <a:pt x="6648" y="15525"/>
                    <a:pt x="7646" y="16088"/>
                  </a:cubicBezTo>
                  <a:cubicBezTo>
                    <a:pt x="8645" y="16650"/>
                    <a:pt x="10460" y="16425"/>
                    <a:pt x="11640" y="15525"/>
                  </a:cubicBezTo>
                  <a:cubicBezTo>
                    <a:pt x="12819" y="14625"/>
                    <a:pt x="13364" y="13050"/>
                    <a:pt x="13818" y="11250"/>
                  </a:cubicBezTo>
                  <a:cubicBezTo>
                    <a:pt x="14271" y="9450"/>
                    <a:pt x="14635" y="7425"/>
                    <a:pt x="14725" y="7088"/>
                  </a:cubicBezTo>
                  <a:cubicBezTo>
                    <a:pt x="14816" y="6750"/>
                    <a:pt x="14635" y="8100"/>
                    <a:pt x="14453" y="9900"/>
                  </a:cubicBezTo>
                  <a:cubicBezTo>
                    <a:pt x="14271" y="11700"/>
                    <a:pt x="14090" y="13950"/>
                    <a:pt x="13999" y="15975"/>
                  </a:cubicBezTo>
                  <a:cubicBezTo>
                    <a:pt x="13908" y="18000"/>
                    <a:pt x="13908" y="19800"/>
                    <a:pt x="13999" y="20138"/>
                  </a:cubicBezTo>
                  <a:cubicBezTo>
                    <a:pt x="14090" y="20475"/>
                    <a:pt x="14271" y="19350"/>
                    <a:pt x="14725" y="16987"/>
                  </a:cubicBezTo>
                  <a:cubicBezTo>
                    <a:pt x="15179" y="14625"/>
                    <a:pt x="15905" y="11025"/>
                    <a:pt x="16540" y="8775"/>
                  </a:cubicBezTo>
                  <a:cubicBezTo>
                    <a:pt x="17176" y="6525"/>
                    <a:pt x="17720" y="5625"/>
                    <a:pt x="18265" y="5625"/>
                  </a:cubicBezTo>
                  <a:cubicBezTo>
                    <a:pt x="18809" y="5625"/>
                    <a:pt x="19354" y="6525"/>
                    <a:pt x="19898" y="9337"/>
                  </a:cubicBezTo>
                  <a:cubicBezTo>
                    <a:pt x="20443" y="12150"/>
                    <a:pt x="20987" y="16875"/>
                    <a:pt x="21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2352902" y="2747433"/>
              <a:ext cx="123598" cy="35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40" fill="norm" stroke="1" extrusionOk="0">
                  <a:moveTo>
                    <a:pt x="4903" y="0"/>
                  </a:moveTo>
                  <a:cubicBezTo>
                    <a:pt x="4537" y="4090"/>
                    <a:pt x="4171" y="8180"/>
                    <a:pt x="3988" y="11567"/>
                  </a:cubicBezTo>
                  <a:cubicBezTo>
                    <a:pt x="3805" y="14954"/>
                    <a:pt x="3805" y="17638"/>
                    <a:pt x="3256" y="19299"/>
                  </a:cubicBezTo>
                  <a:cubicBezTo>
                    <a:pt x="2707" y="20961"/>
                    <a:pt x="1609" y="21600"/>
                    <a:pt x="876" y="21536"/>
                  </a:cubicBezTo>
                  <a:cubicBezTo>
                    <a:pt x="144" y="21472"/>
                    <a:pt x="-222" y="20705"/>
                    <a:pt x="144" y="19172"/>
                  </a:cubicBezTo>
                  <a:cubicBezTo>
                    <a:pt x="510" y="17638"/>
                    <a:pt x="1609" y="15337"/>
                    <a:pt x="2890" y="13612"/>
                  </a:cubicBezTo>
                  <a:cubicBezTo>
                    <a:pt x="4171" y="11886"/>
                    <a:pt x="5636" y="10736"/>
                    <a:pt x="7283" y="10097"/>
                  </a:cubicBezTo>
                  <a:cubicBezTo>
                    <a:pt x="8931" y="9458"/>
                    <a:pt x="10761" y="9330"/>
                    <a:pt x="11859" y="9586"/>
                  </a:cubicBezTo>
                  <a:cubicBezTo>
                    <a:pt x="12958" y="9841"/>
                    <a:pt x="13324" y="10480"/>
                    <a:pt x="13141" y="11695"/>
                  </a:cubicBezTo>
                  <a:cubicBezTo>
                    <a:pt x="12958" y="12909"/>
                    <a:pt x="12225" y="14698"/>
                    <a:pt x="11127" y="15785"/>
                  </a:cubicBezTo>
                  <a:cubicBezTo>
                    <a:pt x="10029" y="16871"/>
                    <a:pt x="8564" y="17254"/>
                    <a:pt x="7283" y="17766"/>
                  </a:cubicBezTo>
                  <a:cubicBezTo>
                    <a:pt x="6002" y="18277"/>
                    <a:pt x="4903" y="18916"/>
                    <a:pt x="5270" y="19427"/>
                  </a:cubicBezTo>
                  <a:cubicBezTo>
                    <a:pt x="5636" y="19938"/>
                    <a:pt x="7466" y="20322"/>
                    <a:pt x="10395" y="20450"/>
                  </a:cubicBezTo>
                  <a:cubicBezTo>
                    <a:pt x="13324" y="20578"/>
                    <a:pt x="17351" y="20450"/>
                    <a:pt x="21378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2533650" y="2931583"/>
              <a:ext cx="889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29" y="0"/>
                  </a:moveTo>
                  <a:cubicBezTo>
                    <a:pt x="3086" y="5262"/>
                    <a:pt x="1543" y="10523"/>
                    <a:pt x="771" y="14262"/>
                  </a:cubicBezTo>
                  <a:cubicBezTo>
                    <a:pt x="0" y="18000"/>
                    <a:pt x="0" y="20215"/>
                    <a:pt x="0" y="20215"/>
                  </a:cubicBezTo>
                  <a:cubicBezTo>
                    <a:pt x="0" y="20215"/>
                    <a:pt x="0" y="18000"/>
                    <a:pt x="771" y="14815"/>
                  </a:cubicBezTo>
                  <a:cubicBezTo>
                    <a:pt x="1543" y="11631"/>
                    <a:pt x="3086" y="7477"/>
                    <a:pt x="4886" y="4985"/>
                  </a:cubicBezTo>
                  <a:cubicBezTo>
                    <a:pt x="6686" y="2492"/>
                    <a:pt x="8743" y="1662"/>
                    <a:pt x="10543" y="1800"/>
                  </a:cubicBezTo>
                  <a:cubicBezTo>
                    <a:pt x="12343" y="1938"/>
                    <a:pt x="13886" y="3046"/>
                    <a:pt x="15686" y="6508"/>
                  </a:cubicBezTo>
                  <a:cubicBezTo>
                    <a:pt x="17486" y="9969"/>
                    <a:pt x="19543" y="157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2660650" y="2950633"/>
              <a:ext cx="71832" cy="17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273" fill="norm" stroke="1" extrusionOk="0">
                  <a:moveTo>
                    <a:pt x="20366" y="0"/>
                  </a:moveTo>
                  <a:cubicBezTo>
                    <a:pt x="17280" y="0"/>
                    <a:pt x="14194" y="0"/>
                    <a:pt x="10800" y="1525"/>
                  </a:cubicBezTo>
                  <a:cubicBezTo>
                    <a:pt x="7406" y="3049"/>
                    <a:pt x="3703" y="6099"/>
                    <a:pt x="1851" y="9021"/>
                  </a:cubicBezTo>
                  <a:cubicBezTo>
                    <a:pt x="0" y="11944"/>
                    <a:pt x="0" y="14739"/>
                    <a:pt x="0" y="16899"/>
                  </a:cubicBezTo>
                  <a:cubicBezTo>
                    <a:pt x="0" y="19059"/>
                    <a:pt x="0" y="20584"/>
                    <a:pt x="3394" y="21092"/>
                  </a:cubicBezTo>
                  <a:cubicBezTo>
                    <a:pt x="6789" y="21600"/>
                    <a:pt x="13577" y="21092"/>
                    <a:pt x="17280" y="18932"/>
                  </a:cubicBezTo>
                  <a:cubicBezTo>
                    <a:pt x="20983" y="16772"/>
                    <a:pt x="21600" y="12960"/>
                    <a:pt x="20366" y="10673"/>
                  </a:cubicBezTo>
                  <a:cubicBezTo>
                    <a:pt x="19131" y="8386"/>
                    <a:pt x="16046" y="7624"/>
                    <a:pt x="12960" y="6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2790543" y="2937933"/>
              <a:ext cx="178927" cy="15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34" fill="norm" stroke="1" extrusionOk="0">
                  <a:moveTo>
                    <a:pt x="410" y="8757"/>
                  </a:moveTo>
                  <a:cubicBezTo>
                    <a:pt x="159" y="11676"/>
                    <a:pt x="-92" y="14595"/>
                    <a:pt x="34" y="16784"/>
                  </a:cubicBezTo>
                  <a:cubicBezTo>
                    <a:pt x="159" y="18973"/>
                    <a:pt x="661" y="20432"/>
                    <a:pt x="1541" y="21016"/>
                  </a:cubicBezTo>
                  <a:cubicBezTo>
                    <a:pt x="2420" y="21600"/>
                    <a:pt x="3675" y="21308"/>
                    <a:pt x="4806" y="20724"/>
                  </a:cubicBezTo>
                  <a:cubicBezTo>
                    <a:pt x="5936" y="20141"/>
                    <a:pt x="6941" y="19265"/>
                    <a:pt x="9075" y="19119"/>
                  </a:cubicBezTo>
                  <a:cubicBezTo>
                    <a:pt x="11210" y="18973"/>
                    <a:pt x="14475" y="19557"/>
                    <a:pt x="16861" y="18243"/>
                  </a:cubicBezTo>
                  <a:cubicBezTo>
                    <a:pt x="19248" y="16930"/>
                    <a:pt x="20755" y="13719"/>
                    <a:pt x="21131" y="10362"/>
                  </a:cubicBezTo>
                  <a:cubicBezTo>
                    <a:pt x="21508" y="7005"/>
                    <a:pt x="20755" y="3503"/>
                    <a:pt x="200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3016827" y="2929466"/>
              <a:ext cx="107374" cy="166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71" fill="norm" stroke="1" extrusionOk="0">
                  <a:moveTo>
                    <a:pt x="4966" y="6015"/>
                  </a:moveTo>
                  <a:cubicBezTo>
                    <a:pt x="3696" y="7109"/>
                    <a:pt x="2425" y="8203"/>
                    <a:pt x="1790" y="10116"/>
                  </a:cubicBezTo>
                  <a:cubicBezTo>
                    <a:pt x="1155" y="12030"/>
                    <a:pt x="1155" y="14765"/>
                    <a:pt x="943" y="17089"/>
                  </a:cubicBezTo>
                  <a:cubicBezTo>
                    <a:pt x="731" y="19413"/>
                    <a:pt x="308" y="21327"/>
                    <a:pt x="96" y="21463"/>
                  </a:cubicBezTo>
                  <a:cubicBezTo>
                    <a:pt x="-116" y="21600"/>
                    <a:pt x="-116" y="19959"/>
                    <a:pt x="1578" y="16542"/>
                  </a:cubicBezTo>
                  <a:cubicBezTo>
                    <a:pt x="3272" y="13124"/>
                    <a:pt x="6660" y="7929"/>
                    <a:pt x="8990" y="4648"/>
                  </a:cubicBezTo>
                  <a:cubicBezTo>
                    <a:pt x="11319" y="1367"/>
                    <a:pt x="12590" y="0"/>
                    <a:pt x="13860" y="0"/>
                  </a:cubicBezTo>
                  <a:cubicBezTo>
                    <a:pt x="15131" y="0"/>
                    <a:pt x="16402" y="1367"/>
                    <a:pt x="17672" y="4922"/>
                  </a:cubicBezTo>
                  <a:cubicBezTo>
                    <a:pt x="18943" y="8476"/>
                    <a:pt x="20213" y="14218"/>
                    <a:pt x="21484" y="19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295400" y="3490383"/>
              <a:ext cx="3401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0" y="0"/>
                  </a:moveTo>
                  <a:cubicBezTo>
                    <a:pt x="7624" y="4376"/>
                    <a:pt x="15247" y="8753"/>
                    <a:pt x="18424" y="12353"/>
                  </a:cubicBezTo>
                  <a:cubicBezTo>
                    <a:pt x="21600" y="15953"/>
                    <a:pt x="20329" y="18776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320800" y="3476100"/>
              <a:ext cx="160030" cy="310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120" fill="norm" stroke="1" extrusionOk="0">
                  <a:moveTo>
                    <a:pt x="0" y="2700"/>
                  </a:moveTo>
                  <a:cubicBezTo>
                    <a:pt x="281" y="1980"/>
                    <a:pt x="561" y="1260"/>
                    <a:pt x="2525" y="684"/>
                  </a:cubicBezTo>
                  <a:cubicBezTo>
                    <a:pt x="4488" y="108"/>
                    <a:pt x="8135" y="-324"/>
                    <a:pt x="11361" y="324"/>
                  </a:cubicBezTo>
                  <a:cubicBezTo>
                    <a:pt x="14587" y="972"/>
                    <a:pt x="17392" y="2700"/>
                    <a:pt x="18234" y="4212"/>
                  </a:cubicBezTo>
                  <a:cubicBezTo>
                    <a:pt x="19075" y="5724"/>
                    <a:pt x="17953" y="7020"/>
                    <a:pt x="16831" y="7884"/>
                  </a:cubicBezTo>
                  <a:cubicBezTo>
                    <a:pt x="15709" y="8748"/>
                    <a:pt x="14587" y="9180"/>
                    <a:pt x="13325" y="9468"/>
                  </a:cubicBezTo>
                  <a:cubicBezTo>
                    <a:pt x="12062" y="9756"/>
                    <a:pt x="10660" y="9900"/>
                    <a:pt x="10800" y="10260"/>
                  </a:cubicBezTo>
                  <a:cubicBezTo>
                    <a:pt x="10940" y="10620"/>
                    <a:pt x="12623" y="11196"/>
                    <a:pt x="14587" y="12132"/>
                  </a:cubicBezTo>
                  <a:cubicBezTo>
                    <a:pt x="16551" y="13068"/>
                    <a:pt x="18795" y="14364"/>
                    <a:pt x="20057" y="15444"/>
                  </a:cubicBezTo>
                  <a:cubicBezTo>
                    <a:pt x="21319" y="16524"/>
                    <a:pt x="21600" y="17388"/>
                    <a:pt x="20618" y="18324"/>
                  </a:cubicBezTo>
                  <a:cubicBezTo>
                    <a:pt x="19636" y="19260"/>
                    <a:pt x="17392" y="20268"/>
                    <a:pt x="15008" y="20772"/>
                  </a:cubicBezTo>
                  <a:cubicBezTo>
                    <a:pt x="12623" y="21276"/>
                    <a:pt x="10099" y="21276"/>
                    <a:pt x="8275" y="20484"/>
                  </a:cubicBezTo>
                  <a:cubicBezTo>
                    <a:pt x="6452" y="19692"/>
                    <a:pt x="5330" y="18108"/>
                    <a:pt x="4208" y="16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579933" y="3511387"/>
              <a:ext cx="182482" cy="222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12" fill="norm" stroke="1" extrusionOk="0">
                  <a:moveTo>
                    <a:pt x="3823" y="2257"/>
                  </a:moveTo>
                  <a:cubicBezTo>
                    <a:pt x="3087" y="1442"/>
                    <a:pt x="2351" y="627"/>
                    <a:pt x="1614" y="1035"/>
                  </a:cubicBezTo>
                  <a:cubicBezTo>
                    <a:pt x="878" y="1442"/>
                    <a:pt x="141" y="3072"/>
                    <a:pt x="19" y="6129"/>
                  </a:cubicBezTo>
                  <a:cubicBezTo>
                    <a:pt x="-104" y="9186"/>
                    <a:pt x="387" y="13669"/>
                    <a:pt x="1614" y="16725"/>
                  </a:cubicBezTo>
                  <a:cubicBezTo>
                    <a:pt x="2841" y="19782"/>
                    <a:pt x="4805" y="21412"/>
                    <a:pt x="7505" y="21412"/>
                  </a:cubicBezTo>
                  <a:cubicBezTo>
                    <a:pt x="10205" y="21412"/>
                    <a:pt x="13641" y="19782"/>
                    <a:pt x="16219" y="17133"/>
                  </a:cubicBezTo>
                  <a:cubicBezTo>
                    <a:pt x="18796" y="14484"/>
                    <a:pt x="20514" y="10816"/>
                    <a:pt x="21005" y="7759"/>
                  </a:cubicBezTo>
                  <a:cubicBezTo>
                    <a:pt x="21496" y="4703"/>
                    <a:pt x="20760" y="2257"/>
                    <a:pt x="19778" y="1035"/>
                  </a:cubicBezTo>
                  <a:cubicBezTo>
                    <a:pt x="18796" y="-188"/>
                    <a:pt x="17569" y="-188"/>
                    <a:pt x="16955" y="321"/>
                  </a:cubicBezTo>
                  <a:cubicBezTo>
                    <a:pt x="16341" y="831"/>
                    <a:pt x="16341" y="1850"/>
                    <a:pt x="16341" y="2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879600" y="3515783"/>
              <a:ext cx="1" cy="234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752600" y="3464983"/>
              <a:ext cx="260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0" y="16364"/>
                    <a:pt x="11239" y="11127"/>
                    <a:pt x="14839" y="7527"/>
                  </a:cubicBezTo>
                  <a:cubicBezTo>
                    <a:pt x="18439" y="3927"/>
                    <a:pt x="2002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774700" y="4169833"/>
              <a:ext cx="190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793750" y="409998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922866" y="3915833"/>
              <a:ext cx="55035" cy="411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1662" y="1329"/>
                  </a:moveTo>
                  <a:cubicBezTo>
                    <a:pt x="1662" y="665"/>
                    <a:pt x="1662" y="0"/>
                    <a:pt x="1662" y="0"/>
                  </a:cubicBezTo>
                  <a:cubicBezTo>
                    <a:pt x="1662" y="0"/>
                    <a:pt x="1662" y="665"/>
                    <a:pt x="1662" y="2991"/>
                  </a:cubicBezTo>
                  <a:cubicBezTo>
                    <a:pt x="1662" y="5317"/>
                    <a:pt x="1662" y="9305"/>
                    <a:pt x="1246" y="12462"/>
                  </a:cubicBezTo>
                  <a:cubicBezTo>
                    <a:pt x="831" y="15618"/>
                    <a:pt x="0" y="17945"/>
                    <a:pt x="0" y="19385"/>
                  </a:cubicBezTo>
                  <a:cubicBezTo>
                    <a:pt x="0" y="20825"/>
                    <a:pt x="831" y="21378"/>
                    <a:pt x="2908" y="21489"/>
                  </a:cubicBezTo>
                  <a:cubicBezTo>
                    <a:pt x="4985" y="21600"/>
                    <a:pt x="8308" y="21268"/>
                    <a:pt x="11631" y="20548"/>
                  </a:cubicBezTo>
                  <a:cubicBezTo>
                    <a:pt x="14954" y="19828"/>
                    <a:pt x="18277" y="18720"/>
                    <a:pt x="21600" y="17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863600" y="4163483"/>
              <a:ext cx="215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5429"/>
                    <a:pt x="11859" y="9257"/>
                    <a:pt x="15459" y="5657"/>
                  </a:cubicBezTo>
                  <a:cubicBezTo>
                    <a:pt x="19059" y="2057"/>
                    <a:pt x="2032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568450" y="4169833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574800" y="4061883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604668" y="4113188"/>
              <a:ext cx="116665" cy="161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154" fill="norm" stroke="1" extrusionOk="0">
                  <a:moveTo>
                    <a:pt x="18207" y="765"/>
                  </a:moveTo>
                  <a:cubicBezTo>
                    <a:pt x="14483" y="488"/>
                    <a:pt x="10758" y="211"/>
                    <a:pt x="7779" y="72"/>
                  </a:cubicBezTo>
                  <a:cubicBezTo>
                    <a:pt x="4800" y="-66"/>
                    <a:pt x="2565" y="-66"/>
                    <a:pt x="1262" y="626"/>
                  </a:cubicBezTo>
                  <a:cubicBezTo>
                    <a:pt x="-42" y="1319"/>
                    <a:pt x="-414" y="2703"/>
                    <a:pt x="517" y="3949"/>
                  </a:cubicBezTo>
                  <a:cubicBezTo>
                    <a:pt x="1448" y="5196"/>
                    <a:pt x="3683" y="6303"/>
                    <a:pt x="7220" y="7965"/>
                  </a:cubicBezTo>
                  <a:cubicBezTo>
                    <a:pt x="10758" y="9626"/>
                    <a:pt x="15600" y="11842"/>
                    <a:pt x="18207" y="13919"/>
                  </a:cubicBezTo>
                  <a:cubicBezTo>
                    <a:pt x="20814" y="15996"/>
                    <a:pt x="21186" y="17934"/>
                    <a:pt x="19510" y="19319"/>
                  </a:cubicBezTo>
                  <a:cubicBezTo>
                    <a:pt x="17834" y="20703"/>
                    <a:pt x="14110" y="21534"/>
                    <a:pt x="10945" y="20980"/>
                  </a:cubicBezTo>
                  <a:cubicBezTo>
                    <a:pt x="7779" y="20426"/>
                    <a:pt x="5172" y="18488"/>
                    <a:pt x="2565" y="16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2115125" y="4140038"/>
              <a:ext cx="221675" cy="15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34" fill="norm" stroke="1" extrusionOk="0">
                  <a:moveTo>
                    <a:pt x="13394" y="3190"/>
                  </a:moveTo>
                  <a:cubicBezTo>
                    <a:pt x="12783" y="2038"/>
                    <a:pt x="12171" y="886"/>
                    <a:pt x="11356" y="310"/>
                  </a:cubicBezTo>
                  <a:cubicBezTo>
                    <a:pt x="10541" y="-266"/>
                    <a:pt x="9522" y="-266"/>
                    <a:pt x="7688" y="2326"/>
                  </a:cubicBezTo>
                  <a:cubicBezTo>
                    <a:pt x="5854" y="4918"/>
                    <a:pt x="3205" y="10102"/>
                    <a:pt x="1677" y="13558"/>
                  </a:cubicBezTo>
                  <a:cubicBezTo>
                    <a:pt x="149" y="17014"/>
                    <a:pt x="-259" y="18742"/>
                    <a:pt x="149" y="19462"/>
                  </a:cubicBezTo>
                  <a:cubicBezTo>
                    <a:pt x="556" y="20182"/>
                    <a:pt x="1779" y="19894"/>
                    <a:pt x="3307" y="17590"/>
                  </a:cubicBezTo>
                  <a:cubicBezTo>
                    <a:pt x="4835" y="15286"/>
                    <a:pt x="6669" y="10966"/>
                    <a:pt x="7892" y="8230"/>
                  </a:cubicBezTo>
                  <a:cubicBezTo>
                    <a:pt x="9115" y="5494"/>
                    <a:pt x="9726" y="4342"/>
                    <a:pt x="10337" y="4342"/>
                  </a:cubicBezTo>
                  <a:cubicBezTo>
                    <a:pt x="10949" y="4342"/>
                    <a:pt x="11560" y="5494"/>
                    <a:pt x="12273" y="7654"/>
                  </a:cubicBezTo>
                  <a:cubicBezTo>
                    <a:pt x="12986" y="9814"/>
                    <a:pt x="13801" y="12982"/>
                    <a:pt x="15330" y="15430"/>
                  </a:cubicBezTo>
                  <a:cubicBezTo>
                    <a:pt x="16858" y="17878"/>
                    <a:pt x="19099" y="19606"/>
                    <a:pt x="21341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2706618" y="4152371"/>
              <a:ext cx="163583" cy="15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0607" fill="norm" stroke="1" extrusionOk="0">
                  <a:moveTo>
                    <a:pt x="12927" y="3240"/>
                  </a:moveTo>
                  <a:cubicBezTo>
                    <a:pt x="12107" y="2088"/>
                    <a:pt x="11287" y="936"/>
                    <a:pt x="10193" y="360"/>
                  </a:cubicBezTo>
                  <a:cubicBezTo>
                    <a:pt x="9100" y="-216"/>
                    <a:pt x="7733" y="-216"/>
                    <a:pt x="6092" y="1224"/>
                  </a:cubicBezTo>
                  <a:cubicBezTo>
                    <a:pt x="4452" y="2664"/>
                    <a:pt x="2538" y="5544"/>
                    <a:pt x="1307" y="8856"/>
                  </a:cubicBezTo>
                  <a:cubicBezTo>
                    <a:pt x="77" y="12168"/>
                    <a:pt x="-470" y="15912"/>
                    <a:pt x="487" y="18216"/>
                  </a:cubicBezTo>
                  <a:cubicBezTo>
                    <a:pt x="1444" y="20520"/>
                    <a:pt x="3905" y="21384"/>
                    <a:pt x="7596" y="19800"/>
                  </a:cubicBezTo>
                  <a:cubicBezTo>
                    <a:pt x="11287" y="18216"/>
                    <a:pt x="16208" y="14184"/>
                    <a:pt x="21130" y="10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2839823" y="4182533"/>
              <a:ext cx="89644" cy="116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74" fill="norm" stroke="1" extrusionOk="0">
                  <a:moveTo>
                    <a:pt x="17758" y="0"/>
                  </a:moveTo>
                  <a:cubicBezTo>
                    <a:pt x="15246" y="0"/>
                    <a:pt x="12734" y="0"/>
                    <a:pt x="9721" y="1929"/>
                  </a:cubicBezTo>
                  <a:cubicBezTo>
                    <a:pt x="6707" y="3857"/>
                    <a:pt x="3190" y="7714"/>
                    <a:pt x="1432" y="10800"/>
                  </a:cubicBezTo>
                  <a:cubicBezTo>
                    <a:pt x="-326" y="13886"/>
                    <a:pt x="-326" y="16200"/>
                    <a:pt x="679" y="18129"/>
                  </a:cubicBezTo>
                  <a:cubicBezTo>
                    <a:pt x="1683" y="20057"/>
                    <a:pt x="3693" y="21600"/>
                    <a:pt x="6958" y="21214"/>
                  </a:cubicBezTo>
                  <a:cubicBezTo>
                    <a:pt x="10223" y="20829"/>
                    <a:pt x="14744" y="18514"/>
                    <a:pt x="17507" y="15814"/>
                  </a:cubicBezTo>
                  <a:cubicBezTo>
                    <a:pt x="20269" y="13114"/>
                    <a:pt x="21274" y="10029"/>
                    <a:pt x="21274" y="7521"/>
                  </a:cubicBezTo>
                  <a:cubicBezTo>
                    <a:pt x="21274" y="5014"/>
                    <a:pt x="20269" y="3086"/>
                    <a:pt x="18511" y="2121"/>
                  </a:cubicBezTo>
                  <a:cubicBezTo>
                    <a:pt x="16753" y="1157"/>
                    <a:pt x="14241" y="1157"/>
                    <a:pt x="13488" y="2121"/>
                  </a:cubicBezTo>
                  <a:cubicBezTo>
                    <a:pt x="12734" y="3086"/>
                    <a:pt x="13739" y="5014"/>
                    <a:pt x="14744" y="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2991576" y="4144932"/>
              <a:ext cx="121920" cy="13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779" fill="norm" stroke="1" extrusionOk="0">
                  <a:moveTo>
                    <a:pt x="2071" y="6900"/>
                  </a:moveTo>
                  <a:cubicBezTo>
                    <a:pt x="2071" y="10555"/>
                    <a:pt x="2071" y="14211"/>
                    <a:pt x="1705" y="16869"/>
                  </a:cubicBezTo>
                  <a:cubicBezTo>
                    <a:pt x="1338" y="19527"/>
                    <a:pt x="606" y="21189"/>
                    <a:pt x="240" y="20691"/>
                  </a:cubicBezTo>
                  <a:cubicBezTo>
                    <a:pt x="-126" y="20192"/>
                    <a:pt x="-126" y="17534"/>
                    <a:pt x="606" y="14211"/>
                  </a:cubicBezTo>
                  <a:cubicBezTo>
                    <a:pt x="1338" y="10887"/>
                    <a:pt x="2803" y="6900"/>
                    <a:pt x="4999" y="4075"/>
                  </a:cubicBezTo>
                  <a:cubicBezTo>
                    <a:pt x="7196" y="1251"/>
                    <a:pt x="10125" y="-411"/>
                    <a:pt x="13054" y="87"/>
                  </a:cubicBezTo>
                  <a:cubicBezTo>
                    <a:pt x="15982" y="586"/>
                    <a:pt x="18911" y="3244"/>
                    <a:pt x="20193" y="6567"/>
                  </a:cubicBezTo>
                  <a:cubicBezTo>
                    <a:pt x="21474" y="9891"/>
                    <a:pt x="21108" y="13878"/>
                    <a:pt x="20742" y="17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3179887" y="4098764"/>
              <a:ext cx="59138" cy="18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6" h="21325" fill="norm" stroke="1" extrusionOk="0">
                  <a:moveTo>
                    <a:pt x="17778" y="4612"/>
                  </a:moveTo>
                  <a:cubicBezTo>
                    <a:pt x="18498" y="3371"/>
                    <a:pt x="19218" y="2129"/>
                    <a:pt x="17778" y="1261"/>
                  </a:cubicBezTo>
                  <a:cubicBezTo>
                    <a:pt x="16338" y="392"/>
                    <a:pt x="12738" y="-105"/>
                    <a:pt x="9498" y="19"/>
                  </a:cubicBezTo>
                  <a:cubicBezTo>
                    <a:pt x="6258" y="143"/>
                    <a:pt x="3378" y="888"/>
                    <a:pt x="1578" y="2005"/>
                  </a:cubicBezTo>
                  <a:cubicBezTo>
                    <a:pt x="-222" y="3123"/>
                    <a:pt x="-942" y="4612"/>
                    <a:pt x="1938" y="6847"/>
                  </a:cubicBezTo>
                  <a:cubicBezTo>
                    <a:pt x="4818" y="9081"/>
                    <a:pt x="11298" y="12061"/>
                    <a:pt x="15258" y="14295"/>
                  </a:cubicBezTo>
                  <a:cubicBezTo>
                    <a:pt x="19218" y="16529"/>
                    <a:pt x="20658" y="18019"/>
                    <a:pt x="19938" y="19136"/>
                  </a:cubicBezTo>
                  <a:cubicBezTo>
                    <a:pt x="19218" y="20254"/>
                    <a:pt x="16338" y="20998"/>
                    <a:pt x="13098" y="21247"/>
                  </a:cubicBezTo>
                  <a:cubicBezTo>
                    <a:pt x="9858" y="21495"/>
                    <a:pt x="6258" y="21247"/>
                    <a:pt x="4098" y="19136"/>
                  </a:cubicBezTo>
                  <a:cubicBezTo>
                    <a:pt x="1938" y="17026"/>
                    <a:pt x="1218" y="13054"/>
                    <a:pt x="498" y="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3327933" y="3928533"/>
              <a:ext cx="75668" cy="35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23" fill="norm" stroke="1" extrusionOk="0">
                  <a:moveTo>
                    <a:pt x="14249" y="0"/>
                  </a:moveTo>
                  <a:cubicBezTo>
                    <a:pt x="13049" y="1906"/>
                    <a:pt x="11849" y="3812"/>
                    <a:pt x="9449" y="6607"/>
                  </a:cubicBezTo>
                  <a:cubicBezTo>
                    <a:pt x="7049" y="9402"/>
                    <a:pt x="3449" y="13087"/>
                    <a:pt x="1649" y="15247"/>
                  </a:cubicBezTo>
                  <a:cubicBezTo>
                    <a:pt x="-151" y="17407"/>
                    <a:pt x="-151" y="18042"/>
                    <a:pt x="149" y="18868"/>
                  </a:cubicBezTo>
                  <a:cubicBezTo>
                    <a:pt x="449" y="19694"/>
                    <a:pt x="1049" y="20711"/>
                    <a:pt x="2849" y="21155"/>
                  </a:cubicBezTo>
                  <a:cubicBezTo>
                    <a:pt x="4649" y="21600"/>
                    <a:pt x="7649" y="21473"/>
                    <a:pt x="10949" y="20901"/>
                  </a:cubicBezTo>
                  <a:cubicBezTo>
                    <a:pt x="14249" y="20329"/>
                    <a:pt x="17849" y="19313"/>
                    <a:pt x="21449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3321050" y="4088418"/>
              <a:ext cx="234951" cy="16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5595"/>
                  </a:moveTo>
                  <a:cubicBezTo>
                    <a:pt x="4476" y="5321"/>
                    <a:pt x="8951" y="5048"/>
                    <a:pt x="11773" y="4775"/>
                  </a:cubicBezTo>
                  <a:cubicBezTo>
                    <a:pt x="14595" y="4501"/>
                    <a:pt x="15762" y="4228"/>
                    <a:pt x="16735" y="3681"/>
                  </a:cubicBezTo>
                  <a:cubicBezTo>
                    <a:pt x="17708" y="3134"/>
                    <a:pt x="18486" y="2314"/>
                    <a:pt x="18389" y="1630"/>
                  </a:cubicBezTo>
                  <a:cubicBezTo>
                    <a:pt x="18292" y="947"/>
                    <a:pt x="17319" y="400"/>
                    <a:pt x="16346" y="126"/>
                  </a:cubicBezTo>
                  <a:cubicBezTo>
                    <a:pt x="15373" y="-147"/>
                    <a:pt x="14400" y="-147"/>
                    <a:pt x="13038" y="1904"/>
                  </a:cubicBezTo>
                  <a:cubicBezTo>
                    <a:pt x="11676" y="3954"/>
                    <a:pt x="9924" y="8056"/>
                    <a:pt x="9146" y="10926"/>
                  </a:cubicBezTo>
                  <a:cubicBezTo>
                    <a:pt x="8368" y="13797"/>
                    <a:pt x="8562" y="15438"/>
                    <a:pt x="9146" y="16395"/>
                  </a:cubicBezTo>
                  <a:cubicBezTo>
                    <a:pt x="9730" y="17352"/>
                    <a:pt x="10703" y="17625"/>
                    <a:pt x="11968" y="16668"/>
                  </a:cubicBezTo>
                  <a:cubicBezTo>
                    <a:pt x="13232" y="15711"/>
                    <a:pt x="14789" y="13524"/>
                    <a:pt x="15859" y="11200"/>
                  </a:cubicBezTo>
                  <a:cubicBezTo>
                    <a:pt x="16930" y="8876"/>
                    <a:pt x="17514" y="6415"/>
                    <a:pt x="17611" y="6005"/>
                  </a:cubicBezTo>
                  <a:cubicBezTo>
                    <a:pt x="17708" y="5595"/>
                    <a:pt x="17319" y="7235"/>
                    <a:pt x="17027" y="9696"/>
                  </a:cubicBezTo>
                  <a:cubicBezTo>
                    <a:pt x="16735" y="12157"/>
                    <a:pt x="16541" y="15438"/>
                    <a:pt x="16735" y="17625"/>
                  </a:cubicBezTo>
                  <a:cubicBezTo>
                    <a:pt x="16930" y="19812"/>
                    <a:pt x="17514" y="20906"/>
                    <a:pt x="18389" y="21180"/>
                  </a:cubicBezTo>
                  <a:cubicBezTo>
                    <a:pt x="19265" y="21453"/>
                    <a:pt x="20432" y="20906"/>
                    <a:pt x="21600" y="2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3578557" y="4078952"/>
              <a:ext cx="142544" cy="183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032" fill="norm" stroke="1" extrusionOk="0">
                  <a:moveTo>
                    <a:pt x="7097" y="9693"/>
                  </a:moveTo>
                  <a:cubicBezTo>
                    <a:pt x="5509" y="11877"/>
                    <a:pt x="3920" y="14061"/>
                    <a:pt x="2650" y="16245"/>
                  </a:cubicBezTo>
                  <a:cubicBezTo>
                    <a:pt x="1379" y="18430"/>
                    <a:pt x="426" y="20614"/>
                    <a:pt x="109" y="20978"/>
                  </a:cubicBezTo>
                  <a:cubicBezTo>
                    <a:pt x="-209" y="21342"/>
                    <a:pt x="109" y="19886"/>
                    <a:pt x="1856" y="16609"/>
                  </a:cubicBezTo>
                  <a:cubicBezTo>
                    <a:pt x="3603" y="13333"/>
                    <a:pt x="6779" y="8236"/>
                    <a:pt x="9003" y="5081"/>
                  </a:cubicBezTo>
                  <a:cubicBezTo>
                    <a:pt x="11226" y="1926"/>
                    <a:pt x="12497" y="713"/>
                    <a:pt x="13926" y="227"/>
                  </a:cubicBezTo>
                  <a:cubicBezTo>
                    <a:pt x="15356" y="-258"/>
                    <a:pt x="16944" y="-15"/>
                    <a:pt x="17897" y="1441"/>
                  </a:cubicBezTo>
                  <a:cubicBezTo>
                    <a:pt x="18850" y="2897"/>
                    <a:pt x="19167" y="5567"/>
                    <a:pt x="18850" y="8236"/>
                  </a:cubicBezTo>
                  <a:cubicBezTo>
                    <a:pt x="18532" y="10906"/>
                    <a:pt x="17579" y="13576"/>
                    <a:pt x="16785" y="15517"/>
                  </a:cubicBezTo>
                  <a:cubicBezTo>
                    <a:pt x="15991" y="17459"/>
                    <a:pt x="15356" y="18672"/>
                    <a:pt x="15515" y="18551"/>
                  </a:cubicBezTo>
                  <a:cubicBezTo>
                    <a:pt x="15673" y="18430"/>
                    <a:pt x="16626" y="16973"/>
                    <a:pt x="17738" y="15275"/>
                  </a:cubicBezTo>
                  <a:cubicBezTo>
                    <a:pt x="18850" y="13576"/>
                    <a:pt x="20120" y="11634"/>
                    <a:pt x="21391" y="9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27" name="Drawing"/>
          <p:cNvGrpSpPr/>
          <p:nvPr/>
        </p:nvGrpSpPr>
        <p:grpSpPr>
          <a:xfrm>
            <a:off x="9589592" y="2343149"/>
            <a:ext cx="1160959" cy="539208"/>
            <a:chOff x="0" y="0"/>
            <a:chExt cx="1160957" cy="539206"/>
          </a:xfrm>
        </p:grpSpPr>
        <p:sp>
          <p:nvSpPr>
            <p:cNvPr id="320" name="Line"/>
            <p:cNvSpPr/>
            <p:nvPr/>
          </p:nvSpPr>
          <p:spPr>
            <a:xfrm>
              <a:off x="532778" y="37835"/>
              <a:ext cx="145151" cy="50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407" fill="norm" stroke="1" extrusionOk="0">
                  <a:moveTo>
                    <a:pt x="5408" y="5976"/>
                  </a:moveTo>
                  <a:cubicBezTo>
                    <a:pt x="4800" y="8959"/>
                    <a:pt x="4191" y="11941"/>
                    <a:pt x="3583" y="14246"/>
                  </a:cubicBezTo>
                  <a:cubicBezTo>
                    <a:pt x="2974" y="16550"/>
                    <a:pt x="2366" y="18177"/>
                    <a:pt x="1909" y="19352"/>
                  </a:cubicBezTo>
                  <a:cubicBezTo>
                    <a:pt x="1453" y="20527"/>
                    <a:pt x="1149" y="21250"/>
                    <a:pt x="845" y="21385"/>
                  </a:cubicBezTo>
                  <a:cubicBezTo>
                    <a:pt x="540" y="21521"/>
                    <a:pt x="236" y="21069"/>
                    <a:pt x="84" y="18900"/>
                  </a:cubicBezTo>
                  <a:cubicBezTo>
                    <a:pt x="-68" y="16731"/>
                    <a:pt x="-68" y="12845"/>
                    <a:pt x="540" y="9636"/>
                  </a:cubicBezTo>
                  <a:cubicBezTo>
                    <a:pt x="1149" y="6428"/>
                    <a:pt x="2366" y="3898"/>
                    <a:pt x="4191" y="2316"/>
                  </a:cubicBezTo>
                  <a:cubicBezTo>
                    <a:pt x="6017" y="734"/>
                    <a:pt x="8450" y="102"/>
                    <a:pt x="11036" y="11"/>
                  </a:cubicBezTo>
                  <a:cubicBezTo>
                    <a:pt x="13622" y="-79"/>
                    <a:pt x="16360" y="373"/>
                    <a:pt x="18338" y="1367"/>
                  </a:cubicBezTo>
                  <a:cubicBezTo>
                    <a:pt x="20315" y="2361"/>
                    <a:pt x="21532" y="3898"/>
                    <a:pt x="20467" y="5072"/>
                  </a:cubicBezTo>
                  <a:cubicBezTo>
                    <a:pt x="19402" y="6247"/>
                    <a:pt x="16056" y="7061"/>
                    <a:pt x="13622" y="7603"/>
                  </a:cubicBezTo>
                  <a:cubicBezTo>
                    <a:pt x="11188" y="8145"/>
                    <a:pt x="9667" y="8416"/>
                    <a:pt x="8146" y="8642"/>
                  </a:cubicBezTo>
                  <a:cubicBezTo>
                    <a:pt x="6625" y="8868"/>
                    <a:pt x="5104" y="9049"/>
                    <a:pt x="4191" y="8913"/>
                  </a:cubicBezTo>
                  <a:cubicBezTo>
                    <a:pt x="3278" y="8778"/>
                    <a:pt x="2974" y="8326"/>
                    <a:pt x="2670" y="7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856157" y="27101"/>
              <a:ext cx="152401" cy="15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1496"/>
                  </a:moveTo>
                  <a:cubicBezTo>
                    <a:pt x="20400" y="632"/>
                    <a:pt x="19200" y="-232"/>
                    <a:pt x="18000" y="56"/>
                  </a:cubicBezTo>
                  <a:cubicBezTo>
                    <a:pt x="16800" y="344"/>
                    <a:pt x="15600" y="1784"/>
                    <a:pt x="12900" y="3944"/>
                  </a:cubicBezTo>
                  <a:cubicBezTo>
                    <a:pt x="10200" y="6104"/>
                    <a:pt x="6000" y="8984"/>
                    <a:pt x="3450" y="11000"/>
                  </a:cubicBezTo>
                  <a:cubicBezTo>
                    <a:pt x="900" y="13016"/>
                    <a:pt x="0" y="14168"/>
                    <a:pt x="0" y="15320"/>
                  </a:cubicBezTo>
                  <a:cubicBezTo>
                    <a:pt x="0" y="16472"/>
                    <a:pt x="900" y="17624"/>
                    <a:pt x="4650" y="18632"/>
                  </a:cubicBezTo>
                  <a:cubicBezTo>
                    <a:pt x="8400" y="19640"/>
                    <a:pt x="15000" y="20504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849807" y="24765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135557" y="0"/>
              <a:ext cx="254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10346" y="74083"/>
              <a:ext cx="154746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19004" y="2734"/>
                  </a:moveTo>
                  <a:cubicBezTo>
                    <a:pt x="20171" y="1367"/>
                    <a:pt x="21339" y="0"/>
                    <a:pt x="21339" y="0"/>
                  </a:cubicBezTo>
                  <a:cubicBezTo>
                    <a:pt x="21339" y="0"/>
                    <a:pt x="20171" y="1367"/>
                    <a:pt x="16961" y="4101"/>
                  </a:cubicBezTo>
                  <a:cubicBezTo>
                    <a:pt x="13750" y="6835"/>
                    <a:pt x="8496" y="10937"/>
                    <a:pt x="4993" y="13944"/>
                  </a:cubicBezTo>
                  <a:cubicBezTo>
                    <a:pt x="1490" y="16952"/>
                    <a:pt x="-261" y="18866"/>
                    <a:pt x="31" y="19686"/>
                  </a:cubicBezTo>
                  <a:cubicBezTo>
                    <a:pt x="323" y="20506"/>
                    <a:pt x="2658" y="20233"/>
                    <a:pt x="6015" y="20370"/>
                  </a:cubicBezTo>
                  <a:cubicBezTo>
                    <a:pt x="9371" y="20506"/>
                    <a:pt x="13750" y="21053"/>
                    <a:pt x="181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14807" y="31750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0" y="92572"/>
              <a:ext cx="150719" cy="23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7" h="21214" fill="norm" stroke="1" extrusionOk="0">
                  <a:moveTo>
                    <a:pt x="8380" y="246"/>
                  </a:moveTo>
                  <a:cubicBezTo>
                    <a:pt x="6958" y="52"/>
                    <a:pt x="5537" y="-143"/>
                    <a:pt x="4258" y="149"/>
                  </a:cubicBezTo>
                  <a:cubicBezTo>
                    <a:pt x="2980" y="441"/>
                    <a:pt x="1843" y="1219"/>
                    <a:pt x="990" y="4527"/>
                  </a:cubicBezTo>
                  <a:cubicBezTo>
                    <a:pt x="137" y="7835"/>
                    <a:pt x="-431" y="13673"/>
                    <a:pt x="422" y="17079"/>
                  </a:cubicBezTo>
                  <a:cubicBezTo>
                    <a:pt x="1274" y="20484"/>
                    <a:pt x="3548" y="21457"/>
                    <a:pt x="6958" y="21165"/>
                  </a:cubicBezTo>
                  <a:cubicBezTo>
                    <a:pt x="10369" y="20873"/>
                    <a:pt x="14916" y="19316"/>
                    <a:pt x="17616" y="17079"/>
                  </a:cubicBezTo>
                  <a:cubicBezTo>
                    <a:pt x="20316" y="14841"/>
                    <a:pt x="21169" y="11922"/>
                    <a:pt x="19037" y="9100"/>
                  </a:cubicBezTo>
                  <a:cubicBezTo>
                    <a:pt x="16906" y="6279"/>
                    <a:pt x="11790" y="3554"/>
                    <a:pt x="6674" y="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9" name="Drawing"/>
          <p:cNvGrpSpPr/>
          <p:nvPr/>
        </p:nvGrpSpPr>
        <p:grpSpPr>
          <a:xfrm>
            <a:off x="6908800" y="1885950"/>
            <a:ext cx="6072803" cy="6762751"/>
            <a:chOff x="0" y="0"/>
            <a:chExt cx="6072802" cy="6762750"/>
          </a:xfrm>
        </p:grpSpPr>
        <p:sp>
          <p:nvSpPr>
            <p:cNvPr id="1752" name="Line"/>
            <p:cNvSpPr/>
            <p:nvPr/>
          </p:nvSpPr>
          <p:spPr>
            <a:xfrm>
              <a:off x="3460750" y="0"/>
              <a:ext cx="512234" cy="654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18" y="0"/>
                  </a:moveTo>
                  <a:cubicBezTo>
                    <a:pt x="20886" y="77"/>
                    <a:pt x="21154" y="154"/>
                    <a:pt x="21288" y="283"/>
                  </a:cubicBezTo>
                  <a:cubicBezTo>
                    <a:pt x="21421" y="412"/>
                    <a:pt x="21421" y="594"/>
                    <a:pt x="21466" y="800"/>
                  </a:cubicBezTo>
                  <a:cubicBezTo>
                    <a:pt x="21511" y="1006"/>
                    <a:pt x="21600" y="1236"/>
                    <a:pt x="21600" y="1453"/>
                  </a:cubicBezTo>
                  <a:cubicBezTo>
                    <a:pt x="21600" y="1669"/>
                    <a:pt x="21511" y="1872"/>
                    <a:pt x="21332" y="2102"/>
                  </a:cubicBezTo>
                  <a:cubicBezTo>
                    <a:pt x="21154" y="2332"/>
                    <a:pt x="20886" y="2591"/>
                    <a:pt x="20663" y="2842"/>
                  </a:cubicBezTo>
                  <a:cubicBezTo>
                    <a:pt x="20440" y="3094"/>
                    <a:pt x="20261" y="3338"/>
                    <a:pt x="20083" y="3565"/>
                  </a:cubicBezTo>
                  <a:cubicBezTo>
                    <a:pt x="19904" y="3792"/>
                    <a:pt x="19726" y="4002"/>
                    <a:pt x="19547" y="4222"/>
                  </a:cubicBezTo>
                  <a:cubicBezTo>
                    <a:pt x="19369" y="4442"/>
                    <a:pt x="19190" y="4672"/>
                    <a:pt x="18922" y="4906"/>
                  </a:cubicBezTo>
                  <a:cubicBezTo>
                    <a:pt x="18655" y="5140"/>
                    <a:pt x="18298" y="5377"/>
                    <a:pt x="17940" y="5625"/>
                  </a:cubicBezTo>
                  <a:cubicBezTo>
                    <a:pt x="17583" y="5873"/>
                    <a:pt x="17226" y="6132"/>
                    <a:pt x="16825" y="6404"/>
                  </a:cubicBezTo>
                  <a:cubicBezTo>
                    <a:pt x="16423" y="6676"/>
                    <a:pt x="15977" y="6963"/>
                    <a:pt x="15486" y="7228"/>
                  </a:cubicBezTo>
                  <a:cubicBezTo>
                    <a:pt x="14995" y="7493"/>
                    <a:pt x="14460" y="7738"/>
                    <a:pt x="13969" y="7986"/>
                  </a:cubicBezTo>
                  <a:cubicBezTo>
                    <a:pt x="13478" y="8234"/>
                    <a:pt x="13031" y="8485"/>
                    <a:pt x="12540" y="8747"/>
                  </a:cubicBezTo>
                  <a:cubicBezTo>
                    <a:pt x="12050" y="9009"/>
                    <a:pt x="11514" y="9281"/>
                    <a:pt x="10979" y="9550"/>
                  </a:cubicBezTo>
                  <a:cubicBezTo>
                    <a:pt x="10443" y="9819"/>
                    <a:pt x="9907" y="10084"/>
                    <a:pt x="9417" y="10360"/>
                  </a:cubicBezTo>
                  <a:cubicBezTo>
                    <a:pt x="8926" y="10636"/>
                    <a:pt x="8479" y="10922"/>
                    <a:pt x="8078" y="11202"/>
                  </a:cubicBezTo>
                  <a:cubicBezTo>
                    <a:pt x="7676" y="11481"/>
                    <a:pt x="7319" y="11753"/>
                    <a:pt x="6962" y="12033"/>
                  </a:cubicBezTo>
                  <a:cubicBezTo>
                    <a:pt x="6605" y="12312"/>
                    <a:pt x="6248" y="12598"/>
                    <a:pt x="5980" y="12874"/>
                  </a:cubicBezTo>
                  <a:cubicBezTo>
                    <a:pt x="5712" y="13150"/>
                    <a:pt x="5534" y="13415"/>
                    <a:pt x="5355" y="13681"/>
                  </a:cubicBezTo>
                  <a:cubicBezTo>
                    <a:pt x="5177" y="13946"/>
                    <a:pt x="4998" y="14211"/>
                    <a:pt x="4775" y="14470"/>
                  </a:cubicBezTo>
                  <a:cubicBezTo>
                    <a:pt x="4552" y="14728"/>
                    <a:pt x="4284" y="14980"/>
                    <a:pt x="4061" y="15235"/>
                  </a:cubicBezTo>
                  <a:cubicBezTo>
                    <a:pt x="3838" y="15489"/>
                    <a:pt x="3660" y="15748"/>
                    <a:pt x="3481" y="16006"/>
                  </a:cubicBezTo>
                  <a:cubicBezTo>
                    <a:pt x="3302" y="16265"/>
                    <a:pt x="3124" y="16523"/>
                    <a:pt x="2945" y="16771"/>
                  </a:cubicBezTo>
                  <a:cubicBezTo>
                    <a:pt x="2767" y="17019"/>
                    <a:pt x="2588" y="17256"/>
                    <a:pt x="2365" y="17508"/>
                  </a:cubicBezTo>
                  <a:cubicBezTo>
                    <a:pt x="2142" y="17759"/>
                    <a:pt x="1874" y="18024"/>
                    <a:pt x="1651" y="18262"/>
                  </a:cubicBezTo>
                  <a:cubicBezTo>
                    <a:pt x="1428" y="18499"/>
                    <a:pt x="1250" y="18709"/>
                    <a:pt x="1071" y="18960"/>
                  </a:cubicBezTo>
                  <a:cubicBezTo>
                    <a:pt x="893" y="19212"/>
                    <a:pt x="714" y="19505"/>
                    <a:pt x="625" y="19770"/>
                  </a:cubicBezTo>
                  <a:cubicBezTo>
                    <a:pt x="536" y="20036"/>
                    <a:pt x="536" y="20273"/>
                    <a:pt x="446" y="20490"/>
                  </a:cubicBezTo>
                  <a:cubicBezTo>
                    <a:pt x="357" y="20706"/>
                    <a:pt x="179" y="20902"/>
                    <a:pt x="89" y="21083"/>
                  </a:cubicBezTo>
                  <a:cubicBezTo>
                    <a:pt x="0" y="21265"/>
                    <a:pt x="0" y="21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3307197" y="6362700"/>
              <a:ext cx="159904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153" y="0"/>
                  </a:moveTo>
                  <a:cubicBezTo>
                    <a:pt x="-127" y="1600"/>
                    <a:pt x="-408" y="3200"/>
                    <a:pt x="3098" y="6800"/>
                  </a:cubicBezTo>
                  <a:cubicBezTo>
                    <a:pt x="6605" y="10400"/>
                    <a:pt x="13898" y="16000"/>
                    <a:pt x="211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3435350" y="6369050"/>
              <a:ext cx="1587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96" y="1350"/>
                    <a:pt x="16992" y="2700"/>
                    <a:pt x="13392" y="6300"/>
                  </a:cubicBezTo>
                  <a:cubicBezTo>
                    <a:pt x="9792" y="9900"/>
                    <a:pt x="4896" y="15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3758927" y="1314450"/>
              <a:ext cx="387624" cy="5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00" fill="norm" stroke="1" extrusionOk="0">
                  <a:moveTo>
                    <a:pt x="1776" y="16800"/>
                  </a:moveTo>
                  <a:cubicBezTo>
                    <a:pt x="5650" y="15200"/>
                    <a:pt x="9524" y="13600"/>
                    <a:pt x="11755" y="12400"/>
                  </a:cubicBezTo>
                  <a:cubicBezTo>
                    <a:pt x="13985" y="11200"/>
                    <a:pt x="14572" y="10400"/>
                    <a:pt x="15218" y="10000"/>
                  </a:cubicBezTo>
                  <a:cubicBezTo>
                    <a:pt x="15863" y="9600"/>
                    <a:pt x="16568" y="9600"/>
                    <a:pt x="16568" y="9600"/>
                  </a:cubicBezTo>
                  <a:cubicBezTo>
                    <a:pt x="16568" y="9600"/>
                    <a:pt x="15863" y="9600"/>
                    <a:pt x="13457" y="10400"/>
                  </a:cubicBezTo>
                  <a:cubicBezTo>
                    <a:pt x="11050" y="11200"/>
                    <a:pt x="6941" y="12800"/>
                    <a:pt x="4594" y="14000"/>
                  </a:cubicBezTo>
                  <a:cubicBezTo>
                    <a:pt x="2246" y="15200"/>
                    <a:pt x="1659" y="16000"/>
                    <a:pt x="1072" y="17200"/>
                  </a:cubicBezTo>
                  <a:cubicBezTo>
                    <a:pt x="485" y="18400"/>
                    <a:pt x="-102" y="20000"/>
                    <a:pt x="15" y="20800"/>
                  </a:cubicBezTo>
                  <a:cubicBezTo>
                    <a:pt x="133" y="21600"/>
                    <a:pt x="955" y="21600"/>
                    <a:pt x="3068" y="19600"/>
                  </a:cubicBezTo>
                  <a:cubicBezTo>
                    <a:pt x="5181" y="17600"/>
                    <a:pt x="8585" y="13600"/>
                    <a:pt x="11872" y="10000"/>
                  </a:cubicBezTo>
                  <a:cubicBezTo>
                    <a:pt x="15159" y="6400"/>
                    <a:pt x="18328" y="3200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4309260" y="1031790"/>
              <a:ext cx="404958" cy="46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95" fill="norm" stroke="1" extrusionOk="0">
                  <a:moveTo>
                    <a:pt x="5835" y="11481"/>
                  </a:moveTo>
                  <a:cubicBezTo>
                    <a:pt x="5835" y="10997"/>
                    <a:pt x="5835" y="10513"/>
                    <a:pt x="5779" y="10029"/>
                  </a:cubicBezTo>
                  <a:cubicBezTo>
                    <a:pt x="5723" y="9544"/>
                    <a:pt x="5611" y="9060"/>
                    <a:pt x="5219" y="8818"/>
                  </a:cubicBezTo>
                  <a:cubicBezTo>
                    <a:pt x="4827" y="8576"/>
                    <a:pt x="4156" y="8576"/>
                    <a:pt x="3261" y="9351"/>
                  </a:cubicBezTo>
                  <a:cubicBezTo>
                    <a:pt x="2365" y="10125"/>
                    <a:pt x="1246" y="11675"/>
                    <a:pt x="630" y="12789"/>
                  </a:cubicBezTo>
                  <a:cubicBezTo>
                    <a:pt x="15" y="13903"/>
                    <a:pt x="-97" y="14581"/>
                    <a:pt x="71" y="15065"/>
                  </a:cubicBezTo>
                  <a:cubicBezTo>
                    <a:pt x="239" y="15550"/>
                    <a:pt x="686" y="15840"/>
                    <a:pt x="1750" y="15307"/>
                  </a:cubicBezTo>
                  <a:cubicBezTo>
                    <a:pt x="2813" y="14775"/>
                    <a:pt x="4492" y="13419"/>
                    <a:pt x="5555" y="11142"/>
                  </a:cubicBezTo>
                  <a:cubicBezTo>
                    <a:pt x="6618" y="8866"/>
                    <a:pt x="7066" y="5670"/>
                    <a:pt x="7290" y="3829"/>
                  </a:cubicBezTo>
                  <a:cubicBezTo>
                    <a:pt x="7513" y="1989"/>
                    <a:pt x="7513" y="1505"/>
                    <a:pt x="7345" y="1020"/>
                  </a:cubicBezTo>
                  <a:cubicBezTo>
                    <a:pt x="7178" y="536"/>
                    <a:pt x="6842" y="52"/>
                    <a:pt x="6506" y="3"/>
                  </a:cubicBezTo>
                  <a:cubicBezTo>
                    <a:pt x="6170" y="-45"/>
                    <a:pt x="5835" y="342"/>
                    <a:pt x="5443" y="2086"/>
                  </a:cubicBezTo>
                  <a:cubicBezTo>
                    <a:pt x="5051" y="3829"/>
                    <a:pt x="4604" y="6929"/>
                    <a:pt x="4492" y="8963"/>
                  </a:cubicBezTo>
                  <a:cubicBezTo>
                    <a:pt x="4380" y="10997"/>
                    <a:pt x="4604" y="11966"/>
                    <a:pt x="4883" y="12644"/>
                  </a:cubicBezTo>
                  <a:cubicBezTo>
                    <a:pt x="5163" y="13322"/>
                    <a:pt x="5499" y="13709"/>
                    <a:pt x="5947" y="13951"/>
                  </a:cubicBezTo>
                  <a:cubicBezTo>
                    <a:pt x="6394" y="14194"/>
                    <a:pt x="6954" y="14290"/>
                    <a:pt x="7793" y="14000"/>
                  </a:cubicBezTo>
                  <a:cubicBezTo>
                    <a:pt x="8633" y="13709"/>
                    <a:pt x="9752" y="13031"/>
                    <a:pt x="10479" y="12498"/>
                  </a:cubicBezTo>
                  <a:cubicBezTo>
                    <a:pt x="11207" y="11966"/>
                    <a:pt x="11542" y="11578"/>
                    <a:pt x="11766" y="11142"/>
                  </a:cubicBezTo>
                  <a:cubicBezTo>
                    <a:pt x="11990" y="10707"/>
                    <a:pt x="12102" y="10222"/>
                    <a:pt x="11878" y="9980"/>
                  </a:cubicBezTo>
                  <a:cubicBezTo>
                    <a:pt x="11654" y="9738"/>
                    <a:pt x="11095" y="9738"/>
                    <a:pt x="10591" y="9932"/>
                  </a:cubicBezTo>
                  <a:cubicBezTo>
                    <a:pt x="10087" y="10125"/>
                    <a:pt x="9640" y="10513"/>
                    <a:pt x="9304" y="10997"/>
                  </a:cubicBezTo>
                  <a:cubicBezTo>
                    <a:pt x="8968" y="11481"/>
                    <a:pt x="8744" y="12063"/>
                    <a:pt x="8633" y="12595"/>
                  </a:cubicBezTo>
                  <a:cubicBezTo>
                    <a:pt x="8521" y="13128"/>
                    <a:pt x="8521" y="13612"/>
                    <a:pt x="8800" y="13951"/>
                  </a:cubicBezTo>
                  <a:cubicBezTo>
                    <a:pt x="9080" y="14290"/>
                    <a:pt x="9640" y="14484"/>
                    <a:pt x="10143" y="14387"/>
                  </a:cubicBezTo>
                  <a:cubicBezTo>
                    <a:pt x="10647" y="14290"/>
                    <a:pt x="11095" y="13903"/>
                    <a:pt x="11486" y="13467"/>
                  </a:cubicBezTo>
                  <a:cubicBezTo>
                    <a:pt x="11878" y="13031"/>
                    <a:pt x="12214" y="12547"/>
                    <a:pt x="12382" y="12063"/>
                  </a:cubicBezTo>
                  <a:cubicBezTo>
                    <a:pt x="12550" y="11578"/>
                    <a:pt x="12550" y="11094"/>
                    <a:pt x="12494" y="11142"/>
                  </a:cubicBezTo>
                  <a:cubicBezTo>
                    <a:pt x="12438" y="11191"/>
                    <a:pt x="12326" y="11772"/>
                    <a:pt x="12270" y="12305"/>
                  </a:cubicBezTo>
                  <a:cubicBezTo>
                    <a:pt x="12214" y="12838"/>
                    <a:pt x="12214" y="13322"/>
                    <a:pt x="12438" y="13709"/>
                  </a:cubicBezTo>
                  <a:cubicBezTo>
                    <a:pt x="12662" y="14097"/>
                    <a:pt x="13109" y="14387"/>
                    <a:pt x="13557" y="14387"/>
                  </a:cubicBezTo>
                  <a:cubicBezTo>
                    <a:pt x="14005" y="14387"/>
                    <a:pt x="14452" y="14097"/>
                    <a:pt x="14844" y="13661"/>
                  </a:cubicBezTo>
                  <a:cubicBezTo>
                    <a:pt x="15236" y="13225"/>
                    <a:pt x="15571" y="12644"/>
                    <a:pt x="15795" y="12111"/>
                  </a:cubicBezTo>
                  <a:cubicBezTo>
                    <a:pt x="16019" y="11578"/>
                    <a:pt x="16131" y="11094"/>
                    <a:pt x="16131" y="11094"/>
                  </a:cubicBezTo>
                  <a:cubicBezTo>
                    <a:pt x="16131" y="11094"/>
                    <a:pt x="16019" y="11578"/>
                    <a:pt x="15963" y="12063"/>
                  </a:cubicBezTo>
                  <a:cubicBezTo>
                    <a:pt x="15907" y="12547"/>
                    <a:pt x="15907" y="13031"/>
                    <a:pt x="16131" y="13419"/>
                  </a:cubicBezTo>
                  <a:cubicBezTo>
                    <a:pt x="16355" y="13806"/>
                    <a:pt x="16802" y="14097"/>
                    <a:pt x="17194" y="14048"/>
                  </a:cubicBezTo>
                  <a:cubicBezTo>
                    <a:pt x="17586" y="14000"/>
                    <a:pt x="17922" y="13612"/>
                    <a:pt x="18257" y="13225"/>
                  </a:cubicBezTo>
                  <a:cubicBezTo>
                    <a:pt x="18593" y="12838"/>
                    <a:pt x="18929" y="12450"/>
                    <a:pt x="19265" y="12450"/>
                  </a:cubicBezTo>
                  <a:cubicBezTo>
                    <a:pt x="19600" y="12450"/>
                    <a:pt x="19936" y="12838"/>
                    <a:pt x="20328" y="14145"/>
                  </a:cubicBezTo>
                  <a:cubicBezTo>
                    <a:pt x="20720" y="15453"/>
                    <a:pt x="21167" y="17681"/>
                    <a:pt x="21335" y="19037"/>
                  </a:cubicBezTo>
                  <a:cubicBezTo>
                    <a:pt x="21503" y="20393"/>
                    <a:pt x="21391" y="20877"/>
                    <a:pt x="21055" y="21168"/>
                  </a:cubicBezTo>
                  <a:cubicBezTo>
                    <a:pt x="20720" y="21458"/>
                    <a:pt x="20160" y="21555"/>
                    <a:pt x="19600" y="21458"/>
                  </a:cubicBezTo>
                  <a:cubicBezTo>
                    <a:pt x="19041" y="21361"/>
                    <a:pt x="18481" y="21071"/>
                    <a:pt x="17978" y="20296"/>
                  </a:cubicBezTo>
                  <a:cubicBezTo>
                    <a:pt x="17474" y="19521"/>
                    <a:pt x="17026" y="18262"/>
                    <a:pt x="17138" y="17390"/>
                  </a:cubicBezTo>
                  <a:cubicBezTo>
                    <a:pt x="17250" y="16518"/>
                    <a:pt x="17922" y="16034"/>
                    <a:pt x="18593" y="15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4838700" y="1160360"/>
              <a:ext cx="44451" cy="19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2205"/>
                  </a:moveTo>
                  <a:cubicBezTo>
                    <a:pt x="2057" y="855"/>
                    <a:pt x="4114" y="-495"/>
                    <a:pt x="5657" y="180"/>
                  </a:cubicBezTo>
                  <a:cubicBezTo>
                    <a:pt x="7200" y="855"/>
                    <a:pt x="8229" y="3555"/>
                    <a:pt x="10800" y="7380"/>
                  </a:cubicBezTo>
                  <a:cubicBezTo>
                    <a:pt x="13371" y="11205"/>
                    <a:pt x="17486" y="16155"/>
                    <a:pt x="21600" y="2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4032250" y="1733550"/>
              <a:ext cx="50801" cy="2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0"/>
                  </a:moveTo>
                  <a:cubicBezTo>
                    <a:pt x="5400" y="4491"/>
                    <a:pt x="10800" y="8982"/>
                    <a:pt x="14400" y="12083"/>
                  </a:cubicBezTo>
                  <a:cubicBezTo>
                    <a:pt x="18000" y="15184"/>
                    <a:pt x="19800" y="16895"/>
                    <a:pt x="20700" y="18285"/>
                  </a:cubicBezTo>
                  <a:cubicBezTo>
                    <a:pt x="21600" y="19675"/>
                    <a:pt x="21600" y="20745"/>
                    <a:pt x="21600" y="21172"/>
                  </a:cubicBezTo>
                  <a:cubicBezTo>
                    <a:pt x="21600" y="21600"/>
                    <a:pt x="21600" y="21386"/>
                    <a:pt x="2160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4033290" y="1673645"/>
              <a:ext cx="147177" cy="29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4" h="21343" fill="norm" stroke="1" extrusionOk="0">
                  <a:moveTo>
                    <a:pt x="1630" y="8353"/>
                  </a:moveTo>
                  <a:cubicBezTo>
                    <a:pt x="1039" y="6691"/>
                    <a:pt x="447" y="5030"/>
                    <a:pt x="151" y="3595"/>
                  </a:cubicBezTo>
                  <a:cubicBezTo>
                    <a:pt x="-145" y="2160"/>
                    <a:pt x="-145" y="951"/>
                    <a:pt x="1482" y="347"/>
                  </a:cubicBezTo>
                  <a:cubicBezTo>
                    <a:pt x="3110" y="-257"/>
                    <a:pt x="6365" y="-257"/>
                    <a:pt x="10211" y="1858"/>
                  </a:cubicBezTo>
                  <a:cubicBezTo>
                    <a:pt x="14058" y="3972"/>
                    <a:pt x="18496" y="8202"/>
                    <a:pt x="19976" y="11600"/>
                  </a:cubicBezTo>
                  <a:cubicBezTo>
                    <a:pt x="21455" y="14999"/>
                    <a:pt x="19976" y="17567"/>
                    <a:pt x="17904" y="19153"/>
                  </a:cubicBezTo>
                  <a:cubicBezTo>
                    <a:pt x="15833" y="20739"/>
                    <a:pt x="13170" y="21343"/>
                    <a:pt x="10951" y="21343"/>
                  </a:cubicBezTo>
                  <a:cubicBezTo>
                    <a:pt x="8732" y="21343"/>
                    <a:pt x="6956" y="20739"/>
                    <a:pt x="6956" y="19681"/>
                  </a:cubicBezTo>
                  <a:cubicBezTo>
                    <a:pt x="6956" y="18624"/>
                    <a:pt x="8732" y="17114"/>
                    <a:pt x="10507" y="15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4229100" y="1898650"/>
              <a:ext cx="317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4305300" y="182245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4324350" y="1892300"/>
              <a:ext cx="76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4412642" y="1657387"/>
              <a:ext cx="95859" cy="3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71" fill="norm" stroke="1" extrusionOk="0">
                  <a:moveTo>
                    <a:pt x="20813" y="3810"/>
                  </a:moveTo>
                  <a:cubicBezTo>
                    <a:pt x="18056" y="2666"/>
                    <a:pt x="15298" y="1523"/>
                    <a:pt x="11851" y="824"/>
                  </a:cubicBezTo>
                  <a:cubicBezTo>
                    <a:pt x="8404" y="125"/>
                    <a:pt x="4268" y="-129"/>
                    <a:pt x="1970" y="62"/>
                  </a:cubicBezTo>
                  <a:cubicBezTo>
                    <a:pt x="-327" y="252"/>
                    <a:pt x="-787" y="887"/>
                    <a:pt x="1511" y="2031"/>
                  </a:cubicBezTo>
                  <a:cubicBezTo>
                    <a:pt x="3809" y="3175"/>
                    <a:pt x="8864" y="4826"/>
                    <a:pt x="12311" y="6224"/>
                  </a:cubicBezTo>
                  <a:cubicBezTo>
                    <a:pt x="15758" y="7622"/>
                    <a:pt x="17596" y="8765"/>
                    <a:pt x="17826" y="9655"/>
                  </a:cubicBezTo>
                  <a:cubicBezTo>
                    <a:pt x="18056" y="10544"/>
                    <a:pt x="16677" y="11179"/>
                    <a:pt x="14839" y="11624"/>
                  </a:cubicBezTo>
                  <a:cubicBezTo>
                    <a:pt x="13000" y="12069"/>
                    <a:pt x="10702" y="12323"/>
                    <a:pt x="8175" y="12450"/>
                  </a:cubicBezTo>
                  <a:cubicBezTo>
                    <a:pt x="5647" y="12577"/>
                    <a:pt x="2890" y="12577"/>
                    <a:pt x="2660" y="12831"/>
                  </a:cubicBezTo>
                  <a:cubicBezTo>
                    <a:pt x="2430" y="13085"/>
                    <a:pt x="4728" y="13593"/>
                    <a:pt x="6336" y="14483"/>
                  </a:cubicBezTo>
                  <a:cubicBezTo>
                    <a:pt x="7945" y="15372"/>
                    <a:pt x="8864" y="16643"/>
                    <a:pt x="9324" y="17659"/>
                  </a:cubicBezTo>
                  <a:cubicBezTo>
                    <a:pt x="9783" y="18676"/>
                    <a:pt x="9783" y="19438"/>
                    <a:pt x="9783" y="20137"/>
                  </a:cubicBezTo>
                  <a:cubicBezTo>
                    <a:pt x="9783" y="20836"/>
                    <a:pt x="9783" y="21471"/>
                    <a:pt x="11392" y="21471"/>
                  </a:cubicBezTo>
                  <a:cubicBezTo>
                    <a:pt x="13000" y="21471"/>
                    <a:pt x="16217" y="20836"/>
                    <a:pt x="19434" y="20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4572000" y="1765300"/>
              <a:ext cx="171451" cy="167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0"/>
                  </a:moveTo>
                  <a:cubicBezTo>
                    <a:pt x="5067" y="5130"/>
                    <a:pt x="10133" y="10260"/>
                    <a:pt x="13200" y="13365"/>
                  </a:cubicBezTo>
                  <a:cubicBezTo>
                    <a:pt x="16267" y="16470"/>
                    <a:pt x="17333" y="17550"/>
                    <a:pt x="18400" y="18630"/>
                  </a:cubicBezTo>
                  <a:cubicBezTo>
                    <a:pt x="19467" y="19710"/>
                    <a:pt x="20533" y="20790"/>
                    <a:pt x="21067" y="21195"/>
                  </a:cubicBezTo>
                  <a:cubicBezTo>
                    <a:pt x="21600" y="21600"/>
                    <a:pt x="21600" y="21330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4629150" y="1724755"/>
              <a:ext cx="95251" cy="25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210"/>
                  </a:moveTo>
                  <a:cubicBezTo>
                    <a:pt x="19200" y="29"/>
                    <a:pt x="16800" y="-153"/>
                    <a:pt x="15120" y="210"/>
                  </a:cubicBezTo>
                  <a:cubicBezTo>
                    <a:pt x="13440" y="573"/>
                    <a:pt x="12480" y="1481"/>
                    <a:pt x="10080" y="4022"/>
                  </a:cubicBezTo>
                  <a:cubicBezTo>
                    <a:pt x="7680" y="6563"/>
                    <a:pt x="3840" y="10738"/>
                    <a:pt x="1920" y="13914"/>
                  </a:cubicBezTo>
                  <a:cubicBezTo>
                    <a:pt x="0" y="17091"/>
                    <a:pt x="0" y="19269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4775200" y="189865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4908550" y="1898650"/>
              <a:ext cx="63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5035550" y="187960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5175250" y="1701800"/>
              <a:ext cx="1651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4457"/>
                    <a:pt x="9969" y="8914"/>
                    <a:pt x="13431" y="12429"/>
                  </a:cubicBezTo>
                  <a:cubicBezTo>
                    <a:pt x="16892" y="15943"/>
                    <a:pt x="18831" y="18514"/>
                    <a:pt x="19938" y="19886"/>
                  </a:cubicBezTo>
                  <a:cubicBezTo>
                    <a:pt x="21046" y="21257"/>
                    <a:pt x="21323" y="21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5205106" y="1689100"/>
              <a:ext cx="135245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0"/>
                  </a:moveTo>
                  <a:cubicBezTo>
                    <a:pt x="19571" y="138"/>
                    <a:pt x="17910" y="277"/>
                    <a:pt x="15750" y="1385"/>
                  </a:cubicBezTo>
                  <a:cubicBezTo>
                    <a:pt x="13590" y="2492"/>
                    <a:pt x="10931" y="4569"/>
                    <a:pt x="8107" y="7685"/>
                  </a:cubicBezTo>
                  <a:cubicBezTo>
                    <a:pt x="5282" y="10800"/>
                    <a:pt x="2291" y="14954"/>
                    <a:pt x="962" y="17446"/>
                  </a:cubicBezTo>
                  <a:cubicBezTo>
                    <a:pt x="-367" y="19938"/>
                    <a:pt x="-35" y="20769"/>
                    <a:pt x="2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5374216" y="1863102"/>
              <a:ext cx="86785" cy="11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1" fill="norm" stroke="1" extrusionOk="0">
                  <a:moveTo>
                    <a:pt x="2634" y="6254"/>
                  </a:moveTo>
                  <a:cubicBezTo>
                    <a:pt x="2107" y="9979"/>
                    <a:pt x="1580" y="13703"/>
                    <a:pt x="1054" y="16496"/>
                  </a:cubicBezTo>
                  <a:cubicBezTo>
                    <a:pt x="527" y="19289"/>
                    <a:pt x="0" y="21151"/>
                    <a:pt x="0" y="20592"/>
                  </a:cubicBezTo>
                  <a:cubicBezTo>
                    <a:pt x="0" y="20034"/>
                    <a:pt x="527" y="17054"/>
                    <a:pt x="1317" y="14261"/>
                  </a:cubicBezTo>
                  <a:cubicBezTo>
                    <a:pt x="2107" y="11468"/>
                    <a:pt x="3161" y="8861"/>
                    <a:pt x="4478" y="6441"/>
                  </a:cubicBezTo>
                  <a:cubicBezTo>
                    <a:pt x="5795" y="4020"/>
                    <a:pt x="7376" y="1785"/>
                    <a:pt x="9483" y="668"/>
                  </a:cubicBezTo>
                  <a:cubicBezTo>
                    <a:pt x="11590" y="-449"/>
                    <a:pt x="14224" y="-449"/>
                    <a:pt x="16332" y="2903"/>
                  </a:cubicBezTo>
                  <a:cubicBezTo>
                    <a:pt x="18439" y="6254"/>
                    <a:pt x="20020" y="12958"/>
                    <a:pt x="21600" y="19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5505450" y="1662477"/>
              <a:ext cx="90117" cy="39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551" fill="norm" stroke="1" extrusionOk="0">
                  <a:moveTo>
                    <a:pt x="0" y="413"/>
                  </a:moveTo>
                  <a:cubicBezTo>
                    <a:pt x="2455" y="182"/>
                    <a:pt x="4909" y="-49"/>
                    <a:pt x="7118" y="9"/>
                  </a:cubicBezTo>
                  <a:cubicBezTo>
                    <a:pt x="9327" y="67"/>
                    <a:pt x="11291" y="413"/>
                    <a:pt x="12027" y="1799"/>
                  </a:cubicBezTo>
                  <a:cubicBezTo>
                    <a:pt x="12764" y="3185"/>
                    <a:pt x="12273" y="5611"/>
                    <a:pt x="12027" y="7401"/>
                  </a:cubicBezTo>
                  <a:cubicBezTo>
                    <a:pt x="11782" y="9192"/>
                    <a:pt x="11782" y="10347"/>
                    <a:pt x="13500" y="11502"/>
                  </a:cubicBezTo>
                  <a:cubicBezTo>
                    <a:pt x="15218" y="12657"/>
                    <a:pt x="18655" y="13812"/>
                    <a:pt x="20127" y="15025"/>
                  </a:cubicBezTo>
                  <a:cubicBezTo>
                    <a:pt x="21600" y="16238"/>
                    <a:pt x="21109" y="17508"/>
                    <a:pt x="17427" y="18606"/>
                  </a:cubicBezTo>
                  <a:cubicBezTo>
                    <a:pt x="13745" y="19703"/>
                    <a:pt x="6873" y="20627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567568" y="3536950"/>
              <a:ext cx="286883" cy="2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431" fill="norm" stroke="1" extrusionOk="0">
                  <a:moveTo>
                    <a:pt x="1514" y="9257"/>
                  </a:moveTo>
                  <a:cubicBezTo>
                    <a:pt x="720" y="12343"/>
                    <a:pt x="-74" y="15429"/>
                    <a:pt x="5" y="17743"/>
                  </a:cubicBezTo>
                  <a:cubicBezTo>
                    <a:pt x="85" y="20057"/>
                    <a:pt x="1038" y="21600"/>
                    <a:pt x="4135" y="19286"/>
                  </a:cubicBezTo>
                  <a:cubicBezTo>
                    <a:pt x="7232" y="16971"/>
                    <a:pt x="12473" y="10800"/>
                    <a:pt x="15729" y="6943"/>
                  </a:cubicBezTo>
                  <a:cubicBezTo>
                    <a:pt x="18985" y="3086"/>
                    <a:pt x="20255" y="1543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3983742" y="3216189"/>
              <a:ext cx="448559" cy="49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58" fill="norm" stroke="1" extrusionOk="0">
                  <a:moveTo>
                    <a:pt x="5062" y="12497"/>
                  </a:moveTo>
                  <a:cubicBezTo>
                    <a:pt x="5062" y="12039"/>
                    <a:pt x="5062" y="11582"/>
                    <a:pt x="5113" y="11033"/>
                  </a:cubicBezTo>
                  <a:cubicBezTo>
                    <a:pt x="5163" y="10483"/>
                    <a:pt x="5265" y="9843"/>
                    <a:pt x="4758" y="9522"/>
                  </a:cubicBezTo>
                  <a:cubicBezTo>
                    <a:pt x="4251" y="9202"/>
                    <a:pt x="3135" y="9202"/>
                    <a:pt x="2222" y="9797"/>
                  </a:cubicBezTo>
                  <a:cubicBezTo>
                    <a:pt x="1310" y="10392"/>
                    <a:pt x="600" y="11582"/>
                    <a:pt x="245" y="12451"/>
                  </a:cubicBezTo>
                  <a:cubicBezTo>
                    <a:pt x="-110" y="13321"/>
                    <a:pt x="-110" y="13870"/>
                    <a:pt x="448" y="14282"/>
                  </a:cubicBezTo>
                  <a:cubicBezTo>
                    <a:pt x="1005" y="14694"/>
                    <a:pt x="2121" y="14968"/>
                    <a:pt x="3186" y="14511"/>
                  </a:cubicBezTo>
                  <a:cubicBezTo>
                    <a:pt x="4251" y="14053"/>
                    <a:pt x="5265" y="12863"/>
                    <a:pt x="6127" y="10987"/>
                  </a:cubicBezTo>
                  <a:cubicBezTo>
                    <a:pt x="6989" y="9111"/>
                    <a:pt x="7698" y="6548"/>
                    <a:pt x="8053" y="4763"/>
                  </a:cubicBezTo>
                  <a:cubicBezTo>
                    <a:pt x="8408" y="2978"/>
                    <a:pt x="8408" y="1972"/>
                    <a:pt x="8358" y="1239"/>
                  </a:cubicBezTo>
                  <a:cubicBezTo>
                    <a:pt x="8307" y="507"/>
                    <a:pt x="8205" y="50"/>
                    <a:pt x="8003" y="4"/>
                  </a:cubicBezTo>
                  <a:cubicBezTo>
                    <a:pt x="7800" y="-42"/>
                    <a:pt x="7496" y="324"/>
                    <a:pt x="7191" y="1880"/>
                  </a:cubicBezTo>
                  <a:cubicBezTo>
                    <a:pt x="6887" y="3436"/>
                    <a:pt x="6583" y="6182"/>
                    <a:pt x="6532" y="8012"/>
                  </a:cubicBezTo>
                  <a:cubicBezTo>
                    <a:pt x="6482" y="9843"/>
                    <a:pt x="6684" y="10758"/>
                    <a:pt x="7090" y="11444"/>
                  </a:cubicBezTo>
                  <a:cubicBezTo>
                    <a:pt x="7496" y="12131"/>
                    <a:pt x="8104" y="12589"/>
                    <a:pt x="8662" y="12772"/>
                  </a:cubicBezTo>
                  <a:cubicBezTo>
                    <a:pt x="9220" y="12955"/>
                    <a:pt x="9727" y="12863"/>
                    <a:pt x="10386" y="12451"/>
                  </a:cubicBezTo>
                  <a:cubicBezTo>
                    <a:pt x="11045" y="12039"/>
                    <a:pt x="11856" y="11307"/>
                    <a:pt x="12363" y="10575"/>
                  </a:cubicBezTo>
                  <a:cubicBezTo>
                    <a:pt x="12870" y="9843"/>
                    <a:pt x="13073" y="9111"/>
                    <a:pt x="12921" y="8790"/>
                  </a:cubicBezTo>
                  <a:cubicBezTo>
                    <a:pt x="12769" y="8470"/>
                    <a:pt x="12262" y="8561"/>
                    <a:pt x="11653" y="9065"/>
                  </a:cubicBezTo>
                  <a:cubicBezTo>
                    <a:pt x="11045" y="9568"/>
                    <a:pt x="10335" y="10483"/>
                    <a:pt x="9980" y="11170"/>
                  </a:cubicBezTo>
                  <a:cubicBezTo>
                    <a:pt x="9625" y="11856"/>
                    <a:pt x="9625" y="12314"/>
                    <a:pt x="9625" y="12772"/>
                  </a:cubicBezTo>
                  <a:cubicBezTo>
                    <a:pt x="9625" y="13229"/>
                    <a:pt x="9625" y="13687"/>
                    <a:pt x="9879" y="13916"/>
                  </a:cubicBezTo>
                  <a:cubicBezTo>
                    <a:pt x="10132" y="14144"/>
                    <a:pt x="10639" y="14144"/>
                    <a:pt x="11045" y="13961"/>
                  </a:cubicBezTo>
                  <a:cubicBezTo>
                    <a:pt x="11451" y="13778"/>
                    <a:pt x="11755" y="13412"/>
                    <a:pt x="12008" y="12772"/>
                  </a:cubicBezTo>
                  <a:cubicBezTo>
                    <a:pt x="12262" y="12131"/>
                    <a:pt x="12465" y="11216"/>
                    <a:pt x="12414" y="10941"/>
                  </a:cubicBezTo>
                  <a:cubicBezTo>
                    <a:pt x="12363" y="10666"/>
                    <a:pt x="12059" y="11033"/>
                    <a:pt x="11958" y="11536"/>
                  </a:cubicBezTo>
                  <a:cubicBezTo>
                    <a:pt x="11856" y="12039"/>
                    <a:pt x="11958" y="12680"/>
                    <a:pt x="12313" y="13000"/>
                  </a:cubicBezTo>
                  <a:cubicBezTo>
                    <a:pt x="12667" y="13321"/>
                    <a:pt x="13276" y="13321"/>
                    <a:pt x="13935" y="12955"/>
                  </a:cubicBezTo>
                  <a:cubicBezTo>
                    <a:pt x="14594" y="12589"/>
                    <a:pt x="15304" y="11856"/>
                    <a:pt x="15710" y="11078"/>
                  </a:cubicBezTo>
                  <a:cubicBezTo>
                    <a:pt x="16115" y="10300"/>
                    <a:pt x="16217" y="9477"/>
                    <a:pt x="16217" y="9294"/>
                  </a:cubicBezTo>
                  <a:cubicBezTo>
                    <a:pt x="16217" y="9111"/>
                    <a:pt x="16115" y="9568"/>
                    <a:pt x="16065" y="10026"/>
                  </a:cubicBezTo>
                  <a:cubicBezTo>
                    <a:pt x="16014" y="10483"/>
                    <a:pt x="16014" y="10941"/>
                    <a:pt x="16166" y="11353"/>
                  </a:cubicBezTo>
                  <a:cubicBezTo>
                    <a:pt x="16318" y="11765"/>
                    <a:pt x="16622" y="12131"/>
                    <a:pt x="17028" y="12314"/>
                  </a:cubicBezTo>
                  <a:cubicBezTo>
                    <a:pt x="17434" y="12497"/>
                    <a:pt x="17941" y="12497"/>
                    <a:pt x="18397" y="12360"/>
                  </a:cubicBezTo>
                  <a:cubicBezTo>
                    <a:pt x="18853" y="12222"/>
                    <a:pt x="19259" y="11948"/>
                    <a:pt x="19665" y="11627"/>
                  </a:cubicBezTo>
                  <a:cubicBezTo>
                    <a:pt x="20070" y="11307"/>
                    <a:pt x="20476" y="10941"/>
                    <a:pt x="20679" y="11124"/>
                  </a:cubicBezTo>
                  <a:cubicBezTo>
                    <a:pt x="20882" y="11307"/>
                    <a:pt x="20882" y="12039"/>
                    <a:pt x="20983" y="13321"/>
                  </a:cubicBezTo>
                  <a:cubicBezTo>
                    <a:pt x="21084" y="14602"/>
                    <a:pt x="21287" y="16433"/>
                    <a:pt x="21389" y="17577"/>
                  </a:cubicBezTo>
                  <a:cubicBezTo>
                    <a:pt x="21490" y="18721"/>
                    <a:pt x="21490" y="19178"/>
                    <a:pt x="21490" y="19636"/>
                  </a:cubicBezTo>
                  <a:cubicBezTo>
                    <a:pt x="21490" y="20094"/>
                    <a:pt x="21490" y="20551"/>
                    <a:pt x="21287" y="20917"/>
                  </a:cubicBezTo>
                  <a:cubicBezTo>
                    <a:pt x="21084" y="21283"/>
                    <a:pt x="20679" y="21558"/>
                    <a:pt x="19969" y="21558"/>
                  </a:cubicBezTo>
                  <a:cubicBezTo>
                    <a:pt x="19259" y="21558"/>
                    <a:pt x="18245" y="21283"/>
                    <a:pt x="17484" y="20689"/>
                  </a:cubicBezTo>
                  <a:cubicBezTo>
                    <a:pt x="16724" y="20094"/>
                    <a:pt x="16217" y="19178"/>
                    <a:pt x="16014" y="18492"/>
                  </a:cubicBezTo>
                  <a:cubicBezTo>
                    <a:pt x="15811" y="17805"/>
                    <a:pt x="15913" y="17348"/>
                    <a:pt x="16014" y="16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4569883" y="3329595"/>
              <a:ext cx="198968" cy="23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91" fill="norm" stroke="1" extrusionOk="0">
                  <a:moveTo>
                    <a:pt x="228" y="3884"/>
                  </a:moveTo>
                  <a:cubicBezTo>
                    <a:pt x="0" y="2522"/>
                    <a:pt x="-227" y="1160"/>
                    <a:pt x="455" y="479"/>
                  </a:cubicBezTo>
                  <a:cubicBezTo>
                    <a:pt x="1137" y="-202"/>
                    <a:pt x="2729" y="-202"/>
                    <a:pt x="4434" y="771"/>
                  </a:cubicBezTo>
                  <a:cubicBezTo>
                    <a:pt x="6139" y="1744"/>
                    <a:pt x="7958" y="3690"/>
                    <a:pt x="8186" y="6609"/>
                  </a:cubicBezTo>
                  <a:cubicBezTo>
                    <a:pt x="8413" y="9528"/>
                    <a:pt x="7049" y="13420"/>
                    <a:pt x="5798" y="16047"/>
                  </a:cubicBezTo>
                  <a:cubicBezTo>
                    <a:pt x="4548" y="18674"/>
                    <a:pt x="3411" y="20036"/>
                    <a:pt x="3411" y="20717"/>
                  </a:cubicBezTo>
                  <a:cubicBezTo>
                    <a:pt x="3411" y="21398"/>
                    <a:pt x="4548" y="21398"/>
                    <a:pt x="7390" y="21106"/>
                  </a:cubicBezTo>
                  <a:cubicBezTo>
                    <a:pt x="10232" y="20814"/>
                    <a:pt x="14779" y="20230"/>
                    <a:pt x="17394" y="19841"/>
                  </a:cubicBezTo>
                  <a:cubicBezTo>
                    <a:pt x="20009" y="19452"/>
                    <a:pt x="20691" y="19257"/>
                    <a:pt x="21373" y="19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3808282" y="3795777"/>
              <a:ext cx="151857" cy="263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301" fill="norm" stroke="1" extrusionOk="0">
                  <a:moveTo>
                    <a:pt x="4554" y="4237"/>
                  </a:moveTo>
                  <a:cubicBezTo>
                    <a:pt x="4842" y="9380"/>
                    <a:pt x="5130" y="14523"/>
                    <a:pt x="5418" y="17523"/>
                  </a:cubicBezTo>
                  <a:cubicBezTo>
                    <a:pt x="5706" y="20523"/>
                    <a:pt x="5994" y="21380"/>
                    <a:pt x="5994" y="21294"/>
                  </a:cubicBezTo>
                  <a:cubicBezTo>
                    <a:pt x="5994" y="21209"/>
                    <a:pt x="5706" y="20180"/>
                    <a:pt x="4554" y="16923"/>
                  </a:cubicBezTo>
                  <a:cubicBezTo>
                    <a:pt x="3402" y="13666"/>
                    <a:pt x="1386" y="8180"/>
                    <a:pt x="522" y="5009"/>
                  </a:cubicBezTo>
                  <a:cubicBezTo>
                    <a:pt x="-342" y="1837"/>
                    <a:pt x="-54" y="980"/>
                    <a:pt x="810" y="466"/>
                  </a:cubicBezTo>
                  <a:cubicBezTo>
                    <a:pt x="1674" y="-49"/>
                    <a:pt x="3114" y="-220"/>
                    <a:pt x="6426" y="380"/>
                  </a:cubicBezTo>
                  <a:cubicBezTo>
                    <a:pt x="9738" y="980"/>
                    <a:pt x="14922" y="2351"/>
                    <a:pt x="17802" y="5009"/>
                  </a:cubicBezTo>
                  <a:cubicBezTo>
                    <a:pt x="20682" y="7666"/>
                    <a:pt x="21258" y="11609"/>
                    <a:pt x="20106" y="14351"/>
                  </a:cubicBezTo>
                  <a:cubicBezTo>
                    <a:pt x="18954" y="17094"/>
                    <a:pt x="16074" y="18637"/>
                    <a:pt x="13482" y="19580"/>
                  </a:cubicBezTo>
                  <a:cubicBezTo>
                    <a:pt x="10890" y="20523"/>
                    <a:pt x="8586" y="20866"/>
                    <a:pt x="6570" y="20866"/>
                  </a:cubicBezTo>
                  <a:cubicBezTo>
                    <a:pt x="4554" y="20866"/>
                    <a:pt x="2826" y="20523"/>
                    <a:pt x="2826" y="20094"/>
                  </a:cubicBezTo>
                  <a:cubicBezTo>
                    <a:pt x="2826" y="19666"/>
                    <a:pt x="4554" y="19151"/>
                    <a:pt x="6138" y="18894"/>
                  </a:cubicBezTo>
                  <a:cubicBezTo>
                    <a:pt x="7722" y="18637"/>
                    <a:pt x="9162" y="18637"/>
                    <a:pt x="10602" y="18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3981450" y="4014111"/>
              <a:ext cx="127001" cy="15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3332"/>
                  </a:moveTo>
                  <a:cubicBezTo>
                    <a:pt x="1080" y="2180"/>
                    <a:pt x="2160" y="1028"/>
                    <a:pt x="3600" y="452"/>
                  </a:cubicBezTo>
                  <a:cubicBezTo>
                    <a:pt x="5040" y="-124"/>
                    <a:pt x="6840" y="-124"/>
                    <a:pt x="8460" y="308"/>
                  </a:cubicBezTo>
                  <a:cubicBezTo>
                    <a:pt x="10080" y="740"/>
                    <a:pt x="11520" y="1604"/>
                    <a:pt x="11160" y="4052"/>
                  </a:cubicBezTo>
                  <a:cubicBezTo>
                    <a:pt x="10800" y="6500"/>
                    <a:pt x="8640" y="10532"/>
                    <a:pt x="7200" y="13700"/>
                  </a:cubicBezTo>
                  <a:cubicBezTo>
                    <a:pt x="5760" y="16868"/>
                    <a:pt x="5040" y="19172"/>
                    <a:pt x="5580" y="20324"/>
                  </a:cubicBezTo>
                  <a:cubicBezTo>
                    <a:pt x="6120" y="21476"/>
                    <a:pt x="7920" y="21476"/>
                    <a:pt x="10800" y="20324"/>
                  </a:cubicBezTo>
                  <a:cubicBezTo>
                    <a:pt x="13680" y="19172"/>
                    <a:pt x="17640" y="16868"/>
                    <a:pt x="21600" y="14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4165600" y="391795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4197350" y="3994150"/>
              <a:ext cx="76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4360333" y="3781195"/>
              <a:ext cx="110068" cy="32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14123" y="2300"/>
                  </a:moveTo>
                  <a:cubicBezTo>
                    <a:pt x="12877" y="1746"/>
                    <a:pt x="11631" y="1192"/>
                    <a:pt x="9969" y="777"/>
                  </a:cubicBezTo>
                  <a:cubicBezTo>
                    <a:pt x="8308" y="361"/>
                    <a:pt x="6231" y="84"/>
                    <a:pt x="4154" y="15"/>
                  </a:cubicBezTo>
                  <a:cubicBezTo>
                    <a:pt x="2077" y="-54"/>
                    <a:pt x="0" y="84"/>
                    <a:pt x="0" y="1123"/>
                  </a:cubicBezTo>
                  <a:cubicBezTo>
                    <a:pt x="0" y="2161"/>
                    <a:pt x="2077" y="4100"/>
                    <a:pt x="4569" y="5623"/>
                  </a:cubicBezTo>
                  <a:cubicBezTo>
                    <a:pt x="7062" y="7146"/>
                    <a:pt x="9969" y="8254"/>
                    <a:pt x="10800" y="9431"/>
                  </a:cubicBezTo>
                  <a:cubicBezTo>
                    <a:pt x="11631" y="10608"/>
                    <a:pt x="10385" y="11854"/>
                    <a:pt x="8515" y="12546"/>
                  </a:cubicBezTo>
                  <a:cubicBezTo>
                    <a:pt x="6646" y="13238"/>
                    <a:pt x="4154" y="13377"/>
                    <a:pt x="3946" y="13377"/>
                  </a:cubicBezTo>
                  <a:cubicBezTo>
                    <a:pt x="3738" y="13377"/>
                    <a:pt x="5815" y="13238"/>
                    <a:pt x="7477" y="13446"/>
                  </a:cubicBezTo>
                  <a:cubicBezTo>
                    <a:pt x="9138" y="13654"/>
                    <a:pt x="10385" y="14208"/>
                    <a:pt x="10592" y="14900"/>
                  </a:cubicBezTo>
                  <a:cubicBezTo>
                    <a:pt x="10800" y="15592"/>
                    <a:pt x="9969" y="16423"/>
                    <a:pt x="8723" y="17115"/>
                  </a:cubicBezTo>
                  <a:cubicBezTo>
                    <a:pt x="7477" y="17808"/>
                    <a:pt x="5815" y="18361"/>
                    <a:pt x="4777" y="19192"/>
                  </a:cubicBezTo>
                  <a:cubicBezTo>
                    <a:pt x="3738" y="20023"/>
                    <a:pt x="3323" y="21131"/>
                    <a:pt x="6231" y="21338"/>
                  </a:cubicBezTo>
                  <a:cubicBezTo>
                    <a:pt x="9138" y="21546"/>
                    <a:pt x="15369" y="20854"/>
                    <a:pt x="21600" y="20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4483100" y="3822700"/>
              <a:ext cx="133351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0"/>
                  </a:moveTo>
                  <a:cubicBezTo>
                    <a:pt x="5143" y="3823"/>
                    <a:pt x="10286" y="7646"/>
                    <a:pt x="13886" y="10800"/>
                  </a:cubicBezTo>
                  <a:cubicBezTo>
                    <a:pt x="17486" y="13954"/>
                    <a:pt x="19543" y="16439"/>
                    <a:pt x="20571" y="18159"/>
                  </a:cubicBezTo>
                  <a:cubicBezTo>
                    <a:pt x="21600" y="19880"/>
                    <a:pt x="21600" y="20835"/>
                    <a:pt x="21600" y="21218"/>
                  </a:cubicBezTo>
                  <a:cubicBezTo>
                    <a:pt x="21600" y="21600"/>
                    <a:pt x="21600" y="21409"/>
                    <a:pt x="21600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4521200" y="3815220"/>
              <a:ext cx="139701" cy="26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2132"/>
                  </a:moveTo>
                  <a:cubicBezTo>
                    <a:pt x="20291" y="1112"/>
                    <a:pt x="18982" y="91"/>
                    <a:pt x="17836" y="6"/>
                  </a:cubicBezTo>
                  <a:cubicBezTo>
                    <a:pt x="16691" y="-79"/>
                    <a:pt x="15709" y="771"/>
                    <a:pt x="12927" y="3748"/>
                  </a:cubicBezTo>
                  <a:cubicBezTo>
                    <a:pt x="10145" y="6724"/>
                    <a:pt x="5564" y="11827"/>
                    <a:pt x="3109" y="15143"/>
                  </a:cubicBezTo>
                  <a:cubicBezTo>
                    <a:pt x="655" y="18460"/>
                    <a:pt x="327" y="19990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4648200" y="3959912"/>
              <a:ext cx="82551" cy="85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10102"/>
                  </a:moveTo>
                  <a:cubicBezTo>
                    <a:pt x="0" y="12736"/>
                    <a:pt x="0" y="15370"/>
                    <a:pt x="554" y="15370"/>
                  </a:cubicBezTo>
                  <a:cubicBezTo>
                    <a:pt x="1108" y="15370"/>
                    <a:pt x="2215" y="12736"/>
                    <a:pt x="3600" y="9838"/>
                  </a:cubicBezTo>
                  <a:cubicBezTo>
                    <a:pt x="4985" y="6941"/>
                    <a:pt x="6646" y="3780"/>
                    <a:pt x="8862" y="1936"/>
                  </a:cubicBezTo>
                  <a:cubicBezTo>
                    <a:pt x="11077" y="92"/>
                    <a:pt x="13846" y="-435"/>
                    <a:pt x="16062" y="355"/>
                  </a:cubicBezTo>
                  <a:cubicBezTo>
                    <a:pt x="18277" y="1145"/>
                    <a:pt x="19938" y="3253"/>
                    <a:pt x="20769" y="6941"/>
                  </a:cubicBezTo>
                  <a:cubicBezTo>
                    <a:pt x="21600" y="10628"/>
                    <a:pt x="21600" y="15897"/>
                    <a:pt x="21600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4762500" y="3987800"/>
              <a:ext cx="69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4806950" y="394335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4864100" y="3956050"/>
              <a:ext cx="63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4965700" y="3975100"/>
              <a:ext cx="38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5124450" y="398145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5200015" y="39814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5346700" y="3784600"/>
              <a:ext cx="1079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3000"/>
                    <a:pt x="7624" y="6000"/>
                    <a:pt x="11224" y="9600"/>
                  </a:cubicBezTo>
                  <a:cubicBezTo>
                    <a:pt x="14824" y="13200"/>
                    <a:pt x="18212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5367866" y="3784600"/>
              <a:ext cx="11218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02" y="4476"/>
                    <a:pt x="11004" y="8951"/>
                    <a:pt x="7540" y="11968"/>
                  </a:cubicBezTo>
                  <a:cubicBezTo>
                    <a:pt x="4075" y="14984"/>
                    <a:pt x="2445" y="16541"/>
                    <a:pt x="1426" y="17903"/>
                  </a:cubicBezTo>
                  <a:cubicBezTo>
                    <a:pt x="408" y="19265"/>
                    <a:pt x="0" y="20432"/>
                    <a:pt x="0" y="21016"/>
                  </a:cubicBezTo>
                  <a:cubicBezTo>
                    <a:pt x="0" y="21600"/>
                    <a:pt x="408" y="21600"/>
                    <a:pt x="8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5515156" y="3928533"/>
              <a:ext cx="60145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1054" y="5023"/>
                  </a:moveTo>
                  <a:cubicBezTo>
                    <a:pt x="309" y="7535"/>
                    <a:pt x="-436" y="10047"/>
                    <a:pt x="309" y="10047"/>
                  </a:cubicBezTo>
                  <a:cubicBezTo>
                    <a:pt x="1054" y="10047"/>
                    <a:pt x="3288" y="7535"/>
                    <a:pt x="6267" y="5023"/>
                  </a:cubicBezTo>
                  <a:cubicBezTo>
                    <a:pt x="9247" y="2512"/>
                    <a:pt x="12971" y="0"/>
                    <a:pt x="15578" y="0"/>
                  </a:cubicBezTo>
                  <a:cubicBezTo>
                    <a:pt x="18185" y="0"/>
                    <a:pt x="19674" y="2512"/>
                    <a:pt x="20419" y="6530"/>
                  </a:cubicBezTo>
                  <a:cubicBezTo>
                    <a:pt x="21164" y="10549"/>
                    <a:pt x="21164" y="16074"/>
                    <a:pt x="211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5638800" y="3962400"/>
              <a:ext cx="57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5670550" y="3898900"/>
              <a:ext cx="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5765800" y="3886178"/>
              <a:ext cx="136807" cy="107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789" fill="norm" stroke="1" extrusionOk="0">
                  <a:moveTo>
                    <a:pt x="0" y="5"/>
                  </a:moveTo>
                  <a:cubicBezTo>
                    <a:pt x="332" y="4080"/>
                    <a:pt x="665" y="8155"/>
                    <a:pt x="665" y="12027"/>
                  </a:cubicBezTo>
                  <a:cubicBezTo>
                    <a:pt x="665" y="15899"/>
                    <a:pt x="332" y="19567"/>
                    <a:pt x="332" y="20382"/>
                  </a:cubicBezTo>
                  <a:cubicBezTo>
                    <a:pt x="332" y="21197"/>
                    <a:pt x="665" y="19159"/>
                    <a:pt x="1495" y="16103"/>
                  </a:cubicBezTo>
                  <a:cubicBezTo>
                    <a:pt x="2326" y="13046"/>
                    <a:pt x="3655" y="8971"/>
                    <a:pt x="4818" y="6118"/>
                  </a:cubicBezTo>
                  <a:cubicBezTo>
                    <a:pt x="5982" y="3265"/>
                    <a:pt x="6978" y="1635"/>
                    <a:pt x="7643" y="1839"/>
                  </a:cubicBezTo>
                  <a:cubicBezTo>
                    <a:pt x="8308" y="2042"/>
                    <a:pt x="8640" y="4080"/>
                    <a:pt x="8806" y="6118"/>
                  </a:cubicBezTo>
                  <a:cubicBezTo>
                    <a:pt x="8972" y="8155"/>
                    <a:pt x="8972" y="10193"/>
                    <a:pt x="9471" y="10193"/>
                  </a:cubicBezTo>
                  <a:cubicBezTo>
                    <a:pt x="9969" y="10193"/>
                    <a:pt x="10966" y="8155"/>
                    <a:pt x="11963" y="6322"/>
                  </a:cubicBezTo>
                  <a:cubicBezTo>
                    <a:pt x="12960" y="4488"/>
                    <a:pt x="13957" y="2857"/>
                    <a:pt x="15286" y="1635"/>
                  </a:cubicBezTo>
                  <a:cubicBezTo>
                    <a:pt x="16615" y="412"/>
                    <a:pt x="18277" y="-403"/>
                    <a:pt x="19440" y="208"/>
                  </a:cubicBezTo>
                  <a:cubicBezTo>
                    <a:pt x="20603" y="820"/>
                    <a:pt x="21268" y="2857"/>
                    <a:pt x="21434" y="6525"/>
                  </a:cubicBezTo>
                  <a:cubicBezTo>
                    <a:pt x="21600" y="10193"/>
                    <a:pt x="21268" y="15491"/>
                    <a:pt x="20935" y="20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5937250" y="3680988"/>
              <a:ext cx="76201" cy="351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1675"/>
                  </a:moveTo>
                  <a:cubicBezTo>
                    <a:pt x="1800" y="1028"/>
                    <a:pt x="3600" y="381"/>
                    <a:pt x="6600" y="123"/>
                  </a:cubicBezTo>
                  <a:cubicBezTo>
                    <a:pt x="9600" y="-136"/>
                    <a:pt x="13800" y="-7"/>
                    <a:pt x="16800" y="705"/>
                  </a:cubicBezTo>
                  <a:cubicBezTo>
                    <a:pt x="19800" y="1416"/>
                    <a:pt x="21600" y="2710"/>
                    <a:pt x="21600" y="3938"/>
                  </a:cubicBezTo>
                  <a:cubicBezTo>
                    <a:pt x="21600" y="5167"/>
                    <a:pt x="19800" y="6331"/>
                    <a:pt x="17700" y="7495"/>
                  </a:cubicBezTo>
                  <a:cubicBezTo>
                    <a:pt x="15600" y="8659"/>
                    <a:pt x="13200" y="9823"/>
                    <a:pt x="12900" y="11052"/>
                  </a:cubicBezTo>
                  <a:cubicBezTo>
                    <a:pt x="12600" y="12281"/>
                    <a:pt x="14400" y="13574"/>
                    <a:pt x="15900" y="14609"/>
                  </a:cubicBezTo>
                  <a:cubicBezTo>
                    <a:pt x="17400" y="15644"/>
                    <a:pt x="18600" y="16420"/>
                    <a:pt x="18000" y="17325"/>
                  </a:cubicBezTo>
                  <a:cubicBezTo>
                    <a:pt x="17400" y="18230"/>
                    <a:pt x="15000" y="19265"/>
                    <a:pt x="12000" y="19977"/>
                  </a:cubicBezTo>
                  <a:cubicBezTo>
                    <a:pt x="9000" y="20688"/>
                    <a:pt x="5400" y="21076"/>
                    <a:pt x="180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3397250" y="5848350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3381629" y="5842000"/>
              <a:ext cx="129922" cy="1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0700" fill="norm" stroke="1" extrusionOk="0">
                  <a:moveTo>
                    <a:pt x="7674" y="0"/>
                  </a:moveTo>
                  <a:cubicBezTo>
                    <a:pt x="4245" y="7200"/>
                    <a:pt x="816" y="14400"/>
                    <a:pt x="131" y="18000"/>
                  </a:cubicBezTo>
                  <a:cubicBezTo>
                    <a:pt x="-555" y="21600"/>
                    <a:pt x="1502" y="21600"/>
                    <a:pt x="5445" y="18000"/>
                  </a:cubicBezTo>
                  <a:cubicBezTo>
                    <a:pt x="9388" y="14400"/>
                    <a:pt x="15216" y="7200"/>
                    <a:pt x="210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3721078" y="5445882"/>
              <a:ext cx="260373" cy="45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57" fill="norm" stroke="1" extrusionOk="0">
                  <a:moveTo>
                    <a:pt x="14634" y="16538"/>
                  </a:moveTo>
                  <a:cubicBezTo>
                    <a:pt x="14286" y="15841"/>
                    <a:pt x="13938" y="15144"/>
                    <a:pt x="13328" y="14746"/>
                  </a:cubicBezTo>
                  <a:cubicBezTo>
                    <a:pt x="12718" y="14348"/>
                    <a:pt x="11847" y="14249"/>
                    <a:pt x="10018" y="14647"/>
                  </a:cubicBezTo>
                  <a:cubicBezTo>
                    <a:pt x="8189" y="15045"/>
                    <a:pt x="5402" y="15941"/>
                    <a:pt x="3660" y="16737"/>
                  </a:cubicBezTo>
                  <a:cubicBezTo>
                    <a:pt x="1918" y="17533"/>
                    <a:pt x="1222" y="18230"/>
                    <a:pt x="699" y="18977"/>
                  </a:cubicBezTo>
                  <a:cubicBezTo>
                    <a:pt x="176" y="19723"/>
                    <a:pt x="-172" y="20520"/>
                    <a:pt x="89" y="20968"/>
                  </a:cubicBezTo>
                  <a:cubicBezTo>
                    <a:pt x="351" y="21415"/>
                    <a:pt x="1222" y="21515"/>
                    <a:pt x="2615" y="21067"/>
                  </a:cubicBezTo>
                  <a:cubicBezTo>
                    <a:pt x="4009" y="20619"/>
                    <a:pt x="5925" y="19624"/>
                    <a:pt x="8102" y="17484"/>
                  </a:cubicBezTo>
                  <a:cubicBezTo>
                    <a:pt x="10280" y="15344"/>
                    <a:pt x="12718" y="12059"/>
                    <a:pt x="14025" y="9172"/>
                  </a:cubicBezTo>
                  <a:cubicBezTo>
                    <a:pt x="15331" y="6286"/>
                    <a:pt x="15505" y="3797"/>
                    <a:pt x="15505" y="2254"/>
                  </a:cubicBezTo>
                  <a:cubicBezTo>
                    <a:pt x="15505" y="711"/>
                    <a:pt x="15331" y="114"/>
                    <a:pt x="14983" y="15"/>
                  </a:cubicBezTo>
                  <a:cubicBezTo>
                    <a:pt x="14634" y="-85"/>
                    <a:pt x="14112" y="313"/>
                    <a:pt x="13415" y="2105"/>
                  </a:cubicBezTo>
                  <a:cubicBezTo>
                    <a:pt x="12718" y="3897"/>
                    <a:pt x="11847" y="7082"/>
                    <a:pt x="12022" y="9769"/>
                  </a:cubicBezTo>
                  <a:cubicBezTo>
                    <a:pt x="12196" y="12457"/>
                    <a:pt x="13415" y="14647"/>
                    <a:pt x="15157" y="15891"/>
                  </a:cubicBezTo>
                  <a:cubicBezTo>
                    <a:pt x="16899" y="17135"/>
                    <a:pt x="19163" y="17434"/>
                    <a:pt x="21428" y="17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3960459" y="5685864"/>
              <a:ext cx="300056" cy="32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25" fill="norm" stroke="1" extrusionOk="0">
                  <a:moveTo>
                    <a:pt x="5988" y="2737"/>
                  </a:moveTo>
                  <a:cubicBezTo>
                    <a:pt x="5538" y="1767"/>
                    <a:pt x="5088" y="798"/>
                    <a:pt x="4488" y="314"/>
                  </a:cubicBezTo>
                  <a:cubicBezTo>
                    <a:pt x="3888" y="-171"/>
                    <a:pt x="3138" y="-171"/>
                    <a:pt x="2313" y="867"/>
                  </a:cubicBezTo>
                  <a:cubicBezTo>
                    <a:pt x="1488" y="1906"/>
                    <a:pt x="588" y="3983"/>
                    <a:pt x="213" y="5437"/>
                  </a:cubicBezTo>
                  <a:cubicBezTo>
                    <a:pt x="-162" y="6891"/>
                    <a:pt x="-12" y="7721"/>
                    <a:pt x="438" y="8275"/>
                  </a:cubicBezTo>
                  <a:cubicBezTo>
                    <a:pt x="888" y="8829"/>
                    <a:pt x="1638" y="9106"/>
                    <a:pt x="2313" y="8967"/>
                  </a:cubicBezTo>
                  <a:cubicBezTo>
                    <a:pt x="2988" y="8829"/>
                    <a:pt x="3588" y="8275"/>
                    <a:pt x="3963" y="7583"/>
                  </a:cubicBezTo>
                  <a:cubicBezTo>
                    <a:pt x="4338" y="6891"/>
                    <a:pt x="4488" y="6060"/>
                    <a:pt x="4563" y="5229"/>
                  </a:cubicBezTo>
                  <a:cubicBezTo>
                    <a:pt x="4638" y="4398"/>
                    <a:pt x="4638" y="3567"/>
                    <a:pt x="4413" y="3498"/>
                  </a:cubicBezTo>
                  <a:cubicBezTo>
                    <a:pt x="4188" y="3429"/>
                    <a:pt x="3738" y="4121"/>
                    <a:pt x="3588" y="4814"/>
                  </a:cubicBezTo>
                  <a:cubicBezTo>
                    <a:pt x="3438" y="5506"/>
                    <a:pt x="3588" y="6198"/>
                    <a:pt x="4113" y="6614"/>
                  </a:cubicBezTo>
                  <a:cubicBezTo>
                    <a:pt x="4638" y="7029"/>
                    <a:pt x="5538" y="7167"/>
                    <a:pt x="6663" y="6891"/>
                  </a:cubicBezTo>
                  <a:cubicBezTo>
                    <a:pt x="7788" y="6614"/>
                    <a:pt x="9138" y="5921"/>
                    <a:pt x="10113" y="4952"/>
                  </a:cubicBezTo>
                  <a:cubicBezTo>
                    <a:pt x="11088" y="3983"/>
                    <a:pt x="11688" y="2737"/>
                    <a:pt x="11913" y="2460"/>
                  </a:cubicBezTo>
                  <a:cubicBezTo>
                    <a:pt x="12138" y="2183"/>
                    <a:pt x="11988" y="2875"/>
                    <a:pt x="11913" y="3637"/>
                  </a:cubicBezTo>
                  <a:cubicBezTo>
                    <a:pt x="11838" y="4398"/>
                    <a:pt x="11838" y="5229"/>
                    <a:pt x="11913" y="5991"/>
                  </a:cubicBezTo>
                  <a:cubicBezTo>
                    <a:pt x="11988" y="6752"/>
                    <a:pt x="12138" y="7444"/>
                    <a:pt x="12588" y="7860"/>
                  </a:cubicBezTo>
                  <a:cubicBezTo>
                    <a:pt x="13038" y="8275"/>
                    <a:pt x="13788" y="8414"/>
                    <a:pt x="14538" y="8206"/>
                  </a:cubicBezTo>
                  <a:cubicBezTo>
                    <a:pt x="15288" y="7998"/>
                    <a:pt x="16038" y="7444"/>
                    <a:pt x="16638" y="6891"/>
                  </a:cubicBezTo>
                  <a:cubicBezTo>
                    <a:pt x="17238" y="6337"/>
                    <a:pt x="17688" y="5783"/>
                    <a:pt x="18288" y="5367"/>
                  </a:cubicBezTo>
                  <a:cubicBezTo>
                    <a:pt x="18888" y="4952"/>
                    <a:pt x="19638" y="4675"/>
                    <a:pt x="20088" y="4883"/>
                  </a:cubicBezTo>
                  <a:cubicBezTo>
                    <a:pt x="20538" y="5091"/>
                    <a:pt x="20688" y="5783"/>
                    <a:pt x="20913" y="8067"/>
                  </a:cubicBezTo>
                  <a:cubicBezTo>
                    <a:pt x="21138" y="10352"/>
                    <a:pt x="21438" y="14229"/>
                    <a:pt x="21138" y="16721"/>
                  </a:cubicBezTo>
                  <a:cubicBezTo>
                    <a:pt x="20838" y="19214"/>
                    <a:pt x="19938" y="20321"/>
                    <a:pt x="19038" y="20875"/>
                  </a:cubicBezTo>
                  <a:cubicBezTo>
                    <a:pt x="18138" y="21429"/>
                    <a:pt x="17238" y="21429"/>
                    <a:pt x="16713" y="20114"/>
                  </a:cubicBezTo>
                  <a:cubicBezTo>
                    <a:pt x="16188" y="18798"/>
                    <a:pt x="16038" y="16167"/>
                    <a:pt x="15888" y="13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4413250" y="5570837"/>
              <a:ext cx="115763" cy="29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63" fill="norm" stroke="1" extrusionOk="0">
                  <a:moveTo>
                    <a:pt x="9257" y="3540"/>
                  </a:moveTo>
                  <a:cubicBezTo>
                    <a:pt x="7329" y="3080"/>
                    <a:pt x="5400" y="2620"/>
                    <a:pt x="4821" y="2008"/>
                  </a:cubicBezTo>
                  <a:cubicBezTo>
                    <a:pt x="4243" y="1395"/>
                    <a:pt x="5014" y="629"/>
                    <a:pt x="6364" y="246"/>
                  </a:cubicBezTo>
                  <a:cubicBezTo>
                    <a:pt x="7714" y="-137"/>
                    <a:pt x="9643" y="-137"/>
                    <a:pt x="12343" y="706"/>
                  </a:cubicBezTo>
                  <a:cubicBezTo>
                    <a:pt x="15043" y="1548"/>
                    <a:pt x="18514" y="3233"/>
                    <a:pt x="20057" y="4459"/>
                  </a:cubicBezTo>
                  <a:cubicBezTo>
                    <a:pt x="21600" y="5684"/>
                    <a:pt x="21214" y="6450"/>
                    <a:pt x="20250" y="7063"/>
                  </a:cubicBezTo>
                  <a:cubicBezTo>
                    <a:pt x="19286" y="7676"/>
                    <a:pt x="17743" y="8135"/>
                    <a:pt x="17550" y="9054"/>
                  </a:cubicBezTo>
                  <a:cubicBezTo>
                    <a:pt x="17357" y="9974"/>
                    <a:pt x="18514" y="11352"/>
                    <a:pt x="19479" y="12808"/>
                  </a:cubicBezTo>
                  <a:cubicBezTo>
                    <a:pt x="20443" y="14263"/>
                    <a:pt x="21214" y="15795"/>
                    <a:pt x="19093" y="17174"/>
                  </a:cubicBezTo>
                  <a:cubicBezTo>
                    <a:pt x="16971" y="18552"/>
                    <a:pt x="11957" y="19778"/>
                    <a:pt x="8293" y="20467"/>
                  </a:cubicBezTo>
                  <a:cubicBezTo>
                    <a:pt x="4629" y="21157"/>
                    <a:pt x="2314" y="21310"/>
                    <a:pt x="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3665320" y="6102599"/>
              <a:ext cx="131374" cy="24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0907" fill="norm" stroke="1" extrusionOk="0">
                  <a:moveTo>
                    <a:pt x="1779" y="5291"/>
                  </a:moveTo>
                  <a:cubicBezTo>
                    <a:pt x="2111" y="8478"/>
                    <a:pt x="2443" y="11664"/>
                    <a:pt x="2610" y="12815"/>
                  </a:cubicBezTo>
                  <a:cubicBezTo>
                    <a:pt x="2776" y="13966"/>
                    <a:pt x="2776" y="13081"/>
                    <a:pt x="2277" y="11133"/>
                  </a:cubicBezTo>
                  <a:cubicBezTo>
                    <a:pt x="1779" y="9186"/>
                    <a:pt x="782" y="6176"/>
                    <a:pt x="283" y="4228"/>
                  </a:cubicBezTo>
                  <a:cubicBezTo>
                    <a:pt x="-215" y="2281"/>
                    <a:pt x="-215" y="1396"/>
                    <a:pt x="1613" y="687"/>
                  </a:cubicBezTo>
                  <a:cubicBezTo>
                    <a:pt x="3440" y="-21"/>
                    <a:pt x="7096" y="-552"/>
                    <a:pt x="11083" y="1041"/>
                  </a:cubicBezTo>
                  <a:cubicBezTo>
                    <a:pt x="15071" y="2635"/>
                    <a:pt x="19391" y="6353"/>
                    <a:pt x="20388" y="9628"/>
                  </a:cubicBezTo>
                  <a:cubicBezTo>
                    <a:pt x="21385" y="12904"/>
                    <a:pt x="19059" y="15737"/>
                    <a:pt x="16733" y="17507"/>
                  </a:cubicBezTo>
                  <a:cubicBezTo>
                    <a:pt x="14407" y="19278"/>
                    <a:pt x="12080" y="19986"/>
                    <a:pt x="10087" y="20428"/>
                  </a:cubicBezTo>
                  <a:cubicBezTo>
                    <a:pt x="8093" y="20871"/>
                    <a:pt x="6431" y="21048"/>
                    <a:pt x="5102" y="20782"/>
                  </a:cubicBezTo>
                  <a:cubicBezTo>
                    <a:pt x="3773" y="20517"/>
                    <a:pt x="2776" y="19809"/>
                    <a:pt x="1779" y="19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3689350" y="62484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3835400" y="6341533"/>
              <a:ext cx="65988" cy="13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59" fill="norm" stroke="1" extrusionOk="0">
                  <a:moveTo>
                    <a:pt x="0" y="1309"/>
                  </a:moveTo>
                  <a:cubicBezTo>
                    <a:pt x="3375" y="655"/>
                    <a:pt x="6750" y="0"/>
                    <a:pt x="10125" y="0"/>
                  </a:cubicBezTo>
                  <a:cubicBezTo>
                    <a:pt x="13500" y="0"/>
                    <a:pt x="16875" y="655"/>
                    <a:pt x="18225" y="1800"/>
                  </a:cubicBezTo>
                  <a:cubicBezTo>
                    <a:pt x="19575" y="2945"/>
                    <a:pt x="18900" y="4582"/>
                    <a:pt x="16875" y="5891"/>
                  </a:cubicBezTo>
                  <a:cubicBezTo>
                    <a:pt x="14850" y="7200"/>
                    <a:pt x="11475" y="8182"/>
                    <a:pt x="11812" y="9327"/>
                  </a:cubicBezTo>
                  <a:cubicBezTo>
                    <a:pt x="12150" y="10473"/>
                    <a:pt x="16200" y="11782"/>
                    <a:pt x="18563" y="13255"/>
                  </a:cubicBezTo>
                  <a:cubicBezTo>
                    <a:pt x="20925" y="14727"/>
                    <a:pt x="21600" y="16364"/>
                    <a:pt x="20588" y="17836"/>
                  </a:cubicBezTo>
                  <a:cubicBezTo>
                    <a:pt x="19575" y="19309"/>
                    <a:pt x="16875" y="20618"/>
                    <a:pt x="13500" y="21109"/>
                  </a:cubicBezTo>
                  <a:cubicBezTo>
                    <a:pt x="10125" y="21600"/>
                    <a:pt x="6075" y="21273"/>
                    <a:pt x="2025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3949700" y="624840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4013200" y="6292850"/>
              <a:ext cx="63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4123311" y="6104056"/>
              <a:ext cx="105790" cy="290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74" fill="norm" stroke="1" extrusionOk="0">
                  <a:moveTo>
                    <a:pt x="18268" y="3161"/>
                  </a:moveTo>
                  <a:cubicBezTo>
                    <a:pt x="17852" y="2378"/>
                    <a:pt x="17437" y="1596"/>
                    <a:pt x="16398" y="970"/>
                  </a:cubicBezTo>
                  <a:cubicBezTo>
                    <a:pt x="15360" y="344"/>
                    <a:pt x="13698" y="-126"/>
                    <a:pt x="10998" y="31"/>
                  </a:cubicBezTo>
                  <a:cubicBezTo>
                    <a:pt x="8298" y="187"/>
                    <a:pt x="4560" y="970"/>
                    <a:pt x="2275" y="1831"/>
                  </a:cubicBezTo>
                  <a:cubicBezTo>
                    <a:pt x="-9" y="2691"/>
                    <a:pt x="-840" y="3631"/>
                    <a:pt x="1029" y="4570"/>
                  </a:cubicBezTo>
                  <a:cubicBezTo>
                    <a:pt x="2898" y="5509"/>
                    <a:pt x="7468" y="6448"/>
                    <a:pt x="10583" y="7152"/>
                  </a:cubicBezTo>
                  <a:cubicBezTo>
                    <a:pt x="13698" y="7857"/>
                    <a:pt x="15360" y="8326"/>
                    <a:pt x="15983" y="8952"/>
                  </a:cubicBezTo>
                  <a:cubicBezTo>
                    <a:pt x="16606" y="9578"/>
                    <a:pt x="16191" y="10361"/>
                    <a:pt x="14945" y="10909"/>
                  </a:cubicBezTo>
                  <a:cubicBezTo>
                    <a:pt x="13698" y="11457"/>
                    <a:pt x="11622" y="11770"/>
                    <a:pt x="9337" y="12004"/>
                  </a:cubicBezTo>
                  <a:cubicBezTo>
                    <a:pt x="7052" y="12239"/>
                    <a:pt x="4560" y="12396"/>
                    <a:pt x="4560" y="12317"/>
                  </a:cubicBezTo>
                  <a:cubicBezTo>
                    <a:pt x="4560" y="12239"/>
                    <a:pt x="7052" y="11926"/>
                    <a:pt x="8506" y="12239"/>
                  </a:cubicBezTo>
                  <a:cubicBezTo>
                    <a:pt x="9960" y="12552"/>
                    <a:pt x="10375" y="13491"/>
                    <a:pt x="9752" y="14665"/>
                  </a:cubicBezTo>
                  <a:cubicBezTo>
                    <a:pt x="9129" y="15839"/>
                    <a:pt x="7468" y="17248"/>
                    <a:pt x="6429" y="18344"/>
                  </a:cubicBezTo>
                  <a:cubicBezTo>
                    <a:pt x="5391" y="19439"/>
                    <a:pt x="4975" y="20222"/>
                    <a:pt x="5806" y="20691"/>
                  </a:cubicBezTo>
                  <a:cubicBezTo>
                    <a:pt x="6637" y="21161"/>
                    <a:pt x="8714" y="21317"/>
                    <a:pt x="11414" y="21396"/>
                  </a:cubicBezTo>
                  <a:cubicBezTo>
                    <a:pt x="14114" y="21474"/>
                    <a:pt x="17437" y="21474"/>
                    <a:pt x="2076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4254500" y="6159500"/>
              <a:ext cx="1778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2263"/>
                    <a:pt x="6686" y="4526"/>
                    <a:pt x="10029" y="7817"/>
                  </a:cubicBezTo>
                  <a:cubicBezTo>
                    <a:pt x="13371" y="11109"/>
                    <a:pt x="16714" y="15429"/>
                    <a:pt x="18643" y="17897"/>
                  </a:cubicBezTo>
                  <a:cubicBezTo>
                    <a:pt x="20571" y="20366"/>
                    <a:pt x="21086" y="209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4309756" y="6165850"/>
              <a:ext cx="97145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21092" y="0"/>
                  </a:moveTo>
                  <a:cubicBezTo>
                    <a:pt x="17875" y="1620"/>
                    <a:pt x="14658" y="3240"/>
                    <a:pt x="10981" y="6030"/>
                  </a:cubicBezTo>
                  <a:cubicBezTo>
                    <a:pt x="7305" y="8820"/>
                    <a:pt x="3169" y="12780"/>
                    <a:pt x="1330" y="15570"/>
                  </a:cubicBezTo>
                  <a:cubicBezTo>
                    <a:pt x="-508" y="18360"/>
                    <a:pt x="-48" y="19980"/>
                    <a:pt x="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4451350" y="6299191"/>
              <a:ext cx="63501" cy="95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7045"/>
                  </a:moveTo>
                  <a:cubicBezTo>
                    <a:pt x="720" y="9862"/>
                    <a:pt x="1440" y="12680"/>
                    <a:pt x="1800" y="15262"/>
                  </a:cubicBezTo>
                  <a:cubicBezTo>
                    <a:pt x="2160" y="17845"/>
                    <a:pt x="2160" y="20193"/>
                    <a:pt x="2160" y="20193"/>
                  </a:cubicBezTo>
                  <a:cubicBezTo>
                    <a:pt x="2160" y="20193"/>
                    <a:pt x="2160" y="17845"/>
                    <a:pt x="2160" y="15497"/>
                  </a:cubicBezTo>
                  <a:cubicBezTo>
                    <a:pt x="2160" y="13149"/>
                    <a:pt x="2160" y="10802"/>
                    <a:pt x="2520" y="8454"/>
                  </a:cubicBezTo>
                  <a:cubicBezTo>
                    <a:pt x="2880" y="6106"/>
                    <a:pt x="3600" y="3758"/>
                    <a:pt x="5760" y="2115"/>
                  </a:cubicBezTo>
                  <a:cubicBezTo>
                    <a:pt x="7920" y="471"/>
                    <a:pt x="11520" y="-468"/>
                    <a:pt x="14040" y="236"/>
                  </a:cubicBezTo>
                  <a:cubicBezTo>
                    <a:pt x="16560" y="941"/>
                    <a:pt x="18000" y="3289"/>
                    <a:pt x="19080" y="7045"/>
                  </a:cubicBezTo>
                  <a:cubicBezTo>
                    <a:pt x="20160" y="10802"/>
                    <a:pt x="20880" y="15967"/>
                    <a:pt x="21600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4540250" y="634365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4584700" y="628015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4651556" y="6288206"/>
              <a:ext cx="108828" cy="10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59" fill="norm" stroke="1" extrusionOk="0">
                  <a:moveTo>
                    <a:pt x="588" y="3471"/>
                  </a:moveTo>
                  <a:cubicBezTo>
                    <a:pt x="172" y="10247"/>
                    <a:pt x="-243" y="17024"/>
                    <a:pt x="172" y="17871"/>
                  </a:cubicBezTo>
                  <a:cubicBezTo>
                    <a:pt x="588" y="18718"/>
                    <a:pt x="1834" y="13635"/>
                    <a:pt x="3080" y="9824"/>
                  </a:cubicBezTo>
                  <a:cubicBezTo>
                    <a:pt x="4326" y="6012"/>
                    <a:pt x="5572" y="3471"/>
                    <a:pt x="6195" y="3259"/>
                  </a:cubicBezTo>
                  <a:cubicBezTo>
                    <a:pt x="6819" y="3047"/>
                    <a:pt x="6819" y="5165"/>
                    <a:pt x="6819" y="7283"/>
                  </a:cubicBezTo>
                  <a:cubicBezTo>
                    <a:pt x="6819" y="9400"/>
                    <a:pt x="6819" y="11518"/>
                    <a:pt x="7442" y="11730"/>
                  </a:cubicBezTo>
                  <a:cubicBezTo>
                    <a:pt x="8065" y="11941"/>
                    <a:pt x="9311" y="10247"/>
                    <a:pt x="10557" y="8341"/>
                  </a:cubicBezTo>
                  <a:cubicBezTo>
                    <a:pt x="11803" y="6435"/>
                    <a:pt x="13049" y="4318"/>
                    <a:pt x="14711" y="2624"/>
                  </a:cubicBezTo>
                  <a:cubicBezTo>
                    <a:pt x="16372" y="930"/>
                    <a:pt x="18449" y="-341"/>
                    <a:pt x="19695" y="83"/>
                  </a:cubicBezTo>
                  <a:cubicBezTo>
                    <a:pt x="20942" y="506"/>
                    <a:pt x="21357" y="2624"/>
                    <a:pt x="21357" y="6435"/>
                  </a:cubicBezTo>
                  <a:cubicBezTo>
                    <a:pt x="21357" y="10247"/>
                    <a:pt x="20942" y="15753"/>
                    <a:pt x="20526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4775200" y="6311900"/>
              <a:ext cx="95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4826000" y="628650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4895850" y="62738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5054600" y="623570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5187950" y="622300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5264150" y="62293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5511800" y="5988050"/>
              <a:ext cx="1905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60" y="2512"/>
                    <a:pt x="1920" y="5023"/>
                    <a:pt x="5040" y="8121"/>
                  </a:cubicBezTo>
                  <a:cubicBezTo>
                    <a:pt x="8160" y="11219"/>
                    <a:pt x="13440" y="14902"/>
                    <a:pt x="16560" y="17247"/>
                  </a:cubicBezTo>
                  <a:cubicBezTo>
                    <a:pt x="19680" y="19591"/>
                    <a:pt x="20640" y="205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5556250" y="5988050"/>
              <a:ext cx="1460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880"/>
                    <a:pt x="14713" y="5760"/>
                    <a:pt x="11113" y="9360"/>
                  </a:cubicBezTo>
                  <a:cubicBezTo>
                    <a:pt x="7513" y="12960"/>
                    <a:pt x="3757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5657850" y="6326319"/>
              <a:ext cx="69851" cy="8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7661"/>
                  </a:moveTo>
                  <a:cubicBezTo>
                    <a:pt x="0" y="10361"/>
                    <a:pt x="0" y="13061"/>
                    <a:pt x="327" y="15761"/>
                  </a:cubicBezTo>
                  <a:cubicBezTo>
                    <a:pt x="655" y="18461"/>
                    <a:pt x="1309" y="21161"/>
                    <a:pt x="1309" y="21161"/>
                  </a:cubicBezTo>
                  <a:cubicBezTo>
                    <a:pt x="1309" y="21161"/>
                    <a:pt x="655" y="18461"/>
                    <a:pt x="655" y="15491"/>
                  </a:cubicBezTo>
                  <a:cubicBezTo>
                    <a:pt x="655" y="12521"/>
                    <a:pt x="1309" y="9281"/>
                    <a:pt x="2945" y="6311"/>
                  </a:cubicBezTo>
                  <a:cubicBezTo>
                    <a:pt x="4582" y="3341"/>
                    <a:pt x="7200" y="641"/>
                    <a:pt x="9818" y="101"/>
                  </a:cubicBezTo>
                  <a:cubicBezTo>
                    <a:pt x="12436" y="-439"/>
                    <a:pt x="15055" y="1181"/>
                    <a:pt x="17018" y="4961"/>
                  </a:cubicBezTo>
                  <a:cubicBezTo>
                    <a:pt x="18982" y="8741"/>
                    <a:pt x="20291" y="14681"/>
                    <a:pt x="21600" y="20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5753100" y="6362700"/>
              <a:ext cx="76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5794872" y="6324600"/>
              <a:ext cx="21729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411"/>
                    <a:pt x="4448" y="6821"/>
                    <a:pt x="1502" y="10421"/>
                  </a:cubicBezTo>
                  <a:cubicBezTo>
                    <a:pt x="-1443" y="14021"/>
                    <a:pt x="521" y="1781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5856816" y="6319958"/>
              <a:ext cx="105040" cy="10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44" fill="norm" stroke="1" extrusionOk="0">
                  <a:moveTo>
                    <a:pt x="3456" y="3611"/>
                  </a:moveTo>
                  <a:cubicBezTo>
                    <a:pt x="2592" y="8020"/>
                    <a:pt x="1728" y="12428"/>
                    <a:pt x="1080" y="15734"/>
                  </a:cubicBezTo>
                  <a:cubicBezTo>
                    <a:pt x="432" y="19040"/>
                    <a:pt x="0" y="21244"/>
                    <a:pt x="0" y="21244"/>
                  </a:cubicBezTo>
                  <a:cubicBezTo>
                    <a:pt x="0" y="21244"/>
                    <a:pt x="432" y="19040"/>
                    <a:pt x="864" y="16836"/>
                  </a:cubicBezTo>
                  <a:cubicBezTo>
                    <a:pt x="1296" y="14632"/>
                    <a:pt x="1728" y="12428"/>
                    <a:pt x="2592" y="10224"/>
                  </a:cubicBezTo>
                  <a:cubicBezTo>
                    <a:pt x="3456" y="8020"/>
                    <a:pt x="4752" y="5815"/>
                    <a:pt x="5400" y="5815"/>
                  </a:cubicBezTo>
                  <a:cubicBezTo>
                    <a:pt x="6048" y="5815"/>
                    <a:pt x="6048" y="8020"/>
                    <a:pt x="6264" y="10224"/>
                  </a:cubicBezTo>
                  <a:cubicBezTo>
                    <a:pt x="6480" y="12428"/>
                    <a:pt x="6912" y="14632"/>
                    <a:pt x="7560" y="14632"/>
                  </a:cubicBezTo>
                  <a:cubicBezTo>
                    <a:pt x="8208" y="14632"/>
                    <a:pt x="9072" y="12428"/>
                    <a:pt x="10368" y="10003"/>
                  </a:cubicBezTo>
                  <a:cubicBezTo>
                    <a:pt x="11664" y="7579"/>
                    <a:pt x="13392" y="4934"/>
                    <a:pt x="15336" y="2950"/>
                  </a:cubicBezTo>
                  <a:cubicBezTo>
                    <a:pt x="17280" y="966"/>
                    <a:pt x="19440" y="-356"/>
                    <a:pt x="20520" y="85"/>
                  </a:cubicBezTo>
                  <a:cubicBezTo>
                    <a:pt x="21600" y="526"/>
                    <a:pt x="21600" y="2730"/>
                    <a:pt x="21168" y="6477"/>
                  </a:cubicBezTo>
                  <a:cubicBezTo>
                    <a:pt x="20736" y="10224"/>
                    <a:pt x="19872" y="15513"/>
                    <a:pt x="19008" y="20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5810250" y="6546850"/>
              <a:ext cx="69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5861050" y="65151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5924550" y="648970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5941483" y="6534150"/>
              <a:ext cx="65618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14850" y="0"/>
                  </a:moveTo>
                  <a:cubicBezTo>
                    <a:pt x="10125" y="3000"/>
                    <a:pt x="5400" y="6000"/>
                    <a:pt x="2700" y="9300"/>
                  </a:cubicBezTo>
                  <a:cubicBezTo>
                    <a:pt x="0" y="12600"/>
                    <a:pt x="-675" y="16200"/>
                    <a:pt x="675" y="18300"/>
                  </a:cubicBezTo>
                  <a:cubicBezTo>
                    <a:pt x="2025" y="20400"/>
                    <a:pt x="5400" y="21000"/>
                    <a:pt x="9113" y="21300"/>
                  </a:cubicBezTo>
                  <a:cubicBezTo>
                    <a:pt x="12825" y="21600"/>
                    <a:pt x="16875" y="21600"/>
                    <a:pt x="209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5943600" y="6468387"/>
              <a:ext cx="129203" cy="294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56" fill="norm" stroke="1" extrusionOk="0">
                  <a:moveTo>
                    <a:pt x="15677" y="165"/>
                  </a:moveTo>
                  <a:cubicBezTo>
                    <a:pt x="17419" y="10"/>
                    <a:pt x="19161" y="-144"/>
                    <a:pt x="20206" y="242"/>
                  </a:cubicBezTo>
                  <a:cubicBezTo>
                    <a:pt x="21252" y="627"/>
                    <a:pt x="21600" y="1553"/>
                    <a:pt x="20903" y="2787"/>
                  </a:cubicBezTo>
                  <a:cubicBezTo>
                    <a:pt x="20206" y="4022"/>
                    <a:pt x="18465" y="5565"/>
                    <a:pt x="17071" y="6722"/>
                  </a:cubicBezTo>
                  <a:cubicBezTo>
                    <a:pt x="15677" y="7879"/>
                    <a:pt x="14632" y="8650"/>
                    <a:pt x="14284" y="9422"/>
                  </a:cubicBezTo>
                  <a:cubicBezTo>
                    <a:pt x="13935" y="10193"/>
                    <a:pt x="14284" y="10965"/>
                    <a:pt x="15329" y="11967"/>
                  </a:cubicBezTo>
                  <a:cubicBezTo>
                    <a:pt x="16374" y="12970"/>
                    <a:pt x="18116" y="14205"/>
                    <a:pt x="18813" y="15207"/>
                  </a:cubicBezTo>
                  <a:cubicBezTo>
                    <a:pt x="19510" y="16210"/>
                    <a:pt x="19161" y="16982"/>
                    <a:pt x="15852" y="17985"/>
                  </a:cubicBezTo>
                  <a:cubicBezTo>
                    <a:pt x="12542" y="18987"/>
                    <a:pt x="6271" y="20222"/>
                    <a:pt x="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3181350" y="1320800"/>
              <a:ext cx="565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8" y="1200"/>
                    <a:pt x="5016" y="2400"/>
                    <a:pt x="7928" y="4800"/>
                  </a:cubicBezTo>
                  <a:cubicBezTo>
                    <a:pt x="10840" y="7200"/>
                    <a:pt x="14157" y="10800"/>
                    <a:pt x="16503" y="13800"/>
                  </a:cubicBezTo>
                  <a:cubicBezTo>
                    <a:pt x="18849" y="16800"/>
                    <a:pt x="20225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3352800" y="358775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2997200" y="367030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2584450" y="36576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758950" y="3676650"/>
              <a:ext cx="323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5400"/>
                    <a:pt x="14824" y="10800"/>
                    <a:pt x="11224" y="14400"/>
                  </a:cubicBezTo>
                  <a:cubicBezTo>
                    <a:pt x="7624" y="18000"/>
                    <a:pt x="3812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047750" y="3695700"/>
              <a:ext cx="254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0" y="3708763"/>
              <a:ext cx="393700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21600" y="3818"/>
                  </a:moveTo>
                  <a:cubicBezTo>
                    <a:pt x="17652" y="1118"/>
                    <a:pt x="13703" y="-1582"/>
                    <a:pt x="10103" y="1118"/>
                  </a:cubicBezTo>
                  <a:cubicBezTo>
                    <a:pt x="6503" y="3818"/>
                    <a:pt x="3252" y="11918"/>
                    <a:pt x="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6350" y="3994150"/>
              <a:ext cx="175429" cy="79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519" fill="norm" stroke="1" extrusionOk="0">
                  <a:moveTo>
                    <a:pt x="0" y="0"/>
                  </a:moveTo>
                  <a:cubicBezTo>
                    <a:pt x="4574" y="229"/>
                    <a:pt x="9148" y="458"/>
                    <a:pt x="12833" y="917"/>
                  </a:cubicBezTo>
                  <a:cubicBezTo>
                    <a:pt x="16518" y="1375"/>
                    <a:pt x="19313" y="2063"/>
                    <a:pt x="20456" y="2693"/>
                  </a:cubicBezTo>
                  <a:cubicBezTo>
                    <a:pt x="21600" y="3323"/>
                    <a:pt x="21092" y="3896"/>
                    <a:pt x="19186" y="4412"/>
                  </a:cubicBezTo>
                  <a:cubicBezTo>
                    <a:pt x="17280" y="4927"/>
                    <a:pt x="13976" y="5386"/>
                    <a:pt x="11689" y="5672"/>
                  </a:cubicBezTo>
                  <a:cubicBezTo>
                    <a:pt x="9402" y="5959"/>
                    <a:pt x="8132" y="6073"/>
                    <a:pt x="7624" y="6274"/>
                  </a:cubicBezTo>
                  <a:cubicBezTo>
                    <a:pt x="7115" y="6474"/>
                    <a:pt x="7369" y="6761"/>
                    <a:pt x="8132" y="7276"/>
                  </a:cubicBezTo>
                  <a:cubicBezTo>
                    <a:pt x="8894" y="7792"/>
                    <a:pt x="10165" y="8537"/>
                    <a:pt x="10927" y="9568"/>
                  </a:cubicBezTo>
                  <a:cubicBezTo>
                    <a:pt x="11689" y="10599"/>
                    <a:pt x="11944" y="11917"/>
                    <a:pt x="11944" y="13292"/>
                  </a:cubicBezTo>
                  <a:cubicBezTo>
                    <a:pt x="11944" y="14667"/>
                    <a:pt x="11689" y="16100"/>
                    <a:pt x="12198" y="17188"/>
                  </a:cubicBezTo>
                  <a:cubicBezTo>
                    <a:pt x="12706" y="18277"/>
                    <a:pt x="13976" y="19022"/>
                    <a:pt x="14612" y="19595"/>
                  </a:cubicBezTo>
                  <a:cubicBezTo>
                    <a:pt x="15247" y="20168"/>
                    <a:pt x="15247" y="20569"/>
                    <a:pt x="14612" y="20855"/>
                  </a:cubicBezTo>
                  <a:cubicBezTo>
                    <a:pt x="13976" y="21142"/>
                    <a:pt x="12706" y="21314"/>
                    <a:pt x="11435" y="21428"/>
                  </a:cubicBezTo>
                  <a:cubicBezTo>
                    <a:pt x="10165" y="21543"/>
                    <a:pt x="8894" y="21600"/>
                    <a:pt x="7242" y="21285"/>
                  </a:cubicBezTo>
                  <a:cubicBezTo>
                    <a:pt x="5591" y="20970"/>
                    <a:pt x="3558" y="20282"/>
                    <a:pt x="2922" y="19595"/>
                  </a:cubicBezTo>
                  <a:cubicBezTo>
                    <a:pt x="2287" y="18907"/>
                    <a:pt x="3049" y="18220"/>
                    <a:pt x="3812" y="175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304800" y="44958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766908" y="4391554"/>
              <a:ext cx="158475" cy="49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291" fill="norm" stroke="1" extrusionOk="0">
                  <a:moveTo>
                    <a:pt x="8607" y="6403"/>
                  </a:moveTo>
                  <a:cubicBezTo>
                    <a:pt x="8046" y="8773"/>
                    <a:pt x="7485" y="11142"/>
                    <a:pt x="6924" y="13284"/>
                  </a:cubicBezTo>
                  <a:cubicBezTo>
                    <a:pt x="6362" y="15426"/>
                    <a:pt x="5801" y="17340"/>
                    <a:pt x="5100" y="18752"/>
                  </a:cubicBezTo>
                  <a:cubicBezTo>
                    <a:pt x="4399" y="20165"/>
                    <a:pt x="3557" y="21076"/>
                    <a:pt x="2996" y="21259"/>
                  </a:cubicBezTo>
                  <a:cubicBezTo>
                    <a:pt x="2435" y="21441"/>
                    <a:pt x="2155" y="20894"/>
                    <a:pt x="1734" y="19026"/>
                  </a:cubicBezTo>
                  <a:cubicBezTo>
                    <a:pt x="1313" y="17157"/>
                    <a:pt x="752" y="13968"/>
                    <a:pt x="331" y="11188"/>
                  </a:cubicBezTo>
                  <a:cubicBezTo>
                    <a:pt x="-89" y="8408"/>
                    <a:pt x="-370" y="6038"/>
                    <a:pt x="1173" y="4216"/>
                  </a:cubicBezTo>
                  <a:cubicBezTo>
                    <a:pt x="2716" y="2393"/>
                    <a:pt x="6082" y="1117"/>
                    <a:pt x="9168" y="479"/>
                  </a:cubicBezTo>
                  <a:cubicBezTo>
                    <a:pt x="12253" y="-159"/>
                    <a:pt x="15059" y="-159"/>
                    <a:pt x="17162" y="479"/>
                  </a:cubicBezTo>
                  <a:cubicBezTo>
                    <a:pt x="19266" y="1117"/>
                    <a:pt x="20669" y="2393"/>
                    <a:pt x="20949" y="3851"/>
                  </a:cubicBezTo>
                  <a:cubicBezTo>
                    <a:pt x="21230" y="5309"/>
                    <a:pt x="20388" y="6950"/>
                    <a:pt x="18565" y="8089"/>
                  </a:cubicBezTo>
                  <a:cubicBezTo>
                    <a:pt x="16742" y="9228"/>
                    <a:pt x="13936" y="9866"/>
                    <a:pt x="11833" y="10185"/>
                  </a:cubicBezTo>
                  <a:cubicBezTo>
                    <a:pt x="9729" y="10504"/>
                    <a:pt x="8326" y="10504"/>
                    <a:pt x="6924" y="10003"/>
                  </a:cubicBezTo>
                  <a:cubicBezTo>
                    <a:pt x="5521" y="9502"/>
                    <a:pt x="4118" y="8499"/>
                    <a:pt x="2716" y="74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909791" y="4053017"/>
              <a:ext cx="182460" cy="225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49" fill="norm" stroke="1" extrusionOk="0">
                  <a:moveTo>
                    <a:pt x="20416" y="2238"/>
                  </a:moveTo>
                  <a:cubicBezTo>
                    <a:pt x="20907" y="1238"/>
                    <a:pt x="21398" y="238"/>
                    <a:pt x="21030" y="38"/>
                  </a:cubicBezTo>
                  <a:cubicBezTo>
                    <a:pt x="20662" y="-162"/>
                    <a:pt x="19434" y="438"/>
                    <a:pt x="16612" y="1738"/>
                  </a:cubicBezTo>
                  <a:cubicBezTo>
                    <a:pt x="13789" y="3038"/>
                    <a:pt x="9371" y="5038"/>
                    <a:pt x="6671" y="6338"/>
                  </a:cubicBezTo>
                  <a:cubicBezTo>
                    <a:pt x="3971" y="7638"/>
                    <a:pt x="2989" y="8238"/>
                    <a:pt x="3112" y="8838"/>
                  </a:cubicBezTo>
                  <a:cubicBezTo>
                    <a:pt x="3234" y="9438"/>
                    <a:pt x="4462" y="10038"/>
                    <a:pt x="5689" y="10338"/>
                  </a:cubicBezTo>
                  <a:cubicBezTo>
                    <a:pt x="6916" y="10638"/>
                    <a:pt x="8143" y="10638"/>
                    <a:pt x="9371" y="10738"/>
                  </a:cubicBezTo>
                  <a:cubicBezTo>
                    <a:pt x="10598" y="10838"/>
                    <a:pt x="11825" y="11038"/>
                    <a:pt x="11948" y="11638"/>
                  </a:cubicBezTo>
                  <a:cubicBezTo>
                    <a:pt x="12071" y="12238"/>
                    <a:pt x="11089" y="13238"/>
                    <a:pt x="9371" y="14338"/>
                  </a:cubicBezTo>
                  <a:cubicBezTo>
                    <a:pt x="7653" y="15438"/>
                    <a:pt x="5198" y="16638"/>
                    <a:pt x="3357" y="17538"/>
                  </a:cubicBezTo>
                  <a:cubicBezTo>
                    <a:pt x="1516" y="18438"/>
                    <a:pt x="289" y="19038"/>
                    <a:pt x="43" y="19738"/>
                  </a:cubicBezTo>
                  <a:cubicBezTo>
                    <a:pt x="-202" y="20438"/>
                    <a:pt x="534" y="21238"/>
                    <a:pt x="3725" y="21338"/>
                  </a:cubicBezTo>
                  <a:cubicBezTo>
                    <a:pt x="6916" y="21438"/>
                    <a:pt x="12562" y="20838"/>
                    <a:pt x="18207" y="202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111250" y="4108450"/>
              <a:ext cx="139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215"/>
                    <a:pt x="7200" y="4431"/>
                    <a:pt x="10800" y="8031"/>
                  </a:cubicBezTo>
                  <a:cubicBezTo>
                    <a:pt x="14400" y="11631"/>
                    <a:pt x="18000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121505" y="4064000"/>
              <a:ext cx="142146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0"/>
                  </a:moveTo>
                  <a:cubicBezTo>
                    <a:pt x="16566" y="5059"/>
                    <a:pt x="11802" y="10119"/>
                    <a:pt x="8943" y="13232"/>
                  </a:cubicBezTo>
                  <a:cubicBezTo>
                    <a:pt x="6084" y="16346"/>
                    <a:pt x="5131" y="17514"/>
                    <a:pt x="3860" y="18584"/>
                  </a:cubicBezTo>
                  <a:cubicBezTo>
                    <a:pt x="2590" y="19654"/>
                    <a:pt x="1002" y="20627"/>
                    <a:pt x="366" y="21114"/>
                  </a:cubicBezTo>
                  <a:cubicBezTo>
                    <a:pt x="-269" y="21600"/>
                    <a:pt x="49" y="21600"/>
                    <a:pt x="36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295400" y="422910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314450" y="414020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503498" y="4370976"/>
              <a:ext cx="115753" cy="378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477" fill="norm" stroke="1" extrusionOk="0">
                  <a:moveTo>
                    <a:pt x="20723" y="3837"/>
                  </a:moveTo>
                  <a:cubicBezTo>
                    <a:pt x="20723" y="3117"/>
                    <a:pt x="20723" y="2397"/>
                    <a:pt x="19965" y="1737"/>
                  </a:cubicBezTo>
                  <a:cubicBezTo>
                    <a:pt x="19207" y="1077"/>
                    <a:pt x="17691" y="477"/>
                    <a:pt x="15986" y="177"/>
                  </a:cubicBezTo>
                  <a:cubicBezTo>
                    <a:pt x="14281" y="-123"/>
                    <a:pt x="12386" y="-123"/>
                    <a:pt x="9923" y="837"/>
                  </a:cubicBezTo>
                  <a:cubicBezTo>
                    <a:pt x="7460" y="1797"/>
                    <a:pt x="4428" y="3717"/>
                    <a:pt x="2344" y="6597"/>
                  </a:cubicBezTo>
                  <a:cubicBezTo>
                    <a:pt x="260" y="9477"/>
                    <a:pt x="-877" y="13317"/>
                    <a:pt x="828" y="15957"/>
                  </a:cubicBezTo>
                  <a:cubicBezTo>
                    <a:pt x="2534" y="18597"/>
                    <a:pt x="7081" y="20037"/>
                    <a:pt x="11628" y="214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714500" y="4489450"/>
              <a:ext cx="63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771650" y="4572000"/>
              <a:ext cx="171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7" y="15429"/>
                    <a:pt x="2133" y="9257"/>
                    <a:pt x="5733" y="5657"/>
                  </a:cubicBezTo>
                  <a:cubicBezTo>
                    <a:pt x="9333" y="2057"/>
                    <a:pt x="1546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968863" y="4435847"/>
              <a:ext cx="148632" cy="47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375" fill="norm" stroke="1" extrusionOk="0">
                  <a:moveTo>
                    <a:pt x="6249" y="5861"/>
                  </a:moveTo>
                  <a:cubicBezTo>
                    <a:pt x="5049" y="9206"/>
                    <a:pt x="3849" y="12551"/>
                    <a:pt x="3099" y="14749"/>
                  </a:cubicBezTo>
                  <a:cubicBezTo>
                    <a:pt x="2349" y="16947"/>
                    <a:pt x="2049" y="17999"/>
                    <a:pt x="1599" y="19050"/>
                  </a:cubicBezTo>
                  <a:cubicBezTo>
                    <a:pt x="1149" y="20101"/>
                    <a:pt x="549" y="21153"/>
                    <a:pt x="249" y="21344"/>
                  </a:cubicBezTo>
                  <a:cubicBezTo>
                    <a:pt x="-51" y="21535"/>
                    <a:pt x="-51" y="20866"/>
                    <a:pt x="99" y="18811"/>
                  </a:cubicBezTo>
                  <a:cubicBezTo>
                    <a:pt x="249" y="16756"/>
                    <a:pt x="549" y="13316"/>
                    <a:pt x="1299" y="10305"/>
                  </a:cubicBezTo>
                  <a:cubicBezTo>
                    <a:pt x="2049" y="7294"/>
                    <a:pt x="3249" y="4714"/>
                    <a:pt x="4149" y="3185"/>
                  </a:cubicBezTo>
                  <a:cubicBezTo>
                    <a:pt x="5049" y="1655"/>
                    <a:pt x="5649" y="1177"/>
                    <a:pt x="6699" y="795"/>
                  </a:cubicBezTo>
                  <a:cubicBezTo>
                    <a:pt x="7749" y="413"/>
                    <a:pt x="9249" y="126"/>
                    <a:pt x="10749" y="31"/>
                  </a:cubicBezTo>
                  <a:cubicBezTo>
                    <a:pt x="12249" y="-65"/>
                    <a:pt x="13749" y="31"/>
                    <a:pt x="15699" y="747"/>
                  </a:cubicBezTo>
                  <a:cubicBezTo>
                    <a:pt x="17649" y="1464"/>
                    <a:pt x="20049" y="2802"/>
                    <a:pt x="20799" y="4093"/>
                  </a:cubicBezTo>
                  <a:cubicBezTo>
                    <a:pt x="21549" y="5383"/>
                    <a:pt x="20649" y="6625"/>
                    <a:pt x="18999" y="7485"/>
                  </a:cubicBezTo>
                  <a:cubicBezTo>
                    <a:pt x="17349" y="8346"/>
                    <a:pt x="14949" y="8823"/>
                    <a:pt x="12849" y="9158"/>
                  </a:cubicBezTo>
                  <a:cubicBezTo>
                    <a:pt x="10749" y="9493"/>
                    <a:pt x="8949" y="9684"/>
                    <a:pt x="7599" y="9349"/>
                  </a:cubicBezTo>
                  <a:cubicBezTo>
                    <a:pt x="6249" y="9015"/>
                    <a:pt x="5349" y="8154"/>
                    <a:pt x="5199" y="7390"/>
                  </a:cubicBezTo>
                  <a:cubicBezTo>
                    <a:pt x="5049" y="6625"/>
                    <a:pt x="5649" y="5956"/>
                    <a:pt x="6249" y="52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2114550" y="4381500"/>
              <a:ext cx="103318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3888" y="0"/>
                  </a:moveTo>
                  <a:cubicBezTo>
                    <a:pt x="6912" y="0"/>
                    <a:pt x="9936" y="0"/>
                    <a:pt x="12960" y="771"/>
                  </a:cubicBezTo>
                  <a:cubicBezTo>
                    <a:pt x="15984" y="1543"/>
                    <a:pt x="19008" y="3086"/>
                    <a:pt x="20304" y="6000"/>
                  </a:cubicBezTo>
                  <a:cubicBezTo>
                    <a:pt x="21600" y="8914"/>
                    <a:pt x="21168" y="13200"/>
                    <a:pt x="19872" y="15943"/>
                  </a:cubicBezTo>
                  <a:cubicBezTo>
                    <a:pt x="18576" y="18686"/>
                    <a:pt x="16416" y="19886"/>
                    <a:pt x="12960" y="20571"/>
                  </a:cubicBezTo>
                  <a:cubicBezTo>
                    <a:pt x="9504" y="21257"/>
                    <a:pt x="4752" y="21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2214033" y="4219486"/>
              <a:ext cx="71968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541" y="8516"/>
                  </a:moveTo>
                  <a:cubicBezTo>
                    <a:pt x="1271" y="9056"/>
                    <a:pt x="0" y="9596"/>
                    <a:pt x="0" y="8516"/>
                  </a:cubicBezTo>
                  <a:cubicBezTo>
                    <a:pt x="0" y="7436"/>
                    <a:pt x="1271" y="4736"/>
                    <a:pt x="2859" y="2846"/>
                  </a:cubicBezTo>
                  <a:cubicBezTo>
                    <a:pt x="4447" y="956"/>
                    <a:pt x="6353" y="-124"/>
                    <a:pt x="8894" y="11"/>
                  </a:cubicBezTo>
                  <a:cubicBezTo>
                    <a:pt x="11435" y="146"/>
                    <a:pt x="14612" y="1496"/>
                    <a:pt x="16835" y="5276"/>
                  </a:cubicBezTo>
                  <a:cubicBezTo>
                    <a:pt x="19059" y="9056"/>
                    <a:pt x="20329" y="1526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2349500" y="426085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2525183" y="4160804"/>
              <a:ext cx="124884" cy="18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72" fill="norm" stroke="1" extrusionOk="0">
                  <a:moveTo>
                    <a:pt x="20880" y="3462"/>
                  </a:moveTo>
                  <a:cubicBezTo>
                    <a:pt x="21240" y="2249"/>
                    <a:pt x="21600" y="1035"/>
                    <a:pt x="20520" y="429"/>
                  </a:cubicBezTo>
                  <a:cubicBezTo>
                    <a:pt x="19440" y="-178"/>
                    <a:pt x="16920" y="-178"/>
                    <a:pt x="14220" y="671"/>
                  </a:cubicBezTo>
                  <a:cubicBezTo>
                    <a:pt x="11520" y="1521"/>
                    <a:pt x="8640" y="3220"/>
                    <a:pt x="7020" y="4676"/>
                  </a:cubicBezTo>
                  <a:cubicBezTo>
                    <a:pt x="5400" y="6132"/>
                    <a:pt x="5040" y="7346"/>
                    <a:pt x="5580" y="8316"/>
                  </a:cubicBezTo>
                  <a:cubicBezTo>
                    <a:pt x="6120" y="9287"/>
                    <a:pt x="7560" y="10015"/>
                    <a:pt x="9360" y="10379"/>
                  </a:cubicBezTo>
                  <a:cubicBezTo>
                    <a:pt x="11160" y="10743"/>
                    <a:pt x="13320" y="10743"/>
                    <a:pt x="14400" y="11350"/>
                  </a:cubicBezTo>
                  <a:cubicBezTo>
                    <a:pt x="15480" y="11957"/>
                    <a:pt x="15480" y="13170"/>
                    <a:pt x="14580" y="14020"/>
                  </a:cubicBezTo>
                  <a:cubicBezTo>
                    <a:pt x="13680" y="14869"/>
                    <a:pt x="11880" y="15355"/>
                    <a:pt x="9900" y="15961"/>
                  </a:cubicBezTo>
                  <a:cubicBezTo>
                    <a:pt x="7920" y="16568"/>
                    <a:pt x="5760" y="17296"/>
                    <a:pt x="3780" y="18146"/>
                  </a:cubicBezTo>
                  <a:cubicBezTo>
                    <a:pt x="1800" y="18995"/>
                    <a:pt x="0" y="19966"/>
                    <a:pt x="0" y="20573"/>
                  </a:cubicBezTo>
                  <a:cubicBezTo>
                    <a:pt x="0" y="21179"/>
                    <a:pt x="1800" y="21422"/>
                    <a:pt x="5220" y="21179"/>
                  </a:cubicBezTo>
                  <a:cubicBezTo>
                    <a:pt x="8640" y="20937"/>
                    <a:pt x="13680" y="20209"/>
                    <a:pt x="18720" y="194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2730500" y="4191000"/>
              <a:ext cx="1016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2743200" y="4178300"/>
              <a:ext cx="139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800"/>
                    <a:pt x="16364" y="3600"/>
                    <a:pt x="13255" y="6557"/>
                  </a:cubicBezTo>
                  <a:cubicBezTo>
                    <a:pt x="10145" y="9514"/>
                    <a:pt x="6545" y="13629"/>
                    <a:pt x="4255" y="16200"/>
                  </a:cubicBezTo>
                  <a:cubicBezTo>
                    <a:pt x="1964" y="18771"/>
                    <a:pt x="982" y="19800"/>
                    <a:pt x="491" y="20443"/>
                  </a:cubicBezTo>
                  <a:cubicBezTo>
                    <a:pt x="0" y="21086"/>
                    <a:pt x="0" y="21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2851150" y="4292600"/>
              <a:ext cx="12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2914650" y="42164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2152650" y="4260850"/>
              <a:ext cx="13924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5400"/>
                    <a:pt x="21600" y="10800"/>
                    <a:pt x="20057" y="14400"/>
                  </a:cubicBezTo>
                  <a:cubicBezTo>
                    <a:pt x="18514" y="18000"/>
                    <a:pt x="9257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2127250" y="4226655"/>
              <a:ext cx="158751" cy="15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346"/>
                  </a:moveTo>
                  <a:cubicBezTo>
                    <a:pt x="1440" y="46"/>
                    <a:pt x="2880" y="-254"/>
                    <a:pt x="3888" y="346"/>
                  </a:cubicBezTo>
                  <a:cubicBezTo>
                    <a:pt x="4896" y="946"/>
                    <a:pt x="5472" y="2446"/>
                    <a:pt x="5760" y="5596"/>
                  </a:cubicBezTo>
                  <a:cubicBezTo>
                    <a:pt x="6048" y="8746"/>
                    <a:pt x="6048" y="13546"/>
                    <a:pt x="6048" y="16696"/>
                  </a:cubicBezTo>
                  <a:cubicBezTo>
                    <a:pt x="6048" y="19846"/>
                    <a:pt x="6048" y="21346"/>
                    <a:pt x="6192" y="21346"/>
                  </a:cubicBezTo>
                  <a:cubicBezTo>
                    <a:pt x="6336" y="21346"/>
                    <a:pt x="6624" y="19846"/>
                    <a:pt x="7200" y="16696"/>
                  </a:cubicBezTo>
                  <a:cubicBezTo>
                    <a:pt x="7776" y="13546"/>
                    <a:pt x="8640" y="8746"/>
                    <a:pt x="9504" y="5746"/>
                  </a:cubicBezTo>
                  <a:cubicBezTo>
                    <a:pt x="10368" y="2746"/>
                    <a:pt x="11232" y="1546"/>
                    <a:pt x="12672" y="1696"/>
                  </a:cubicBezTo>
                  <a:cubicBezTo>
                    <a:pt x="14112" y="1846"/>
                    <a:pt x="16128" y="3346"/>
                    <a:pt x="17712" y="4696"/>
                  </a:cubicBezTo>
                  <a:cubicBezTo>
                    <a:pt x="19296" y="6046"/>
                    <a:pt x="20448" y="7246"/>
                    <a:pt x="21600" y="84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781050" y="4959201"/>
              <a:ext cx="1479551" cy="17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1" fill="norm" stroke="1" extrusionOk="0">
                  <a:moveTo>
                    <a:pt x="0" y="753"/>
                  </a:moveTo>
                  <a:cubicBezTo>
                    <a:pt x="216" y="4435"/>
                    <a:pt x="433" y="8117"/>
                    <a:pt x="881" y="11553"/>
                  </a:cubicBezTo>
                  <a:cubicBezTo>
                    <a:pt x="1329" y="14990"/>
                    <a:pt x="2009" y="18181"/>
                    <a:pt x="2704" y="19653"/>
                  </a:cubicBezTo>
                  <a:cubicBezTo>
                    <a:pt x="3399" y="21126"/>
                    <a:pt x="4110" y="20881"/>
                    <a:pt x="4821" y="18794"/>
                  </a:cubicBezTo>
                  <a:cubicBezTo>
                    <a:pt x="5531" y="16708"/>
                    <a:pt x="6242" y="12781"/>
                    <a:pt x="6814" y="9344"/>
                  </a:cubicBezTo>
                  <a:cubicBezTo>
                    <a:pt x="7385" y="5908"/>
                    <a:pt x="7818" y="2962"/>
                    <a:pt x="8282" y="1367"/>
                  </a:cubicBezTo>
                  <a:cubicBezTo>
                    <a:pt x="8745" y="-229"/>
                    <a:pt x="9239" y="-474"/>
                    <a:pt x="10012" y="876"/>
                  </a:cubicBezTo>
                  <a:cubicBezTo>
                    <a:pt x="10785" y="2226"/>
                    <a:pt x="11835" y="5171"/>
                    <a:pt x="12700" y="8117"/>
                  </a:cubicBezTo>
                  <a:cubicBezTo>
                    <a:pt x="13566" y="11062"/>
                    <a:pt x="14245" y="14008"/>
                    <a:pt x="14894" y="15971"/>
                  </a:cubicBezTo>
                  <a:cubicBezTo>
                    <a:pt x="15543" y="17935"/>
                    <a:pt x="16161" y="18917"/>
                    <a:pt x="16841" y="18549"/>
                  </a:cubicBezTo>
                  <a:cubicBezTo>
                    <a:pt x="17521" y="18181"/>
                    <a:pt x="18263" y="16462"/>
                    <a:pt x="19066" y="13394"/>
                  </a:cubicBezTo>
                  <a:cubicBezTo>
                    <a:pt x="19870" y="10326"/>
                    <a:pt x="20735" y="5908"/>
                    <a:pt x="21600" y="14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203036" y="5416005"/>
              <a:ext cx="155418" cy="44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523" fill="norm" stroke="1" extrusionOk="0">
                  <a:moveTo>
                    <a:pt x="4729" y="8398"/>
                  </a:moveTo>
                  <a:cubicBezTo>
                    <a:pt x="3308" y="11912"/>
                    <a:pt x="1886" y="15425"/>
                    <a:pt x="1176" y="17441"/>
                  </a:cubicBezTo>
                  <a:cubicBezTo>
                    <a:pt x="465" y="19456"/>
                    <a:pt x="465" y="19973"/>
                    <a:pt x="465" y="20490"/>
                  </a:cubicBezTo>
                  <a:cubicBezTo>
                    <a:pt x="465" y="21006"/>
                    <a:pt x="465" y="21523"/>
                    <a:pt x="323" y="21523"/>
                  </a:cubicBezTo>
                  <a:cubicBezTo>
                    <a:pt x="181" y="21523"/>
                    <a:pt x="-103" y="21006"/>
                    <a:pt x="39" y="18784"/>
                  </a:cubicBezTo>
                  <a:cubicBezTo>
                    <a:pt x="181" y="16562"/>
                    <a:pt x="750" y="12635"/>
                    <a:pt x="1460" y="9534"/>
                  </a:cubicBezTo>
                  <a:cubicBezTo>
                    <a:pt x="2171" y="6434"/>
                    <a:pt x="3023" y="4160"/>
                    <a:pt x="3876" y="2765"/>
                  </a:cubicBezTo>
                  <a:cubicBezTo>
                    <a:pt x="4729" y="1370"/>
                    <a:pt x="5581" y="853"/>
                    <a:pt x="6718" y="491"/>
                  </a:cubicBezTo>
                  <a:cubicBezTo>
                    <a:pt x="7855" y="130"/>
                    <a:pt x="9276" y="-77"/>
                    <a:pt x="11408" y="26"/>
                  </a:cubicBezTo>
                  <a:cubicBezTo>
                    <a:pt x="13539" y="130"/>
                    <a:pt x="16381" y="543"/>
                    <a:pt x="18371" y="1422"/>
                  </a:cubicBezTo>
                  <a:cubicBezTo>
                    <a:pt x="20360" y="2300"/>
                    <a:pt x="21497" y="3644"/>
                    <a:pt x="20502" y="4987"/>
                  </a:cubicBezTo>
                  <a:cubicBezTo>
                    <a:pt x="19508" y="6331"/>
                    <a:pt x="16381" y="7674"/>
                    <a:pt x="13823" y="8398"/>
                  </a:cubicBezTo>
                  <a:cubicBezTo>
                    <a:pt x="11265" y="9121"/>
                    <a:pt x="9276" y="9224"/>
                    <a:pt x="7997" y="9018"/>
                  </a:cubicBezTo>
                  <a:cubicBezTo>
                    <a:pt x="6718" y="8811"/>
                    <a:pt x="6150" y="8294"/>
                    <a:pt x="5581" y="77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416050" y="5394506"/>
              <a:ext cx="120651" cy="17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3369"/>
                  </a:moveTo>
                  <a:cubicBezTo>
                    <a:pt x="3032" y="6132"/>
                    <a:pt x="6063" y="8895"/>
                    <a:pt x="7389" y="11658"/>
                  </a:cubicBezTo>
                  <a:cubicBezTo>
                    <a:pt x="8716" y="14420"/>
                    <a:pt x="8337" y="17183"/>
                    <a:pt x="7389" y="18941"/>
                  </a:cubicBezTo>
                  <a:cubicBezTo>
                    <a:pt x="6442" y="20700"/>
                    <a:pt x="4926" y="21453"/>
                    <a:pt x="3789" y="20951"/>
                  </a:cubicBezTo>
                  <a:cubicBezTo>
                    <a:pt x="2653" y="20448"/>
                    <a:pt x="1895" y="18690"/>
                    <a:pt x="2842" y="15300"/>
                  </a:cubicBezTo>
                  <a:cubicBezTo>
                    <a:pt x="3789" y="11909"/>
                    <a:pt x="6442" y="6886"/>
                    <a:pt x="8526" y="3997"/>
                  </a:cubicBezTo>
                  <a:cubicBezTo>
                    <a:pt x="10611" y="1109"/>
                    <a:pt x="12126" y="355"/>
                    <a:pt x="14211" y="104"/>
                  </a:cubicBezTo>
                  <a:cubicBezTo>
                    <a:pt x="16295" y="-147"/>
                    <a:pt x="18947" y="104"/>
                    <a:pt x="21600" y="3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1562100" y="540385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574800" y="5365750"/>
              <a:ext cx="31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608566" y="5416550"/>
              <a:ext cx="91788" cy="10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399" fill="norm" stroke="1" extrusionOk="0">
                  <a:moveTo>
                    <a:pt x="19703" y="1350"/>
                  </a:moveTo>
                  <a:cubicBezTo>
                    <a:pt x="15863" y="900"/>
                    <a:pt x="12023" y="450"/>
                    <a:pt x="8663" y="2025"/>
                  </a:cubicBezTo>
                  <a:cubicBezTo>
                    <a:pt x="5303" y="3600"/>
                    <a:pt x="2423" y="7200"/>
                    <a:pt x="983" y="10125"/>
                  </a:cubicBezTo>
                  <a:cubicBezTo>
                    <a:pt x="-457" y="13050"/>
                    <a:pt x="-457" y="15300"/>
                    <a:pt x="1943" y="17325"/>
                  </a:cubicBezTo>
                  <a:cubicBezTo>
                    <a:pt x="4343" y="19350"/>
                    <a:pt x="9143" y="21150"/>
                    <a:pt x="12743" y="21375"/>
                  </a:cubicBezTo>
                  <a:cubicBezTo>
                    <a:pt x="16343" y="21600"/>
                    <a:pt x="18743" y="20250"/>
                    <a:pt x="19943" y="17325"/>
                  </a:cubicBezTo>
                  <a:cubicBezTo>
                    <a:pt x="21143" y="14400"/>
                    <a:pt x="21143" y="9900"/>
                    <a:pt x="19703" y="6750"/>
                  </a:cubicBezTo>
                  <a:cubicBezTo>
                    <a:pt x="18263" y="3600"/>
                    <a:pt x="15383" y="1800"/>
                    <a:pt x="1250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708150" y="5332195"/>
              <a:ext cx="196851" cy="20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6871"/>
                  </a:moveTo>
                  <a:cubicBezTo>
                    <a:pt x="929" y="5757"/>
                    <a:pt x="1858" y="4644"/>
                    <a:pt x="3484" y="4421"/>
                  </a:cubicBezTo>
                  <a:cubicBezTo>
                    <a:pt x="5110" y="4199"/>
                    <a:pt x="7432" y="4867"/>
                    <a:pt x="8826" y="7093"/>
                  </a:cubicBezTo>
                  <a:cubicBezTo>
                    <a:pt x="10219" y="9320"/>
                    <a:pt x="10684" y="13106"/>
                    <a:pt x="10568" y="15667"/>
                  </a:cubicBezTo>
                  <a:cubicBezTo>
                    <a:pt x="10452" y="18227"/>
                    <a:pt x="9755" y="19564"/>
                    <a:pt x="8826" y="20343"/>
                  </a:cubicBezTo>
                  <a:cubicBezTo>
                    <a:pt x="7897" y="21122"/>
                    <a:pt x="6735" y="21345"/>
                    <a:pt x="5923" y="20900"/>
                  </a:cubicBezTo>
                  <a:cubicBezTo>
                    <a:pt x="5110" y="20454"/>
                    <a:pt x="4645" y="19341"/>
                    <a:pt x="4761" y="16780"/>
                  </a:cubicBezTo>
                  <a:cubicBezTo>
                    <a:pt x="4877" y="14219"/>
                    <a:pt x="5574" y="10211"/>
                    <a:pt x="7897" y="7093"/>
                  </a:cubicBezTo>
                  <a:cubicBezTo>
                    <a:pt x="10219" y="3976"/>
                    <a:pt x="14168" y="1749"/>
                    <a:pt x="16723" y="747"/>
                  </a:cubicBezTo>
                  <a:cubicBezTo>
                    <a:pt x="19277" y="-255"/>
                    <a:pt x="20439" y="-32"/>
                    <a:pt x="21600" y="1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879600" y="553720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02499" y="6184900"/>
              <a:ext cx="156243" cy="46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20" fill="norm" stroke="1" extrusionOk="0">
                  <a:moveTo>
                    <a:pt x="7553" y="4124"/>
                  </a:moveTo>
                  <a:cubicBezTo>
                    <a:pt x="6132" y="5989"/>
                    <a:pt x="4711" y="7855"/>
                    <a:pt x="3716" y="10309"/>
                  </a:cubicBezTo>
                  <a:cubicBezTo>
                    <a:pt x="2721" y="12764"/>
                    <a:pt x="2153" y="15807"/>
                    <a:pt x="1868" y="17624"/>
                  </a:cubicBezTo>
                  <a:cubicBezTo>
                    <a:pt x="1584" y="19440"/>
                    <a:pt x="1584" y="20029"/>
                    <a:pt x="1300" y="20569"/>
                  </a:cubicBezTo>
                  <a:cubicBezTo>
                    <a:pt x="1016" y="21109"/>
                    <a:pt x="447" y="21600"/>
                    <a:pt x="163" y="21355"/>
                  </a:cubicBezTo>
                  <a:cubicBezTo>
                    <a:pt x="-121" y="21109"/>
                    <a:pt x="-121" y="20127"/>
                    <a:pt x="874" y="17820"/>
                  </a:cubicBezTo>
                  <a:cubicBezTo>
                    <a:pt x="1868" y="15513"/>
                    <a:pt x="3858" y="11880"/>
                    <a:pt x="6132" y="8787"/>
                  </a:cubicBezTo>
                  <a:cubicBezTo>
                    <a:pt x="8405" y="5695"/>
                    <a:pt x="10963" y="3142"/>
                    <a:pt x="12811" y="1718"/>
                  </a:cubicBezTo>
                  <a:cubicBezTo>
                    <a:pt x="14658" y="295"/>
                    <a:pt x="15795" y="0"/>
                    <a:pt x="16932" y="0"/>
                  </a:cubicBezTo>
                  <a:cubicBezTo>
                    <a:pt x="18068" y="0"/>
                    <a:pt x="19205" y="295"/>
                    <a:pt x="20058" y="1325"/>
                  </a:cubicBezTo>
                  <a:cubicBezTo>
                    <a:pt x="20911" y="2356"/>
                    <a:pt x="21479" y="4124"/>
                    <a:pt x="20342" y="5695"/>
                  </a:cubicBezTo>
                  <a:cubicBezTo>
                    <a:pt x="19205" y="7265"/>
                    <a:pt x="16363" y="8640"/>
                    <a:pt x="14232" y="9376"/>
                  </a:cubicBezTo>
                  <a:cubicBezTo>
                    <a:pt x="12100" y="10113"/>
                    <a:pt x="10679" y="10211"/>
                    <a:pt x="8974" y="9671"/>
                  </a:cubicBezTo>
                  <a:cubicBezTo>
                    <a:pt x="7268" y="9131"/>
                    <a:pt x="5279" y="7953"/>
                    <a:pt x="3290" y="67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330200" y="6089650"/>
              <a:ext cx="101657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1600" fill="norm" stroke="1" extrusionOk="0">
                  <a:moveTo>
                    <a:pt x="2541" y="0"/>
                  </a:moveTo>
                  <a:cubicBezTo>
                    <a:pt x="5082" y="0"/>
                    <a:pt x="7624" y="0"/>
                    <a:pt x="10376" y="900"/>
                  </a:cubicBezTo>
                  <a:cubicBezTo>
                    <a:pt x="13129" y="1800"/>
                    <a:pt x="16094" y="3600"/>
                    <a:pt x="18212" y="5979"/>
                  </a:cubicBezTo>
                  <a:cubicBezTo>
                    <a:pt x="20329" y="8357"/>
                    <a:pt x="21600" y="11314"/>
                    <a:pt x="18424" y="14014"/>
                  </a:cubicBezTo>
                  <a:cubicBezTo>
                    <a:pt x="15247" y="16714"/>
                    <a:pt x="7624" y="19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62106" y="5771067"/>
              <a:ext cx="91895" cy="1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39" fill="norm" stroke="1" extrusionOk="0">
                  <a:moveTo>
                    <a:pt x="2167" y="1581"/>
                  </a:moveTo>
                  <a:cubicBezTo>
                    <a:pt x="2167" y="7163"/>
                    <a:pt x="2167" y="12745"/>
                    <a:pt x="1921" y="16264"/>
                  </a:cubicBezTo>
                  <a:cubicBezTo>
                    <a:pt x="1676" y="19783"/>
                    <a:pt x="1185" y="21239"/>
                    <a:pt x="694" y="21239"/>
                  </a:cubicBezTo>
                  <a:cubicBezTo>
                    <a:pt x="203" y="21239"/>
                    <a:pt x="-288" y="19783"/>
                    <a:pt x="203" y="16749"/>
                  </a:cubicBezTo>
                  <a:cubicBezTo>
                    <a:pt x="694" y="13715"/>
                    <a:pt x="2167" y="9104"/>
                    <a:pt x="3148" y="6070"/>
                  </a:cubicBezTo>
                  <a:cubicBezTo>
                    <a:pt x="4130" y="3037"/>
                    <a:pt x="4621" y="1581"/>
                    <a:pt x="6339" y="731"/>
                  </a:cubicBezTo>
                  <a:cubicBezTo>
                    <a:pt x="8057" y="-118"/>
                    <a:pt x="11003" y="-361"/>
                    <a:pt x="13703" y="731"/>
                  </a:cubicBezTo>
                  <a:cubicBezTo>
                    <a:pt x="16403" y="1823"/>
                    <a:pt x="18857" y="4250"/>
                    <a:pt x="20085" y="7769"/>
                  </a:cubicBezTo>
                  <a:cubicBezTo>
                    <a:pt x="21312" y="11288"/>
                    <a:pt x="21312" y="15900"/>
                    <a:pt x="21312" y="205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298450" y="5873750"/>
              <a:ext cx="95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342900" y="5791200"/>
              <a:ext cx="63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413476" y="5822950"/>
              <a:ext cx="133159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2921" y="0"/>
                  </a:moveTo>
                  <a:cubicBezTo>
                    <a:pt x="2584" y="4500"/>
                    <a:pt x="2246" y="9000"/>
                    <a:pt x="1740" y="12000"/>
                  </a:cubicBezTo>
                  <a:cubicBezTo>
                    <a:pt x="1234" y="15000"/>
                    <a:pt x="559" y="16500"/>
                    <a:pt x="221" y="16350"/>
                  </a:cubicBezTo>
                  <a:cubicBezTo>
                    <a:pt x="-116" y="16200"/>
                    <a:pt x="-116" y="14400"/>
                    <a:pt x="559" y="12000"/>
                  </a:cubicBezTo>
                  <a:cubicBezTo>
                    <a:pt x="1234" y="9600"/>
                    <a:pt x="2584" y="6600"/>
                    <a:pt x="3765" y="4500"/>
                  </a:cubicBezTo>
                  <a:cubicBezTo>
                    <a:pt x="4946" y="2400"/>
                    <a:pt x="5959" y="1200"/>
                    <a:pt x="6465" y="1500"/>
                  </a:cubicBezTo>
                  <a:cubicBezTo>
                    <a:pt x="6971" y="1800"/>
                    <a:pt x="6971" y="3600"/>
                    <a:pt x="6971" y="5400"/>
                  </a:cubicBezTo>
                  <a:cubicBezTo>
                    <a:pt x="6971" y="7200"/>
                    <a:pt x="6971" y="9000"/>
                    <a:pt x="6971" y="10650"/>
                  </a:cubicBezTo>
                  <a:cubicBezTo>
                    <a:pt x="6971" y="12300"/>
                    <a:pt x="6971" y="13800"/>
                    <a:pt x="6971" y="13800"/>
                  </a:cubicBezTo>
                  <a:cubicBezTo>
                    <a:pt x="6971" y="13800"/>
                    <a:pt x="6971" y="12300"/>
                    <a:pt x="7984" y="10050"/>
                  </a:cubicBezTo>
                  <a:cubicBezTo>
                    <a:pt x="8996" y="7800"/>
                    <a:pt x="11021" y="4800"/>
                    <a:pt x="13215" y="2850"/>
                  </a:cubicBezTo>
                  <a:cubicBezTo>
                    <a:pt x="15409" y="900"/>
                    <a:pt x="17771" y="0"/>
                    <a:pt x="19290" y="450"/>
                  </a:cubicBezTo>
                  <a:cubicBezTo>
                    <a:pt x="20809" y="900"/>
                    <a:pt x="21484" y="2700"/>
                    <a:pt x="21146" y="6450"/>
                  </a:cubicBezTo>
                  <a:cubicBezTo>
                    <a:pt x="20809" y="10200"/>
                    <a:pt x="19459" y="15900"/>
                    <a:pt x="1810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654050" y="592455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838712" y="5835650"/>
              <a:ext cx="177289" cy="17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93" fill="norm" stroke="1" extrusionOk="0">
                  <a:moveTo>
                    <a:pt x="21284" y="0"/>
                  </a:moveTo>
                  <a:cubicBezTo>
                    <a:pt x="18743" y="254"/>
                    <a:pt x="16202" y="508"/>
                    <a:pt x="13660" y="1271"/>
                  </a:cubicBezTo>
                  <a:cubicBezTo>
                    <a:pt x="11119" y="2033"/>
                    <a:pt x="8578" y="3304"/>
                    <a:pt x="6799" y="4574"/>
                  </a:cubicBezTo>
                  <a:cubicBezTo>
                    <a:pt x="5020" y="5845"/>
                    <a:pt x="4004" y="7115"/>
                    <a:pt x="4385" y="8005"/>
                  </a:cubicBezTo>
                  <a:cubicBezTo>
                    <a:pt x="4766" y="8894"/>
                    <a:pt x="6545" y="9402"/>
                    <a:pt x="8070" y="9911"/>
                  </a:cubicBezTo>
                  <a:cubicBezTo>
                    <a:pt x="9595" y="10419"/>
                    <a:pt x="10865" y="10927"/>
                    <a:pt x="10865" y="11562"/>
                  </a:cubicBezTo>
                  <a:cubicBezTo>
                    <a:pt x="10865" y="12198"/>
                    <a:pt x="9595" y="12960"/>
                    <a:pt x="8324" y="13722"/>
                  </a:cubicBezTo>
                  <a:cubicBezTo>
                    <a:pt x="7053" y="14485"/>
                    <a:pt x="5783" y="15247"/>
                    <a:pt x="4131" y="16264"/>
                  </a:cubicBezTo>
                  <a:cubicBezTo>
                    <a:pt x="2479" y="17280"/>
                    <a:pt x="446" y="18551"/>
                    <a:pt x="65" y="19567"/>
                  </a:cubicBezTo>
                  <a:cubicBezTo>
                    <a:pt x="-316" y="20584"/>
                    <a:pt x="955" y="21346"/>
                    <a:pt x="4131" y="21473"/>
                  </a:cubicBezTo>
                  <a:cubicBezTo>
                    <a:pt x="7308" y="21600"/>
                    <a:pt x="12390" y="21092"/>
                    <a:pt x="17472" y="205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085850" y="5880100"/>
              <a:ext cx="101601" cy="18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0"/>
                  </a:moveTo>
                  <a:cubicBezTo>
                    <a:pt x="2700" y="3640"/>
                    <a:pt x="5400" y="7281"/>
                    <a:pt x="7875" y="10436"/>
                  </a:cubicBezTo>
                  <a:cubicBezTo>
                    <a:pt x="10350" y="13591"/>
                    <a:pt x="12600" y="16261"/>
                    <a:pt x="14625" y="18081"/>
                  </a:cubicBezTo>
                  <a:cubicBezTo>
                    <a:pt x="16650" y="19901"/>
                    <a:pt x="18450" y="20872"/>
                    <a:pt x="19575" y="21236"/>
                  </a:cubicBezTo>
                  <a:cubicBezTo>
                    <a:pt x="20700" y="21600"/>
                    <a:pt x="21150" y="21357"/>
                    <a:pt x="21600" y="211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066800" y="5911850"/>
              <a:ext cx="1651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993"/>
                    <a:pt x="15508" y="1986"/>
                    <a:pt x="12185" y="4221"/>
                  </a:cubicBezTo>
                  <a:cubicBezTo>
                    <a:pt x="8862" y="6455"/>
                    <a:pt x="5262" y="9931"/>
                    <a:pt x="3185" y="13034"/>
                  </a:cubicBezTo>
                  <a:cubicBezTo>
                    <a:pt x="1108" y="16138"/>
                    <a:pt x="554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212850" y="6057900"/>
              <a:ext cx="19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263650" y="59690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755650" y="61087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762000" y="60769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831850" y="612775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793750" y="6178550"/>
              <a:ext cx="82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901700" y="6165850"/>
              <a:ext cx="317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71772" y="5652029"/>
              <a:ext cx="66429" cy="10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49" fill="norm" stroke="1" extrusionOk="0">
                  <a:moveTo>
                    <a:pt x="7009" y="3857"/>
                  </a:moveTo>
                  <a:cubicBezTo>
                    <a:pt x="6334" y="8265"/>
                    <a:pt x="5659" y="12673"/>
                    <a:pt x="4309" y="15759"/>
                  </a:cubicBezTo>
                  <a:cubicBezTo>
                    <a:pt x="2959" y="18845"/>
                    <a:pt x="934" y="20608"/>
                    <a:pt x="259" y="20167"/>
                  </a:cubicBezTo>
                  <a:cubicBezTo>
                    <a:pt x="-416" y="19727"/>
                    <a:pt x="259" y="17082"/>
                    <a:pt x="1946" y="13555"/>
                  </a:cubicBezTo>
                  <a:cubicBezTo>
                    <a:pt x="3634" y="10029"/>
                    <a:pt x="6334" y="5620"/>
                    <a:pt x="9372" y="2976"/>
                  </a:cubicBezTo>
                  <a:cubicBezTo>
                    <a:pt x="12409" y="331"/>
                    <a:pt x="15784" y="-551"/>
                    <a:pt x="17809" y="331"/>
                  </a:cubicBezTo>
                  <a:cubicBezTo>
                    <a:pt x="19834" y="1212"/>
                    <a:pt x="20509" y="3857"/>
                    <a:pt x="20846" y="7604"/>
                  </a:cubicBezTo>
                  <a:cubicBezTo>
                    <a:pt x="21184" y="11351"/>
                    <a:pt x="21184" y="16200"/>
                    <a:pt x="21184" y="210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882650" y="5721350"/>
              <a:ext cx="698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908050" y="567690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964649" y="5651500"/>
              <a:ext cx="111936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3704" y="0"/>
                  </a:moveTo>
                  <a:cubicBezTo>
                    <a:pt x="3704" y="3273"/>
                    <a:pt x="3704" y="6545"/>
                    <a:pt x="2904" y="9327"/>
                  </a:cubicBezTo>
                  <a:cubicBezTo>
                    <a:pt x="2104" y="12109"/>
                    <a:pt x="504" y="14400"/>
                    <a:pt x="104" y="14727"/>
                  </a:cubicBezTo>
                  <a:cubicBezTo>
                    <a:pt x="-296" y="15055"/>
                    <a:pt x="504" y="13418"/>
                    <a:pt x="1704" y="11782"/>
                  </a:cubicBezTo>
                  <a:cubicBezTo>
                    <a:pt x="2904" y="10145"/>
                    <a:pt x="4504" y="8509"/>
                    <a:pt x="6104" y="7200"/>
                  </a:cubicBezTo>
                  <a:cubicBezTo>
                    <a:pt x="7704" y="5891"/>
                    <a:pt x="9304" y="4909"/>
                    <a:pt x="10104" y="5236"/>
                  </a:cubicBezTo>
                  <a:cubicBezTo>
                    <a:pt x="10904" y="5564"/>
                    <a:pt x="10904" y="7200"/>
                    <a:pt x="11504" y="7364"/>
                  </a:cubicBezTo>
                  <a:cubicBezTo>
                    <a:pt x="12104" y="7527"/>
                    <a:pt x="13304" y="6218"/>
                    <a:pt x="14904" y="5236"/>
                  </a:cubicBezTo>
                  <a:cubicBezTo>
                    <a:pt x="16504" y="4255"/>
                    <a:pt x="18504" y="3600"/>
                    <a:pt x="19704" y="4091"/>
                  </a:cubicBezTo>
                  <a:cubicBezTo>
                    <a:pt x="20904" y="4582"/>
                    <a:pt x="21304" y="6218"/>
                    <a:pt x="21104" y="9327"/>
                  </a:cubicBezTo>
                  <a:cubicBezTo>
                    <a:pt x="20904" y="12436"/>
                    <a:pt x="20104" y="17018"/>
                    <a:pt x="1930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05" name="Drawing"/>
          <p:cNvGrpSpPr/>
          <p:nvPr/>
        </p:nvGrpSpPr>
        <p:grpSpPr>
          <a:xfrm>
            <a:off x="2699692" y="1210390"/>
            <a:ext cx="3019542" cy="529937"/>
            <a:chOff x="0" y="0"/>
            <a:chExt cx="3019541" cy="529936"/>
          </a:xfrm>
        </p:grpSpPr>
        <p:sp>
          <p:nvSpPr>
            <p:cNvPr id="1890" name="Line"/>
            <p:cNvSpPr/>
            <p:nvPr/>
          </p:nvSpPr>
          <p:spPr>
            <a:xfrm>
              <a:off x="31900" y="0"/>
              <a:ext cx="80881" cy="41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415" fill="norm" stroke="1" extrusionOk="0">
                  <a:moveTo>
                    <a:pt x="19161" y="4096"/>
                  </a:moveTo>
                  <a:cubicBezTo>
                    <a:pt x="19701" y="3545"/>
                    <a:pt x="20241" y="2994"/>
                    <a:pt x="20511" y="2332"/>
                  </a:cubicBezTo>
                  <a:cubicBezTo>
                    <a:pt x="20781" y="1671"/>
                    <a:pt x="20781" y="900"/>
                    <a:pt x="18621" y="459"/>
                  </a:cubicBezTo>
                  <a:cubicBezTo>
                    <a:pt x="16461" y="18"/>
                    <a:pt x="12141" y="-92"/>
                    <a:pt x="8901" y="73"/>
                  </a:cubicBezTo>
                  <a:cubicBezTo>
                    <a:pt x="5661" y="239"/>
                    <a:pt x="3501" y="679"/>
                    <a:pt x="1881" y="2057"/>
                  </a:cubicBezTo>
                  <a:cubicBezTo>
                    <a:pt x="261" y="3435"/>
                    <a:pt x="-819" y="5749"/>
                    <a:pt x="801" y="8614"/>
                  </a:cubicBezTo>
                  <a:cubicBezTo>
                    <a:pt x="2421" y="11479"/>
                    <a:pt x="6741" y="14896"/>
                    <a:pt x="9441" y="16879"/>
                  </a:cubicBezTo>
                  <a:cubicBezTo>
                    <a:pt x="12141" y="18863"/>
                    <a:pt x="13221" y="19414"/>
                    <a:pt x="14031" y="20020"/>
                  </a:cubicBezTo>
                  <a:cubicBezTo>
                    <a:pt x="14841" y="20626"/>
                    <a:pt x="15381" y="21288"/>
                    <a:pt x="14571" y="21398"/>
                  </a:cubicBezTo>
                  <a:cubicBezTo>
                    <a:pt x="13761" y="21508"/>
                    <a:pt x="11601" y="21067"/>
                    <a:pt x="9441" y="20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-1" y="231059"/>
              <a:ext cx="18955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333" y="21600"/>
                  </a:moveTo>
                  <a:cubicBezTo>
                    <a:pt x="613" y="19543"/>
                    <a:pt x="-107" y="17486"/>
                    <a:pt x="13" y="15686"/>
                  </a:cubicBezTo>
                  <a:cubicBezTo>
                    <a:pt x="133" y="13886"/>
                    <a:pt x="1093" y="12343"/>
                    <a:pt x="4453" y="10029"/>
                  </a:cubicBezTo>
                  <a:cubicBezTo>
                    <a:pt x="7813" y="7714"/>
                    <a:pt x="13573" y="4629"/>
                    <a:pt x="16813" y="2829"/>
                  </a:cubicBezTo>
                  <a:cubicBezTo>
                    <a:pt x="20053" y="1029"/>
                    <a:pt x="20773" y="514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223234" y="70796"/>
              <a:ext cx="86974" cy="30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410" fill="norm" stroke="1" extrusionOk="0">
                  <a:moveTo>
                    <a:pt x="20640" y="3657"/>
                  </a:moveTo>
                  <a:cubicBezTo>
                    <a:pt x="18128" y="2473"/>
                    <a:pt x="15617" y="1289"/>
                    <a:pt x="13105" y="624"/>
                  </a:cubicBezTo>
                  <a:cubicBezTo>
                    <a:pt x="10593" y="-42"/>
                    <a:pt x="8082" y="-190"/>
                    <a:pt x="6073" y="254"/>
                  </a:cubicBezTo>
                  <a:cubicBezTo>
                    <a:pt x="4063" y="698"/>
                    <a:pt x="2556" y="1733"/>
                    <a:pt x="1300" y="4248"/>
                  </a:cubicBezTo>
                  <a:cubicBezTo>
                    <a:pt x="45" y="6763"/>
                    <a:pt x="-960" y="10758"/>
                    <a:pt x="1552" y="13865"/>
                  </a:cubicBezTo>
                  <a:cubicBezTo>
                    <a:pt x="4063" y="16972"/>
                    <a:pt x="10091" y="19191"/>
                    <a:pt x="16119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380999" y="127483"/>
              <a:ext cx="107563" cy="35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178" fill="norm" stroke="1" extrusionOk="0">
                  <a:moveTo>
                    <a:pt x="3487" y="8076"/>
                  </a:moveTo>
                  <a:cubicBezTo>
                    <a:pt x="1857" y="8581"/>
                    <a:pt x="227" y="9086"/>
                    <a:pt x="23" y="11044"/>
                  </a:cubicBezTo>
                  <a:cubicBezTo>
                    <a:pt x="-181" y="13002"/>
                    <a:pt x="1042" y="16413"/>
                    <a:pt x="1857" y="18497"/>
                  </a:cubicBezTo>
                  <a:cubicBezTo>
                    <a:pt x="2672" y="20581"/>
                    <a:pt x="3079" y="21339"/>
                    <a:pt x="3283" y="21150"/>
                  </a:cubicBezTo>
                  <a:cubicBezTo>
                    <a:pt x="3487" y="20960"/>
                    <a:pt x="3487" y="19823"/>
                    <a:pt x="3079" y="17107"/>
                  </a:cubicBezTo>
                  <a:cubicBezTo>
                    <a:pt x="2672" y="14392"/>
                    <a:pt x="1857" y="10097"/>
                    <a:pt x="1449" y="7065"/>
                  </a:cubicBezTo>
                  <a:cubicBezTo>
                    <a:pt x="1042" y="4034"/>
                    <a:pt x="1042" y="2265"/>
                    <a:pt x="1857" y="1192"/>
                  </a:cubicBezTo>
                  <a:cubicBezTo>
                    <a:pt x="2672" y="118"/>
                    <a:pt x="4302" y="-261"/>
                    <a:pt x="7562" y="181"/>
                  </a:cubicBezTo>
                  <a:cubicBezTo>
                    <a:pt x="10823" y="623"/>
                    <a:pt x="15713" y="1886"/>
                    <a:pt x="18362" y="3402"/>
                  </a:cubicBezTo>
                  <a:cubicBezTo>
                    <a:pt x="21011" y="4918"/>
                    <a:pt x="21419" y="6686"/>
                    <a:pt x="19585" y="8013"/>
                  </a:cubicBezTo>
                  <a:cubicBezTo>
                    <a:pt x="17751" y="9339"/>
                    <a:pt x="13676" y="10223"/>
                    <a:pt x="9600" y="1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532457" y="59609"/>
              <a:ext cx="5665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0" y="0"/>
                  </a:moveTo>
                  <a:cubicBezTo>
                    <a:pt x="6171" y="1340"/>
                    <a:pt x="12343" y="2679"/>
                    <a:pt x="16200" y="5274"/>
                  </a:cubicBezTo>
                  <a:cubicBezTo>
                    <a:pt x="20057" y="7870"/>
                    <a:pt x="21600" y="11721"/>
                    <a:pt x="20057" y="14651"/>
                  </a:cubicBezTo>
                  <a:cubicBezTo>
                    <a:pt x="18514" y="17581"/>
                    <a:pt x="13886" y="19591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754707" y="170916"/>
              <a:ext cx="1079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59" y="11918"/>
                    <a:pt x="9318" y="3818"/>
                    <a:pt x="12918" y="1118"/>
                  </a:cubicBezTo>
                  <a:cubicBezTo>
                    <a:pt x="16518" y="-1582"/>
                    <a:pt x="190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780107" y="281859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110307" y="104059"/>
              <a:ext cx="38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254"/>
                    <a:pt x="4800" y="10508"/>
                    <a:pt x="8400" y="14108"/>
                  </a:cubicBezTo>
                  <a:cubicBezTo>
                    <a:pt x="12000" y="17708"/>
                    <a:pt x="16800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2177107" y="63690"/>
              <a:ext cx="124636" cy="46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146" fill="norm" stroke="1" extrusionOk="0">
                  <a:moveTo>
                    <a:pt x="0" y="8167"/>
                  </a:moveTo>
                  <a:cubicBezTo>
                    <a:pt x="1440" y="9127"/>
                    <a:pt x="2880" y="10087"/>
                    <a:pt x="3780" y="12151"/>
                  </a:cubicBezTo>
                  <a:cubicBezTo>
                    <a:pt x="4680" y="14215"/>
                    <a:pt x="5040" y="17383"/>
                    <a:pt x="5220" y="19207"/>
                  </a:cubicBezTo>
                  <a:cubicBezTo>
                    <a:pt x="5400" y="21031"/>
                    <a:pt x="5400" y="21511"/>
                    <a:pt x="5040" y="20887"/>
                  </a:cubicBezTo>
                  <a:cubicBezTo>
                    <a:pt x="4680" y="20263"/>
                    <a:pt x="3960" y="18535"/>
                    <a:pt x="3240" y="15991"/>
                  </a:cubicBezTo>
                  <a:cubicBezTo>
                    <a:pt x="2520" y="13447"/>
                    <a:pt x="1800" y="10087"/>
                    <a:pt x="1980" y="7447"/>
                  </a:cubicBezTo>
                  <a:cubicBezTo>
                    <a:pt x="2160" y="4807"/>
                    <a:pt x="3240" y="2887"/>
                    <a:pt x="4680" y="1735"/>
                  </a:cubicBezTo>
                  <a:cubicBezTo>
                    <a:pt x="6120" y="583"/>
                    <a:pt x="7920" y="199"/>
                    <a:pt x="9900" y="55"/>
                  </a:cubicBezTo>
                  <a:cubicBezTo>
                    <a:pt x="11880" y="-89"/>
                    <a:pt x="14040" y="7"/>
                    <a:pt x="16200" y="871"/>
                  </a:cubicBezTo>
                  <a:cubicBezTo>
                    <a:pt x="18360" y="1735"/>
                    <a:pt x="20520" y="3367"/>
                    <a:pt x="21060" y="5047"/>
                  </a:cubicBezTo>
                  <a:cubicBezTo>
                    <a:pt x="21600" y="6727"/>
                    <a:pt x="20520" y="8455"/>
                    <a:pt x="18360" y="9559"/>
                  </a:cubicBezTo>
                  <a:cubicBezTo>
                    <a:pt x="16200" y="10663"/>
                    <a:pt x="12960" y="11143"/>
                    <a:pt x="10260" y="11239"/>
                  </a:cubicBezTo>
                  <a:cubicBezTo>
                    <a:pt x="7560" y="11335"/>
                    <a:pt x="5400" y="11047"/>
                    <a:pt x="5400" y="10183"/>
                  </a:cubicBezTo>
                  <a:cubicBezTo>
                    <a:pt x="5400" y="9319"/>
                    <a:pt x="7560" y="7879"/>
                    <a:pt x="9720" y="6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2346113" y="86934"/>
              <a:ext cx="116745" cy="167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140" fill="norm" stroke="1" extrusionOk="0">
                  <a:moveTo>
                    <a:pt x="445" y="4558"/>
                  </a:moveTo>
                  <a:cubicBezTo>
                    <a:pt x="60" y="2958"/>
                    <a:pt x="-326" y="1358"/>
                    <a:pt x="445" y="558"/>
                  </a:cubicBezTo>
                  <a:cubicBezTo>
                    <a:pt x="1217" y="-242"/>
                    <a:pt x="3145" y="-242"/>
                    <a:pt x="5267" y="958"/>
                  </a:cubicBezTo>
                  <a:cubicBezTo>
                    <a:pt x="7388" y="2158"/>
                    <a:pt x="9703" y="4558"/>
                    <a:pt x="10860" y="7625"/>
                  </a:cubicBezTo>
                  <a:cubicBezTo>
                    <a:pt x="12017" y="10691"/>
                    <a:pt x="12017" y="14425"/>
                    <a:pt x="11631" y="16958"/>
                  </a:cubicBezTo>
                  <a:cubicBezTo>
                    <a:pt x="11245" y="19491"/>
                    <a:pt x="10474" y="20825"/>
                    <a:pt x="9317" y="21091"/>
                  </a:cubicBezTo>
                  <a:cubicBezTo>
                    <a:pt x="8160" y="21358"/>
                    <a:pt x="6617" y="20558"/>
                    <a:pt x="6231" y="18025"/>
                  </a:cubicBezTo>
                  <a:cubicBezTo>
                    <a:pt x="5845" y="15491"/>
                    <a:pt x="6617" y="11225"/>
                    <a:pt x="7967" y="8158"/>
                  </a:cubicBezTo>
                  <a:cubicBezTo>
                    <a:pt x="9317" y="5091"/>
                    <a:pt x="11245" y="3225"/>
                    <a:pt x="13560" y="2291"/>
                  </a:cubicBezTo>
                  <a:cubicBezTo>
                    <a:pt x="15874" y="1358"/>
                    <a:pt x="18574" y="1358"/>
                    <a:pt x="21274" y="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2500957" y="116759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2536380" y="61564"/>
              <a:ext cx="21728" cy="4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769" fill="norm" stroke="1" extrusionOk="0">
                  <a:moveTo>
                    <a:pt x="2484" y="20769"/>
                  </a:moveTo>
                  <a:cubicBezTo>
                    <a:pt x="521" y="10869"/>
                    <a:pt x="-1443" y="969"/>
                    <a:pt x="1502" y="69"/>
                  </a:cubicBezTo>
                  <a:cubicBezTo>
                    <a:pt x="4448" y="-831"/>
                    <a:pt x="12302" y="7269"/>
                    <a:pt x="20157" y="153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2578135" y="94444"/>
              <a:ext cx="99069" cy="13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0834" fill="norm" stroke="1" extrusionOk="0">
                  <a:moveTo>
                    <a:pt x="13292" y="2396"/>
                  </a:moveTo>
                  <a:cubicBezTo>
                    <a:pt x="11492" y="1126"/>
                    <a:pt x="9692" y="-145"/>
                    <a:pt x="7892" y="14"/>
                  </a:cubicBezTo>
                  <a:cubicBezTo>
                    <a:pt x="6092" y="173"/>
                    <a:pt x="4292" y="1761"/>
                    <a:pt x="2942" y="4461"/>
                  </a:cubicBezTo>
                  <a:cubicBezTo>
                    <a:pt x="1592" y="7161"/>
                    <a:pt x="692" y="10973"/>
                    <a:pt x="242" y="13673"/>
                  </a:cubicBezTo>
                  <a:cubicBezTo>
                    <a:pt x="-208" y="16373"/>
                    <a:pt x="-208" y="17961"/>
                    <a:pt x="1817" y="19231"/>
                  </a:cubicBezTo>
                  <a:cubicBezTo>
                    <a:pt x="3842" y="20502"/>
                    <a:pt x="7892" y="21455"/>
                    <a:pt x="11492" y="20343"/>
                  </a:cubicBezTo>
                  <a:cubicBezTo>
                    <a:pt x="15092" y="19231"/>
                    <a:pt x="18242" y="16055"/>
                    <a:pt x="19817" y="13196"/>
                  </a:cubicBezTo>
                  <a:cubicBezTo>
                    <a:pt x="21392" y="10337"/>
                    <a:pt x="21392" y="7796"/>
                    <a:pt x="20267" y="6367"/>
                  </a:cubicBezTo>
                  <a:cubicBezTo>
                    <a:pt x="19142" y="4937"/>
                    <a:pt x="16892" y="4620"/>
                    <a:pt x="14642" y="43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2716857" y="40559"/>
              <a:ext cx="152401" cy="217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3738"/>
                  </a:moveTo>
                  <a:cubicBezTo>
                    <a:pt x="0" y="2700"/>
                    <a:pt x="0" y="1662"/>
                    <a:pt x="900" y="1246"/>
                  </a:cubicBezTo>
                  <a:cubicBezTo>
                    <a:pt x="1800" y="831"/>
                    <a:pt x="3600" y="1038"/>
                    <a:pt x="5700" y="2908"/>
                  </a:cubicBezTo>
                  <a:cubicBezTo>
                    <a:pt x="7800" y="4777"/>
                    <a:pt x="10200" y="8308"/>
                    <a:pt x="11250" y="11423"/>
                  </a:cubicBezTo>
                  <a:cubicBezTo>
                    <a:pt x="12300" y="14538"/>
                    <a:pt x="12000" y="17238"/>
                    <a:pt x="11400" y="19004"/>
                  </a:cubicBezTo>
                  <a:cubicBezTo>
                    <a:pt x="10800" y="20769"/>
                    <a:pt x="9900" y="21600"/>
                    <a:pt x="9450" y="21288"/>
                  </a:cubicBezTo>
                  <a:cubicBezTo>
                    <a:pt x="9000" y="20977"/>
                    <a:pt x="9000" y="19523"/>
                    <a:pt x="9750" y="16408"/>
                  </a:cubicBezTo>
                  <a:cubicBezTo>
                    <a:pt x="10500" y="13292"/>
                    <a:pt x="12000" y="8515"/>
                    <a:pt x="14100" y="5504"/>
                  </a:cubicBezTo>
                  <a:cubicBezTo>
                    <a:pt x="16200" y="2492"/>
                    <a:pt x="18900" y="12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2896901" y="239482"/>
              <a:ext cx="122641" cy="13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003" fill="norm" stroke="1" extrusionOk="0">
                  <a:moveTo>
                    <a:pt x="14988" y="4520"/>
                  </a:moveTo>
                  <a:cubicBezTo>
                    <a:pt x="14622" y="2908"/>
                    <a:pt x="14256" y="1296"/>
                    <a:pt x="13158" y="490"/>
                  </a:cubicBezTo>
                  <a:cubicBezTo>
                    <a:pt x="12059" y="-316"/>
                    <a:pt x="10229" y="-316"/>
                    <a:pt x="7849" y="1941"/>
                  </a:cubicBezTo>
                  <a:cubicBezTo>
                    <a:pt x="5470" y="4197"/>
                    <a:pt x="2541" y="8711"/>
                    <a:pt x="1076" y="11774"/>
                  </a:cubicBezTo>
                  <a:cubicBezTo>
                    <a:pt x="-388" y="14836"/>
                    <a:pt x="-388" y="16448"/>
                    <a:pt x="1259" y="18060"/>
                  </a:cubicBezTo>
                  <a:cubicBezTo>
                    <a:pt x="2907" y="19672"/>
                    <a:pt x="6202" y="21284"/>
                    <a:pt x="9314" y="20962"/>
                  </a:cubicBezTo>
                  <a:cubicBezTo>
                    <a:pt x="12426" y="20639"/>
                    <a:pt x="15354" y="18383"/>
                    <a:pt x="17551" y="15320"/>
                  </a:cubicBezTo>
                  <a:cubicBezTo>
                    <a:pt x="19748" y="12257"/>
                    <a:pt x="21212" y="8388"/>
                    <a:pt x="21212" y="5971"/>
                  </a:cubicBezTo>
                  <a:cubicBezTo>
                    <a:pt x="21212" y="3553"/>
                    <a:pt x="19748" y="2585"/>
                    <a:pt x="18100" y="2102"/>
                  </a:cubicBezTo>
                  <a:cubicBezTo>
                    <a:pt x="16453" y="1618"/>
                    <a:pt x="14622" y="1618"/>
                    <a:pt x="13524" y="1780"/>
                  </a:cubicBezTo>
                  <a:cubicBezTo>
                    <a:pt x="12426" y="1941"/>
                    <a:pt x="12059" y="2263"/>
                    <a:pt x="11693" y="25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017" name="Drawing"/>
          <p:cNvGrpSpPr/>
          <p:nvPr/>
        </p:nvGrpSpPr>
        <p:grpSpPr>
          <a:xfrm>
            <a:off x="781049" y="3105150"/>
            <a:ext cx="6134101" cy="5380567"/>
            <a:chOff x="0" y="0"/>
            <a:chExt cx="6134099" cy="5380566"/>
          </a:xfrm>
        </p:grpSpPr>
        <p:sp>
          <p:nvSpPr>
            <p:cNvPr id="1906" name="Line"/>
            <p:cNvSpPr/>
            <p:nvPr/>
          </p:nvSpPr>
          <p:spPr>
            <a:xfrm>
              <a:off x="139699" y="0"/>
              <a:ext cx="762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79449" y="76905"/>
              <a:ext cx="4127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3031"/>
                  </a:moveTo>
                  <a:cubicBezTo>
                    <a:pt x="3212" y="758"/>
                    <a:pt x="6425" y="-1516"/>
                    <a:pt x="10025" y="1326"/>
                  </a:cubicBezTo>
                  <a:cubicBezTo>
                    <a:pt x="13625" y="4168"/>
                    <a:pt x="17612" y="12126"/>
                    <a:pt x="21600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797050" y="60065"/>
              <a:ext cx="698501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2422" y="14768"/>
                    <a:pt x="4844" y="8415"/>
                    <a:pt x="7364" y="4603"/>
                  </a:cubicBezTo>
                  <a:cubicBezTo>
                    <a:pt x="9884" y="792"/>
                    <a:pt x="12502" y="-479"/>
                    <a:pt x="14891" y="156"/>
                  </a:cubicBezTo>
                  <a:cubicBezTo>
                    <a:pt x="17280" y="792"/>
                    <a:pt x="19440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061193" y="409488"/>
              <a:ext cx="107207" cy="454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54" fill="norm" stroke="1" extrusionOk="0">
                  <a:moveTo>
                    <a:pt x="21039" y="4073"/>
                  </a:moveTo>
                  <a:cubicBezTo>
                    <a:pt x="19793" y="3068"/>
                    <a:pt x="18547" y="2064"/>
                    <a:pt x="15847" y="1310"/>
                  </a:cubicBezTo>
                  <a:cubicBezTo>
                    <a:pt x="13147" y="557"/>
                    <a:pt x="8993" y="54"/>
                    <a:pt x="6293" y="4"/>
                  </a:cubicBezTo>
                  <a:cubicBezTo>
                    <a:pt x="3593" y="-46"/>
                    <a:pt x="2347" y="356"/>
                    <a:pt x="1308" y="1561"/>
                  </a:cubicBezTo>
                  <a:cubicBezTo>
                    <a:pt x="270" y="2767"/>
                    <a:pt x="-561" y="4776"/>
                    <a:pt x="477" y="7388"/>
                  </a:cubicBezTo>
                  <a:cubicBezTo>
                    <a:pt x="1516" y="10001"/>
                    <a:pt x="4424" y="13215"/>
                    <a:pt x="5877" y="15677"/>
                  </a:cubicBezTo>
                  <a:cubicBezTo>
                    <a:pt x="7331" y="18138"/>
                    <a:pt x="7331" y="19846"/>
                    <a:pt x="7331" y="215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003300" y="65405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5300"/>
                    <a:pt x="7448" y="9000"/>
                    <a:pt x="11048" y="5400"/>
                  </a:cubicBezTo>
                  <a:cubicBezTo>
                    <a:pt x="14648" y="1800"/>
                    <a:pt x="1812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279189" y="458749"/>
              <a:ext cx="124161" cy="39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400" fill="norm" stroke="1" extrusionOk="0">
                  <a:moveTo>
                    <a:pt x="15460" y="2341"/>
                  </a:moveTo>
                  <a:cubicBezTo>
                    <a:pt x="14751" y="1417"/>
                    <a:pt x="14043" y="493"/>
                    <a:pt x="12804" y="147"/>
                  </a:cubicBezTo>
                  <a:cubicBezTo>
                    <a:pt x="11564" y="-200"/>
                    <a:pt x="9794" y="31"/>
                    <a:pt x="7669" y="1244"/>
                  </a:cubicBezTo>
                  <a:cubicBezTo>
                    <a:pt x="5545" y="2457"/>
                    <a:pt x="3066" y="4651"/>
                    <a:pt x="1473" y="7250"/>
                  </a:cubicBezTo>
                  <a:cubicBezTo>
                    <a:pt x="-121" y="9849"/>
                    <a:pt x="-829" y="12852"/>
                    <a:pt x="1473" y="15220"/>
                  </a:cubicBezTo>
                  <a:cubicBezTo>
                    <a:pt x="3774" y="17588"/>
                    <a:pt x="9086" y="19321"/>
                    <a:pt x="12804" y="20245"/>
                  </a:cubicBezTo>
                  <a:cubicBezTo>
                    <a:pt x="16522" y="21169"/>
                    <a:pt x="18646" y="21284"/>
                    <a:pt x="20771" y="21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479550" y="528756"/>
              <a:ext cx="127270" cy="45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29" fill="norm" stroke="1" extrusionOk="0">
                  <a:moveTo>
                    <a:pt x="0" y="6490"/>
                  </a:moveTo>
                  <a:cubicBezTo>
                    <a:pt x="354" y="8879"/>
                    <a:pt x="708" y="11267"/>
                    <a:pt x="1062" y="13358"/>
                  </a:cubicBezTo>
                  <a:cubicBezTo>
                    <a:pt x="1416" y="15448"/>
                    <a:pt x="1770" y="17240"/>
                    <a:pt x="2125" y="18633"/>
                  </a:cubicBezTo>
                  <a:cubicBezTo>
                    <a:pt x="2479" y="20027"/>
                    <a:pt x="2833" y="21022"/>
                    <a:pt x="3010" y="21271"/>
                  </a:cubicBezTo>
                  <a:cubicBezTo>
                    <a:pt x="3187" y="21520"/>
                    <a:pt x="3187" y="21022"/>
                    <a:pt x="2656" y="18882"/>
                  </a:cubicBezTo>
                  <a:cubicBezTo>
                    <a:pt x="2125" y="16742"/>
                    <a:pt x="1062" y="12960"/>
                    <a:pt x="531" y="9874"/>
                  </a:cubicBezTo>
                  <a:cubicBezTo>
                    <a:pt x="0" y="6788"/>
                    <a:pt x="0" y="4399"/>
                    <a:pt x="354" y="2956"/>
                  </a:cubicBezTo>
                  <a:cubicBezTo>
                    <a:pt x="708" y="1513"/>
                    <a:pt x="1416" y="1015"/>
                    <a:pt x="2656" y="617"/>
                  </a:cubicBezTo>
                  <a:cubicBezTo>
                    <a:pt x="3895" y="219"/>
                    <a:pt x="5666" y="-80"/>
                    <a:pt x="8321" y="20"/>
                  </a:cubicBezTo>
                  <a:cubicBezTo>
                    <a:pt x="10977" y="119"/>
                    <a:pt x="14518" y="617"/>
                    <a:pt x="17174" y="1761"/>
                  </a:cubicBezTo>
                  <a:cubicBezTo>
                    <a:pt x="19830" y="2906"/>
                    <a:pt x="21600" y="4698"/>
                    <a:pt x="21246" y="6141"/>
                  </a:cubicBezTo>
                  <a:cubicBezTo>
                    <a:pt x="20892" y="7585"/>
                    <a:pt x="18413" y="8679"/>
                    <a:pt x="16111" y="9277"/>
                  </a:cubicBezTo>
                  <a:cubicBezTo>
                    <a:pt x="13810" y="9874"/>
                    <a:pt x="11685" y="9973"/>
                    <a:pt x="9561" y="9924"/>
                  </a:cubicBezTo>
                  <a:cubicBezTo>
                    <a:pt x="7436" y="9874"/>
                    <a:pt x="5311" y="9675"/>
                    <a:pt x="4249" y="9326"/>
                  </a:cubicBezTo>
                  <a:cubicBezTo>
                    <a:pt x="3187" y="8978"/>
                    <a:pt x="3187" y="8480"/>
                    <a:pt x="3187" y="79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733550" y="406400"/>
              <a:ext cx="6350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552"/>
                    <a:pt x="5760" y="5104"/>
                    <a:pt x="8280" y="7929"/>
                  </a:cubicBezTo>
                  <a:cubicBezTo>
                    <a:pt x="10800" y="10754"/>
                    <a:pt x="12960" y="13853"/>
                    <a:pt x="15120" y="16177"/>
                  </a:cubicBezTo>
                  <a:cubicBezTo>
                    <a:pt x="17280" y="18501"/>
                    <a:pt x="19440" y="200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892300" y="584200"/>
              <a:ext cx="19051" cy="234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0"/>
                  </a:moveTo>
                  <a:cubicBezTo>
                    <a:pt x="2400" y="6557"/>
                    <a:pt x="4800" y="13114"/>
                    <a:pt x="7200" y="16875"/>
                  </a:cubicBezTo>
                  <a:cubicBezTo>
                    <a:pt x="9600" y="20636"/>
                    <a:pt x="12000" y="21600"/>
                    <a:pt x="14400" y="21311"/>
                  </a:cubicBezTo>
                  <a:cubicBezTo>
                    <a:pt x="16800" y="21021"/>
                    <a:pt x="19200" y="19479"/>
                    <a:pt x="20400" y="17550"/>
                  </a:cubicBezTo>
                  <a:cubicBezTo>
                    <a:pt x="21600" y="15621"/>
                    <a:pt x="21600" y="13307"/>
                    <a:pt x="21600" y="109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891683" y="498127"/>
              <a:ext cx="148797" cy="3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408" fill="norm" stroke="1" extrusionOk="0">
                  <a:moveTo>
                    <a:pt x="2712" y="5424"/>
                  </a:moveTo>
                  <a:cubicBezTo>
                    <a:pt x="2420" y="4704"/>
                    <a:pt x="2128" y="3984"/>
                    <a:pt x="1398" y="3048"/>
                  </a:cubicBezTo>
                  <a:cubicBezTo>
                    <a:pt x="669" y="2112"/>
                    <a:pt x="-499" y="960"/>
                    <a:pt x="231" y="384"/>
                  </a:cubicBezTo>
                  <a:cubicBezTo>
                    <a:pt x="960" y="-192"/>
                    <a:pt x="3587" y="-192"/>
                    <a:pt x="7382" y="888"/>
                  </a:cubicBezTo>
                  <a:cubicBezTo>
                    <a:pt x="11177" y="1968"/>
                    <a:pt x="16139" y="4128"/>
                    <a:pt x="18620" y="7008"/>
                  </a:cubicBezTo>
                  <a:cubicBezTo>
                    <a:pt x="21101" y="9888"/>
                    <a:pt x="21101" y="13488"/>
                    <a:pt x="18912" y="15936"/>
                  </a:cubicBezTo>
                  <a:cubicBezTo>
                    <a:pt x="16723" y="18384"/>
                    <a:pt x="12344" y="19680"/>
                    <a:pt x="9571" y="20400"/>
                  </a:cubicBezTo>
                  <a:cubicBezTo>
                    <a:pt x="6798" y="21120"/>
                    <a:pt x="5631" y="21264"/>
                    <a:pt x="4463" y="214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2108200" y="742950"/>
              <a:ext cx="254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2165350" y="469900"/>
              <a:ext cx="106917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0" y="0"/>
                  </a:moveTo>
                  <a:cubicBezTo>
                    <a:pt x="4569" y="889"/>
                    <a:pt x="9138" y="1778"/>
                    <a:pt x="12877" y="3467"/>
                  </a:cubicBezTo>
                  <a:cubicBezTo>
                    <a:pt x="16615" y="5156"/>
                    <a:pt x="19523" y="7644"/>
                    <a:pt x="20562" y="10222"/>
                  </a:cubicBezTo>
                  <a:cubicBezTo>
                    <a:pt x="21600" y="12800"/>
                    <a:pt x="20769" y="15467"/>
                    <a:pt x="17446" y="17378"/>
                  </a:cubicBezTo>
                  <a:cubicBezTo>
                    <a:pt x="14123" y="19289"/>
                    <a:pt x="8308" y="20444"/>
                    <a:pt x="249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2607733" y="527050"/>
              <a:ext cx="389467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9" y="0"/>
                  </a:moveTo>
                  <a:cubicBezTo>
                    <a:pt x="15261" y="1728"/>
                    <a:pt x="15613" y="3456"/>
                    <a:pt x="15085" y="6120"/>
                  </a:cubicBezTo>
                  <a:cubicBezTo>
                    <a:pt x="14557" y="8784"/>
                    <a:pt x="13148" y="12384"/>
                    <a:pt x="11270" y="14688"/>
                  </a:cubicBezTo>
                  <a:cubicBezTo>
                    <a:pt x="9391" y="16992"/>
                    <a:pt x="7043" y="18000"/>
                    <a:pt x="5165" y="17712"/>
                  </a:cubicBezTo>
                  <a:cubicBezTo>
                    <a:pt x="3287" y="17424"/>
                    <a:pt x="1878" y="15840"/>
                    <a:pt x="1057" y="14688"/>
                  </a:cubicBezTo>
                  <a:cubicBezTo>
                    <a:pt x="235" y="13536"/>
                    <a:pt x="0" y="12816"/>
                    <a:pt x="0" y="12096"/>
                  </a:cubicBezTo>
                  <a:cubicBezTo>
                    <a:pt x="0" y="11376"/>
                    <a:pt x="235" y="10656"/>
                    <a:pt x="1057" y="10152"/>
                  </a:cubicBezTo>
                  <a:cubicBezTo>
                    <a:pt x="1878" y="9648"/>
                    <a:pt x="3287" y="9360"/>
                    <a:pt x="5107" y="9648"/>
                  </a:cubicBezTo>
                  <a:cubicBezTo>
                    <a:pt x="6926" y="9936"/>
                    <a:pt x="9157" y="10800"/>
                    <a:pt x="11563" y="12312"/>
                  </a:cubicBezTo>
                  <a:cubicBezTo>
                    <a:pt x="13970" y="13824"/>
                    <a:pt x="16552" y="15984"/>
                    <a:pt x="18254" y="17280"/>
                  </a:cubicBezTo>
                  <a:cubicBezTo>
                    <a:pt x="19957" y="18576"/>
                    <a:pt x="20778" y="19008"/>
                    <a:pt x="21189" y="19584"/>
                  </a:cubicBezTo>
                  <a:cubicBezTo>
                    <a:pt x="21600" y="20160"/>
                    <a:pt x="2160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3464422" y="547552"/>
              <a:ext cx="154209" cy="45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0961" fill="norm" stroke="1" extrusionOk="0">
                  <a:moveTo>
                    <a:pt x="2092" y="4293"/>
                  </a:moveTo>
                  <a:cubicBezTo>
                    <a:pt x="2668" y="7295"/>
                    <a:pt x="3244" y="10298"/>
                    <a:pt x="3244" y="13495"/>
                  </a:cubicBezTo>
                  <a:cubicBezTo>
                    <a:pt x="3244" y="16691"/>
                    <a:pt x="2668" y="20081"/>
                    <a:pt x="2524" y="20808"/>
                  </a:cubicBezTo>
                  <a:cubicBezTo>
                    <a:pt x="2380" y="21534"/>
                    <a:pt x="2668" y="19597"/>
                    <a:pt x="2524" y="16836"/>
                  </a:cubicBezTo>
                  <a:cubicBezTo>
                    <a:pt x="2380" y="14076"/>
                    <a:pt x="1804" y="10492"/>
                    <a:pt x="1660" y="7731"/>
                  </a:cubicBezTo>
                  <a:cubicBezTo>
                    <a:pt x="1516" y="4971"/>
                    <a:pt x="1804" y="3034"/>
                    <a:pt x="2668" y="1871"/>
                  </a:cubicBezTo>
                  <a:cubicBezTo>
                    <a:pt x="3532" y="709"/>
                    <a:pt x="4972" y="321"/>
                    <a:pt x="6988" y="128"/>
                  </a:cubicBezTo>
                  <a:cubicBezTo>
                    <a:pt x="9004" y="-66"/>
                    <a:pt x="11596" y="-66"/>
                    <a:pt x="13900" y="321"/>
                  </a:cubicBezTo>
                  <a:cubicBezTo>
                    <a:pt x="16204" y="709"/>
                    <a:pt x="18220" y="1484"/>
                    <a:pt x="19516" y="2888"/>
                  </a:cubicBezTo>
                  <a:cubicBezTo>
                    <a:pt x="20812" y="4293"/>
                    <a:pt x="21388" y="6327"/>
                    <a:pt x="20668" y="7877"/>
                  </a:cubicBezTo>
                  <a:cubicBezTo>
                    <a:pt x="19948" y="9426"/>
                    <a:pt x="17932" y="10492"/>
                    <a:pt x="15484" y="11073"/>
                  </a:cubicBezTo>
                  <a:cubicBezTo>
                    <a:pt x="13036" y="11654"/>
                    <a:pt x="10156" y="11751"/>
                    <a:pt x="7996" y="11654"/>
                  </a:cubicBezTo>
                  <a:cubicBezTo>
                    <a:pt x="5836" y="11557"/>
                    <a:pt x="4396" y="11267"/>
                    <a:pt x="3100" y="10976"/>
                  </a:cubicBezTo>
                  <a:cubicBezTo>
                    <a:pt x="1804" y="10686"/>
                    <a:pt x="652" y="10395"/>
                    <a:pt x="220" y="10008"/>
                  </a:cubicBezTo>
                  <a:cubicBezTo>
                    <a:pt x="-212" y="9620"/>
                    <a:pt x="76" y="9136"/>
                    <a:pt x="364" y="86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3598006" y="279400"/>
              <a:ext cx="192945" cy="18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55" fill="norm" stroke="1" extrusionOk="0">
                  <a:moveTo>
                    <a:pt x="19288" y="0"/>
                  </a:moveTo>
                  <a:cubicBezTo>
                    <a:pt x="14827" y="2400"/>
                    <a:pt x="10366" y="4800"/>
                    <a:pt x="7431" y="6240"/>
                  </a:cubicBezTo>
                  <a:cubicBezTo>
                    <a:pt x="4497" y="7680"/>
                    <a:pt x="3088" y="8160"/>
                    <a:pt x="1914" y="8880"/>
                  </a:cubicBezTo>
                  <a:cubicBezTo>
                    <a:pt x="740" y="9600"/>
                    <a:pt x="-199" y="10560"/>
                    <a:pt x="36" y="11040"/>
                  </a:cubicBezTo>
                  <a:cubicBezTo>
                    <a:pt x="271" y="11520"/>
                    <a:pt x="1679" y="11520"/>
                    <a:pt x="3675" y="11520"/>
                  </a:cubicBezTo>
                  <a:cubicBezTo>
                    <a:pt x="5671" y="11520"/>
                    <a:pt x="8253" y="11520"/>
                    <a:pt x="10131" y="11520"/>
                  </a:cubicBezTo>
                  <a:cubicBezTo>
                    <a:pt x="12010" y="11520"/>
                    <a:pt x="13184" y="11520"/>
                    <a:pt x="13301" y="12120"/>
                  </a:cubicBezTo>
                  <a:cubicBezTo>
                    <a:pt x="13418" y="12720"/>
                    <a:pt x="12479" y="13920"/>
                    <a:pt x="10718" y="15120"/>
                  </a:cubicBezTo>
                  <a:cubicBezTo>
                    <a:pt x="8958" y="16320"/>
                    <a:pt x="6375" y="17520"/>
                    <a:pt x="4731" y="18600"/>
                  </a:cubicBezTo>
                  <a:cubicBezTo>
                    <a:pt x="3088" y="19680"/>
                    <a:pt x="2384" y="20640"/>
                    <a:pt x="2618" y="21120"/>
                  </a:cubicBezTo>
                  <a:cubicBezTo>
                    <a:pt x="2853" y="21600"/>
                    <a:pt x="4027" y="21600"/>
                    <a:pt x="7314" y="20880"/>
                  </a:cubicBezTo>
                  <a:cubicBezTo>
                    <a:pt x="10601" y="20160"/>
                    <a:pt x="16001" y="18720"/>
                    <a:pt x="21401" y="172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3835399" y="298450"/>
              <a:ext cx="1524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456"/>
                    <a:pt x="7800" y="6912"/>
                    <a:pt x="10650" y="9936"/>
                  </a:cubicBezTo>
                  <a:cubicBezTo>
                    <a:pt x="13500" y="12960"/>
                    <a:pt x="15300" y="15552"/>
                    <a:pt x="16800" y="17424"/>
                  </a:cubicBezTo>
                  <a:cubicBezTo>
                    <a:pt x="18300" y="19296"/>
                    <a:pt x="19500" y="20448"/>
                    <a:pt x="20250" y="21024"/>
                  </a:cubicBezTo>
                  <a:cubicBezTo>
                    <a:pt x="21000" y="21600"/>
                    <a:pt x="213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3848116" y="249388"/>
              <a:ext cx="152385" cy="24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69" fill="norm" stroke="1" extrusionOk="0">
                  <a:moveTo>
                    <a:pt x="21302" y="2029"/>
                  </a:moveTo>
                  <a:cubicBezTo>
                    <a:pt x="21006" y="1122"/>
                    <a:pt x="20710" y="214"/>
                    <a:pt x="19970" y="33"/>
                  </a:cubicBezTo>
                  <a:cubicBezTo>
                    <a:pt x="19231" y="-149"/>
                    <a:pt x="18047" y="396"/>
                    <a:pt x="15828" y="2574"/>
                  </a:cubicBezTo>
                  <a:cubicBezTo>
                    <a:pt x="13609" y="4752"/>
                    <a:pt x="10354" y="8564"/>
                    <a:pt x="7691" y="11377"/>
                  </a:cubicBezTo>
                  <a:cubicBezTo>
                    <a:pt x="5028" y="14190"/>
                    <a:pt x="2957" y="16006"/>
                    <a:pt x="1625" y="17548"/>
                  </a:cubicBezTo>
                  <a:cubicBezTo>
                    <a:pt x="294" y="19091"/>
                    <a:pt x="-298" y="20362"/>
                    <a:pt x="146" y="20906"/>
                  </a:cubicBezTo>
                  <a:cubicBezTo>
                    <a:pt x="590" y="21451"/>
                    <a:pt x="2069" y="21269"/>
                    <a:pt x="3549" y="210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044949" y="400050"/>
              <a:ext cx="63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4070349" y="3238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4333386" y="490697"/>
              <a:ext cx="105265" cy="30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91" fill="norm" stroke="1" extrusionOk="0">
                  <a:moveTo>
                    <a:pt x="21062" y="5276"/>
                  </a:moveTo>
                  <a:cubicBezTo>
                    <a:pt x="21062" y="4076"/>
                    <a:pt x="21062" y="2876"/>
                    <a:pt x="20638" y="1901"/>
                  </a:cubicBezTo>
                  <a:cubicBezTo>
                    <a:pt x="20215" y="926"/>
                    <a:pt x="19368" y="176"/>
                    <a:pt x="17250" y="26"/>
                  </a:cubicBezTo>
                  <a:cubicBezTo>
                    <a:pt x="15133" y="-124"/>
                    <a:pt x="11744" y="326"/>
                    <a:pt x="8144" y="2576"/>
                  </a:cubicBezTo>
                  <a:cubicBezTo>
                    <a:pt x="4544" y="4826"/>
                    <a:pt x="733" y="8876"/>
                    <a:pt x="97" y="12326"/>
                  </a:cubicBezTo>
                  <a:cubicBezTo>
                    <a:pt x="-538" y="15776"/>
                    <a:pt x="2003" y="18626"/>
                    <a:pt x="5391" y="20051"/>
                  </a:cubicBezTo>
                  <a:cubicBezTo>
                    <a:pt x="8780" y="21476"/>
                    <a:pt x="13015" y="21476"/>
                    <a:pt x="15556" y="21326"/>
                  </a:cubicBezTo>
                  <a:cubicBezTo>
                    <a:pt x="18097" y="21176"/>
                    <a:pt x="18944" y="20876"/>
                    <a:pt x="19791" y="205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4540249" y="565150"/>
              <a:ext cx="508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6171"/>
                    <a:pt x="9000" y="12343"/>
                    <a:pt x="12600" y="15943"/>
                  </a:cubicBezTo>
                  <a:cubicBezTo>
                    <a:pt x="16200" y="19543"/>
                    <a:pt x="189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4660899" y="635000"/>
              <a:ext cx="146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4400"/>
                    <a:pt x="10017" y="7200"/>
                    <a:pt x="13617" y="3600"/>
                  </a:cubicBezTo>
                  <a:cubicBezTo>
                    <a:pt x="17217" y="0"/>
                    <a:pt x="194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4871176" y="466560"/>
              <a:ext cx="108547" cy="25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0949" fill="norm" stroke="1" extrusionOk="0">
                  <a:moveTo>
                    <a:pt x="2305" y="13339"/>
                  </a:moveTo>
                  <a:cubicBezTo>
                    <a:pt x="1490" y="17346"/>
                    <a:pt x="675" y="21352"/>
                    <a:pt x="268" y="20917"/>
                  </a:cubicBezTo>
                  <a:cubicBezTo>
                    <a:pt x="-140" y="20481"/>
                    <a:pt x="-140" y="15604"/>
                    <a:pt x="675" y="11510"/>
                  </a:cubicBezTo>
                  <a:cubicBezTo>
                    <a:pt x="1490" y="7417"/>
                    <a:pt x="3120" y="4107"/>
                    <a:pt x="4751" y="2191"/>
                  </a:cubicBezTo>
                  <a:cubicBezTo>
                    <a:pt x="6381" y="275"/>
                    <a:pt x="8011" y="-248"/>
                    <a:pt x="10864" y="100"/>
                  </a:cubicBezTo>
                  <a:cubicBezTo>
                    <a:pt x="13717" y="449"/>
                    <a:pt x="17792" y="1668"/>
                    <a:pt x="19626" y="4542"/>
                  </a:cubicBezTo>
                  <a:cubicBezTo>
                    <a:pt x="21460" y="7417"/>
                    <a:pt x="21052" y="11946"/>
                    <a:pt x="20034" y="14471"/>
                  </a:cubicBezTo>
                  <a:cubicBezTo>
                    <a:pt x="19015" y="16997"/>
                    <a:pt x="17385" y="17520"/>
                    <a:pt x="14735" y="17607"/>
                  </a:cubicBezTo>
                  <a:cubicBezTo>
                    <a:pt x="12086" y="17694"/>
                    <a:pt x="8418" y="17346"/>
                    <a:pt x="6381" y="16562"/>
                  </a:cubicBezTo>
                  <a:cubicBezTo>
                    <a:pt x="4343" y="15778"/>
                    <a:pt x="3935" y="14558"/>
                    <a:pt x="3528" y="133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4991099" y="412750"/>
              <a:ext cx="140833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9672" y="758"/>
                  </a:moveTo>
                  <a:cubicBezTo>
                    <a:pt x="10961" y="379"/>
                    <a:pt x="12251" y="0"/>
                    <a:pt x="13701" y="0"/>
                  </a:cubicBezTo>
                  <a:cubicBezTo>
                    <a:pt x="15152" y="0"/>
                    <a:pt x="16764" y="379"/>
                    <a:pt x="18376" y="2021"/>
                  </a:cubicBezTo>
                  <a:cubicBezTo>
                    <a:pt x="19988" y="3663"/>
                    <a:pt x="21600" y="6568"/>
                    <a:pt x="21439" y="9221"/>
                  </a:cubicBezTo>
                  <a:cubicBezTo>
                    <a:pt x="21278" y="11874"/>
                    <a:pt x="19343" y="14274"/>
                    <a:pt x="15475" y="16295"/>
                  </a:cubicBezTo>
                  <a:cubicBezTo>
                    <a:pt x="11606" y="18316"/>
                    <a:pt x="5803" y="199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4845049" y="660400"/>
              <a:ext cx="254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5164666" y="209118"/>
              <a:ext cx="93135" cy="16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2455" y="2485"/>
                  </a:moveTo>
                  <a:cubicBezTo>
                    <a:pt x="2455" y="7345"/>
                    <a:pt x="2455" y="12205"/>
                    <a:pt x="2209" y="15445"/>
                  </a:cubicBezTo>
                  <a:cubicBezTo>
                    <a:pt x="1964" y="18685"/>
                    <a:pt x="1473" y="20305"/>
                    <a:pt x="982" y="20440"/>
                  </a:cubicBezTo>
                  <a:cubicBezTo>
                    <a:pt x="491" y="20575"/>
                    <a:pt x="0" y="19225"/>
                    <a:pt x="0" y="16255"/>
                  </a:cubicBezTo>
                  <a:cubicBezTo>
                    <a:pt x="0" y="13285"/>
                    <a:pt x="491" y="8695"/>
                    <a:pt x="1473" y="5725"/>
                  </a:cubicBezTo>
                  <a:cubicBezTo>
                    <a:pt x="2455" y="2755"/>
                    <a:pt x="3927" y="1405"/>
                    <a:pt x="5891" y="595"/>
                  </a:cubicBezTo>
                  <a:cubicBezTo>
                    <a:pt x="7855" y="-215"/>
                    <a:pt x="10309" y="-485"/>
                    <a:pt x="12764" y="1675"/>
                  </a:cubicBezTo>
                  <a:cubicBezTo>
                    <a:pt x="15218" y="3835"/>
                    <a:pt x="17673" y="8425"/>
                    <a:pt x="19145" y="12070"/>
                  </a:cubicBezTo>
                  <a:cubicBezTo>
                    <a:pt x="20618" y="15715"/>
                    <a:pt x="21109" y="18415"/>
                    <a:pt x="21600" y="211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5365749" y="29210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5566115" y="158750"/>
              <a:ext cx="155235" cy="18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445" fill="norm" stroke="1" extrusionOk="0">
                  <a:moveTo>
                    <a:pt x="19991" y="0"/>
                  </a:moveTo>
                  <a:cubicBezTo>
                    <a:pt x="14876" y="1699"/>
                    <a:pt x="9760" y="3398"/>
                    <a:pt x="6633" y="4611"/>
                  </a:cubicBezTo>
                  <a:cubicBezTo>
                    <a:pt x="3507" y="5825"/>
                    <a:pt x="2370" y="6553"/>
                    <a:pt x="2370" y="7281"/>
                  </a:cubicBezTo>
                  <a:cubicBezTo>
                    <a:pt x="2370" y="8009"/>
                    <a:pt x="3507" y="8737"/>
                    <a:pt x="4786" y="9222"/>
                  </a:cubicBezTo>
                  <a:cubicBezTo>
                    <a:pt x="6065" y="9708"/>
                    <a:pt x="7486" y="9951"/>
                    <a:pt x="8623" y="10557"/>
                  </a:cubicBezTo>
                  <a:cubicBezTo>
                    <a:pt x="9760" y="11164"/>
                    <a:pt x="10612" y="12135"/>
                    <a:pt x="10612" y="13106"/>
                  </a:cubicBezTo>
                  <a:cubicBezTo>
                    <a:pt x="10612" y="14076"/>
                    <a:pt x="9760" y="15047"/>
                    <a:pt x="7486" y="16382"/>
                  </a:cubicBezTo>
                  <a:cubicBezTo>
                    <a:pt x="5212" y="17717"/>
                    <a:pt x="1518" y="19416"/>
                    <a:pt x="381" y="20387"/>
                  </a:cubicBezTo>
                  <a:cubicBezTo>
                    <a:pt x="-756" y="21357"/>
                    <a:pt x="665" y="21600"/>
                    <a:pt x="4502" y="21357"/>
                  </a:cubicBezTo>
                  <a:cubicBezTo>
                    <a:pt x="8339" y="21115"/>
                    <a:pt x="14591" y="20387"/>
                    <a:pt x="20844" y="196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5810249" y="190500"/>
              <a:ext cx="1016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5778499" y="184099"/>
              <a:ext cx="165101" cy="2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600"/>
                  </a:moveTo>
                  <a:cubicBezTo>
                    <a:pt x="20215" y="203"/>
                    <a:pt x="18831" y="-193"/>
                    <a:pt x="17862" y="104"/>
                  </a:cubicBezTo>
                  <a:cubicBezTo>
                    <a:pt x="16892" y="401"/>
                    <a:pt x="16338" y="1392"/>
                    <a:pt x="14123" y="3869"/>
                  </a:cubicBezTo>
                  <a:cubicBezTo>
                    <a:pt x="11908" y="6346"/>
                    <a:pt x="8031" y="10310"/>
                    <a:pt x="5400" y="13480"/>
                  </a:cubicBezTo>
                  <a:cubicBezTo>
                    <a:pt x="2769" y="16651"/>
                    <a:pt x="1385" y="19029"/>
                    <a:pt x="0" y="214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5962649" y="330200"/>
              <a:ext cx="25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662"/>
                    <a:pt x="7200" y="3323"/>
                    <a:pt x="3600" y="6923"/>
                  </a:cubicBezTo>
                  <a:cubicBezTo>
                    <a:pt x="0" y="10523"/>
                    <a:pt x="0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6000749" y="24765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820217" y="1266535"/>
              <a:ext cx="107156" cy="31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603" fill="norm" stroke="1" extrusionOk="0">
                  <a:moveTo>
                    <a:pt x="4776" y="7196"/>
                  </a:moveTo>
                  <a:cubicBezTo>
                    <a:pt x="5606" y="10614"/>
                    <a:pt x="6437" y="14032"/>
                    <a:pt x="7060" y="16082"/>
                  </a:cubicBezTo>
                  <a:cubicBezTo>
                    <a:pt x="7683" y="18133"/>
                    <a:pt x="8099" y="18817"/>
                    <a:pt x="8306" y="19637"/>
                  </a:cubicBezTo>
                  <a:cubicBezTo>
                    <a:pt x="8514" y="20457"/>
                    <a:pt x="8514" y="21414"/>
                    <a:pt x="7476" y="19432"/>
                  </a:cubicBezTo>
                  <a:cubicBezTo>
                    <a:pt x="6437" y="17449"/>
                    <a:pt x="4360" y="12528"/>
                    <a:pt x="2906" y="9247"/>
                  </a:cubicBezTo>
                  <a:cubicBezTo>
                    <a:pt x="1453" y="5966"/>
                    <a:pt x="622" y="4325"/>
                    <a:pt x="206" y="3163"/>
                  </a:cubicBezTo>
                  <a:cubicBezTo>
                    <a:pt x="-209" y="2001"/>
                    <a:pt x="-209" y="1318"/>
                    <a:pt x="2283" y="771"/>
                  </a:cubicBezTo>
                  <a:cubicBezTo>
                    <a:pt x="4776" y="224"/>
                    <a:pt x="9760" y="-186"/>
                    <a:pt x="13706" y="87"/>
                  </a:cubicBezTo>
                  <a:cubicBezTo>
                    <a:pt x="17653" y="361"/>
                    <a:pt x="20560" y="1318"/>
                    <a:pt x="20976" y="2548"/>
                  </a:cubicBezTo>
                  <a:cubicBezTo>
                    <a:pt x="21391" y="3779"/>
                    <a:pt x="19314" y="5282"/>
                    <a:pt x="17237" y="6103"/>
                  </a:cubicBezTo>
                  <a:cubicBezTo>
                    <a:pt x="15160" y="6923"/>
                    <a:pt x="13083" y="7060"/>
                    <a:pt x="11422" y="6855"/>
                  </a:cubicBezTo>
                  <a:cubicBezTo>
                    <a:pt x="9760" y="6649"/>
                    <a:pt x="8514" y="6103"/>
                    <a:pt x="7268" y="55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981699" y="1295400"/>
              <a:ext cx="71393" cy="11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363" fill="norm" stroke="1" extrusionOk="0">
                  <a:moveTo>
                    <a:pt x="17406" y="2274"/>
                  </a:moveTo>
                  <a:cubicBezTo>
                    <a:pt x="14320" y="1137"/>
                    <a:pt x="11235" y="0"/>
                    <a:pt x="8458" y="0"/>
                  </a:cubicBezTo>
                  <a:cubicBezTo>
                    <a:pt x="5680" y="0"/>
                    <a:pt x="3212" y="1137"/>
                    <a:pt x="1669" y="3979"/>
                  </a:cubicBezTo>
                  <a:cubicBezTo>
                    <a:pt x="126" y="6821"/>
                    <a:pt x="-491" y="11368"/>
                    <a:pt x="435" y="14589"/>
                  </a:cubicBezTo>
                  <a:cubicBezTo>
                    <a:pt x="1360" y="17811"/>
                    <a:pt x="3829" y="19705"/>
                    <a:pt x="6606" y="20653"/>
                  </a:cubicBezTo>
                  <a:cubicBezTo>
                    <a:pt x="9383" y="21600"/>
                    <a:pt x="12469" y="21600"/>
                    <a:pt x="14938" y="20653"/>
                  </a:cubicBezTo>
                  <a:cubicBezTo>
                    <a:pt x="17406" y="19705"/>
                    <a:pt x="19258" y="17811"/>
                    <a:pt x="20183" y="15537"/>
                  </a:cubicBezTo>
                  <a:cubicBezTo>
                    <a:pt x="21109" y="13263"/>
                    <a:pt x="21109" y="10611"/>
                    <a:pt x="19566" y="9095"/>
                  </a:cubicBezTo>
                  <a:cubicBezTo>
                    <a:pt x="18023" y="7579"/>
                    <a:pt x="14938" y="7200"/>
                    <a:pt x="11852" y="68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100666" y="1289050"/>
              <a:ext cx="76165" cy="10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099" fill="norm" stroke="1" extrusionOk="0">
                  <a:moveTo>
                    <a:pt x="11676" y="2492"/>
                  </a:moveTo>
                  <a:cubicBezTo>
                    <a:pt x="9341" y="1246"/>
                    <a:pt x="7005" y="0"/>
                    <a:pt x="4670" y="0"/>
                  </a:cubicBezTo>
                  <a:cubicBezTo>
                    <a:pt x="2335" y="0"/>
                    <a:pt x="0" y="1246"/>
                    <a:pt x="0" y="2492"/>
                  </a:cubicBezTo>
                  <a:cubicBezTo>
                    <a:pt x="0" y="3738"/>
                    <a:pt x="2335" y="4985"/>
                    <a:pt x="5254" y="6023"/>
                  </a:cubicBezTo>
                  <a:cubicBezTo>
                    <a:pt x="8173" y="7062"/>
                    <a:pt x="11676" y="7892"/>
                    <a:pt x="14303" y="9138"/>
                  </a:cubicBezTo>
                  <a:cubicBezTo>
                    <a:pt x="16930" y="10385"/>
                    <a:pt x="18681" y="12046"/>
                    <a:pt x="19849" y="13915"/>
                  </a:cubicBezTo>
                  <a:cubicBezTo>
                    <a:pt x="21016" y="15785"/>
                    <a:pt x="21600" y="17862"/>
                    <a:pt x="20141" y="19315"/>
                  </a:cubicBezTo>
                  <a:cubicBezTo>
                    <a:pt x="18681" y="20769"/>
                    <a:pt x="15178" y="21600"/>
                    <a:pt x="13135" y="20769"/>
                  </a:cubicBezTo>
                  <a:cubicBezTo>
                    <a:pt x="11092" y="19938"/>
                    <a:pt x="10508" y="17446"/>
                    <a:pt x="10508" y="14538"/>
                  </a:cubicBezTo>
                  <a:cubicBezTo>
                    <a:pt x="10508" y="11631"/>
                    <a:pt x="11092" y="8308"/>
                    <a:pt x="11676" y="49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250987" y="1155700"/>
              <a:ext cx="63464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8349" y="0"/>
                  </a:moveTo>
                  <a:cubicBezTo>
                    <a:pt x="4865" y="3400"/>
                    <a:pt x="1381" y="6800"/>
                    <a:pt x="336" y="9800"/>
                  </a:cubicBezTo>
                  <a:cubicBezTo>
                    <a:pt x="-709" y="12800"/>
                    <a:pt x="685" y="15400"/>
                    <a:pt x="4517" y="17300"/>
                  </a:cubicBezTo>
                  <a:cubicBezTo>
                    <a:pt x="8349" y="19200"/>
                    <a:pt x="14620" y="20400"/>
                    <a:pt x="2089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263650" y="1289050"/>
              <a:ext cx="82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343682" y="1269470"/>
              <a:ext cx="97768" cy="8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0978" fill="norm" stroke="1" extrusionOk="0">
                  <a:moveTo>
                    <a:pt x="11576" y="5123"/>
                  </a:moveTo>
                  <a:cubicBezTo>
                    <a:pt x="10197" y="2908"/>
                    <a:pt x="8818" y="693"/>
                    <a:pt x="6980" y="139"/>
                  </a:cubicBezTo>
                  <a:cubicBezTo>
                    <a:pt x="5142" y="-415"/>
                    <a:pt x="2844" y="693"/>
                    <a:pt x="1465" y="3462"/>
                  </a:cubicBezTo>
                  <a:cubicBezTo>
                    <a:pt x="87" y="6231"/>
                    <a:pt x="-373" y="10662"/>
                    <a:pt x="316" y="13708"/>
                  </a:cubicBezTo>
                  <a:cubicBezTo>
                    <a:pt x="1006" y="16754"/>
                    <a:pt x="2844" y="18416"/>
                    <a:pt x="6061" y="19523"/>
                  </a:cubicBezTo>
                  <a:cubicBezTo>
                    <a:pt x="9278" y="20631"/>
                    <a:pt x="13874" y="21185"/>
                    <a:pt x="16631" y="20908"/>
                  </a:cubicBezTo>
                  <a:cubicBezTo>
                    <a:pt x="19389" y="20631"/>
                    <a:pt x="20308" y="19523"/>
                    <a:pt x="21227" y="184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466850" y="1263650"/>
              <a:ext cx="76201" cy="8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0"/>
                  </a:moveTo>
                  <a:cubicBezTo>
                    <a:pt x="2400" y="4521"/>
                    <a:pt x="4800" y="9042"/>
                    <a:pt x="6000" y="13060"/>
                  </a:cubicBezTo>
                  <a:cubicBezTo>
                    <a:pt x="7200" y="17079"/>
                    <a:pt x="7200" y="20595"/>
                    <a:pt x="7200" y="21098"/>
                  </a:cubicBezTo>
                  <a:cubicBezTo>
                    <a:pt x="7200" y="21600"/>
                    <a:pt x="7200" y="19088"/>
                    <a:pt x="8700" y="15572"/>
                  </a:cubicBezTo>
                  <a:cubicBezTo>
                    <a:pt x="10200" y="12056"/>
                    <a:pt x="13200" y="7535"/>
                    <a:pt x="15600" y="5023"/>
                  </a:cubicBezTo>
                  <a:cubicBezTo>
                    <a:pt x="18000" y="2512"/>
                    <a:pt x="19800" y="2009"/>
                    <a:pt x="21600" y="15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631950" y="1270000"/>
              <a:ext cx="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1631950" y="124460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1687880" y="1257249"/>
              <a:ext cx="79247" cy="7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0811" fill="norm" stroke="1" extrusionOk="0">
                  <a:moveTo>
                    <a:pt x="10288" y="1765"/>
                  </a:moveTo>
                  <a:cubicBezTo>
                    <a:pt x="7519" y="598"/>
                    <a:pt x="4750" y="-570"/>
                    <a:pt x="2811" y="306"/>
                  </a:cubicBezTo>
                  <a:cubicBezTo>
                    <a:pt x="873" y="1181"/>
                    <a:pt x="-235" y="4100"/>
                    <a:pt x="42" y="7311"/>
                  </a:cubicBezTo>
                  <a:cubicBezTo>
                    <a:pt x="319" y="10522"/>
                    <a:pt x="1980" y="14025"/>
                    <a:pt x="4196" y="16360"/>
                  </a:cubicBezTo>
                  <a:cubicBezTo>
                    <a:pt x="6411" y="18695"/>
                    <a:pt x="9180" y="19862"/>
                    <a:pt x="12227" y="20446"/>
                  </a:cubicBezTo>
                  <a:cubicBezTo>
                    <a:pt x="15273" y="21030"/>
                    <a:pt x="18596" y="21030"/>
                    <a:pt x="19980" y="19571"/>
                  </a:cubicBezTo>
                  <a:cubicBezTo>
                    <a:pt x="21365" y="18111"/>
                    <a:pt x="20811" y="15192"/>
                    <a:pt x="18596" y="11689"/>
                  </a:cubicBezTo>
                  <a:cubicBezTo>
                    <a:pt x="16380" y="8187"/>
                    <a:pt x="12503" y="4100"/>
                    <a:pt x="8627" y="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765300" y="1187450"/>
              <a:ext cx="133351" cy="15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5326"/>
                  </a:moveTo>
                  <a:cubicBezTo>
                    <a:pt x="1714" y="5030"/>
                    <a:pt x="3429" y="4734"/>
                    <a:pt x="6000" y="6066"/>
                  </a:cubicBezTo>
                  <a:cubicBezTo>
                    <a:pt x="8571" y="7397"/>
                    <a:pt x="12000" y="10356"/>
                    <a:pt x="13714" y="12723"/>
                  </a:cubicBezTo>
                  <a:cubicBezTo>
                    <a:pt x="15429" y="15090"/>
                    <a:pt x="15429" y="16866"/>
                    <a:pt x="15086" y="18493"/>
                  </a:cubicBezTo>
                  <a:cubicBezTo>
                    <a:pt x="14743" y="20121"/>
                    <a:pt x="14057" y="21600"/>
                    <a:pt x="13714" y="21304"/>
                  </a:cubicBezTo>
                  <a:cubicBezTo>
                    <a:pt x="13371" y="21008"/>
                    <a:pt x="13371" y="18937"/>
                    <a:pt x="13371" y="16126"/>
                  </a:cubicBezTo>
                  <a:cubicBezTo>
                    <a:pt x="13371" y="13315"/>
                    <a:pt x="13371" y="9764"/>
                    <a:pt x="14743" y="6953"/>
                  </a:cubicBezTo>
                  <a:cubicBezTo>
                    <a:pt x="16114" y="4142"/>
                    <a:pt x="18857" y="20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2044700" y="133985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4756149" y="2538777"/>
              <a:ext cx="3746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21600" y="20297"/>
                  </a:moveTo>
                  <a:cubicBezTo>
                    <a:pt x="17329" y="11040"/>
                    <a:pt x="13058" y="1783"/>
                    <a:pt x="9458" y="240"/>
                  </a:cubicBezTo>
                  <a:cubicBezTo>
                    <a:pt x="5858" y="-1303"/>
                    <a:pt x="2929" y="4868"/>
                    <a:pt x="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511549" y="2533650"/>
              <a:ext cx="241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2343150" y="2546350"/>
              <a:ext cx="501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319" y="19800"/>
                    <a:pt x="15038" y="18000"/>
                    <a:pt x="11939" y="15300"/>
                  </a:cubicBezTo>
                  <a:cubicBezTo>
                    <a:pt x="8841" y="12600"/>
                    <a:pt x="5924" y="9000"/>
                    <a:pt x="3965" y="6300"/>
                  </a:cubicBezTo>
                  <a:cubicBezTo>
                    <a:pt x="2005" y="3600"/>
                    <a:pt x="1003" y="18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123950" y="2528241"/>
              <a:ext cx="317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21600" y="13332"/>
                  </a:moveTo>
                  <a:cubicBezTo>
                    <a:pt x="17568" y="6132"/>
                    <a:pt x="13536" y="-1068"/>
                    <a:pt x="9936" y="132"/>
                  </a:cubicBezTo>
                  <a:cubicBezTo>
                    <a:pt x="6336" y="1332"/>
                    <a:pt x="3168" y="10932"/>
                    <a:pt x="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0" y="2660650"/>
              <a:ext cx="1841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337949" y="2791883"/>
              <a:ext cx="95035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20144" y="3195"/>
                  </a:moveTo>
                  <a:cubicBezTo>
                    <a:pt x="20613" y="2556"/>
                    <a:pt x="21083" y="1917"/>
                    <a:pt x="21083" y="1278"/>
                  </a:cubicBezTo>
                  <a:cubicBezTo>
                    <a:pt x="21083" y="639"/>
                    <a:pt x="20613" y="0"/>
                    <a:pt x="17092" y="0"/>
                  </a:cubicBezTo>
                  <a:cubicBezTo>
                    <a:pt x="13570" y="0"/>
                    <a:pt x="6996" y="639"/>
                    <a:pt x="3474" y="2109"/>
                  </a:cubicBezTo>
                  <a:cubicBezTo>
                    <a:pt x="-47" y="3579"/>
                    <a:pt x="-517" y="5879"/>
                    <a:pt x="422" y="8627"/>
                  </a:cubicBezTo>
                  <a:cubicBezTo>
                    <a:pt x="1361" y="11375"/>
                    <a:pt x="3709" y="14570"/>
                    <a:pt x="4413" y="16807"/>
                  </a:cubicBezTo>
                  <a:cubicBezTo>
                    <a:pt x="5118" y="19044"/>
                    <a:pt x="4179" y="20322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263650" y="2990850"/>
              <a:ext cx="146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8600"/>
                    <a:pt x="1252" y="15600"/>
                    <a:pt x="4852" y="12000"/>
                  </a:cubicBezTo>
                  <a:cubicBezTo>
                    <a:pt x="8452" y="8400"/>
                    <a:pt x="15026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532699" y="2799203"/>
              <a:ext cx="99252" cy="37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23" fill="norm" stroke="1" extrusionOk="0">
                  <a:moveTo>
                    <a:pt x="17051" y="2614"/>
                  </a:moveTo>
                  <a:cubicBezTo>
                    <a:pt x="17051" y="1643"/>
                    <a:pt x="17051" y="672"/>
                    <a:pt x="15926" y="248"/>
                  </a:cubicBezTo>
                  <a:cubicBezTo>
                    <a:pt x="14801" y="-177"/>
                    <a:pt x="12551" y="-56"/>
                    <a:pt x="10076" y="612"/>
                  </a:cubicBezTo>
                  <a:cubicBezTo>
                    <a:pt x="7601" y="1279"/>
                    <a:pt x="4901" y="2493"/>
                    <a:pt x="2876" y="4980"/>
                  </a:cubicBezTo>
                  <a:cubicBezTo>
                    <a:pt x="851" y="7468"/>
                    <a:pt x="-499" y="11230"/>
                    <a:pt x="176" y="14021"/>
                  </a:cubicBezTo>
                  <a:cubicBezTo>
                    <a:pt x="851" y="16812"/>
                    <a:pt x="3551" y="18632"/>
                    <a:pt x="6476" y="19785"/>
                  </a:cubicBezTo>
                  <a:cubicBezTo>
                    <a:pt x="9401" y="20938"/>
                    <a:pt x="12551" y="21423"/>
                    <a:pt x="15026" y="21423"/>
                  </a:cubicBezTo>
                  <a:cubicBezTo>
                    <a:pt x="17501" y="21423"/>
                    <a:pt x="19301" y="20938"/>
                    <a:pt x="21101" y="204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695450" y="2898368"/>
              <a:ext cx="102659" cy="31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052" fill="norm" stroke="1" extrusionOk="0">
                  <a:moveTo>
                    <a:pt x="0" y="6209"/>
                  </a:moveTo>
                  <a:cubicBezTo>
                    <a:pt x="864" y="10046"/>
                    <a:pt x="1728" y="13883"/>
                    <a:pt x="2376" y="16156"/>
                  </a:cubicBezTo>
                  <a:cubicBezTo>
                    <a:pt x="3024" y="18430"/>
                    <a:pt x="3456" y="19140"/>
                    <a:pt x="3672" y="19851"/>
                  </a:cubicBezTo>
                  <a:cubicBezTo>
                    <a:pt x="3888" y="20561"/>
                    <a:pt x="3888" y="21272"/>
                    <a:pt x="3888" y="20988"/>
                  </a:cubicBezTo>
                  <a:cubicBezTo>
                    <a:pt x="3888" y="20704"/>
                    <a:pt x="3888" y="19425"/>
                    <a:pt x="3456" y="16583"/>
                  </a:cubicBezTo>
                  <a:cubicBezTo>
                    <a:pt x="3024" y="13740"/>
                    <a:pt x="2160" y="9335"/>
                    <a:pt x="1728" y="6351"/>
                  </a:cubicBezTo>
                  <a:cubicBezTo>
                    <a:pt x="1296" y="3367"/>
                    <a:pt x="1296" y="1804"/>
                    <a:pt x="2376" y="880"/>
                  </a:cubicBezTo>
                  <a:cubicBezTo>
                    <a:pt x="3456" y="-44"/>
                    <a:pt x="5616" y="-328"/>
                    <a:pt x="9072" y="454"/>
                  </a:cubicBezTo>
                  <a:cubicBezTo>
                    <a:pt x="12528" y="1235"/>
                    <a:pt x="17280" y="3083"/>
                    <a:pt x="19440" y="4788"/>
                  </a:cubicBezTo>
                  <a:cubicBezTo>
                    <a:pt x="21600" y="6493"/>
                    <a:pt x="21168" y="8056"/>
                    <a:pt x="19872" y="9051"/>
                  </a:cubicBezTo>
                  <a:cubicBezTo>
                    <a:pt x="18576" y="10046"/>
                    <a:pt x="16416" y="10472"/>
                    <a:pt x="14040" y="10614"/>
                  </a:cubicBezTo>
                  <a:cubicBezTo>
                    <a:pt x="11664" y="10756"/>
                    <a:pt x="9072" y="10614"/>
                    <a:pt x="7776" y="9690"/>
                  </a:cubicBezTo>
                  <a:cubicBezTo>
                    <a:pt x="6480" y="8767"/>
                    <a:pt x="6480" y="7061"/>
                    <a:pt x="6480" y="53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924050" y="2768600"/>
              <a:ext cx="190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352"/>
                    <a:pt x="9600" y="6703"/>
                    <a:pt x="13200" y="10303"/>
                  </a:cubicBezTo>
                  <a:cubicBezTo>
                    <a:pt x="16800" y="13903"/>
                    <a:pt x="19200" y="177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2072986" y="2863850"/>
              <a:ext cx="2251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600" fill="norm" stroke="1" extrusionOk="0">
                  <a:moveTo>
                    <a:pt x="9104" y="0"/>
                  </a:moveTo>
                  <a:cubicBezTo>
                    <a:pt x="5177" y="4526"/>
                    <a:pt x="1250" y="9051"/>
                    <a:pt x="268" y="12034"/>
                  </a:cubicBezTo>
                  <a:cubicBezTo>
                    <a:pt x="-714" y="15017"/>
                    <a:pt x="1250" y="16457"/>
                    <a:pt x="2231" y="17691"/>
                  </a:cubicBezTo>
                  <a:cubicBezTo>
                    <a:pt x="3213" y="18926"/>
                    <a:pt x="3213" y="19954"/>
                    <a:pt x="6159" y="20571"/>
                  </a:cubicBezTo>
                  <a:cubicBezTo>
                    <a:pt x="9104" y="21189"/>
                    <a:pt x="14995" y="21394"/>
                    <a:pt x="2088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2063750" y="2819508"/>
              <a:ext cx="120305" cy="27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292" fill="norm" stroke="1" extrusionOk="0">
                  <a:moveTo>
                    <a:pt x="0" y="1985"/>
                  </a:moveTo>
                  <a:cubicBezTo>
                    <a:pt x="360" y="1154"/>
                    <a:pt x="720" y="323"/>
                    <a:pt x="1800" y="74"/>
                  </a:cubicBezTo>
                  <a:cubicBezTo>
                    <a:pt x="2880" y="-175"/>
                    <a:pt x="4680" y="157"/>
                    <a:pt x="8460" y="1736"/>
                  </a:cubicBezTo>
                  <a:cubicBezTo>
                    <a:pt x="12240" y="3314"/>
                    <a:pt x="18000" y="6139"/>
                    <a:pt x="19800" y="9296"/>
                  </a:cubicBezTo>
                  <a:cubicBezTo>
                    <a:pt x="21600" y="12453"/>
                    <a:pt x="19440" y="15942"/>
                    <a:pt x="16740" y="18102"/>
                  </a:cubicBezTo>
                  <a:cubicBezTo>
                    <a:pt x="14040" y="20262"/>
                    <a:pt x="10800" y="21093"/>
                    <a:pt x="8460" y="21259"/>
                  </a:cubicBezTo>
                  <a:cubicBezTo>
                    <a:pt x="6120" y="21425"/>
                    <a:pt x="4680" y="20927"/>
                    <a:pt x="3240" y="204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2247900" y="305435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2355850" y="2844923"/>
              <a:ext cx="144876" cy="23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96" fill="norm" stroke="1" extrusionOk="0">
                  <a:moveTo>
                    <a:pt x="0" y="6353"/>
                  </a:moveTo>
                  <a:cubicBezTo>
                    <a:pt x="309" y="10596"/>
                    <a:pt x="617" y="14839"/>
                    <a:pt x="771" y="17442"/>
                  </a:cubicBezTo>
                  <a:cubicBezTo>
                    <a:pt x="926" y="20046"/>
                    <a:pt x="926" y="21010"/>
                    <a:pt x="926" y="21010"/>
                  </a:cubicBezTo>
                  <a:cubicBezTo>
                    <a:pt x="926" y="21010"/>
                    <a:pt x="926" y="20046"/>
                    <a:pt x="926" y="16767"/>
                  </a:cubicBezTo>
                  <a:cubicBezTo>
                    <a:pt x="926" y="13489"/>
                    <a:pt x="926" y="7896"/>
                    <a:pt x="1389" y="4617"/>
                  </a:cubicBezTo>
                  <a:cubicBezTo>
                    <a:pt x="1851" y="1339"/>
                    <a:pt x="2777" y="375"/>
                    <a:pt x="4937" y="85"/>
                  </a:cubicBezTo>
                  <a:cubicBezTo>
                    <a:pt x="7097" y="-204"/>
                    <a:pt x="10491" y="182"/>
                    <a:pt x="13577" y="2207"/>
                  </a:cubicBezTo>
                  <a:cubicBezTo>
                    <a:pt x="16663" y="4232"/>
                    <a:pt x="19440" y="7896"/>
                    <a:pt x="20520" y="10789"/>
                  </a:cubicBezTo>
                  <a:cubicBezTo>
                    <a:pt x="21600" y="13682"/>
                    <a:pt x="20983" y="15803"/>
                    <a:pt x="20520" y="17442"/>
                  </a:cubicBezTo>
                  <a:cubicBezTo>
                    <a:pt x="20057" y="19082"/>
                    <a:pt x="19749" y="20239"/>
                    <a:pt x="19594" y="20817"/>
                  </a:cubicBezTo>
                  <a:cubicBezTo>
                    <a:pt x="19440" y="21396"/>
                    <a:pt x="19440" y="21396"/>
                    <a:pt x="19440" y="213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2635250" y="2876550"/>
              <a:ext cx="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2609850" y="2828292"/>
              <a:ext cx="146169" cy="2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389" fill="norm" stroke="1" extrusionOk="0">
                  <a:moveTo>
                    <a:pt x="0" y="3477"/>
                  </a:moveTo>
                  <a:cubicBezTo>
                    <a:pt x="304" y="2248"/>
                    <a:pt x="608" y="1018"/>
                    <a:pt x="1825" y="404"/>
                  </a:cubicBezTo>
                  <a:cubicBezTo>
                    <a:pt x="3042" y="-211"/>
                    <a:pt x="5172" y="-211"/>
                    <a:pt x="8518" y="1018"/>
                  </a:cubicBezTo>
                  <a:cubicBezTo>
                    <a:pt x="11865" y="2248"/>
                    <a:pt x="16428" y="4706"/>
                    <a:pt x="18862" y="7340"/>
                  </a:cubicBezTo>
                  <a:cubicBezTo>
                    <a:pt x="21296" y="9974"/>
                    <a:pt x="21600" y="12784"/>
                    <a:pt x="20079" y="15067"/>
                  </a:cubicBezTo>
                  <a:cubicBezTo>
                    <a:pt x="18558" y="17350"/>
                    <a:pt x="15211" y="19106"/>
                    <a:pt x="11865" y="20072"/>
                  </a:cubicBezTo>
                  <a:cubicBezTo>
                    <a:pt x="8518" y="21038"/>
                    <a:pt x="5172" y="21213"/>
                    <a:pt x="1825" y="213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2755900" y="3067776"/>
              <a:ext cx="165101" cy="106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4937"/>
                  </a:moveTo>
                  <a:cubicBezTo>
                    <a:pt x="831" y="3243"/>
                    <a:pt x="1662" y="1549"/>
                    <a:pt x="2769" y="702"/>
                  </a:cubicBezTo>
                  <a:cubicBezTo>
                    <a:pt x="3877" y="-145"/>
                    <a:pt x="5262" y="-145"/>
                    <a:pt x="6646" y="279"/>
                  </a:cubicBezTo>
                  <a:cubicBezTo>
                    <a:pt x="8031" y="702"/>
                    <a:pt x="9415" y="1549"/>
                    <a:pt x="9831" y="3879"/>
                  </a:cubicBezTo>
                  <a:cubicBezTo>
                    <a:pt x="10246" y="6208"/>
                    <a:pt x="9692" y="10020"/>
                    <a:pt x="8862" y="13196"/>
                  </a:cubicBezTo>
                  <a:cubicBezTo>
                    <a:pt x="8031" y="16373"/>
                    <a:pt x="6923" y="18914"/>
                    <a:pt x="7062" y="20184"/>
                  </a:cubicBezTo>
                  <a:cubicBezTo>
                    <a:pt x="7200" y="21455"/>
                    <a:pt x="8585" y="21455"/>
                    <a:pt x="11215" y="20820"/>
                  </a:cubicBezTo>
                  <a:cubicBezTo>
                    <a:pt x="13846" y="20184"/>
                    <a:pt x="17723" y="18914"/>
                    <a:pt x="21600" y="176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2933700" y="2836904"/>
              <a:ext cx="111467" cy="28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400" fill="norm" stroke="1" extrusionOk="0">
                  <a:moveTo>
                    <a:pt x="0" y="115"/>
                  </a:moveTo>
                  <a:cubicBezTo>
                    <a:pt x="2356" y="-42"/>
                    <a:pt x="4713" y="-200"/>
                    <a:pt x="8444" y="825"/>
                  </a:cubicBezTo>
                  <a:cubicBezTo>
                    <a:pt x="12175" y="1850"/>
                    <a:pt x="17280" y="4057"/>
                    <a:pt x="19440" y="6580"/>
                  </a:cubicBezTo>
                  <a:cubicBezTo>
                    <a:pt x="21600" y="9102"/>
                    <a:pt x="20815" y="11940"/>
                    <a:pt x="18065" y="14463"/>
                  </a:cubicBezTo>
                  <a:cubicBezTo>
                    <a:pt x="15316" y="16985"/>
                    <a:pt x="10604" y="19193"/>
                    <a:pt x="5891" y="21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3416875" y="2914650"/>
              <a:ext cx="342325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19046" y="0"/>
                  </a:moveTo>
                  <a:cubicBezTo>
                    <a:pt x="18648" y="2229"/>
                    <a:pt x="18251" y="4457"/>
                    <a:pt x="17058" y="7029"/>
                  </a:cubicBezTo>
                  <a:cubicBezTo>
                    <a:pt x="15865" y="9600"/>
                    <a:pt x="13878" y="12514"/>
                    <a:pt x="11824" y="14057"/>
                  </a:cubicBezTo>
                  <a:cubicBezTo>
                    <a:pt x="9770" y="15600"/>
                    <a:pt x="7649" y="15771"/>
                    <a:pt x="5728" y="15429"/>
                  </a:cubicBezTo>
                  <a:cubicBezTo>
                    <a:pt x="3806" y="15086"/>
                    <a:pt x="2084" y="14229"/>
                    <a:pt x="1090" y="13286"/>
                  </a:cubicBezTo>
                  <a:cubicBezTo>
                    <a:pt x="96" y="12343"/>
                    <a:pt x="-169" y="11314"/>
                    <a:pt x="96" y="10457"/>
                  </a:cubicBezTo>
                  <a:cubicBezTo>
                    <a:pt x="361" y="9600"/>
                    <a:pt x="1156" y="8914"/>
                    <a:pt x="2614" y="8400"/>
                  </a:cubicBezTo>
                  <a:cubicBezTo>
                    <a:pt x="4071" y="7886"/>
                    <a:pt x="6192" y="7543"/>
                    <a:pt x="7914" y="7629"/>
                  </a:cubicBezTo>
                  <a:cubicBezTo>
                    <a:pt x="9637" y="7714"/>
                    <a:pt x="10962" y="8229"/>
                    <a:pt x="13149" y="10629"/>
                  </a:cubicBezTo>
                  <a:cubicBezTo>
                    <a:pt x="15335" y="13029"/>
                    <a:pt x="18383" y="17314"/>
                    <a:pt x="2143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4210054" y="2948106"/>
              <a:ext cx="122997" cy="28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334" fill="norm" stroke="1" extrusionOk="0">
                  <a:moveTo>
                    <a:pt x="16199" y="3161"/>
                  </a:moveTo>
                  <a:cubicBezTo>
                    <a:pt x="16559" y="2378"/>
                    <a:pt x="16919" y="1596"/>
                    <a:pt x="17819" y="970"/>
                  </a:cubicBezTo>
                  <a:cubicBezTo>
                    <a:pt x="18719" y="344"/>
                    <a:pt x="20159" y="-126"/>
                    <a:pt x="20699" y="31"/>
                  </a:cubicBezTo>
                  <a:cubicBezTo>
                    <a:pt x="21239" y="187"/>
                    <a:pt x="20879" y="970"/>
                    <a:pt x="18539" y="3474"/>
                  </a:cubicBezTo>
                  <a:cubicBezTo>
                    <a:pt x="16199" y="5978"/>
                    <a:pt x="11879" y="10204"/>
                    <a:pt x="8639" y="13178"/>
                  </a:cubicBezTo>
                  <a:cubicBezTo>
                    <a:pt x="5399" y="16152"/>
                    <a:pt x="3239" y="17874"/>
                    <a:pt x="1799" y="19204"/>
                  </a:cubicBezTo>
                  <a:cubicBezTo>
                    <a:pt x="359" y="20535"/>
                    <a:pt x="-361" y="21474"/>
                    <a:pt x="179" y="21317"/>
                  </a:cubicBezTo>
                  <a:cubicBezTo>
                    <a:pt x="719" y="21161"/>
                    <a:pt x="2519" y="19909"/>
                    <a:pt x="4319" y="186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4400549" y="2984500"/>
              <a:ext cx="25401" cy="25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16200" y="0"/>
                  </a:moveTo>
                  <a:cubicBezTo>
                    <a:pt x="18000" y="5444"/>
                    <a:pt x="19800" y="10888"/>
                    <a:pt x="20700" y="14137"/>
                  </a:cubicBezTo>
                  <a:cubicBezTo>
                    <a:pt x="21600" y="17385"/>
                    <a:pt x="21600" y="18439"/>
                    <a:pt x="21600" y="19493"/>
                  </a:cubicBezTo>
                  <a:cubicBezTo>
                    <a:pt x="21600" y="20546"/>
                    <a:pt x="21600" y="21600"/>
                    <a:pt x="18000" y="21249"/>
                  </a:cubicBezTo>
                  <a:cubicBezTo>
                    <a:pt x="14400" y="20898"/>
                    <a:pt x="7200" y="19141"/>
                    <a:pt x="0" y="173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4156804" y="2946400"/>
              <a:ext cx="364396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894" y="21600"/>
                  </a:moveTo>
                  <a:cubicBezTo>
                    <a:pt x="394" y="18277"/>
                    <a:pt x="-105" y="14954"/>
                    <a:pt x="20" y="12462"/>
                  </a:cubicBezTo>
                  <a:cubicBezTo>
                    <a:pt x="145" y="9969"/>
                    <a:pt x="894" y="8308"/>
                    <a:pt x="3204" y="6369"/>
                  </a:cubicBezTo>
                  <a:cubicBezTo>
                    <a:pt x="5513" y="4431"/>
                    <a:pt x="9384" y="2215"/>
                    <a:pt x="12693" y="1108"/>
                  </a:cubicBezTo>
                  <a:cubicBezTo>
                    <a:pt x="16001" y="0"/>
                    <a:pt x="18748" y="0"/>
                    <a:pt x="2149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4171949" y="342900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4184649" y="3352236"/>
              <a:ext cx="50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700" y="11375"/>
                    <a:pt x="5400" y="2735"/>
                    <a:pt x="9000" y="575"/>
                  </a:cubicBezTo>
                  <a:cubicBezTo>
                    <a:pt x="12600" y="-1585"/>
                    <a:pt x="171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4260849" y="342900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4286249" y="3498850"/>
              <a:ext cx="88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4458062" y="3405824"/>
              <a:ext cx="94888" cy="16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980" fill="norm" stroke="1" extrusionOk="0">
                  <a:moveTo>
                    <a:pt x="1358" y="2920"/>
                  </a:moveTo>
                  <a:cubicBezTo>
                    <a:pt x="1838" y="7987"/>
                    <a:pt x="2318" y="13053"/>
                    <a:pt x="2078" y="16387"/>
                  </a:cubicBezTo>
                  <a:cubicBezTo>
                    <a:pt x="1838" y="19720"/>
                    <a:pt x="878" y="21320"/>
                    <a:pt x="398" y="20920"/>
                  </a:cubicBezTo>
                  <a:cubicBezTo>
                    <a:pt x="-82" y="20520"/>
                    <a:pt x="-82" y="18120"/>
                    <a:pt x="158" y="14920"/>
                  </a:cubicBezTo>
                  <a:cubicBezTo>
                    <a:pt x="398" y="11720"/>
                    <a:pt x="878" y="7720"/>
                    <a:pt x="2078" y="5053"/>
                  </a:cubicBezTo>
                  <a:cubicBezTo>
                    <a:pt x="3278" y="2387"/>
                    <a:pt x="5198" y="1053"/>
                    <a:pt x="7598" y="387"/>
                  </a:cubicBezTo>
                  <a:cubicBezTo>
                    <a:pt x="9998" y="-280"/>
                    <a:pt x="12878" y="-280"/>
                    <a:pt x="14798" y="1987"/>
                  </a:cubicBezTo>
                  <a:cubicBezTo>
                    <a:pt x="16718" y="4253"/>
                    <a:pt x="17678" y="8787"/>
                    <a:pt x="18638" y="11853"/>
                  </a:cubicBezTo>
                  <a:cubicBezTo>
                    <a:pt x="19598" y="14920"/>
                    <a:pt x="20558" y="16520"/>
                    <a:pt x="21518" y="181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4578349" y="349885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4635499" y="345440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00"/>
                    <a:pt x="0" y="6000"/>
                    <a:pt x="3600" y="9600"/>
                  </a:cubicBezTo>
                  <a:cubicBezTo>
                    <a:pt x="7200" y="13200"/>
                    <a:pt x="14400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4749799" y="344170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4121149" y="2756848"/>
              <a:ext cx="101601" cy="132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3960"/>
                  </a:moveTo>
                  <a:cubicBezTo>
                    <a:pt x="1350" y="7389"/>
                    <a:pt x="2700" y="10817"/>
                    <a:pt x="3150" y="13903"/>
                  </a:cubicBezTo>
                  <a:cubicBezTo>
                    <a:pt x="3600" y="16989"/>
                    <a:pt x="3150" y="19732"/>
                    <a:pt x="2475" y="20075"/>
                  </a:cubicBezTo>
                  <a:cubicBezTo>
                    <a:pt x="1800" y="20417"/>
                    <a:pt x="900" y="18360"/>
                    <a:pt x="900" y="15103"/>
                  </a:cubicBezTo>
                  <a:cubicBezTo>
                    <a:pt x="900" y="11846"/>
                    <a:pt x="1800" y="7389"/>
                    <a:pt x="2925" y="4475"/>
                  </a:cubicBezTo>
                  <a:cubicBezTo>
                    <a:pt x="4050" y="1560"/>
                    <a:pt x="5400" y="189"/>
                    <a:pt x="8325" y="17"/>
                  </a:cubicBezTo>
                  <a:cubicBezTo>
                    <a:pt x="11250" y="-154"/>
                    <a:pt x="15750" y="875"/>
                    <a:pt x="18225" y="4646"/>
                  </a:cubicBezTo>
                  <a:cubicBezTo>
                    <a:pt x="20700" y="8417"/>
                    <a:pt x="21150" y="14932"/>
                    <a:pt x="21600" y="214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4273549" y="2825750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4337049" y="278765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4419599" y="2764604"/>
              <a:ext cx="165101" cy="9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0" y="3786"/>
                  </a:moveTo>
                  <a:cubicBezTo>
                    <a:pt x="277" y="6186"/>
                    <a:pt x="554" y="8586"/>
                    <a:pt x="692" y="11226"/>
                  </a:cubicBezTo>
                  <a:cubicBezTo>
                    <a:pt x="831" y="13866"/>
                    <a:pt x="831" y="16746"/>
                    <a:pt x="969" y="16986"/>
                  </a:cubicBezTo>
                  <a:cubicBezTo>
                    <a:pt x="1108" y="17226"/>
                    <a:pt x="1385" y="14826"/>
                    <a:pt x="1662" y="11946"/>
                  </a:cubicBezTo>
                  <a:cubicBezTo>
                    <a:pt x="1938" y="9066"/>
                    <a:pt x="2215" y="5706"/>
                    <a:pt x="2908" y="3306"/>
                  </a:cubicBezTo>
                  <a:cubicBezTo>
                    <a:pt x="3600" y="906"/>
                    <a:pt x="4708" y="-534"/>
                    <a:pt x="5677" y="186"/>
                  </a:cubicBezTo>
                  <a:cubicBezTo>
                    <a:pt x="6646" y="906"/>
                    <a:pt x="7477" y="3786"/>
                    <a:pt x="8031" y="6426"/>
                  </a:cubicBezTo>
                  <a:cubicBezTo>
                    <a:pt x="8585" y="9066"/>
                    <a:pt x="8862" y="11466"/>
                    <a:pt x="9000" y="11466"/>
                  </a:cubicBezTo>
                  <a:cubicBezTo>
                    <a:pt x="9138" y="11466"/>
                    <a:pt x="9138" y="9066"/>
                    <a:pt x="9554" y="6906"/>
                  </a:cubicBezTo>
                  <a:cubicBezTo>
                    <a:pt x="9969" y="4746"/>
                    <a:pt x="10800" y="2826"/>
                    <a:pt x="12046" y="1626"/>
                  </a:cubicBezTo>
                  <a:cubicBezTo>
                    <a:pt x="13292" y="426"/>
                    <a:pt x="14954" y="-54"/>
                    <a:pt x="16615" y="3306"/>
                  </a:cubicBezTo>
                  <a:cubicBezTo>
                    <a:pt x="18277" y="6666"/>
                    <a:pt x="19938" y="13866"/>
                    <a:pt x="21600" y="210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4958128" y="2872052"/>
              <a:ext cx="58372" cy="43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09" fill="norm" stroke="1" extrusionOk="0">
                  <a:moveTo>
                    <a:pt x="21274" y="2100"/>
                  </a:moveTo>
                  <a:cubicBezTo>
                    <a:pt x="19731" y="1370"/>
                    <a:pt x="18188" y="639"/>
                    <a:pt x="15488" y="274"/>
                  </a:cubicBezTo>
                  <a:cubicBezTo>
                    <a:pt x="12788" y="-91"/>
                    <a:pt x="8931" y="-91"/>
                    <a:pt x="5845" y="274"/>
                  </a:cubicBezTo>
                  <a:cubicBezTo>
                    <a:pt x="2760" y="639"/>
                    <a:pt x="445" y="1370"/>
                    <a:pt x="60" y="3196"/>
                  </a:cubicBezTo>
                  <a:cubicBezTo>
                    <a:pt x="-326" y="5022"/>
                    <a:pt x="1217" y="7944"/>
                    <a:pt x="3145" y="10657"/>
                  </a:cubicBezTo>
                  <a:cubicBezTo>
                    <a:pt x="5074" y="13370"/>
                    <a:pt x="7388" y="15874"/>
                    <a:pt x="8160" y="17648"/>
                  </a:cubicBezTo>
                  <a:cubicBezTo>
                    <a:pt x="8931" y="19422"/>
                    <a:pt x="8160" y="20466"/>
                    <a:pt x="7388" y="215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4870449" y="3117850"/>
              <a:ext cx="1714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7600"/>
                    <a:pt x="1067" y="13600"/>
                    <a:pt x="4667" y="10000"/>
                  </a:cubicBezTo>
                  <a:cubicBezTo>
                    <a:pt x="8267" y="6400"/>
                    <a:pt x="1493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5130528" y="2905949"/>
              <a:ext cx="114572" cy="368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27" fill="norm" stroke="1" extrusionOk="0">
                  <a:moveTo>
                    <a:pt x="21258" y="1233"/>
                  </a:moveTo>
                  <a:cubicBezTo>
                    <a:pt x="20080" y="745"/>
                    <a:pt x="18902" y="257"/>
                    <a:pt x="17134" y="74"/>
                  </a:cubicBezTo>
                  <a:cubicBezTo>
                    <a:pt x="15367" y="-109"/>
                    <a:pt x="13011" y="13"/>
                    <a:pt x="10654" y="806"/>
                  </a:cubicBezTo>
                  <a:cubicBezTo>
                    <a:pt x="8298" y="1599"/>
                    <a:pt x="5942" y="3064"/>
                    <a:pt x="3782" y="5627"/>
                  </a:cubicBezTo>
                  <a:cubicBezTo>
                    <a:pt x="1622" y="8189"/>
                    <a:pt x="-342" y="11850"/>
                    <a:pt x="51" y="14718"/>
                  </a:cubicBezTo>
                  <a:cubicBezTo>
                    <a:pt x="443" y="17586"/>
                    <a:pt x="3193" y="19660"/>
                    <a:pt x="6531" y="20576"/>
                  </a:cubicBezTo>
                  <a:cubicBezTo>
                    <a:pt x="9869" y="21491"/>
                    <a:pt x="13796" y="21247"/>
                    <a:pt x="17723" y="210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5295899" y="3016250"/>
              <a:ext cx="127001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0"/>
                  </a:moveTo>
                  <a:cubicBezTo>
                    <a:pt x="3960" y="4072"/>
                    <a:pt x="7920" y="8144"/>
                    <a:pt x="10800" y="11420"/>
                  </a:cubicBezTo>
                  <a:cubicBezTo>
                    <a:pt x="13680" y="14695"/>
                    <a:pt x="15480" y="17174"/>
                    <a:pt x="16560" y="18856"/>
                  </a:cubicBezTo>
                  <a:cubicBezTo>
                    <a:pt x="17640" y="20538"/>
                    <a:pt x="18000" y="21423"/>
                    <a:pt x="18720" y="21511"/>
                  </a:cubicBezTo>
                  <a:cubicBezTo>
                    <a:pt x="19440" y="21600"/>
                    <a:pt x="20520" y="20892"/>
                    <a:pt x="21060" y="20095"/>
                  </a:cubicBezTo>
                  <a:cubicBezTo>
                    <a:pt x="21600" y="19298"/>
                    <a:pt x="21600" y="18413"/>
                    <a:pt x="21600" y="175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5334016" y="3016250"/>
              <a:ext cx="12063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21225" y="0"/>
                  </a:moveTo>
                  <a:cubicBezTo>
                    <a:pt x="19363" y="147"/>
                    <a:pt x="17501" y="294"/>
                    <a:pt x="15453" y="1396"/>
                  </a:cubicBezTo>
                  <a:cubicBezTo>
                    <a:pt x="13404" y="2498"/>
                    <a:pt x="11170" y="4555"/>
                    <a:pt x="8749" y="7788"/>
                  </a:cubicBezTo>
                  <a:cubicBezTo>
                    <a:pt x="6328" y="11020"/>
                    <a:pt x="3722" y="15429"/>
                    <a:pt x="2046" y="18073"/>
                  </a:cubicBezTo>
                  <a:cubicBezTo>
                    <a:pt x="370" y="20718"/>
                    <a:pt x="-375" y="21600"/>
                    <a:pt x="184" y="21600"/>
                  </a:cubicBezTo>
                  <a:cubicBezTo>
                    <a:pt x="742" y="21600"/>
                    <a:pt x="2604" y="20718"/>
                    <a:pt x="4466" y="198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5486399" y="323850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5518149" y="3103071"/>
              <a:ext cx="43641" cy="5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0030" fill="norm" stroke="1" extrusionOk="0">
                  <a:moveTo>
                    <a:pt x="0" y="10015"/>
                  </a:moveTo>
                  <a:cubicBezTo>
                    <a:pt x="982" y="13872"/>
                    <a:pt x="1964" y="17729"/>
                    <a:pt x="4909" y="19272"/>
                  </a:cubicBezTo>
                  <a:cubicBezTo>
                    <a:pt x="7855" y="20815"/>
                    <a:pt x="12764" y="20044"/>
                    <a:pt x="16200" y="16572"/>
                  </a:cubicBezTo>
                  <a:cubicBezTo>
                    <a:pt x="19636" y="13101"/>
                    <a:pt x="21600" y="6929"/>
                    <a:pt x="19145" y="3458"/>
                  </a:cubicBezTo>
                  <a:cubicBezTo>
                    <a:pt x="16691" y="-14"/>
                    <a:pt x="9818" y="-785"/>
                    <a:pt x="6382" y="758"/>
                  </a:cubicBezTo>
                  <a:cubicBezTo>
                    <a:pt x="2945" y="2301"/>
                    <a:pt x="2945" y="6158"/>
                    <a:pt x="2945" y="100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5673455" y="2876550"/>
              <a:ext cx="22496" cy="620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534" fill="norm" stroke="1" extrusionOk="0">
                  <a:moveTo>
                    <a:pt x="14977" y="0"/>
                  </a:moveTo>
                  <a:cubicBezTo>
                    <a:pt x="14977" y="2351"/>
                    <a:pt x="14977" y="4702"/>
                    <a:pt x="13995" y="7053"/>
                  </a:cubicBezTo>
                  <a:cubicBezTo>
                    <a:pt x="13013" y="9404"/>
                    <a:pt x="11050" y="11755"/>
                    <a:pt x="8104" y="14033"/>
                  </a:cubicBezTo>
                  <a:cubicBezTo>
                    <a:pt x="5159" y="16310"/>
                    <a:pt x="1232" y="18514"/>
                    <a:pt x="250" y="19837"/>
                  </a:cubicBezTo>
                  <a:cubicBezTo>
                    <a:pt x="-732" y="21159"/>
                    <a:pt x="1232" y="21600"/>
                    <a:pt x="5159" y="21527"/>
                  </a:cubicBezTo>
                  <a:cubicBezTo>
                    <a:pt x="9086" y="21453"/>
                    <a:pt x="14977" y="20865"/>
                    <a:pt x="20868" y="202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5778499" y="3175000"/>
              <a:ext cx="127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772149" y="3072583"/>
              <a:ext cx="105178" cy="14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0859" fill="norm" stroke="1" extrusionOk="0">
                  <a:moveTo>
                    <a:pt x="1271" y="9512"/>
                  </a:moveTo>
                  <a:cubicBezTo>
                    <a:pt x="1271" y="7947"/>
                    <a:pt x="1271" y="6382"/>
                    <a:pt x="1271" y="4817"/>
                  </a:cubicBezTo>
                  <a:cubicBezTo>
                    <a:pt x="1271" y="3252"/>
                    <a:pt x="1271" y="1686"/>
                    <a:pt x="2541" y="747"/>
                  </a:cubicBezTo>
                  <a:cubicBezTo>
                    <a:pt x="3812" y="-192"/>
                    <a:pt x="6353" y="-505"/>
                    <a:pt x="9741" y="1373"/>
                  </a:cubicBezTo>
                  <a:cubicBezTo>
                    <a:pt x="13129" y="3252"/>
                    <a:pt x="17365" y="7321"/>
                    <a:pt x="19482" y="10452"/>
                  </a:cubicBezTo>
                  <a:cubicBezTo>
                    <a:pt x="21600" y="13582"/>
                    <a:pt x="21600" y="15773"/>
                    <a:pt x="19271" y="17495"/>
                  </a:cubicBezTo>
                  <a:cubicBezTo>
                    <a:pt x="16941" y="19217"/>
                    <a:pt x="12282" y="20469"/>
                    <a:pt x="8894" y="20782"/>
                  </a:cubicBezTo>
                  <a:cubicBezTo>
                    <a:pt x="5506" y="21095"/>
                    <a:pt x="3388" y="20469"/>
                    <a:pt x="2118" y="18747"/>
                  </a:cubicBezTo>
                  <a:cubicBezTo>
                    <a:pt x="847" y="17025"/>
                    <a:pt x="424" y="14208"/>
                    <a:pt x="0" y="113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5899149" y="2895600"/>
              <a:ext cx="153460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8526" y="0"/>
                  </a:moveTo>
                  <a:cubicBezTo>
                    <a:pt x="12505" y="3245"/>
                    <a:pt x="16484" y="6490"/>
                    <a:pt x="18758" y="9228"/>
                  </a:cubicBezTo>
                  <a:cubicBezTo>
                    <a:pt x="21032" y="11966"/>
                    <a:pt x="21600" y="14197"/>
                    <a:pt x="18189" y="16175"/>
                  </a:cubicBezTo>
                  <a:cubicBezTo>
                    <a:pt x="14779" y="18152"/>
                    <a:pt x="7389" y="19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3922613" y="2764366"/>
              <a:ext cx="249337" cy="76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49" fill="norm" stroke="1" extrusionOk="0">
                  <a:moveTo>
                    <a:pt x="9402" y="1376"/>
                  </a:moveTo>
                  <a:cubicBezTo>
                    <a:pt x="9402" y="1077"/>
                    <a:pt x="9402" y="778"/>
                    <a:pt x="9130" y="509"/>
                  </a:cubicBezTo>
                  <a:cubicBezTo>
                    <a:pt x="8858" y="239"/>
                    <a:pt x="8313" y="0"/>
                    <a:pt x="7224" y="0"/>
                  </a:cubicBezTo>
                  <a:cubicBezTo>
                    <a:pt x="6135" y="0"/>
                    <a:pt x="4501" y="239"/>
                    <a:pt x="3594" y="688"/>
                  </a:cubicBezTo>
                  <a:cubicBezTo>
                    <a:pt x="2686" y="1137"/>
                    <a:pt x="2505" y="1795"/>
                    <a:pt x="3321" y="2633"/>
                  </a:cubicBezTo>
                  <a:cubicBezTo>
                    <a:pt x="4138" y="3470"/>
                    <a:pt x="5953" y="4488"/>
                    <a:pt x="7587" y="5265"/>
                  </a:cubicBezTo>
                  <a:cubicBezTo>
                    <a:pt x="9221" y="6043"/>
                    <a:pt x="10673" y="6582"/>
                    <a:pt x="11308" y="7150"/>
                  </a:cubicBezTo>
                  <a:cubicBezTo>
                    <a:pt x="11943" y="7719"/>
                    <a:pt x="11762" y="8317"/>
                    <a:pt x="10673" y="8855"/>
                  </a:cubicBezTo>
                  <a:cubicBezTo>
                    <a:pt x="9584" y="9394"/>
                    <a:pt x="7587" y="9873"/>
                    <a:pt x="5681" y="10142"/>
                  </a:cubicBezTo>
                  <a:cubicBezTo>
                    <a:pt x="3775" y="10411"/>
                    <a:pt x="1960" y="10471"/>
                    <a:pt x="962" y="10351"/>
                  </a:cubicBezTo>
                  <a:cubicBezTo>
                    <a:pt x="-36" y="10232"/>
                    <a:pt x="-218" y="9932"/>
                    <a:pt x="236" y="9693"/>
                  </a:cubicBezTo>
                  <a:cubicBezTo>
                    <a:pt x="690" y="9454"/>
                    <a:pt x="1779" y="9274"/>
                    <a:pt x="3231" y="9214"/>
                  </a:cubicBezTo>
                  <a:cubicBezTo>
                    <a:pt x="4683" y="9155"/>
                    <a:pt x="6498" y="9214"/>
                    <a:pt x="8041" y="9543"/>
                  </a:cubicBezTo>
                  <a:cubicBezTo>
                    <a:pt x="9584" y="9873"/>
                    <a:pt x="10854" y="10471"/>
                    <a:pt x="10945" y="11488"/>
                  </a:cubicBezTo>
                  <a:cubicBezTo>
                    <a:pt x="11036" y="12505"/>
                    <a:pt x="9947" y="13941"/>
                    <a:pt x="8676" y="15407"/>
                  </a:cubicBezTo>
                  <a:cubicBezTo>
                    <a:pt x="7406" y="16873"/>
                    <a:pt x="5953" y="18369"/>
                    <a:pt x="5227" y="19266"/>
                  </a:cubicBezTo>
                  <a:cubicBezTo>
                    <a:pt x="4501" y="20164"/>
                    <a:pt x="4501" y="20463"/>
                    <a:pt x="6407" y="20762"/>
                  </a:cubicBezTo>
                  <a:cubicBezTo>
                    <a:pt x="8313" y="21061"/>
                    <a:pt x="12125" y="21361"/>
                    <a:pt x="14938" y="21480"/>
                  </a:cubicBezTo>
                  <a:cubicBezTo>
                    <a:pt x="17752" y="21600"/>
                    <a:pt x="19567" y="21540"/>
                    <a:pt x="21382" y="214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3714749" y="4930956"/>
              <a:ext cx="1714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800" y="1118"/>
                    <a:pt x="9600" y="-1582"/>
                    <a:pt x="13200" y="1118"/>
                  </a:cubicBezTo>
                  <a:cubicBezTo>
                    <a:pt x="16800" y="3818"/>
                    <a:pt x="192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3708399" y="506730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800"/>
                    <a:pt x="12218" y="12000"/>
                    <a:pt x="15818" y="8400"/>
                  </a:cubicBezTo>
                  <a:cubicBezTo>
                    <a:pt x="19418" y="4800"/>
                    <a:pt x="205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4356462" y="4855162"/>
              <a:ext cx="213295" cy="52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33" fill="norm" stroke="1" extrusionOk="0">
                  <a:moveTo>
                    <a:pt x="3776" y="7653"/>
                  </a:moveTo>
                  <a:cubicBezTo>
                    <a:pt x="3140" y="9996"/>
                    <a:pt x="2505" y="12338"/>
                    <a:pt x="2082" y="14420"/>
                  </a:cubicBezTo>
                  <a:cubicBezTo>
                    <a:pt x="1658" y="16502"/>
                    <a:pt x="1446" y="18323"/>
                    <a:pt x="1129" y="19581"/>
                  </a:cubicBezTo>
                  <a:cubicBezTo>
                    <a:pt x="811" y="20839"/>
                    <a:pt x="388" y="21533"/>
                    <a:pt x="176" y="21533"/>
                  </a:cubicBezTo>
                  <a:cubicBezTo>
                    <a:pt x="-36" y="21533"/>
                    <a:pt x="-36" y="20839"/>
                    <a:pt x="70" y="18931"/>
                  </a:cubicBezTo>
                  <a:cubicBezTo>
                    <a:pt x="176" y="17022"/>
                    <a:pt x="388" y="13899"/>
                    <a:pt x="811" y="11470"/>
                  </a:cubicBezTo>
                  <a:cubicBezTo>
                    <a:pt x="1235" y="9041"/>
                    <a:pt x="1870" y="7306"/>
                    <a:pt x="3140" y="5658"/>
                  </a:cubicBezTo>
                  <a:cubicBezTo>
                    <a:pt x="4411" y="4010"/>
                    <a:pt x="6317" y="2449"/>
                    <a:pt x="7693" y="1538"/>
                  </a:cubicBezTo>
                  <a:cubicBezTo>
                    <a:pt x="9070" y="627"/>
                    <a:pt x="9917" y="367"/>
                    <a:pt x="10870" y="193"/>
                  </a:cubicBezTo>
                  <a:cubicBezTo>
                    <a:pt x="11823" y="20"/>
                    <a:pt x="12882" y="-67"/>
                    <a:pt x="13835" y="63"/>
                  </a:cubicBezTo>
                  <a:cubicBezTo>
                    <a:pt x="14788" y="193"/>
                    <a:pt x="15635" y="540"/>
                    <a:pt x="16905" y="1364"/>
                  </a:cubicBezTo>
                  <a:cubicBezTo>
                    <a:pt x="18176" y="2188"/>
                    <a:pt x="19870" y="3490"/>
                    <a:pt x="20717" y="4357"/>
                  </a:cubicBezTo>
                  <a:cubicBezTo>
                    <a:pt x="21564" y="5225"/>
                    <a:pt x="21564" y="5658"/>
                    <a:pt x="20611" y="6222"/>
                  </a:cubicBezTo>
                  <a:cubicBezTo>
                    <a:pt x="19658" y="6786"/>
                    <a:pt x="17752" y="7480"/>
                    <a:pt x="14893" y="7870"/>
                  </a:cubicBezTo>
                  <a:cubicBezTo>
                    <a:pt x="12035" y="8261"/>
                    <a:pt x="8223" y="8347"/>
                    <a:pt x="4411" y="84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690217" y="4464050"/>
              <a:ext cx="192933" cy="21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30" fill="norm" stroke="1" extrusionOk="0">
                  <a:moveTo>
                    <a:pt x="19287" y="0"/>
                  </a:moveTo>
                  <a:cubicBezTo>
                    <a:pt x="17174" y="642"/>
                    <a:pt x="15061" y="1283"/>
                    <a:pt x="12361" y="2246"/>
                  </a:cubicBezTo>
                  <a:cubicBezTo>
                    <a:pt x="9661" y="3208"/>
                    <a:pt x="6374" y="4491"/>
                    <a:pt x="4378" y="5560"/>
                  </a:cubicBezTo>
                  <a:cubicBezTo>
                    <a:pt x="2383" y="6630"/>
                    <a:pt x="1678" y="7485"/>
                    <a:pt x="2383" y="8020"/>
                  </a:cubicBezTo>
                  <a:cubicBezTo>
                    <a:pt x="3087" y="8554"/>
                    <a:pt x="5200" y="8768"/>
                    <a:pt x="7430" y="8982"/>
                  </a:cubicBezTo>
                  <a:cubicBezTo>
                    <a:pt x="9661" y="9196"/>
                    <a:pt x="12009" y="9410"/>
                    <a:pt x="13652" y="9838"/>
                  </a:cubicBezTo>
                  <a:cubicBezTo>
                    <a:pt x="15296" y="10265"/>
                    <a:pt x="16235" y="10907"/>
                    <a:pt x="16000" y="11549"/>
                  </a:cubicBezTo>
                  <a:cubicBezTo>
                    <a:pt x="15765" y="12190"/>
                    <a:pt x="14357" y="12832"/>
                    <a:pt x="11774" y="14008"/>
                  </a:cubicBezTo>
                  <a:cubicBezTo>
                    <a:pt x="9191" y="15184"/>
                    <a:pt x="5435" y="16895"/>
                    <a:pt x="3087" y="18178"/>
                  </a:cubicBezTo>
                  <a:cubicBezTo>
                    <a:pt x="739" y="19461"/>
                    <a:pt x="-200" y="20317"/>
                    <a:pt x="35" y="20851"/>
                  </a:cubicBezTo>
                  <a:cubicBezTo>
                    <a:pt x="270" y="21386"/>
                    <a:pt x="1678" y="21600"/>
                    <a:pt x="5435" y="21279"/>
                  </a:cubicBezTo>
                  <a:cubicBezTo>
                    <a:pt x="9191" y="20958"/>
                    <a:pt x="15296" y="20103"/>
                    <a:pt x="21400" y="192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5016499" y="4483100"/>
              <a:ext cx="1206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2753"/>
                    <a:pt x="7579" y="5506"/>
                    <a:pt x="10421" y="8682"/>
                  </a:cubicBezTo>
                  <a:cubicBezTo>
                    <a:pt x="13263" y="11859"/>
                    <a:pt x="15158" y="15459"/>
                    <a:pt x="16674" y="17682"/>
                  </a:cubicBezTo>
                  <a:cubicBezTo>
                    <a:pt x="18189" y="19906"/>
                    <a:pt x="19326" y="20753"/>
                    <a:pt x="20084" y="21176"/>
                  </a:cubicBezTo>
                  <a:cubicBezTo>
                    <a:pt x="20842" y="21600"/>
                    <a:pt x="2122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5030610" y="4475021"/>
              <a:ext cx="170040" cy="21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47" fill="norm" stroke="1" extrusionOk="0">
                  <a:moveTo>
                    <a:pt x="21422" y="175"/>
                  </a:moveTo>
                  <a:cubicBezTo>
                    <a:pt x="20089" y="-39"/>
                    <a:pt x="18755" y="-253"/>
                    <a:pt x="16755" y="816"/>
                  </a:cubicBezTo>
                  <a:cubicBezTo>
                    <a:pt x="14755" y="1886"/>
                    <a:pt x="12089" y="4238"/>
                    <a:pt x="9155" y="7125"/>
                  </a:cubicBezTo>
                  <a:cubicBezTo>
                    <a:pt x="6222" y="10012"/>
                    <a:pt x="3022" y="13434"/>
                    <a:pt x="1422" y="15680"/>
                  </a:cubicBezTo>
                  <a:cubicBezTo>
                    <a:pt x="-178" y="17925"/>
                    <a:pt x="-178" y="18995"/>
                    <a:pt x="222" y="19743"/>
                  </a:cubicBezTo>
                  <a:cubicBezTo>
                    <a:pt x="622" y="20492"/>
                    <a:pt x="1422" y="20919"/>
                    <a:pt x="2222" y="213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5245099" y="463550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5270499" y="4549956"/>
              <a:ext cx="36217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018" fill="norm" stroke="1" extrusionOk="0">
                  <a:moveTo>
                    <a:pt x="0" y="20018"/>
                  </a:moveTo>
                  <a:cubicBezTo>
                    <a:pt x="9600" y="11918"/>
                    <a:pt x="19200" y="3818"/>
                    <a:pt x="20400" y="1118"/>
                  </a:cubicBezTo>
                  <a:cubicBezTo>
                    <a:pt x="21600" y="-1582"/>
                    <a:pt x="14400" y="1118"/>
                    <a:pt x="72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4724399" y="48133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4743449" y="473075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4806949" y="4806950"/>
              <a:ext cx="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4806949" y="4851400"/>
              <a:ext cx="8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4794249" y="478155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972049" y="4781550"/>
              <a:ext cx="254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760"/>
                    <a:pt x="18000" y="11520"/>
                    <a:pt x="14400" y="15120"/>
                  </a:cubicBezTo>
                  <a:cubicBezTo>
                    <a:pt x="10800" y="18720"/>
                    <a:pt x="54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658783" y="4260412"/>
              <a:ext cx="116417" cy="15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84" fill="norm" stroke="1" extrusionOk="0">
                  <a:moveTo>
                    <a:pt x="1543" y="6972"/>
                  </a:moveTo>
                  <a:cubicBezTo>
                    <a:pt x="1543" y="10716"/>
                    <a:pt x="1543" y="14460"/>
                    <a:pt x="1350" y="17052"/>
                  </a:cubicBezTo>
                  <a:cubicBezTo>
                    <a:pt x="1157" y="19644"/>
                    <a:pt x="771" y="21084"/>
                    <a:pt x="385" y="21084"/>
                  </a:cubicBezTo>
                  <a:cubicBezTo>
                    <a:pt x="0" y="21084"/>
                    <a:pt x="-386" y="19644"/>
                    <a:pt x="771" y="16476"/>
                  </a:cubicBezTo>
                  <a:cubicBezTo>
                    <a:pt x="1928" y="13308"/>
                    <a:pt x="4628" y="8412"/>
                    <a:pt x="6557" y="5388"/>
                  </a:cubicBezTo>
                  <a:cubicBezTo>
                    <a:pt x="8485" y="2364"/>
                    <a:pt x="9643" y="1212"/>
                    <a:pt x="11185" y="492"/>
                  </a:cubicBezTo>
                  <a:cubicBezTo>
                    <a:pt x="12728" y="-228"/>
                    <a:pt x="14657" y="-516"/>
                    <a:pt x="16393" y="2220"/>
                  </a:cubicBezTo>
                  <a:cubicBezTo>
                    <a:pt x="18128" y="4956"/>
                    <a:pt x="19671" y="10716"/>
                    <a:pt x="20443" y="13740"/>
                  </a:cubicBezTo>
                  <a:cubicBezTo>
                    <a:pt x="21214" y="16764"/>
                    <a:pt x="21214" y="17052"/>
                    <a:pt x="21214" y="173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4832349" y="431165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4895849" y="426085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4984749" y="4208587"/>
              <a:ext cx="196851" cy="19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2885"/>
                  </a:moveTo>
                  <a:cubicBezTo>
                    <a:pt x="232" y="5159"/>
                    <a:pt x="465" y="7433"/>
                    <a:pt x="465" y="9365"/>
                  </a:cubicBezTo>
                  <a:cubicBezTo>
                    <a:pt x="465" y="11298"/>
                    <a:pt x="232" y="12889"/>
                    <a:pt x="116" y="13003"/>
                  </a:cubicBezTo>
                  <a:cubicBezTo>
                    <a:pt x="0" y="13117"/>
                    <a:pt x="0" y="11753"/>
                    <a:pt x="232" y="10275"/>
                  </a:cubicBezTo>
                  <a:cubicBezTo>
                    <a:pt x="465" y="8797"/>
                    <a:pt x="929" y="7205"/>
                    <a:pt x="1626" y="5955"/>
                  </a:cubicBezTo>
                  <a:cubicBezTo>
                    <a:pt x="2323" y="4704"/>
                    <a:pt x="3252" y="3795"/>
                    <a:pt x="4181" y="3795"/>
                  </a:cubicBezTo>
                  <a:cubicBezTo>
                    <a:pt x="5110" y="3795"/>
                    <a:pt x="6039" y="4704"/>
                    <a:pt x="6735" y="5727"/>
                  </a:cubicBezTo>
                  <a:cubicBezTo>
                    <a:pt x="7432" y="6750"/>
                    <a:pt x="7897" y="7887"/>
                    <a:pt x="8710" y="7433"/>
                  </a:cubicBezTo>
                  <a:cubicBezTo>
                    <a:pt x="9523" y="6978"/>
                    <a:pt x="10684" y="4931"/>
                    <a:pt x="11729" y="3454"/>
                  </a:cubicBezTo>
                  <a:cubicBezTo>
                    <a:pt x="12774" y="1976"/>
                    <a:pt x="13703" y="1066"/>
                    <a:pt x="14748" y="498"/>
                  </a:cubicBezTo>
                  <a:cubicBezTo>
                    <a:pt x="15794" y="-71"/>
                    <a:pt x="16955" y="-298"/>
                    <a:pt x="18000" y="611"/>
                  </a:cubicBezTo>
                  <a:cubicBezTo>
                    <a:pt x="19045" y="1521"/>
                    <a:pt x="19974" y="3567"/>
                    <a:pt x="20555" y="7205"/>
                  </a:cubicBezTo>
                  <a:cubicBezTo>
                    <a:pt x="21135" y="10843"/>
                    <a:pt x="21368" y="16073"/>
                    <a:pt x="21600" y="213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5685662" y="4866227"/>
              <a:ext cx="175388" cy="348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06" fill="norm" stroke="1" extrusionOk="0">
                  <a:moveTo>
                    <a:pt x="21307" y="1810"/>
                  </a:moveTo>
                  <a:cubicBezTo>
                    <a:pt x="19507" y="1163"/>
                    <a:pt x="17707" y="517"/>
                    <a:pt x="16164" y="193"/>
                  </a:cubicBezTo>
                  <a:cubicBezTo>
                    <a:pt x="14621" y="-130"/>
                    <a:pt x="13336" y="-130"/>
                    <a:pt x="11278" y="840"/>
                  </a:cubicBezTo>
                  <a:cubicBezTo>
                    <a:pt x="9221" y="1810"/>
                    <a:pt x="6393" y="3750"/>
                    <a:pt x="4207" y="6466"/>
                  </a:cubicBezTo>
                  <a:cubicBezTo>
                    <a:pt x="2021" y="9183"/>
                    <a:pt x="478" y="12675"/>
                    <a:pt x="93" y="15326"/>
                  </a:cubicBezTo>
                  <a:cubicBezTo>
                    <a:pt x="-293" y="17978"/>
                    <a:pt x="478" y="19789"/>
                    <a:pt x="3307" y="20629"/>
                  </a:cubicBezTo>
                  <a:cubicBezTo>
                    <a:pt x="6136" y="21470"/>
                    <a:pt x="11021" y="21341"/>
                    <a:pt x="15907" y="212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5915206" y="4978400"/>
              <a:ext cx="1569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38"/>
                    <a:pt x="-1582" y="11676"/>
                    <a:pt x="1118" y="15276"/>
                  </a:cubicBezTo>
                  <a:cubicBezTo>
                    <a:pt x="3818" y="18876"/>
                    <a:pt x="11918" y="20238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6019799" y="5064855"/>
              <a:ext cx="1143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400" y="12582"/>
                    <a:pt x="8800" y="4867"/>
                    <a:pt x="12400" y="1782"/>
                  </a:cubicBezTo>
                  <a:cubicBezTo>
                    <a:pt x="16000" y="-1304"/>
                    <a:pt x="188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020" name="Drawing"/>
          <p:cNvGrpSpPr/>
          <p:nvPr/>
        </p:nvGrpSpPr>
        <p:grpSpPr>
          <a:xfrm>
            <a:off x="7150100" y="3181614"/>
            <a:ext cx="2152651" cy="31487"/>
            <a:chOff x="0" y="0"/>
            <a:chExt cx="2152650" cy="31485"/>
          </a:xfrm>
        </p:grpSpPr>
        <p:sp>
          <p:nvSpPr>
            <p:cNvPr id="2018" name="Line"/>
            <p:cNvSpPr/>
            <p:nvPr/>
          </p:nvSpPr>
          <p:spPr>
            <a:xfrm>
              <a:off x="0" y="2628"/>
              <a:ext cx="4635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340" y="2735"/>
                    <a:pt x="8679" y="-1585"/>
                    <a:pt x="12279" y="575"/>
                  </a:cubicBezTo>
                  <a:cubicBezTo>
                    <a:pt x="15879" y="2735"/>
                    <a:pt x="1874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047750" y="-1"/>
              <a:ext cx="1104901" cy="3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1420"/>
                  </a:moveTo>
                  <a:cubicBezTo>
                    <a:pt x="1531" y="19980"/>
                    <a:pt x="3062" y="18540"/>
                    <a:pt x="4655" y="15660"/>
                  </a:cubicBezTo>
                  <a:cubicBezTo>
                    <a:pt x="6248" y="12780"/>
                    <a:pt x="7903" y="8460"/>
                    <a:pt x="9455" y="5580"/>
                  </a:cubicBezTo>
                  <a:cubicBezTo>
                    <a:pt x="11007" y="2700"/>
                    <a:pt x="12455" y="1260"/>
                    <a:pt x="14193" y="540"/>
                  </a:cubicBezTo>
                  <a:cubicBezTo>
                    <a:pt x="15931" y="-180"/>
                    <a:pt x="17959" y="-180"/>
                    <a:pt x="19241" y="540"/>
                  </a:cubicBezTo>
                  <a:cubicBezTo>
                    <a:pt x="20524" y="1260"/>
                    <a:pt x="21062" y="2700"/>
                    <a:pt x="21600" y="4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8" name="Drawing"/>
          <p:cNvGrpSpPr/>
          <p:nvPr/>
        </p:nvGrpSpPr>
        <p:grpSpPr>
          <a:xfrm>
            <a:off x="552449" y="1107519"/>
            <a:ext cx="12410187" cy="8303181"/>
            <a:chOff x="0" y="0"/>
            <a:chExt cx="12410185" cy="8303180"/>
          </a:xfrm>
        </p:grpSpPr>
        <p:sp>
          <p:nvSpPr>
            <p:cNvPr id="2022" name="Line"/>
            <p:cNvSpPr/>
            <p:nvPr/>
          </p:nvSpPr>
          <p:spPr>
            <a:xfrm>
              <a:off x="1498599" y="257730"/>
              <a:ext cx="6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40"/>
                    <a:pt x="7200" y="8280"/>
                    <a:pt x="3600" y="11880"/>
                  </a:cubicBezTo>
                  <a:cubicBezTo>
                    <a:pt x="0" y="15480"/>
                    <a:pt x="0" y="185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465719" y="173063"/>
              <a:ext cx="174817" cy="34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49" fill="norm" stroke="1" extrusionOk="0">
                  <a:moveTo>
                    <a:pt x="1661" y="11913"/>
                  </a:moveTo>
                  <a:cubicBezTo>
                    <a:pt x="1407" y="8378"/>
                    <a:pt x="1153" y="4844"/>
                    <a:pt x="1407" y="2749"/>
                  </a:cubicBezTo>
                  <a:cubicBezTo>
                    <a:pt x="1661" y="655"/>
                    <a:pt x="2423" y="0"/>
                    <a:pt x="5346" y="0"/>
                  </a:cubicBezTo>
                  <a:cubicBezTo>
                    <a:pt x="8268" y="0"/>
                    <a:pt x="13350" y="655"/>
                    <a:pt x="16654" y="2422"/>
                  </a:cubicBezTo>
                  <a:cubicBezTo>
                    <a:pt x="19957" y="4189"/>
                    <a:pt x="21482" y="7069"/>
                    <a:pt x="20847" y="10015"/>
                  </a:cubicBezTo>
                  <a:cubicBezTo>
                    <a:pt x="20211" y="12960"/>
                    <a:pt x="17416" y="15971"/>
                    <a:pt x="13986" y="17935"/>
                  </a:cubicBezTo>
                  <a:cubicBezTo>
                    <a:pt x="10555" y="19898"/>
                    <a:pt x="6489" y="20815"/>
                    <a:pt x="3821" y="21207"/>
                  </a:cubicBezTo>
                  <a:cubicBezTo>
                    <a:pt x="1153" y="21600"/>
                    <a:pt x="-118" y="21469"/>
                    <a:pt x="9" y="21142"/>
                  </a:cubicBezTo>
                  <a:cubicBezTo>
                    <a:pt x="136" y="20815"/>
                    <a:pt x="1661" y="20291"/>
                    <a:pt x="3186" y="19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733549" y="435530"/>
              <a:ext cx="1" cy="152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866899" y="289480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860549" y="429180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2131483" y="81151"/>
              <a:ext cx="192617" cy="45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2353"/>
                  </a:moveTo>
                  <a:cubicBezTo>
                    <a:pt x="18989" y="1549"/>
                    <a:pt x="16378" y="746"/>
                    <a:pt x="13886" y="344"/>
                  </a:cubicBezTo>
                  <a:cubicBezTo>
                    <a:pt x="11393" y="-58"/>
                    <a:pt x="9020" y="-58"/>
                    <a:pt x="7358" y="93"/>
                  </a:cubicBezTo>
                  <a:cubicBezTo>
                    <a:pt x="5697" y="243"/>
                    <a:pt x="4747" y="545"/>
                    <a:pt x="3798" y="846"/>
                  </a:cubicBezTo>
                  <a:cubicBezTo>
                    <a:pt x="2848" y="1148"/>
                    <a:pt x="1899" y="1449"/>
                    <a:pt x="1780" y="1851"/>
                  </a:cubicBezTo>
                  <a:cubicBezTo>
                    <a:pt x="1662" y="2253"/>
                    <a:pt x="2374" y="2755"/>
                    <a:pt x="3916" y="3408"/>
                  </a:cubicBezTo>
                  <a:cubicBezTo>
                    <a:pt x="5459" y="4061"/>
                    <a:pt x="7833" y="4865"/>
                    <a:pt x="8782" y="5819"/>
                  </a:cubicBezTo>
                  <a:cubicBezTo>
                    <a:pt x="9732" y="6774"/>
                    <a:pt x="9257" y="7879"/>
                    <a:pt x="8545" y="8582"/>
                  </a:cubicBezTo>
                  <a:cubicBezTo>
                    <a:pt x="7833" y="9285"/>
                    <a:pt x="6884" y="9587"/>
                    <a:pt x="5815" y="9888"/>
                  </a:cubicBezTo>
                  <a:cubicBezTo>
                    <a:pt x="4747" y="10189"/>
                    <a:pt x="3560" y="10491"/>
                    <a:pt x="2374" y="10692"/>
                  </a:cubicBezTo>
                  <a:cubicBezTo>
                    <a:pt x="1187" y="10893"/>
                    <a:pt x="0" y="10993"/>
                    <a:pt x="0" y="10943"/>
                  </a:cubicBezTo>
                  <a:cubicBezTo>
                    <a:pt x="0" y="10893"/>
                    <a:pt x="1187" y="10692"/>
                    <a:pt x="2374" y="10642"/>
                  </a:cubicBezTo>
                  <a:cubicBezTo>
                    <a:pt x="3560" y="10591"/>
                    <a:pt x="4747" y="10692"/>
                    <a:pt x="5578" y="10993"/>
                  </a:cubicBezTo>
                  <a:cubicBezTo>
                    <a:pt x="6409" y="11295"/>
                    <a:pt x="6884" y="11797"/>
                    <a:pt x="6527" y="13053"/>
                  </a:cubicBezTo>
                  <a:cubicBezTo>
                    <a:pt x="6171" y="14309"/>
                    <a:pt x="4985" y="16318"/>
                    <a:pt x="4273" y="17574"/>
                  </a:cubicBezTo>
                  <a:cubicBezTo>
                    <a:pt x="3560" y="18829"/>
                    <a:pt x="3323" y="19332"/>
                    <a:pt x="3204" y="19834"/>
                  </a:cubicBezTo>
                  <a:cubicBezTo>
                    <a:pt x="3086" y="20336"/>
                    <a:pt x="3086" y="20839"/>
                    <a:pt x="3798" y="21140"/>
                  </a:cubicBezTo>
                  <a:cubicBezTo>
                    <a:pt x="4510" y="21442"/>
                    <a:pt x="5934" y="21542"/>
                    <a:pt x="8308" y="21291"/>
                  </a:cubicBezTo>
                  <a:cubicBezTo>
                    <a:pt x="10681" y="21040"/>
                    <a:pt x="14004" y="20437"/>
                    <a:pt x="17327" y="19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2324100" y="242913"/>
              <a:ext cx="184150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"/>
                  </a:moveTo>
                  <a:cubicBezTo>
                    <a:pt x="0" y="1080"/>
                    <a:pt x="0" y="0"/>
                    <a:pt x="497" y="0"/>
                  </a:cubicBezTo>
                  <a:cubicBezTo>
                    <a:pt x="993" y="0"/>
                    <a:pt x="1986" y="1080"/>
                    <a:pt x="4345" y="4104"/>
                  </a:cubicBezTo>
                  <a:cubicBezTo>
                    <a:pt x="6703" y="7128"/>
                    <a:pt x="10428" y="12096"/>
                    <a:pt x="13531" y="15336"/>
                  </a:cubicBezTo>
                  <a:cubicBezTo>
                    <a:pt x="16634" y="18576"/>
                    <a:pt x="19117" y="20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2378942" y="212717"/>
              <a:ext cx="142008" cy="23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71" fill="norm" stroke="1" extrusionOk="0">
                  <a:moveTo>
                    <a:pt x="21311" y="619"/>
                  </a:moveTo>
                  <a:cubicBezTo>
                    <a:pt x="19723" y="240"/>
                    <a:pt x="18135" y="-139"/>
                    <a:pt x="16705" y="50"/>
                  </a:cubicBezTo>
                  <a:cubicBezTo>
                    <a:pt x="15276" y="240"/>
                    <a:pt x="14005" y="998"/>
                    <a:pt x="11782" y="3556"/>
                  </a:cubicBezTo>
                  <a:cubicBezTo>
                    <a:pt x="9558" y="6114"/>
                    <a:pt x="6382" y="10472"/>
                    <a:pt x="4317" y="13124"/>
                  </a:cubicBezTo>
                  <a:cubicBezTo>
                    <a:pt x="2252" y="15777"/>
                    <a:pt x="1299" y="16724"/>
                    <a:pt x="664" y="17861"/>
                  </a:cubicBezTo>
                  <a:cubicBezTo>
                    <a:pt x="29" y="18998"/>
                    <a:pt x="-289" y="20324"/>
                    <a:pt x="346" y="20893"/>
                  </a:cubicBezTo>
                  <a:cubicBezTo>
                    <a:pt x="982" y="21461"/>
                    <a:pt x="2570" y="21272"/>
                    <a:pt x="4158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2546350" y="378380"/>
              <a:ext cx="19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679700" y="422830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2971800" y="403780"/>
              <a:ext cx="69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3295650" y="214981"/>
              <a:ext cx="158750" cy="23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985"/>
                  </a:moveTo>
                  <a:cubicBezTo>
                    <a:pt x="1152" y="416"/>
                    <a:pt x="2304" y="-152"/>
                    <a:pt x="3456" y="37"/>
                  </a:cubicBezTo>
                  <a:cubicBezTo>
                    <a:pt x="4608" y="227"/>
                    <a:pt x="5760" y="1174"/>
                    <a:pt x="8496" y="4111"/>
                  </a:cubicBezTo>
                  <a:cubicBezTo>
                    <a:pt x="11232" y="7048"/>
                    <a:pt x="15552" y="11974"/>
                    <a:pt x="18000" y="15195"/>
                  </a:cubicBezTo>
                  <a:cubicBezTo>
                    <a:pt x="20448" y="18416"/>
                    <a:pt x="21024" y="19932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3352800" y="166152"/>
              <a:ext cx="146050" cy="30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187"/>
                  </a:moveTo>
                  <a:cubicBezTo>
                    <a:pt x="20035" y="39"/>
                    <a:pt x="18470" y="-109"/>
                    <a:pt x="17061" y="113"/>
                  </a:cubicBezTo>
                  <a:cubicBezTo>
                    <a:pt x="15652" y="335"/>
                    <a:pt x="14400" y="927"/>
                    <a:pt x="12209" y="3220"/>
                  </a:cubicBezTo>
                  <a:cubicBezTo>
                    <a:pt x="10017" y="5513"/>
                    <a:pt x="6887" y="9507"/>
                    <a:pt x="4696" y="12836"/>
                  </a:cubicBezTo>
                  <a:cubicBezTo>
                    <a:pt x="2504" y="16165"/>
                    <a:pt x="1252" y="18828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512083" y="335651"/>
              <a:ext cx="95934" cy="150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56" fill="norm" stroke="1" extrusionOk="0">
                  <a:moveTo>
                    <a:pt x="4108" y="2456"/>
                  </a:moveTo>
                  <a:cubicBezTo>
                    <a:pt x="3169" y="5456"/>
                    <a:pt x="2230" y="8456"/>
                    <a:pt x="1525" y="11456"/>
                  </a:cubicBezTo>
                  <a:cubicBezTo>
                    <a:pt x="821" y="14456"/>
                    <a:pt x="352" y="17456"/>
                    <a:pt x="117" y="17606"/>
                  </a:cubicBezTo>
                  <a:cubicBezTo>
                    <a:pt x="-118" y="17756"/>
                    <a:pt x="-118" y="15056"/>
                    <a:pt x="1291" y="11906"/>
                  </a:cubicBezTo>
                  <a:cubicBezTo>
                    <a:pt x="2699" y="8756"/>
                    <a:pt x="5517" y="5156"/>
                    <a:pt x="8804" y="2906"/>
                  </a:cubicBezTo>
                  <a:cubicBezTo>
                    <a:pt x="12091" y="656"/>
                    <a:pt x="15847" y="-244"/>
                    <a:pt x="18195" y="56"/>
                  </a:cubicBezTo>
                  <a:cubicBezTo>
                    <a:pt x="20543" y="356"/>
                    <a:pt x="21482" y="1856"/>
                    <a:pt x="21247" y="5606"/>
                  </a:cubicBezTo>
                  <a:cubicBezTo>
                    <a:pt x="21012" y="9356"/>
                    <a:pt x="19604" y="15356"/>
                    <a:pt x="18195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3702050" y="123167"/>
              <a:ext cx="86519" cy="38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49" fill="norm" stroke="1" extrusionOk="0">
                  <a:moveTo>
                    <a:pt x="1543" y="784"/>
                  </a:moveTo>
                  <a:cubicBezTo>
                    <a:pt x="3600" y="426"/>
                    <a:pt x="5657" y="68"/>
                    <a:pt x="7971" y="9"/>
                  </a:cubicBezTo>
                  <a:cubicBezTo>
                    <a:pt x="10286" y="-51"/>
                    <a:pt x="12857" y="188"/>
                    <a:pt x="14143" y="963"/>
                  </a:cubicBezTo>
                  <a:cubicBezTo>
                    <a:pt x="15429" y="1739"/>
                    <a:pt x="15429" y="3052"/>
                    <a:pt x="13629" y="4424"/>
                  </a:cubicBezTo>
                  <a:cubicBezTo>
                    <a:pt x="11829" y="5797"/>
                    <a:pt x="8229" y="7229"/>
                    <a:pt x="6171" y="8243"/>
                  </a:cubicBezTo>
                  <a:cubicBezTo>
                    <a:pt x="4114" y="9257"/>
                    <a:pt x="3600" y="9854"/>
                    <a:pt x="5143" y="10689"/>
                  </a:cubicBezTo>
                  <a:cubicBezTo>
                    <a:pt x="6686" y="11525"/>
                    <a:pt x="10286" y="12599"/>
                    <a:pt x="13629" y="13732"/>
                  </a:cubicBezTo>
                  <a:cubicBezTo>
                    <a:pt x="16971" y="14866"/>
                    <a:pt x="20057" y="16059"/>
                    <a:pt x="20829" y="17193"/>
                  </a:cubicBezTo>
                  <a:cubicBezTo>
                    <a:pt x="21600" y="18327"/>
                    <a:pt x="20057" y="19401"/>
                    <a:pt x="16200" y="20117"/>
                  </a:cubicBezTo>
                  <a:cubicBezTo>
                    <a:pt x="12343" y="20833"/>
                    <a:pt x="6171" y="21191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610431" y="167698"/>
              <a:ext cx="15670" cy="21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502" fill="norm" stroke="1" extrusionOk="0">
                  <a:moveTo>
                    <a:pt x="19987" y="1999"/>
                  </a:moveTo>
                  <a:cubicBezTo>
                    <a:pt x="14587" y="951"/>
                    <a:pt x="9187" y="-98"/>
                    <a:pt x="5137" y="7"/>
                  </a:cubicBezTo>
                  <a:cubicBezTo>
                    <a:pt x="1087" y="112"/>
                    <a:pt x="-1613" y="1370"/>
                    <a:pt x="1087" y="5145"/>
                  </a:cubicBezTo>
                  <a:cubicBezTo>
                    <a:pt x="3787" y="8919"/>
                    <a:pt x="11887" y="15211"/>
                    <a:pt x="19987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596466" y="69499"/>
              <a:ext cx="172205" cy="31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93" fill="norm" stroke="1" extrusionOk="0">
                  <a:moveTo>
                    <a:pt x="520" y="4537"/>
                  </a:moveTo>
                  <a:cubicBezTo>
                    <a:pt x="260" y="3685"/>
                    <a:pt x="0" y="2832"/>
                    <a:pt x="0" y="2051"/>
                  </a:cubicBezTo>
                  <a:cubicBezTo>
                    <a:pt x="0" y="1269"/>
                    <a:pt x="260" y="559"/>
                    <a:pt x="1822" y="203"/>
                  </a:cubicBezTo>
                  <a:cubicBezTo>
                    <a:pt x="3383" y="-152"/>
                    <a:pt x="6246" y="-152"/>
                    <a:pt x="9759" y="1127"/>
                  </a:cubicBezTo>
                  <a:cubicBezTo>
                    <a:pt x="13272" y="2406"/>
                    <a:pt x="17436" y="4964"/>
                    <a:pt x="19518" y="7166"/>
                  </a:cubicBezTo>
                  <a:cubicBezTo>
                    <a:pt x="21600" y="9369"/>
                    <a:pt x="21600" y="11216"/>
                    <a:pt x="20169" y="12993"/>
                  </a:cubicBezTo>
                  <a:cubicBezTo>
                    <a:pt x="18737" y="14769"/>
                    <a:pt x="15875" y="16474"/>
                    <a:pt x="12752" y="17824"/>
                  </a:cubicBezTo>
                  <a:cubicBezTo>
                    <a:pt x="9629" y="19174"/>
                    <a:pt x="6246" y="20169"/>
                    <a:pt x="3904" y="20737"/>
                  </a:cubicBezTo>
                  <a:cubicBezTo>
                    <a:pt x="1561" y="21306"/>
                    <a:pt x="260" y="21448"/>
                    <a:pt x="520" y="21377"/>
                  </a:cubicBezTo>
                  <a:cubicBezTo>
                    <a:pt x="781" y="21306"/>
                    <a:pt x="2602" y="21022"/>
                    <a:pt x="4424" y="20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772149" y="314871"/>
              <a:ext cx="133351" cy="12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6591"/>
                  </a:moveTo>
                  <a:cubicBezTo>
                    <a:pt x="0" y="4760"/>
                    <a:pt x="0" y="2930"/>
                    <a:pt x="1200" y="1649"/>
                  </a:cubicBezTo>
                  <a:cubicBezTo>
                    <a:pt x="2400" y="367"/>
                    <a:pt x="4800" y="-365"/>
                    <a:pt x="6686" y="184"/>
                  </a:cubicBezTo>
                  <a:cubicBezTo>
                    <a:pt x="8571" y="733"/>
                    <a:pt x="9943" y="2564"/>
                    <a:pt x="10114" y="5310"/>
                  </a:cubicBezTo>
                  <a:cubicBezTo>
                    <a:pt x="10286" y="8055"/>
                    <a:pt x="9257" y="11716"/>
                    <a:pt x="8229" y="14279"/>
                  </a:cubicBezTo>
                  <a:cubicBezTo>
                    <a:pt x="7200" y="16842"/>
                    <a:pt x="6171" y="18306"/>
                    <a:pt x="6686" y="19404"/>
                  </a:cubicBezTo>
                  <a:cubicBezTo>
                    <a:pt x="7200" y="20503"/>
                    <a:pt x="9257" y="21235"/>
                    <a:pt x="12000" y="21235"/>
                  </a:cubicBezTo>
                  <a:cubicBezTo>
                    <a:pt x="14743" y="21235"/>
                    <a:pt x="18171" y="20503"/>
                    <a:pt x="21600" y="19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045199" y="200580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045199" y="276780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6246573" y="36763"/>
              <a:ext cx="154227" cy="36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25" fill="norm" stroke="1" extrusionOk="0">
                  <a:moveTo>
                    <a:pt x="21268" y="2159"/>
                  </a:moveTo>
                  <a:cubicBezTo>
                    <a:pt x="18933" y="1415"/>
                    <a:pt x="16598" y="670"/>
                    <a:pt x="13971" y="297"/>
                  </a:cubicBezTo>
                  <a:cubicBezTo>
                    <a:pt x="11344" y="-75"/>
                    <a:pt x="8425" y="-75"/>
                    <a:pt x="6527" y="173"/>
                  </a:cubicBezTo>
                  <a:cubicBezTo>
                    <a:pt x="4630" y="422"/>
                    <a:pt x="3754" y="918"/>
                    <a:pt x="3900" y="1973"/>
                  </a:cubicBezTo>
                  <a:cubicBezTo>
                    <a:pt x="4046" y="3028"/>
                    <a:pt x="5214" y="4642"/>
                    <a:pt x="6090" y="6132"/>
                  </a:cubicBezTo>
                  <a:cubicBezTo>
                    <a:pt x="6965" y="7622"/>
                    <a:pt x="7549" y="8987"/>
                    <a:pt x="7257" y="9856"/>
                  </a:cubicBezTo>
                  <a:cubicBezTo>
                    <a:pt x="6965" y="10725"/>
                    <a:pt x="5798" y="11097"/>
                    <a:pt x="4338" y="11346"/>
                  </a:cubicBezTo>
                  <a:cubicBezTo>
                    <a:pt x="2879" y="11594"/>
                    <a:pt x="1127" y="11718"/>
                    <a:pt x="836" y="11594"/>
                  </a:cubicBezTo>
                  <a:cubicBezTo>
                    <a:pt x="544" y="11470"/>
                    <a:pt x="1711" y="11097"/>
                    <a:pt x="2879" y="11097"/>
                  </a:cubicBezTo>
                  <a:cubicBezTo>
                    <a:pt x="4046" y="11097"/>
                    <a:pt x="5214" y="11470"/>
                    <a:pt x="5798" y="11966"/>
                  </a:cubicBezTo>
                  <a:cubicBezTo>
                    <a:pt x="6382" y="12463"/>
                    <a:pt x="6382" y="13084"/>
                    <a:pt x="5360" y="14201"/>
                  </a:cubicBezTo>
                  <a:cubicBezTo>
                    <a:pt x="4338" y="15318"/>
                    <a:pt x="2295" y="16932"/>
                    <a:pt x="1127" y="18111"/>
                  </a:cubicBezTo>
                  <a:cubicBezTo>
                    <a:pt x="-40" y="19291"/>
                    <a:pt x="-332" y="20035"/>
                    <a:pt x="398" y="20532"/>
                  </a:cubicBezTo>
                  <a:cubicBezTo>
                    <a:pt x="1127" y="21028"/>
                    <a:pt x="2879" y="21277"/>
                    <a:pt x="5214" y="21401"/>
                  </a:cubicBezTo>
                  <a:cubicBezTo>
                    <a:pt x="7549" y="21525"/>
                    <a:pt x="10468" y="21525"/>
                    <a:pt x="13387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6480672" y="115609"/>
              <a:ext cx="142378" cy="256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48" fill="norm" stroke="1" extrusionOk="0">
                  <a:moveTo>
                    <a:pt x="402" y="2327"/>
                  </a:moveTo>
                  <a:cubicBezTo>
                    <a:pt x="85" y="1264"/>
                    <a:pt x="-233" y="202"/>
                    <a:pt x="243" y="25"/>
                  </a:cubicBezTo>
                  <a:cubicBezTo>
                    <a:pt x="720" y="-152"/>
                    <a:pt x="1991" y="556"/>
                    <a:pt x="4532" y="3389"/>
                  </a:cubicBezTo>
                  <a:cubicBezTo>
                    <a:pt x="7073" y="6222"/>
                    <a:pt x="10885" y="11179"/>
                    <a:pt x="13902" y="14543"/>
                  </a:cubicBezTo>
                  <a:cubicBezTo>
                    <a:pt x="16920" y="17907"/>
                    <a:pt x="19143" y="19678"/>
                    <a:pt x="21367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6468920" y="110457"/>
              <a:ext cx="198581" cy="284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18" fill="norm" stroke="1" extrusionOk="0">
                  <a:moveTo>
                    <a:pt x="21331" y="568"/>
                  </a:moveTo>
                  <a:cubicBezTo>
                    <a:pt x="20194" y="251"/>
                    <a:pt x="19057" y="-67"/>
                    <a:pt x="18034" y="12"/>
                  </a:cubicBezTo>
                  <a:cubicBezTo>
                    <a:pt x="17011" y="92"/>
                    <a:pt x="16102" y="568"/>
                    <a:pt x="14169" y="2554"/>
                  </a:cubicBezTo>
                  <a:cubicBezTo>
                    <a:pt x="12236" y="4539"/>
                    <a:pt x="9280" y="8033"/>
                    <a:pt x="6779" y="10971"/>
                  </a:cubicBezTo>
                  <a:cubicBezTo>
                    <a:pt x="4278" y="13909"/>
                    <a:pt x="2232" y="16292"/>
                    <a:pt x="1095" y="18039"/>
                  </a:cubicBezTo>
                  <a:cubicBezTo>
                    <a:pt x="-42" y="19786"/>
                    <a:pt x="-269" y="20898"/>
                    <a:pt x="299" y="21215"/>
                  </a:cubicBezTo>
                  <a:cubicBezTo>
                    <a:pt x="868" y="21533"/>
                    <a:pt x="2232" y="21057"/>
                    <a:pt x="3596" y="20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6623579" y="274663"/>
              <a:ext cx="62972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4140" y="2607"/>
                  </a:moveTo>
                  <a:cubicBezTo>
                    <a:pt x="4140" y="6331"/>
                    <a:pt x="4140" y="10055"/>
                    <a:pt x="3420" y="13221"/>
                  </a:cubicBezTo>
                  <a:cubicBezTo>
                    <a:pt x="2700" y="16386"/>
                    <a:pt x="1260" y="18993"/>
                    <a:pt x="540" y="19366"/>
                  </a:cubicBezTo>
                  <a:cubicBezTo>
                    <a:pt x="-180" y="19738"/>
                    <a:pt x="-180" y="17876"/>
                    <a:pt x="540" y="14897"/>
                  </a:cubicBezTo>
                  <a:cubicBezTo>
                    <a:pt x="1260" y="11917"/>
                    <a:pt x="2700" y="7821"/>
                    <a:pt x="5220" y="4841"/>
                  </a:cubicBezTo>
                  <a:cubicBezTo>
                    <a:pt x="7740" y="1862"/>
                    <a:pt x="11340" y="0"/>
                    <a:pt x="13860" y="0"/>
                  </a:cubicBezTo>
                  <a:cubicBezTo>
                    <a:pt x="16380" y="0"/>
                    <a:pt x="17820" y="1862"/>
                    <a:pt x="18900" y="5772"/>
                  </a:cubicBezTo>
                  <a:cubicBezTo>
                    <a:pt x="19980" y="9683"/>
                    <a:pt x="20700" y="15641"/>
                    <a:pt x="2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6737349" y="327580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6762749" y="302180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857999" y="340280"/>
              <a:ext cx="1" cy="698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6849020" y="321230"/>
              <a:ext cx="2168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14221" y="0"/>
                  </a:moveTo>
                  <a:cubicBezTo>
                    <a:pt x="10294" y="3086"/>
                    <a:pt x="6367" y="6171"/>
                    <a:pt x="3421" y="9000"/>
                  </a:cubicBezTo>
                  <a:cubicBezTo>
                    <a:pt x="476" y="11829"/>
                    <a:pt x="-1488" y="14400"/>
                    <a:pt x="1457" y="16457"/>
                  </a:cubicBezTo>
                  <a:cubicBezTo>
                    <a:pt x="4403" y="18514"/>
                    <a:pt x="12257" y="20057"/>
                    <a:pt x="201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7023099" y="372030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7200899" y="365680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480299" y="384730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823199" y="130730"/>
              <a:ext cx="133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27"/>
                    <a:pt x="9600" y="7855"/>
                    <a:pt x="13200" y="11455"/>
                  </a:cubicBezTo>
                  <a:cubicBezTo>
                    <a:pt x="16800" y="15055"/>
                    <a:pt x="192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7804149" y="98980"/>
              <a:ext cx="2095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9" y="0"/>
                    <a:pt x="19418" y="0"/>
                    <a:pt x="17891" y="918"/>
                  </a:cubicBezTo>
                  <a:cubicBezTo>
                    <a:pt x="16364" y="1835"/>
                    <a:pt x="14400" y="3671"/>
                    <a:pt x="12109" y="6353"/>
                  </a:cubicBezTo>
                  <a:cubicBezTo>
                    <a:pt x="9818" y="9035"/>
                    <a:pt x="7200" y="12565"/>
                    <a:pt x="5127" y="15247"/>
                  </a:cubicBezTo>
                  <a:cubicBezTo>
                    <a:pt x="3055" y="17929"/>
                    <a:pt x="1527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7976540" y="281521"/>
              <a:ext cx="94311" cy="12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168" fill="norm" stroke="1" extrusionOk="0">
                  <a:moveTo>
                    <a:pt x="5547" y="4445"/>
                  </a:moveTo>
                  <a:cubicBezTo>
                    <a:pt x="4587" y="7929"/>
                    <a:pt x="3627" y="11413"/>
                    <a:pt x="2667" y="14026"/>
                  </a:cubicBezTo>
                  <a:cubicBezTo>
                    <a:pt x="1707" y="16639"/>
                    <a:pt x="747" y="18381"/>
                    <a:pt x="267" y="18033"/>
                  </a:cubicBezTo>
                  <a:cubicBezTo>
                    <a:pt x="-213" y="17684"/>
                    <a:pt x="-213" y="15245"/>
                    <a:pt x="1707" y="11936"/>
                  </a:cubicBezTo>
                  <a:cubicBezTo>
                    <a:pt x="3627" y="8626"/>
                    <a:pt x="7467" y="4445"/>
                    <a:pt x="10587" y="2181"/>
                  </a:cubicBezTo>
                  <a:cubicBezTo>
                    <a:pt x="13707" y="-84"/>
                    <a:pt x="16107" y="-432"/>
                    <a:pt x="17787" y="439"/>
                  </a:cubicBezTo>
                  <a:cubicBezTo>
                    <a:pt x="19467" y="1310"/>
                    <a:pt x="20427" y="3400"/>
                    <a:pt x="20907" y="7058"/>
                  </a:cubicBezTo>
                  <a:cubicBezTo>
                    <a:pt x="21387" y="10716"/>
                    <a:pt x="21387" y="15942"/>
                    <a:pt x="21387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121649" y="346630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8178799" y="302180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8248649" y="288349"/>
              <a:ext cx="137585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6903"/>
                  </a:moveTo>
                  <a:cubicBezTo>
                    <a:pt x="332" y="9137"/>
                    <a:pt x="665" y="11372"/>
                    <a:pt x="665" y="13420"/>
                  </a:cubicBezTo>
                  <a:cubicBezTo>
                    <a:pt x="665" y="15468"/>
                    <a:pt x="332" y="17330"/>
                    <a:pt x="665" y="17330"/>
                  </a:cubicBezTo>
                  <a:cubicBezTo>
                    <a:pt x="997" y="17330"/>
                    <a:pt x="1994" y="15468"/>
                    <a:pt x="3323" y="12861"/>
                  </a:cubicBezTo>
                  <a:cubicBezTo>
                    <a:pt x="4652" y="10255"/>
                    <a:pt x="6314" y="6903"/>
                    <a:pt x="7145" y="6530"/>
                  </a:cubicBezTo>
                  <a:cubicBezTo>
                    <a:pt x="7975" y="6158"/>
                    <a:pt x="7975" y="8765"/>
                    <a:pt x="7975" y="10999"/>
                  </a:cubicBezTo>
                  <a:cubicBezTo>
                    <a:pt x="7975" y="13234"/>
                    <a:pt x="7975" y="15096"/>
                    <a:pt x="8474" y="14910"/>
                  </a:cubicBezTo>
                  <a:cubicBezTo>
                    <a:pt x="8972" y="14724"/>
                    <a:pt x="9969" y="12489"/>
                    <a:pt x="10966" y="10441"/>
                  </a:cubicBezTo>
                  <a:cubicBezTo>
                    <a:pt x="11963" y="8393"/>
                    <a:pt x="12960" y="6530"/>
                    <a:pt x="14622" y="4482"/>
                  </a:cubicBezTo>
                  <a:cubicBezTo>
                    <a:pt x="16283" y="2434"/>
                    <a:pt x="18609" y="199"/>
                    <a:pt x="19938" y="13"/>
                  </a:cubicBezTo>
                  <a:cubicBezTo>
                    <a:pt x="21268" y="-173"/>
                    <a:pt x="21600" y="1689"/>
                    <a:pt x="21600" y="5413"/>
                  </a:cubicBezTo>
                  <a:cubicBezTo>
                    <a:pt x="21600" y="9137"/>
                    <a:pt x="21268" y="14724"/>
                    <a:pt x="21102" y="17703"/>
                  </a:cubicBezTo>
                  <a:cubicBezTo>
                    <a:pt x="20935" y="20682"/>
                    <a:pt x="20935" y="21055"/>
                    <a:pt x="20935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8458199" y="33224"/>
              <a:ext cx="100661" cy="45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92" fill="norm" stroke="1" extrusionOk="0">
                  <a:moveTo>
                    <a:pt x="0" y="993"/>
                  </a:moveTo>
                  <a:cubicBezTo>
                    <a:pt x="2250" y="598"/>
                    <a:pt x="4500" y="204"/>
                    <a:pt x="6750" y="56"/>
                  </a:cubicBezTo>
                  <a:cubicBezTo>
                    <a:pt x="9000" y="-92"/>
                    <a:pt x="11250" y="7"/>
                    <a:pt x="13275" y="944"/>
                  </a:cubicBezTo>
                  <a:cubicBezTo>
                    <a:pt x="15300" y="1881"/>
                    <a:pt x="17100" y="3656"/>
                    <a:pt x="17100" y="4987"/>
                  </a:cubicBezTo>
                  <a:cubicBezTo>
                    <a:pt x="17100" y="6319"/>
                    <a:pt x="15300" y="7207"/>
                    <a:pt x="13275" y="8144"/>
                  </a:cubicBezTo>
                  <a:cubicBezTo>
                    <a:pt x="11250" y="9081"/>
                    <a:pt x="9000" y="10067"/>
                    <a:pt x="9900" y="11201"/>
                  </a:cubicBezTo>
                  <a:cubicBezTo>
                    <a:pt x="10800" y="12335"/>
                    <a:pt x="14850" y="13618"/>
                    <a:pt x="17325" y="14850"/>
                  </a:cubicBezTo>
                  <a:cubicBezTo>
                    <a:pt x="19800" y="16083"/>
                    <a:pt x="20700" y="17267"/>
                    <a:pt x="21150" y="18105"/>
                  </a:cubicBezTo>
                  <a:cubicBezTo>
                    <a:pt x="21600" y="18944"/>
                    <a:pt x="21600" y="19437"/>
                    <a:pt x="19800" y="19979"/>
                  </a:cubicBezTo>
                  <a:cubicBezTo>
                    <a:pt x="18000" y="20522"/>
                    <a:pt x="14400" y="21113"/>
                    <a:pt x="11475" y="21311"/>
                  </a:cubicBezTo>
                  <a:cubicBezTo>
                    <a:pt x="8550" y="21508"/>
                    <a:pt x="6300" y="21311"/>
                    <a:pt x="4050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393700" y="518080"/>
              <a:ext cx="105283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705"/>
                  </a:moveTo>
                  <a:cubicBezTo>
                    <a:pt x="161" y="16761"/>
                    <a:pt x="321" y="15816"/>
                    <a:pt x="478" y="15167"/>
                  </a:cubicBezTo>
                  <a:cubicBezTo>
                    <a:pt x="634" y="14518"/>
                    <a:pt x="786" y="14164"/>
                    <a:pt x="945" y="13751"/>
                  </a:cubicBezTo>
                  <a:cubicBezTo>
                    <a:pt x="1103" y="13338"/>
                    <a:pt x="1268" y="12866"/>
                    <a:pt x="1435" y="12393"/>
                  </a:cubicBezTo>
                  <a:cubicBezTo>
                    <a:pt x="1602" y="11921"/>
                    <a:pt x="1772" y="11449"/>
                    <a:pt x="1932" y="11036"/>
                  </a:cubicBezTo>
                  <a:cubicBezTo>
                    <a:pt x="2093" y="10623"/>
                    <a:pt x="2245" y="10269"/>
                    <a:pt x="2408" y="9915"/>
                  </a:cubicBezTo>
                  <a:cubicBezTo>
                    <a:pt x="2571" y="9561"/>
                    <a:pt x="2745" y="9207"/>
                    <a:pt x="2901" y="8852"/>
                  </a:cubicBezTo>
                  <a:cubicBezTo>
                    <a:pt x="3057" y="8498"/>
                    <a:pt x="3196" y="8144"/>
                    <a:pt x="3348" y="7731"/>
                  </a:cubicBezTo>
                  <a:cubicBezTo>
                    <a:pt x="3500" y="7318"/>
                    <a:pt x="3665" y="6846"/>
                    <a:pt x="3837" y="6433"/>
                  </a:cubicBezTo>
                  <a:cubicBezTo>
                    <a:pt x="4008" y="6020"/>
                    <a:pt x="4186" y="5666"/>
                    <a:pt x="4366" y="5311"/>
                  </a:cubicBezTo>
                  <a:cubicBezTo>
                    <a:pt x="4547" y="4957"/>
                    <a:pt x="4729" y="4603"/>
                    <a:pt x="4914" y="4308"/>
                  </a:cubicBezTo>
                  <a:cubicBezTo>
                    <a:pt x="5098" y="4013"/>
                    <a:pt x="5285" y="3777"/>
                    <a:pt x="5474" y="3541"/>
                  </a:cubicBezTo>
                  <a:cubicBezTo>
                    <a:pt x="5663" y="3305"/>
                    <a:pt x="5854" y="3069"/>
                    <a:pt x="6045" y="2833"/>
                  </a:cubicBezTo>
                  <a:cubicBezTo>
                    <a:pt x="6236" y="2597"/>
                    <a:pt x="6427" y="2361"/>
                    <a:pt x="6590" y="2243"/>
                  </a:cubicBezTo>
                  <a:cubicBezTo>
                    <a:pt x="6753" y="2125"/>
                    <a:pt x="6887" y="2125"/>
                    <a:pt x="7020" y="2066"/>
                  </a:cubicBezTo>
                  <a:cubicBezTo>
                    <a:pt x="7152" y="2007"/>
                    <a:pt x="7283" y="1889"/>
                    <a:pt x="7417" y="1770"/>
                  </a:cubicBezTo>
                  <a:cubicBezTo>
                    <a:pt x="7552" y="1652"/>
                    <a:pt x="7691" y="1534"/>
                    <a:pt x="7836" y="1416"/>
                  </a:cubicBezTo>
                  <a:cubicBezTo>
                    <a:pt x="7982" y="1298"/>
                    <a:pt x="8134" y="1180"/>
                    <a:pt x="8279" y="1062"/>
                  </a:cubicBezTo>
                  <a:cubicBezTo>
                    <a:pt x="8425" y="944"/>
                    <a:pt x="8564" y="826"/>
                    <a:pt x="8716" y="708"/>
                  </a:cubicBezTo>
                  <a:cubicBezTo>
                    <a:pt x="8868" y="590"/>
                    <a:pt x="9033" y="472"/>
                    <a:pt x="9189" y="354"/>
                  </a:cubicBezTo>
                  <a:cubicBezTo>
                    <a:pt x="9345" y="236"/>
                    <a:pt x="9493" y="118"/>
                    <a:pt x="9641" y="59"/>
                  </a:cubicBezTo>
                  <a:cubicBezTo>
                    <a:pt x="9788" y="0"/>
                    <a:pt x="9936" y="0"/>
                    <a:pt x="10083" y="0"/>
                  </a:cubicBezTo>
                  <a:cubicBezTo>
                    <a:pt x="10231" y="0"/>
                    <a:pt x="10379" y="0"/>
                    <a:pt x="10531" y="0"/>
                  </a:cubicBezTo>
                  <a:cubicBezTo>
                    <a:pt x="10683" y="0"/>
                    <a:pt x="10839" y="0"/>
                    <a:pt x="10987" y="59"/>
                  </a:cubicBezTo>
                  <a:cubicBezTo>
                    <a:pt x="11134" y="118"/>
                    <a:pt x="11273" y="236"/>
                    <a:pt x="11419" y="354"/>
                  </a:cubicBezTo>
                  <a:cubicBezTo>
                    <a:pt x="11564" y="472"/>
                    <a:pt x="11716" y="590"/>
                    <a:pt x="11866" y="767"/>
                  </a:cubicBezTo>
                  <a:cubicBezTo>
                    <a:pt x="12016" y="944"/>
                    <a:pt x="12164" y="1180"/>
                    <a:pt x="12309" y="1416"/>
                  </a:cubicBezTo>
                  <a:cubicBezTo>
                    <a:pt x="12455" y="1652"/>
                    <a:pt x="12598" y="1889"/>
                    <a:pt x="12743" y="2184"/>
                  </a:cubicBezTo>
                  <a:cubicBezTo>
                    <a:pt x="12889" y="2479"/>
                    <a:pt x="13036" y="2833"/>
                    <a:pt x="13188" y="3128"/>
                  </a:cubicBezTo>
                  <a:cubicBezTo>
                    <a:pt x="13340" y="3423"/>
                    <a:pt x="13497" y="3659"/>
                    <a:pt x="13647" y="3895"/>
                  </a:cubicBezTo>
                  <a:cubicBezTo>
                    <a:pt x="13796" y="4131"/>
                    <a:pt x="13940" y="4367"/>
                    <a:pt x="14094" y="4603"/>
                  </a:cubicBezTo>
                  <a:cubicBezTo>
                    <a:pt x="14248" y="4839"/>
                    <a:pt x="14413" y="5075"/>
                    <a:pt x="14576" y="5311"/>
                  </a:cubicBezTo>
                  <a:cubicBezTo>
                    <a:pt x="14739" y="5548"/>
                    <a:pt x="14899" y="5784"/>
                    <a:pt x="15064" y="6020"/>
                  </a:cubicBezTo>
                  <a:cubicBezTo>
                    <a:pt x="15229" y="6256"/>
                    <a:pt x="15399" y="6492"/>
                    <a:pt x="15568" y="6728"/>
                  </a:cubicBezTo>
                  <a:cubicBezTo>
                    <a:pt x="15738" y="6964"/>
                    <a:pt x="15907" y="7200"/>
                    <a:pt x="16087" y="7495"/>
                  </a:cubicBezTo>
                  <a:cubicBezTo>
                    <a:pt x="16267" y="7790"/>
                    <a:pt x="16458" y="8144"/>
                    <a:pt x="16636" y="8439"/>
                  </a:cubicBezTo>
                  <a:cubicBezTo>
                    <a:pt x="16814" y="8734"/>
                    <a:pt x="16979" y="8970"/>
                    <a:pt x="17153" y="9266"/>
                  </a:cubicBezTo>
                  <a:cubicBezTo>
                    <a:pt x="17327" y="9561"/>
                    <a:pt x="17509" y="9915"/>
                    <a:pt x="17683" y="10210"/>
                  </a:cubicBezTo>
                  <a:cubicBezTo>
                    <a:pt x="17857" y="10505"/>
                    <a:pt x="18022" y="10741"/>
                    <a:pt x="18189" y="11036"/>
                  </a:cubicBezTo>
                  <a:cubicBezTo>
                    <a:pt x="18356" y="11331"/>
                    <a:pt x="18525" y="11685"/>
                    <a:pt x="18682" y="11980"/>
                  </a:cubicBezTo>
                  <a:cubicBezTo>
                    <a:pt x="18838" y="12275"/>
                    <a:pt x="18981" y="12511"/>
                    <a:pt x="19131" y="12807"/>
                  </a:cubicBezTo>
                  <a:cubicBezTo>
                    <a:pt x="19281" y="13102"/>
                    <a:pt x="19437" y="13456"/>
                    <a:pt x="19613" y="13869"/>
                  </a:cubicBezTo>
                  <a:cubicBezTo>
                    <a:pt x="19789" y="14282"/>
                    <a:pt x="19985" y="14754"/>
                    <a:pt x="20176" y="15344"/>
                  </a:cubicBezTo>
                  <a:cubicBezTo>
                    <a:pt x="20367" y="15934"/>
                    <a:pt x="20553" y="16643"/>
                    <a:pt x="20762" y="17528"/>
                  </a:cubicBezTo>
                  <a:cubicBezTo>
                    <a:pt x="20970" y="18413"/>
                    <a:pt x="21200" y="19475"/>
                    <a:pt x="21344" y="20184"/>
                  </a:cubicBezTo>
                  <a:cubicBezTo>
                    <a:pt x="21487" y="20892"/>
                    <a:pt x="21544" y="212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204771" y="1201224"/>
              <a:ext cx="201629" cy="35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46" fill="norm" stroke="1" extrusionOk="0">
                  <a:moveTo>
                    <a:pt x="21212" y="2811"/>
                  </a:moveTo>
                  <a:cubicBezTo>
                    <a:pt x="20989" y="2179"/>
                    <a:pt x="20767" y="1548"/>
                    <a:pt x="19542" y="916"/>
                  </a:cubicBezTo>
                  <a:cubicBezTo>
                    <a:pt x="18317" y="285"/>
                    <a:pt x="16090" y="-347"/>
                    <a:pt x="13418" y="221"/>
                  </a:cubicBezTo>
                  <a:cubicBezTo>
                    <a:pt x="10746" y="790"/>
                    <a:pt x="7628" y="2558"/>
                    <a:pt x="5179" y="4895"/>
                  </a:cubicBezTo>
                  <a:cubicBezTo>
                    <a:pt x="2730" y="7232"/>
                    <a:pt x="948" y="10137"/>
                    <a:pt x="280" y="12664"/>
                  </a:cubicBezTo>
                  <a:cubicBezTo>
                    <a:pt x="-388" y="15190"/>
                    <a:pt x="57" y="17337"/>
                    <a:pt x="2507" y="18727"/>
                  </a:cubicBezTo>
                  <a:cubicBezTo>
                    <a:pt x="4956" y="20116"/>
                    <a:pt x="9410" y="20748"/>
                    <a:pt x="12193" y="21000"/>
                  </a:cubicBezTo>
                  <a:cubicBezTo>
                    <a:pt x="14977" y="21253"/>
                    <a:pt x="16090" y="21127"/>
                    <a:pt x="17204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15684" y="1388114"/>
              <a:ext cx="94761" cy="13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0777" fill="norm" stroke="1" extrusionOk="0">
                  <a:moveTo>
                    <a:pt x="16254" y="2933"/>
                  </a:moveTo>
                  <a:cubicBezTo>
                    <a:pt x="13436" y="1624"/>
                    <a:pt x="10619" y="315"/>
                    <a:pt x="8271" y="151"/>
                  </a:cubicBezTo>
                  <a:cubicBezTo>
                    <a:pt x="5923" y="-13"/>
                    <a:pt x="4045" y="969"/>
                    <a:pt x="2636" y="3260"/>
                  </a:cubicBezTo>
                  <a:cubicBezTo>
                    <a:pt x="1228" y="5551"/>
                    <a:pt x="289" y="9151"/>
                    <a:pt x="54" y="11933"/>
                  </a:cubicBezTo>
                  <a:cubicBezTo>
                    <a:pt x="-181" y="14715"/>
                    <a:pt x="289" y="16678"/>
                    <a:pt x="2871" y="18315"/>
                  </a:cubicBezTo>
                  <a:cubicBezTo>
                    <a:pt x="5454" y="19951"/>
                    <a:pt x="10149" y="21260"/>
                    <a:pt x="13906" y="20605"/>
                  </a:cubicBezTo>
                  <a:cubicBezTo>
                    <a:pt x="17662" y="19951"/>
                    <a:pt x="20480" y="17333"/>
                    <a:pt x="20949" y="13733"/>
                  </a:cubicBezTo>
                  <a:cubicBezTo>
                    <a:pt x="21419" y="10133"/>
                    <a:pt x="19541" y="5551"/>
                    <a:pt x="17428" y="2933"/>
                  </a:cubicBezTo>
                  <a:cubicBezTo>
                    <a:pt x="15315" y="315"/>
                    <a:pt x="12967" y="-340"/>
                    <a:pt x="11793" y="151"/>
                  </a:cubicBezTo>
                  <a:cubicBezTo>
                    <a:pt x="10619" y="642"/>
                    <a:pt x="10619" y="2278"/>
                    <a:pt x="10854" y="3587"/>
                  </a:cubicBezTo>
                  <a:cubicBezTo>
                    <a:pt x="11089" y="4896"/>
                    <a:pt x="11558" y="5878"/>
                    <a:pt x="12028" y="6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553300" y="1383413"/>
              <a:ext cx="88050" cy="14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965" fill="norm" stroke="1" extrusionOk="0">
                  <a:moveTo>
                    <a:pt x="2879" y="4376"/>
                  </a:moveTo>
                  <a:cubicBezTo>
                    <a:pt x="2879" y="2833"/>
                    <a:pt x="2879" y="1290"/>
                    <a:pt x="2879" y="1290"/>
                  </a:cubicBezTo>
                  <a:cubicBezTo>
                    <a:pt x="2879" y="1290"/>
                    <a:pt x="2879" y="2833"/>
                    <a:pt x="2879" y="5456"/>
                  </a:cubicBezTo>
                  <a:cubicBezTo>
                    <a:pt x="2879" y="8078"/>
                    <a:pt x="2879" y="11781"/>
                    <a:pt x="2364" y="14867"/>
                  </a:cubicBezTo>
                  <a:cubicBezTo>
                    <a:pt x="1850" y="17953"/>
                    <a:pt x="822" y="20421"/>
                    <a:pt x="307" y="20884"/>
                  </a:cubicBezTo>
                  <a:cubicBezTo>
                    <a:pt x="-207" y="21347"/>
                    <a:pt x="-207" y="19804"/>
                    <a:pt x="1336" y="16256"/>
                  </a:cubicBezTo>
                  <a:cubicBezTo>
                    <a:pt x="2879" y="12707"/>
                    <a:pt x="5964" y="7153"/>
                    <a:pt x="8793" y="3913"/>
                  </a:cubicBezTo>
                  <a:cubicBezTo>
                    <a:pt x="11622" y="673"/>
                    <a:pt x="14193" y="-253"/>
                    <a:pt x="15736" y="56"/>
                  </a:cubicBezTo>
                  <a:cubicBezTo>
                    <a:pt x="17279" y="364"/>
                    <a:pt x="17793" y="1907"/>
                    <a:pt x="18050" y="4530"/>
                  </a:cubicBezTo>
                  <a:cubicBezTo>
                    <a:pt x="18307" y="7153"/>
                    <a:pt x="18307" y="10856"/>
                    <a:pt x="18822" y="13170"/>
                  </a:cubicBezTo>
                  <a:cubicBezTo>
                    <a:pt x="19336" y="15484"/>
                    <a:pt x="20364" y="16410"/>
                    <a:pt x="21393" y="1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679450" y="1360427"/>
              <a:ext cx="63500" cy="180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21600" y="3238"/>
                  </a:moveTo>
                  <a:cubicBezTo>
                    <a:pt x="20880" y="1996"/>
                    <a:pt x="20160" y="755"/>
                    <a:pt x="18000" y="259"/>
                  </a:cubicBezTo>
                  <a:cubicBezTo>
                    <a:pt x="15840" y="-238"/>
                    <a:pt x="12240" y="10"/>
                    <a:pt x="9360" y="755"/>
                  </a:cubicBezTo>
                  <a:cubicBezTo>
                    <a:pt x="6480" y="1500"/>
                    <a:pt x="4320" y="2741"/>
                    <a:pt x="5040" y="4852"/>
                  </a:cubicBezTo>
                  <a:cubicBezTo>
                    <a:pt x="5760" y="6962"/>
                    <a:pt x="9360" y="9941"/>
                    <a:pt x="12600" y="11928"/>
                  </a:cubicBezTo>
                  <a:cubicBezTo>
                    <a:pt x="15840" y="13914"/>
                    <a:pt x="18720" y="14907"/>
                    <a:pt x="19800" y="16148"/>
                  </a:cubicBezTo>
                  <a:cubicBezTo>
                    <a:pt x="20880" y="17390"/>
                    <a:pt x="20160" y="18879"/>
                    <a:pt x="17640" y="19872"/>
                  </a:cubicBezTo>
                  <a:cubicBezTo>
                    <a:pt x="15120" y="20865"/>
                    <a:pt x="10800" y="21362"/>
                    <a:pt x="7560" y="21114"/>
                  </a:cubicBezTo>
                  <a:cubicBezTo>
                    <a:pt x="4320" y="20865"/>
                    <a:pt x="2160" y="19872"/>
                    <a:pt x="0" y="18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794220" y="1400730"/>
              <a:ext cx="10113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250" y="0"/>
                  </a:moveTo>
                  <a:cubicBezTo>
                    <a:pt x="800" y="4168"/>
                    <a:pt x="350" y="8337"/>
                    <a:pt x="125" y="11368"/>
                  </a:cubicBezTo>
                  <a:cubicBezTo>
                    <a:pt x="-100" y="14400"/>
                    <a:pt x="-100" y="16295"/>
                    <a:pt x="800" y="17811"/>
                  </a:cubicBezTo>
                  <a:cubicBezTo>
                    <a:pt x="1700" y="19326"/>
                    <a:pt x="3500" y="20463"/>
                    <a:pt x="5075" y="20274"/>
                  </a:cubicBezTo>
                  <a:cubicBezTo>
                    <a:pt x="6650" y="20084"/>
                    <a:pt x="8000" y="18568"/>
                    <a:pt x="8900" y="16863"/>
                  </a:cubicBezTo>
                  <a:cubicBezTo>
                    <a:pt x="9800" y="15158"/>
                    <a:pt x="10250" y="13263"/>
                    <a:pt x="10925" y="10611"/>
                  </a:cubicBezTo>
                  <a:cubicBezTo>
                    <a:pt x="11600" y="7958"/>
                    <a:pt x="12500" y="4547"/>
                    <a:pt x="12950" y="3979"/>
                  </a:cubicBezTo>
                  <a:cubicBezTo>
                    <a:pt x="13400" y="3411"/>
                    <a:pt x="13400" y="5684"/>
                    <a:pt x="14750" y="9095"/>
                  </a:cubicBezTo>
                  <a:cubicBezTo>
                    <a:pt x="16100" y="12505"/>
                    <a:pt x="18800" y="17053"/>
                    <a:pt x="21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952499" y="1400730"/>
              <a:ext cx="266701" cy="14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0"/>
                  </a:moveTo>
                  <a:cubicBezTo>
                    <a:pt x="171" y="5476"/>
                    <a:pt x="343" y="10952"/>
                    <a:pt x="514" y="12017"/>
                  </a:cubicBezTo>
                  <a:cubicBezTo>
                    <a:pt x="686" y="13082"/>
                    <a:pt x="857" y="9735"/>
                    <a:pt x="1114" y="7302"/>
                  </a:cubicBezTo>
                  <a:cubicBezTo>
                    <a:pt x="1371" y="4868"/>
                    <a:pt x="1714" y="3347"/>
                    <a:pt x="2229" y="3042"/>
                  </a:cubicBezTo>
                  <a:cubicBezTo>
                    <a:pt x="2743" y="2738"/>
                    <a:pt x="3429" y="3651"/>
                    <a:pt x="3771" y="5020"/>
                  </a:cubicBezTo>
                  <a:cubicBezTo>
                    <a:pt x="4114" y="6389"/>
                    <a:pt x="4114" y="8214"/>
                    <a:pt x="4114" y="9888"/>
                  </a:cubicBezTo>
                  <a:cubicBezTo>
                    <a:pt x="4114" y="11561"/>
                    <a:pt x="4114" y="13082"/>
                    <a:pt x="4286" y="13082"/>
                  </a:cubicBezTo>
                  <a:cubicBezTo>
                    <a:pt x="4457" y="13082"/>
                    <a:pt x="4800" y="11561"/>
                    <a:pt x="5143" y="9888"/>
                  </a:cubicBezTo>
                  <a:cubicBezTo>
                    <a:pt x="5486" y="8214"/>
                    <a:pt x="5829" y="6389"/>
                    <a:pt x="6343" y="5020"/>
                  </a:cubicBezTo>
                  <a:cubicBezTo>
                    <a:pt x="6857" y="3651"/>
                    <a:pt x="7543" y="2738"/>
                    <a:pt x="7971" y="3042"/>
                  </a:cubicBezTo>
                  <a:cubicBezTo>
                    <a:pt x="8400" y="3347"/>
                    <a:pt x="8571" y="4868"/>
                    <a:pt x="8657" y="7150"/>
                  </a:cubicBezTo>
                  <a:cubicBezTo>
                    <a:pt x="8743" y="9431"/>
                    <a:pt x="8743" y="12473"/>
                    <a:pt x="9000" y="14603"/>
                  </a:cubicBezTo>
                  <a:cubicBezTo>
                    <a:pt x="9257" y="16733"/>
                    <a:pt x="9771" y="17950"/>
                    <a:pt x="10371" y="18102"/>
                  </a:cubicBezTo>
                  <a:cubicBezTo>
                    <a:pt x="10971" y="18254"/>
                    <a:pt x="11657" y="17341"/>
                    <a:pt x="12771" y="15059"/>
                  </a:cubicBezTo>
                  <a:cubicBezTo>
                    <a:pt x="13886" y="12778"/>
                    <a:pt x="15429" y="9127"/>
                    <a:pt x="16371" y="6237"/>
                  </a:cubicBezTo>
                  <a:cubicBezTo>
                    <a:pt x="17314" y="3347"/>
                    <a:pt x="17657" y="1217"/>
                    <a:pt x="17400" y="457"/>
                  </a:cubicBezTo>
                  <a:cubicBezTo>
                    <a:pt x="17143" y="-304"/>
                    <a:pt x="16286" y="304"/>
                    <a:pt x="15429" y="2586"/>
                  </a:cubicBezTo>
                  <a:cubicBezTo>
                    <a:pt x="14571" y="4868"/>
                    <a:pt x="13714" y="8823"/>
                    <a:pt x="13286" y="11713"/>
                  </a:cubicBezTo>
                  <a:cubicBezTo>
                    <a:pt x="12857" y="14603"/>
                    <a:pt x="12857" y="16428"/>
                    <a:pt x="14057" y="17950"/>
                  </a:cubicBezTo>
                  <a:cubicBezTo>
                    <a:pt x="15257" y="19471"/>
                    <a:pt x="17657" y="20688"/>
                    <a:pt x="19114" y="20992"/>
                  </a:cubicBezTo>
                  <a:cubicBezTo>
                    <a:pt x="20571" y="21296"/>
                    <a:pt x="21086" y="20688"/>
                    <a:pt x="2160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656129" y="1300613"/>
              <a:ext cx="137383" cy="32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01" fill="norm" stroke="1" extrusionOk="0">
                  <a:moveTo>
                    <a:pt x="5021" y="2866"/>
                  </a:moveTo>
                  <a:cubicBezTo>
                    <a:pt x="4699" y="7242"/>
                    <a:pt x="4376" y="11619"/>
                    <a:pt x="4215" y="14230"/>
                  </a:cubicBezTo>
                  <a:cubicBezTo>
                    <a:pt x="4054" y="16842"/>
                    <a:pt x="4054" y="17689"/>
                    <a:pt x="4054" y="18677"/>
                  </a:cubicBezTo>
                  <a:cubicBezTo>
                    <a:pt x="4054" y="19666"/>
                    <a:pt x="4054" y="20795"/>
                    <a:pt x="3732" y="20795"/>
                  </a:cubicBezTo>
                  <a:cubicBezTo>
                    <a:pt x="3409" y="20795"/>
                    <a:pt x="2764" y="19666"/>
                    <a:pt x="1959" y="16630"/>
                  </a:cubicBezTo>
                  <a:cubicBezTo>
                    <a:pt x="1153" y="13595"/>
                    <a:pt x="185" y="8654"/>
                    <a:pt x="24" y="5760"/>
                  </a:cubicBezTo>
                  <a:cubicBezTo>
                    <a:pt x="-137" y="2866"/>
                    <a:pt x="508" y="2019"/>
                    <a:pt x="1475" y="1383"/>
                  </a:cubicBezTo>
                  <a:cubicBezTo>
                    <a:pt x="2442" y="748"/>
                    <a:pt x="3732" y="325"/>
                    <a:pt x="5182" y="113"/>
                  </a:cubicBezTo>
                  <a:cubicBezTo>
                    <a:pt x="6633" y="-99"/>
                    <a:pt x="8245" y="-99"/>
                    <a:pt x="10985" y="889"/>
                  </a:cubicBezTo>
                  <a:cubicBezTo>
                    <a:pt x="13726" y="1877"/>
                    <a:pt x="17594" y="3854"/>
                    <a:pt x="19529" y="6254"/>
                  </a:cubicBezTo>
                  <a:cubicBezTo>
                    <a:pt x="21463" y="8654"/>
                    <a:pt x="21463" y="11477"/>
                    <a:pt x="19045" y="13807"/>
                  </a:cubicBezTo>
                  <a:cubicBezTo>
                    <a:pt x="16627" y="16136"/>
                    <a:pt x="11791" y="17972"/>
                    <a:pt x="8729" y="19172"/>
                  </a:cubicBezTo>
                  <a:cubicBezTo>
                    <a:pt x="5666" y="20372"/>
                    <a:pt x="4376" y="20936"/>
                    <a:pt x="3087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827577" y="1572180"/>
              <a:ext cx="1392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082"/>
                    <a:pt x="1783" y="10165"/>
                    <a:pt x="240" y="13765"/>
                  </a:cubicBezTo>
                  <a:cubicBezTo>
                    <a:pt x="-1303" y="17365"/>
                    <a:pt x="4868" y="19482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951566" y="1330064"/>
              <a:ext cx="117539" cy="25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16" fill="norm" stroke="1" extrusionOk="0">
                  <a:moveTo>
                    <a:pt x="1895" y="9550"/>
                  </a:moveTo>
                  <a:cubicBezTo>
                    <a:pt x="1895" y="12887"/>
                    <a:pt x="1895" y="16223"/>
                    <a:pt x="1895" y="18331"/>
                  </a:cubicBezTo>
                  <a:cubicBezTo>
                    <a:pt x="1895" y="20438"/>
                    <a:pt x="1895" y="21316"/>
                    <a:pt x="1705" y="21316"/>
                  </a:cubicBezTo>
                  <a:cubicBezTo>
                    <a:pt x="1516" y="21316"/>
                    <a:pt x="1137" y="20438"/>
                    <a:pt x="758" y="17189"/>
                  </a:cubicBezTo>
                  <a:cubicBezTo>
                    <a:pt x="379" y="13940"/>
                    <a:pt x="0" y="8321"/>
                    <a:pt x="0" y="5072"/>
                  </a:cubicBezTo>
                  <a:cubicBezTo>
                    <a:pt x="0" y="1823"/>
                    <a:pt x="379" y="945"/>
                    <a:pt x="2653" y="418"/>
                  </a:cubicBezTo>
                  <a:cubicBezTo>
                    <a:pt x="4926" y="-108"/>
                    <a:pt x="9095" y="-284"/>
                    <a:pt x="12695" y="770"/>
                  </a:cubicBezTo>
                  <a:cubicBezTo>
                    <a:pt x="16295" y="1823"/>
                    <a:pt x="19326" y="4106"/>
                    <a:pt x="20463" y="7706"/>
                  </a:cubicBezTo>
                  <a:cubicBezTo>
                    <a:pt x="21600" y="11306"/>
                    <a:pt x="20842" y="16223"/>
                    <a:pt x="20084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2316524" y="1337230"/>
              <a:ext cx="1392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600" fill="norm" stroke="1" extrusionOk="0">
                  <a:moveTo>
                    <a:pt x="20301" y="0"/>
                  </a:moveTo>
                  <a:cubicBezTo>
                    <a:pt x="11044" y="2057"/>
                    <a:pt x="1787" y="4114"/>
                    <a:pt x="244" y="6891"/>
                  </a:cubicBezTo>
                  <a:cubicBezTo>
                    <a:pt x="-1299" y="9669"/>
                    <a:pt x="4872" y="13166"/>
                    <a:pt x="7958" y="15634"/>
                  </a:cubicBezTo>
                  <a:cubicBezTo>
                    <a:pt x="11044" y="18103"/>
                    <a:pt x="11044" y="19543"/>
                    <a:pt x="9501" y="20366"/>
                  </a:cubicBezTo>
                  <a:cubicBezTo>
                    <a:pt x="7958" y="21189"/>
                    <a:pt x="4872" y="21394"/>
                    <a:pt x="17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2298699" y="1226233"/>
              <a:ext cx="118359" cy="33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044" fill="norm" stroke="1" extrusionOk="0">
                  <a:moveTo>
                    <a:pt x="0" y="12117"/>
                  </a:moveTo>
                  <a:cubicBezTo>
                    <a:pt x="0" y="8937"/>
                    <a:pt x="0" y="5757"/>
                    <a:pt x="568" y="3769"/>
                  </a:cubicBezTo>
                  <a:cubicBezTo>
                    <a:pt x="1137" y="1781"/>
                    <a:pt x="2274" y="986"/>
                    <a:pt x="3789" y="456"/>
                  </a:cubicBezTo>
                  <a:cubicBezTo>
                    <a:pt x="5305" y="-74"/>
                    <a:pt x="7200" y="-339"/>
                    <a:pt x="10232" y="787"/>
                  </a:cubicBezTo>
                  <a:cubicBezTo>
                    <a:pt x="13263" y="1914"/>
                    <a:pt x="17432" y="4432"/>
                    <a:pt x="19516" y="7148"/>
                  </a:cubicBezTo>
                  <a:cubicBezTo>
                    <a:pt x="21600" y="9865"/>
                    <a:pt x="21600" y="12780"/>
                    <a:pt x="20274" y="15033"/>
                  </a:cubicBezTo>
                  <a:cubicBezTo>
                    <a:pt x="18947" y="17286"/>
                    <a:pt x="16295" y="18876"/>
                    <a:pt x="14021" y="19870"/>
                  </a:cubicBezTo>
                  <a:cubicBezTo>
                    <a:pt x="11747" y="20863"/>
                    <a:pt x="9853" y="21261"/>
                    <a:pt x="7768" y="20930"/>
                  </a:cubicBezTo>
                  <a:cubicBezTo>
                    <a:pt x="5684" y="20598"/>
                    <a:pt x="3411" y="19538"/>
                    <a:pt x="1137" y="18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476500" y="1502330"/>
              <a:ext cx="120650" cy="14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906"/>
                  </a:moveTo>
                  <a:cubicBezTo>
                    <a:pt x="1516" y="953"/>
                    <a:pt x="3032" y="0"/>
                    <a:pt x="4547" y="0"/>
                  </a:cubicBezTo>
                  <a:cubicBezTo>
                    <a:pt x="6063" y="0"/>
                    <a:pt x="7579" y="953"/>
                    <a:pt x="9284" y="2224"/>
                  </a:cubicBezTo>
                  <a:cubicBezTo>
                    <a:pt x="10989" y="3494"/>
                    <a:pt x="12884" y="5082"/>
                    <a:pt x="13074" y="7624"/>
                  </a:cubicBezTo>
                  <a:cubicBezTo>
                    <a:pt x="13263" y="10165"/>
                    <a:pt x="11747" y="13659"/>
                    <a:pt x="10421" y="16041"/>
                  </a:cubicBezTo>
                  <a:cubicBezTo>
                    <a:pt x="9095" y="18424"/>
                    <a:pt x="7958" y="19694"/>
                    <a:pt x="8905" y="20488"/>
                  </a:cubicBezTo>
                  <a:cubicBezTo>
                    <a:pt x="9853" y="21282"/>
                    <a:pt x="12884" y="21600"/>
                    <a:pt x="15347" y="21441"/>
                  </a:cubicBezTo>
                  <a:cubicBezTo>
                    <a:pt x="17811" y="21282"/>
                    <a:pt x="19705" y="20647"/>
                    <a:pt x="21600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2933700" y="1445180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933700" y="1388030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2999316" y="1393177"/>
              <a:ext cx="77078" cy="18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94" fill="norm" stroke="1" extrusionOk="0">
                  <a:moveTo>
                    <a:pt x="2919" y="3821"/>
                  </a:moveTo>
                  <a:cubicBezTo>
                    <a:pt x="2335" y="6276"/>
                    <a:pt x="1751" y="8730"/>
                    <a:pt x="1459" y="11062"/>
                  </a:cubicBezTo>
                  <a:cubicBezTo>
                    <a:pt x="1168" y="13394"/>
                    <a:pt x="1168" y="15603"/>
                    <a:pt x="876" y="16094"/>
                  </a:cubicBezTo>
                  <a:cubicBezTo>
                    <a:pt x="584" y="16585"/>
                    <a:pt x="0" y="15358"/>
                    <a:pt x="0" y="12658"/>
                  </a:cubicBezTo>
                  <a:cubicBezTo>
                    <a:pt x="0" y="9958"/>
                    <a:pt x="584" y="5785"/>
                    <a:pt x="2043" y="3330"/>
                  </a:cubicBezTo>
                  <a:cubicBezTo>
                    <a:pt x="3503" y="876"/>
                    <a:pt x="5838" y="139"/>
                    <a:pt x="8465" y="17"/>
                  </a:cubicBezTo>
                  <a:cubicBezTo>
                    <a:pt x="11092" y="-106"/>
                    <a:pt x="14011" y="385"/>
                    <a:pt x="16346" y="3576"/>
                  </a:cubicBezTo>
                  <a:cubicBezTo>
                    <a:pt x="18681" y="6767"/>
                    <a:pt x="20432" y="12658"/>
                    <a:pt x="21016" y="16094"/>
                  </a:cubicBezTo>
                  <a:cubicBezTo>
                    <a:pt x="21600" y="19530"/>
                    <a:pt x="21016" y="20512"/>
                    <a:pt x="20432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372858" y="1438219"/>
              <a:ext cx="329192" cy="18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175" fill="norm" stroke="1" extrusionOk="0">
                  <a:moveTo>
                    <a:pt x="8242" y="3796"/>
                  </a:moveTo>
                  <a:cubicBezTo>
                    <a:pt x="8103" y="2554"/>
                    <a:pt x="7965" y="1313"/>
                    <a:pt x="7480" y="568"/>
                  </a:cubicBezTo>
                  <a:cubicBezTo>
                    <a:pt x="6996" y="-177"/>
                    <a:pt x="6165" y="-425"/>
                    <a:pt x="5057" y="1313"/>
                  </a:cubicBezTo>
                  <a:cubicBezTo>
                    <a:pt x="3949" y="3051"/>
                    <a:pt x="2565" y="6775"/>
                    <a:pt x="1665" y="9382"/>
                  </a:cubicBezTo>
                  <a:cubicBezTo>
                    <a:pt x="765" y="11989"/>
                    <a:pt x="349" y="13478"/>
                    <a:pt x="142" y="14844"/>
                  </a:cubicBezTo>
                  <a:cubicBezTo>
                    <a:pt x="-66" y="16209"/>
                    <a:pt x="-66" y="17451"/>
                    <a:pt x="280" y="18196"/>
                  </a:cubicBezTo>
                  <a:cubicBezTo>
                    <a:pt x="626" y="18941"/>
                    <a:pt x="1319" y="19189"/>
                    <a:pt x="2011" y="18072"/>
                  </a:cubicBezTo>
                  <a:cubicBezTo>
                    <a:pt x="2703" y="16954"/>
                    <a:pt x="3396" y="14472"/>
                    <a:pt x="4088" y="12113"/>
                  </a:cubicBezTo>
                  <a:cubicBezTo>
                    <a:pt x="4780" y="9754"/>
                    <a:pt x="5472" y="7520"/>
                    <a:pt x="6096" y="5906"/>
                  </a:cubicBezTo>
                  <a:cubicBezTo>
                    <a:pt x="6719" y="4292"/>
                    <a:pt x="7272" y="3299"/>
                    <a:pt x="7757" y="3299"/>
                  </a:cubicBezTo>
                  <a:cubicBezTo>
                    <a:pt x="8242" y="3299"/>
                    <a:pt x="8657" y="4292"/>
                    <a:pt x="9003" y="6278"/>
                  </a:cubicBezTo>
                  <a:cubicBezTo>
                    <a:pt x="9349" y="8265"/>
                    <a:pt x="9626" y="11244"/>
                    <a:pt x="9765" y="13478"/>
                  </a:cubicBezTo>
                  <a:cubicBezTo>
                    <a:pt x="9903" y="15713"/>
                    <a:pt x="9903" y="17203"/>
                    <a:pt x="9696" y="18568"/>
                  </a:cubicBezTo>
                  <a:cubicBezTo>
                    <a:pt x="9488" y="19934"/>
                    <a:pt x="9072" y="21175"/>
                    <a:pt x="8796" y="21175"/>
                  </a:cubicBezTo>
                  <a:cubicBezTo>
                    <a:pt x="8519" y="21175"/>
                    <a:pt x="8380" y="19934"/>
                    <a:pt x="8588" y="17078"/>
                  </a:cubicBezTo>
                  <a:cubicBezTo>
                    <a:pt x="8796" y="14223"/>
                    <a:pt x="9349" y="9754"/>
                    <a:pt x="9834" y="7023"/>
                  </a:cubicBezTo>
                  <a:cubicBezTo>
                    <a:pt x="10319" y="4292"/>
                    <a:pt x="10734" y="3299"/>
                    <a:pt x="11288" y="2927"/>
                  </a:cubicBezTo>
                  <a:cubicBezTo>
                    <a:pt x="11842" y="2554"/>
                    <a:pt x="12534" y="2803"/>
                    <a:pt x="12880" y="3796"/>
                  </a:cubicBezTo>
                  <a:cubicBezTo>
                    <a:pt x="13226" y="4789"/>
                    <a:pt x="13226" y="6527"/>
                    <a:pt x="13226" y="8265"/>
                  </a:cubicBezTo>
                  <a:cubicBezTo>
                    <a:pt x="13226" y="10003"/>
                    <a:pt x="13226" y="11741"/>
                    <a:pt x="13296" y="13230"/>
                  </a:cubicBezTo>
                  <a:cubicBezTo>
                    <a:pt x="13365" y="14720"/>
                    <a:pt x="13503" y="15961"/>
                    <a:pt x="13988" y="16085"/>
                  </a:cubicBezTo>
                  <a:cubicBezTo>
                    <a:pt x="14472" y="16209"/>
                    <a:pt x="15303" y="15216"/>
                    <a:pt x="16203" y="13478"/>
                  </a:cubicBezTo>
                  <a:cubicBezTo>
                    <a:pt x="17103" y="11741"/>
                    <a:pt x="18072" y="9258"/>
                    <a:pt x="18834" y="7023"/>
                  </a:cubicBezTo>
                  <a:cubicBezTo>
                    <a:pt x="19596" y="4789"/>
                    <a:pt x="20149" y="2803"/>
                    <a:pt x="19942" y="2182"/>
                  </a:cubicBezTo>
                  <a:cubicBezTo>
                    <a:pt x="19734" y="1561"/>
                    <a:pt x="18765" y="2306"/>
                    <a:pt x="17796" y="4168"/>
                  </a:cubicBezTo>
                  <a:cubicBezTo>
                    <a:pt x="16826" y="6030"/>
                    <a:pt x="15857" y="9009"/>
                    <a:pt x="15372" y="11244"/>
                  </a:cubicBezTo>
                  <a:cubicBezTo>
                    <a:pt x="14888" y="13478"/>
                    <a:pt x="14888" y="14968"/>
                    <a:pt x="15996" y="16085"/>
                  </a:cubicBezTo>
                  <a:cubicBezTo>
                    <a:pt x="17103" y="17203"/>
                    <a:pt x="19319" y="17947"/>
                    <a:pt x="21534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3905250" y="1468893"/>
              <a:ext cx="146050" cy="36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21600" y="1950"/>
                  </a:moveTo>
                  <a:cubicBezTo>
                    <a:pt x="20348" y="1210"/>
                    <a:pt x="19096" y="469"/>
                    <a:pt x="16748" y="161"/>
                  </a:cubicBezTo>
                  <a:cubicBezTo>
                    <a:pt x="14400" y="-148"/>
                    <a:pt x="10957" y="-25"/>
                    <a:pt x="8452" y="654"/>
                  </a:cubicBezTo>
                  <a:cubicBezTo>
                    <a:pt x="5948" y="1333"/>
                    <a:pt x="4383" y="2567"/>
                    <a:pt x="3913" y="3493"/>
                  </a:cubicBezTo>
                  <a:cubicBezTo>
                    <a:pt x="3443" y="4419"/>
                    <a:pt x="4070" y="5036"/>
                    <a:pt x="5165" y="5345"/>
                  </a:cubicBezTo>
                  <a:cubicBezTo>
                    <a:pt x="6261" y="5653"/>
                    <a:pt x="7826" y="5653"/>
                    <a:pt x="9548" y="5468"/>
                  </a:cubicBezTo>
                  <a:cubicBezTo>
                    <a:pt x="11270" y="5283"/>
                    <a:pt x="13148" y="4913"/>
                    <a:pt x="14870" y="4357"/>
                  </a:cubicBezTo>
                  <a:cubicBezTo>
                    <a:pt x="16591" y="3802"/>
                    <a:pt x="18157" y="3061"/>
                    <a:pt x="18783" y="3123"/>
                  </a:cubicBezTo>
                  <a:cubicBezTo>
                    <a:pt x="19409" y="3185"/>
                    <a:pt x="19096" y="4049"/>
                    <a:pt x="18626" y="6209"/>
                  </a:cubicBezTo>
                  <a:cubicBezTo>
                    <a:pt x="18157" y="8369"/>
                    <a:pt x="17530" y="11825"/>
                    <a:pt x="17061" y="14231"/>
                  </a:cubicBezTo>
                  <a:cubicBezTo>
                    <a:pt x="16591" y="16638"/>
                    <a:pt x="16278" y="17996"/>
                    <a:pt x="15652" y="18983"/>
                  </a:cubicBezTo>
                  <a:cubicBezTo>
                    <a:pt x="15026" y="19971"/>
                    <a:pt x="14087" y="20588"/>
                    <a:pt x="12835" y="20958"/>
                  </a:cubicBezTo>
                  <a:cubicBezTo>
                    <a:pt x="11583" y="21329"/>
                    <a:pt x="10017" y="21452"/>
                    <a:pt x="7826" y="20218"/>
                  </a:cubicBezTo>
                  <a:cubicBezTo>
                    <a:pt x="5635" y="18983"/>
                    <a:pt x="2817" y="16391"/>
                    <a:pt x="0" y="13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4032250" y="1508680"/>
              <a:ext cx="164712" cy="12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998" fill="norm" stroke="1" extrusionOk="0">
                  <a:moveTo>
                    <a:pt x="13124" y="0"/>
                  </a:moveTo>
                  <a:cubicBezTo>
                    <a:pt x="10937" y="4529"/>
                    <a:pt x="8749" y="9058"/>
                    <a:pt x="7656" y="12890"/>
                  </a:cubicBezTo>
                  <a:cubicBezTo>
                    <a:pt x="6562" y="16723"/>
                    <a:pt x="6562" y="19858"/>
                    <a:pt x="8476" y="20729"/>
                  </a:cubicBezTo>
                  <a:cubicBezTo>
                    <a:pt x="10390" y="21600"/>
                    <a:pt x="14218" y="20206"/>
                    <a:pt x="16542" y="18639"/>
                  </a:cubicBezTo>
                  <a:cubicBezTo>
                    <a:pt x="18866" y="17071"/>
                    <a:pt x="19686" y="15329"/>
                    <a:pt x="20370" y="13065"/>
                  </a:cubicBezTo>
                  <a:cubicBezTo>
                    <a:pt x="21053" y="10800"/>
                    <a:pt x="21600" y="8013"/>
                    <a:pt x="21053" y="6445"/>
                  </a:cubicBezTo>
                  <a:cubicBezTo>
                    <a:pt x="20506" y="4877"/>
                    <a:pt x="18866" y="4529"/>
                    <a:pt x="15175" y="4355"/>
                  </a:cubicBezTo>
                  <a:cubicBezTo>
                    <a:pt x="11484" y="4181"/>
                    <a:pt x="5742" y="4181"/>
                    <a:pt x="0" y="4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0" y="1743630"/>
              <a:ext cx="39941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21120"/>
                    <a:pt x="847" y="20640"/>
                    <a:pt x="1259" y="20160"/>
                  </a:cubicBezTo>
                  <a:cubicBezTo>
                    <a:pt x="1671" y="19680"/>
                    <a:pt x="2072" y="19200"/>
                    <a:pt x="2484" y="18640"/>
                  </a:cubicBezTo>
                  <a:cubicBezTo>
                    <a:pt x="2896" y="18080"/>
                    <a:pt x="3320" y="17440"/>
                    <a:pt x="3743" y="16800"/>
                  </a:cubicBezTo>
                  <a:cubicBezTo>
                    <a:pt x="4167" y="16160"/>
                    <a:pt x="4590" y="15520"/>
                    <a:pt x="5048" y="14800"/>
                  </a:cubicBezTo>
                  <a:cubicBezTo>
                    <a:pt x="5506" y="14080"/>
                    <a:pt x="5998" y="13280"/>
                    <a:pt x="6445" y="12560"/>
                  </a:cubicBezTo>
                  <a:cubicBezTo>
                    <a:pt x="6891" y="11840"/>
                    <a:pt x="7292" y="11200"/>
                    <a:pt x="7692" y="10560"/>
                  </a:cubicBezTo>
                  <a:cubicBezTo>
                    <a:pt x="8093" y="9920"/>
                    <a:pt x="8493" y="9280"/>
                    <a:pt x="8900" y="8720"/>
                  </a:cubicBezTo>
                  <a:cubicBezTo>
                    <a:pt x="9306" y="8160"/>
                    <a:pt x="9718" y="7680"/>
                    <a:pt x="10159" y="7200"/>
                  </a:cubicBezTo>
                  <a:cubicBezTo>
                    <a:pt x="10600" y="6720"/>
                    <a:pt x="11069" y="6240"/>
                    <a:pt x="11515" y="5760"/>
                  </a:cubicBezTo>
                  <a:cubicBezTo>
                    <a:pt x="11962" y="5280"/>
                    <a:pt x="12385" y="4800"/>
                    <a:pt x="12832" y="4400"/>
                  </a:cubicBezTo>
                  <a:cubicBezTo>
                    <a:pt x="13278" y="4000"/>
                    <a:pt x="13748" y="3680"/>
                    <a:pt x="14200" y="3440"/>
                  </a:cubicBezTo>
                  <a:cubicBezTo>
                    <a:pt x="14652" y="3200"/>
                    <a:pt x="15087" y="3040"/>
                    <a:pt x="15505" y="2880"/>
                  </a:cubicBezTo>
                  <a:cubicBezTo>
                    <a:pt x="15922" y="2720"/>
                    <a:pt x="16323" y="2560"/>
                    <a:pt x="16787" y="2400"/>
                  </a:cubicBezTo>
                  <a:cubicBezTo>
                    <a:pt x="17250" y="2240"/>
                    <a:pt x="17777" y="2080"/>
                    <a:pt x="18275" y="1920"/>
                  </a:cubicBezTo>
                  <a:cubicBezTo>
                    <a:pt x="18773" y="1760"/>
                    <a:pt x="19242" y="1600"/>
                    <a:pt x="19791" y="1280"/>
                  </a:cubicBezTo>
                  <a:cubicBezTo>
                    <a:pt x="20341" y="960"/>
                    <a:pt x="20970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16254" y="2463076"/>
              <a:ext cx="163147" cy="563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47" fill="norm" stroke="1" extrusionOk="0">
                  <a:moveTo>
                    <a:pt x="21344" y="2346"/>
                  </a:moveTo>
                  <a:cubicBezTo>
                    <a:pt x="19129" y="1620"/>
                    <a:pt x="16913" y="895"/>
                    <a:pt x="14006" y="451"/>
                  </a:cubicBezTo>
                  <a:cubicBezTo>
                    <a:pt x="11098" y="8"/>
                    <a:pt x="7498" y="-153"/>
                    <a:pt x="5006" y="169"/>
                  </a:cubicBezTo>
                  <a:cubicBezTo>
                    <a:pt x="2513" y="492"/>
                    <a:pt x="1129" y="1298"/>
                    <a:pt x="436" y="2990"/>
                  </a:cubicBezTo>
                  <a:cubicBezTo>
                    <a:pt x="-256" y="4683"/>
                    <a:pt x="-256" y="7262"/>
                    <a:pt x="1406" y="10002"/>
                  </a:cubicBezTo>
                  <a:cubicBezTo>
                    <a:pt x="3067" y="12743"/>
                    <a:pt x="6390" y="15644"/>
                    <a:pt x="7775" y="17578"/>
                  </a:cubicBezTo>
                  <a:cubicBezTo>
                    <a:pt x="9159" y="19513"/>
                    <a:pt x="8606" y="20480"/>
                    <a:pt x="8052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2700" y="2759630"/>
              <a:ext cx="3238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1" y="17432"/>
                    <a:pt x="7341" y="13263"/>
                    <a:pt x="10941" y="9663"/>
                  </a:cubicBezTo>
                  <a:cubicBezTo>
                    <a:pt x="14541" y="6063"/>
                    <a:pt x="18071" y="30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367746" y="2531486"/>
              <a:ext cx="152954" cy="52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384" fill="norm" stroke="1" extrusionOk="0">
                  <a:moveTo>
                    <a:pt x="21093" y="1803"/>
                  </a:moveTo>
                  <a:cubicBezTo>
                    <a:pt x="21093" y="1283"/>
                    <a:pt x="21093" y="762"/>
                    <a:pt x="20363" y="415"/>
                  </a:cubicBezTo>
                  <a:cubicBezTo>
                    <a:pt x="19634" y="68"/>
                    <a:pt x="18174" y="-105"/>
                    <a:pt x="15985" y="68"/>
                  </a:cubicBezTo>
                  <a:cubicBezTo>
                    <a:pt x="13796" y="242"/>
                    <a:pt x="10877" y="762"/>
                    <a:pt x="7958" y="2237"/>
                  </a:cubicBezTo>
                  <a:cubicBezTo>
                    <a:pt x="5039" y="3712"/>
                    <a:pt x="2120" y="6141"/>
                    <a:pt x="807" y="8917"/>
                  </a:cubicBezTo>
                  <a:cubicBezTo>
                    <a:pt x="-507" y="11693"/>
                    <a:pt x="-215" y="14815"/>
                    <a:pt x="1682" y="16984"/>
                  </a:cubicBezTo>
                  <a:cubicBezTo>
                    <a:pt x="3579" y="19153"/>
                    <a:pt x="7082" y="20367"/>
                    <a:pt x="10439" y="20931"/>
                  </a:cubicBezTo>
                  <a:cubicBezTo>
                    <a:pt x="13796" y="21495"/>
                    <a:pt x="17007" y="21408"/>
                    <a:pt x="20217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616676" y="2700196"/>
              <a:ext cx="133064" cy="480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236" fill="norm" stroke="1" extrusionOk="0">
                  <a:moveTo>
                    <a:pt x="3874" y="4309"/>
                  </a:moveTo>
                  <a:cubicBezTo>
                    <a:pt x="3209" y="6459"/>
                    <a:pt x="2544" y="8610"/>
                    <a:pt x="2544" y="10901"/>
                  </a:cubicBezTo>
                  <a:cubicBezTo>
                    <a:pt x="2544" y="13192"/>
                    <a:pt x="3209" y="15623"/>
                    <a:pt x="3708" y="17493"/>
                  </a:cubicBezTo>
                  <a:cubicBezTo>
                    <a:pt x="4206" y="19363"/>
                    <a:pt x="4538" y="20672"/>
                    <a:pt x="4704" y="21093"/>
                  </a:cubicBezTo>
                  <a:cubicBezTo>
                    <a:pt x="4871" y="21514"/>
                    <a:pt x="4871" y="21046"/>
                    <a:pt x="4372" y="19176"/>
                  </a:cubicBezTo>
                  <a:cubicBezTo>
                    <a:pt x="3874" y="17306"/>
                    <a:pt x="2877" y="14033"/>
                    <a:pt x="2046" y="11088"/>
                  </a:cubicBezTo>
                  <a:cubicBezTo>
                    <a:pt x="1215" y="8143"/>
                    <a:pt x="551" y="5524"/>
                    <a:pt x="218" y="3888"/>
                  </a:cubicBezTo>
                  <a:cubicBezTo>
                    <a:pt x="-114" y="2252"/>
                    <a:pt x="-114" y="1597"/>
                    <a:pt x="551" y="1083"/>
                  </a:cubicBezTo>
                  <a:cubicBezTo>
                    <a:pt x="1215" y="569"/>
                    <a:pt x="2544" y="195"/>
                    <a:pt x="4206" y="54"/>
                  </a:cubicBezTo>
                  <a:cubicBezTo>
                    <a:pt x="5868" y="-86"/>
                    <a:pt x="7861" y="8"/>
                    <a:pt x="10852" y="802"/>
                  </a:cubicBezTo>
                  <a:cubicBezTo>
                    <a:pt x="13843" y="1597"/>
                    <a:pt x="17831" y="3093"/>
                    <a:pt x="19658" y="4449"/>
                  </a:cubicBezTo>
                  <a:cubicBezTo>
                    <a:pt x="21486" y="5805"/>
                    <a:pt x="21154" y="7020"/>
                    <a:pt x="19492" y="7909"/>
                  </a:cubicBezTo>
                  <a:cubicBezTo>
                    <a:pt x="17831" y="8797"/>
                    <a:pt x="14840" y="9358"/>
                    <a:pt x="11683" y="9732"/>
                  </a:cubicBezTo>
                  <a:cubicBezTo>
                    <a:pt x="8526" y="10106"/>
                    <a:pt x="5203" y="10293"/>
                    <a:pt x="3708" y="10153"/>
                  </a:cubicBezTo>
                  <a:cubicBezTo>
                    <a:pt x="2212" y="10013"/>
                    <a:pt x="2544" y="9545"/>
                    <a:pt x="2877" y="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844549" y="2537380"/>
              <a:ext cx="3175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179"/>
                    <a:pt x="8640" y="6358"/>
                    <a:pt x="12240" y="9444"/>
                  </a:cubicBezTo>
                  <a:cubicBezTo>
                    <a:pt x="15840" y="12530"/>
                    <a:pt x="18720" y="15522"/>
                    <a:pt x="20160" y="17532"/>
                  </a:cubicBezTo>
                  <a:cubicBezTo>
                    <a:pt x="21600" y="19543"/>
                    <a:pt x="216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066799" y="2670730"/>
              <a:ext cx="6351" cy="271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21600" y="0"/>
                  </a:moveTo>
                  <a:cubicBezTo>
                    <a:pt x="14400" y="5649"/>
                    <a:pt x="7200" y="11298"/>
                    <a:pt x="7200" y="14622"/>
                  </a:cubicBezTo>
                  <a:cubicBezTo>
                    <a:pt x="7200" y="17945"/>
                    <a:pt x="14400" y="18942"/>
                    <a:pt x="18000" y="19855"/>
                  </a:cubicBezTo>
                  <a:cubicBezTo>
                    <a:pt x="21600" y="20769"/>
                    <a:pt x="21600" y="21600"/>
                    <a:pt x="18000" y="21268"/>
                  </a:cubicBezTo>
                  <a:cubicBezTo>
                    <a:pt x="14400" y="20935"/>
                    <a:pt x="7200" y="19440"/>
                    <a:pt x="0" y="17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047749" y="2626435"/>
              <a:ext cx="103053" cy="32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158" fill="norm" stroke="1" extrusionOk="0">
                  <a:moveTo>
                    <a:pt x="0" y="7007"/>
                  </a:moveTo>
                  <a:cubicBezTo>
                    <a:pt x="0" y="5356"/>
                    <a:pt x="0" y="3705"/>
                    <a:pt x="212" y="2535"/>
                  </a:cubicBezTo>
                  <a:cubicBezTo>
                    <a:pt x="424" y="1366"/>
                    <a:pt x="847" y="678"/>
                    <a:pt x="2118" y="265"/>
                  </a:cubicBezTo>
                  <a:cubicBezTo>
                    <a:pt x="3388" y="-147"/>
                    <a:pt x="5506" y="-285"/>
                    <a:pt x="9106" y="1435"/>
                  </a:cubicBezTo>
                  <a:cubicBezTo>
                    <a:pt x="12706" y="3154"/>
                    <a:pt x="17788" y="6732"/>
                    <a:pt x="19694" y="9827"/>
                  </a:cubicBezTo>
                  <a:cubicBezTo>
                    <a:pt x="21600" y="12923"/>
                    <a:pt x="20329" y="15537"/>
                    <a:pt x="18000" y="17325"/>
                  </a:cubicBezTo>
                  <a:cubicBezTo>
                    <a:pt x="15671" y="19114"/>
                    <a:pt x="12282" y="20077"/>
                    <a:pt x="9106" y="20627"/>
                  </a:cubicBezTo>
                  <a:cubicBezTo>
                    <a:pt x="5929" y="21177"/>
                    <a:pt x="2965" y="21315"/>
                    <a:pt x="1482" y="20971"/>
                  </a:cubicBezTo>
                  <a:cubicBezTo>
                    <a:pt x="0" y="20627"/>
                    <a:pt x="0" y="19802"/>
                    <a:pt x="0" y="18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181099" y="2880280"/>
              <a:ext cx="1392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086"/>
                    <a:pt x="18514" y="6171"/>
                    <a:pt x="20057" y="9771"/>
                  </a:cubicBezTo>
                  <a:cubicBezTo>
                    <a:pt x="21600" y="13371"/>
                    <a:pt x="15429" y="17486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359693" y="2673120"/>
              <a:ext cx="123345" cy="23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289" fill="norm" stroke="1" extrusionOk="0">
                  <a:moveTo>
                    <a:pt x="2025" y="6202"/>
                  </a:moveTo>
                  <a:cubicBezTo>
                    <a:pt x="2385" y="10483"/>
                    <a:pt x="2745" y="14764"/>
                    <a:pt x="2925" y="17488"/>
                  </a:cubicBezTo>
                  <a:cubicBezTo>
                    <a:pt x="3105" y="20212"/>
                    <a:pt x="3105" y="21380"/>
                    <a:pt x="2565" y="21283"/>
                  </a:cubicBezTo>
                  <a:cubicBezTo>
                    <a:pt x="2025" y="21185"/>
                    <a:pt x="945" y="19823"/>
                    <a:pt x="405" y="16515"/>
                  </a:cubicBezTo>
                  <a:cubicBezTo>
                    <a:pt x="-135" y="13207"/>
                    <a:pt x="-135" y="7953"/>
                    <a:pt x="405" y="4839"/>
                  </a:cubicBezTo>
                  <a:cubicBezTo>
                    <a:pt x="945" y="1726"/>
                    <a:pt x="2025" y="753"/>
                    <a:pt x="4545" y="266"/>
                  </a:cubicBezTo>
                  <a:cubicBezTo>
                    <a:pt x="7065" y="-220"/>
                    <a:pt x="11025" y="-220"/>
                    <a:pt x="14265" y="1823"/>
                  </a:cubicBezTo>
                  <a:cubicBezTo>
                    <a:pt x="17505" y="3866"/>
                    <a:pt x="20025" y="7953"/>
                    <a:pt x="20745" y="11358"/>
                  </a:cubicBezTo>
                  <a:cubicBezTo>
                    <a:pt x="21465" y="14764"/>
                    <a:pt x="20385" y="17488"/>
                    <a:pt x="19305" y="20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644649" y="2689780"/>
              <a:ext cx="6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610222" y="2626007"/>
              <a:ext cx="128485" cy="30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378" fill="norm" stroke="1" extrusionOk="0">
                  <a:moveTo>
                    <a:pt x="434" y="1369"/>
                  </a:moveTo>
                  <a:cubicBezTo>
                    <a:pt x="1462" y="619"/>
                    <a:pt x="2491" y="-131"/>
                    <a:pt x="5405" y="19"/>
                  </a:cubicBezTo>
                  <a:cubicBezTo>
                    <a:pt x="8319" y="169"/>
                    <a:pt x="13119" y="1219"/>
                    <a:pt x="16377" y="3019"/>
                  </a:cubicBezTo>
                  <a:cubicBezTo>
                    <a:pt x="19634" y="4819"/>
                    <a:pt x="21348" y="7369"/>
                    <a:pt x="20662" y="10294"/>
                  </a:cubicBezTo>
                  <a:cubicBezTo>
                    <a:pt x="19977" y="13219"/>
                    <a:pt x="16891" y="16519"/>
                    <a:pt x="14491" y="18394"/>
                  </a:cubicBezTo>
                  <a:cubicBezTo>
                    <a:pt x="12091" y="20269"/>
                    <a:pt x="10377" y="20719"/>
                    <a:pt x="8662" y="21019"/>
                  </a:cubicBezTo>
                  <a:cubicBezTo>
                    <a:pt x="6948" y="21319"/>
                    <a:pt x="5234" y="21469"/>
                    <a:pt x="3691" y="21319"/>
                  </a:cubicBezTo>
                  <a:cubicBezTo>
                    <a:pt x="2148" y="21169"/>
                    <a:pt x="777" y="20719"/>
                    <a:pt x="262" y="20419"/>
                  </a:cubicBezTo>
                  <a:cubicBezTo>
                    <a:pt x="-252" y="20119"/>
                    <a:pt x="91" y="19969"/>
                    <a:pt x="434" y="19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790699" y="2864315"/>
              <a:ext cx="107951" cy="13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2586"/>
                  </a:moveTo>
                  <a:cubicBezTo>
                    <a:pt x="1271" y="1214"/>
                    <a:pt x="2541" y="-157"/>
                    <a:pt x="4235" y="14"/>
                  </a:cubicBezTo>
                  <a:cubicBezTo>
                    <a:pt x="5929" y="186"/>
                    <a:pt x="8047" y="1900"/>
                    <a:pt x="9529" y="4643"/>
                  </a:cubicBezTo>
                  <a:cubicBezTo>
                    <a:pt x="11012" y="7386"/>
                    <a:pt x="11859" y="11157"/>
                    <a:pt x="11647" y="13729"/>
                  </a:cubicBezTo>
                  <a:cubicBezTo>
                    <a:pt x="11435" y="16300"/>
                    <a:pt x="10165" y="17672"/>
                    <a:pt x="8682" y="18872"/>
                  </a:cubicBezTo>
                  <a:cubicBezTo>
                    <a:pt x="7200" y="20072"/>
                    <a:pt x="5506" y="21100"/>
                    <a:pt x="6141" y="21272"/>
                  </a:cubicBezTo>
                  <a:cubicBezTo>
                    <a:pt x="6776" y="21443"/>
                    <a:pt x="9741" y="20757"/>
                    <a:pt x="12706" y="19900"/>
                  </a:cubicBezTo>
                  <a:cubicBezTo>
                    <a:pt x="15671" y="19043"/>
                    <a:pt x="18635" y="18014"/>
                    <a:pt x="21600" y="16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892299" y="2569079"/>
              <a:ext cx="132005" cy="41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92" fill="norm" stroke="1" extrusionOk="0">
                  <a:moveTo>
                    <a:pt x="0" y="333"/>
                  </a:moveTo>
                  <a:cubicBezTo>
                    <a:pt x="1687" y="112"/>
                    <a:pt x="3375" y="-108"/>
                    <a:pt x="4894" y="57"/>
                  </a:cubicBezTo>
                  <a:cubicBezTo>
                    <a:pt x="6412" y="223"/>
                    <a:pt x="7762" y="774"/>
                    <a:pt x="10294" y="2537"/>
                  </a:cubicBezTo>
                  <a:cubicBezTo>
                    <a:pt x="12825" y="4300"/>
                    <a:pt x="16538" y="7276"/>
                    <a:pt x="18731" y="10141"/>
                  </a:cubicBezTo>
                  <a:cubicBezTo>
                    <a:pt x="20925" y="13006"/>
                    <a:pt x="21600" y="15761"/>
                    <a:pt x="20588" y="17635"/>
                  </a:cubicBezTo>
                  <a:cubicBezTo>
                    <a:pt x="19575" y="19508"/>
                    <a:pt x="16875" y="20500"/>
                    <a:pt x="14175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2217158" y="2638980"/>
              <a:ext cx="335542" cy="29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70" fill="norm" stroke="1" extrusionOk="0">
                  <a:moveTo>
                    <a:pt x="19905" y="0"/>
                  </a:moveTo>
                  <a:cubicBezTo>
                    <a:pt x="18682" y="3857"/>
                    <a:pt x="17460" y="7714"/>
                    <a:pt x="15965" y="10877"/>
                  </a:cubicBezTo>
                  <a:cubicBezTo>
                    <a:pt x="14471" y="14040"/>
                    <a:pt x="12705" y="16509"/>
                    <a:pt x="10871" y="17974"/>
                  </a:cubicBezTo>
                  <a:cubicBezTo>
                    <a:pt x="9037" y="19440"/>
                    <a:pt x="7135" y="19903"/>
                    <a:pt x="5505" y="19517"/>
                  </a:cubicBezTo>
                  <a:cubicBezTo>
                    <a:pt x="3875" y="19131"/>
                    <a:pt x="2516" y="17897"/>
                    <a:pt x="1633" y="16894"/>
                  </a:cubicBezTo>
                  <a:cubicBezTo>
                    <a:pt x="750" y="15891"/>
                    <a:pt x="343" y="15120"/>
                    <a:pt x="139" y="14271"/>
                  </a:cubicBezTo>
                  <a:cubicBezTo>
                    <a:pt x="-65" y="13423"/>
                    <a:pt x="-65" y="12497"/>
                    <a:pt x="275" y="11803"/>
                  </a:cubicBezTo>
                  <a:cubicBezTo>
                    <a:pt x="614" y="11109"/>
                    <a:pt x="1293" y="10646"/>
                    <a:pt x="3331" y="10491"/>
                  </a:cubicBezTo>
                  <a:cubicBezTo>
                    <a:pt x="5369" y="10337"/>
                    <a:pt x="8765" y="10491"/>
                    <a:pt x="11414" y="11571"/>
                  </a:cubicBezTo>
                  <a:cubicBezTo>
                    <a:pt x="14063" y="12651"/>
                    <a:pt x="15965" y="14657"/>
                    <a:pt x="16984" y="16123"/>
                  </a:cubicBezTo>
                  <a:cubicBezTo>
                    <a:pt x="18003" y="17589"/>
                    <a:pt x="18139" y="18514"/>
                    <a:pt x="18343" y="19363"/>
                  </a:cubicBezTo>
                  <a:cubicBezTo>
                    <a:pt x="18546" y="20211"/>
                    <a:pt x="18818" y="20983"/>
                    <a:pt x="19361" y="21291"/>
                  </a:cubicBezTo>
                  <a:cubicBezTo>
                    <a:pt x="19905" y="21600"/>
                    <a:pt x="20720" y="21446"/>
                    <a:pt x="21535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9893875" y="-1"/>
              <a:ext cx="263039" cy="53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72" fill="norm" stroke="1" extrusionOk="0">
                  <a:moveTo>
                    <a:pt x="19496" y="8653"/>
                  </a:moveTo>
                  <a:cubicBezTo>
                    <a:pt x="20353" y="6485"/>
                    <a:pt x="21211" y="4316"/>
                    <a:pt x="21296" y="2815"/>
                  </a:cubicBezTo>
                  <a:cubicBezTo>
                    <a:pt x="21382" y="1314"/>
                    <a:pt x="20696" y="480"/>
                    <a:pt x="19411" y="147"/>
                  </a:cubicBezTo>
                  <a:cubicBezTo>
                    <a:pt x="18125" y="-187"/>
                    <a:pt x="16239" y="-20"/>
                    <a:pt x="14439" y="1356"/>
                  </a:cubicBezTo>
                  <a:cubicBezTo>
                    <a:pt x="12639" y="2732"/>
                    <a:pt x="10925" y="5317"/>
                    <a:pt x="9982" y="8069"/>
                  </a:cubicBezTo>
                  <a:cubicBezTo>
                    <a:pt x="9039" y="10821"/>
                    <a:pt x="8868" y="13740"/>
                    <a:pt x="8868" y="15700"/>
                  </a:cubicBezTo>
                  <a:cubicBezTo>
                    <a:pt x="8868" y="17660"/>
                    <a:pt x="9039" y="18661"/>
                    <a:pt x="9125" y="19495"/>
                  </a:cubicBezTo>
                  <a:cubicBezTo>
                    <a:pt x="9211" y="20329"/>
                    <a:pt x="9211" y="20996"/>
                    <a:pt x="8868" y="21205"/>
                  </a:cubicBezTo>
                  <a:cubicBezTo>
                    <a:pt x="8525" y="21413"/>
                    <a:pt x="7839" y="21163"/>
                    <a:pt x="6382" y="20079"/>
                  </a:cubicBezTo>
                  <a:cubicBezTo>
                    <a:pt x="4925" y="18994"/>
                    <a:pt x="2696" y="17076"/>
                    <a:pt x="1411" y="15909"/>
                  </a:cubicBezTo>
                  <a:cubicBezTo>
                    <a:pt x="125" y="14741"/>
                    <a:pt x="-218" y="14324"/>
                    <a:pt x="125" y="13991"/>
                  </a:cubicBezTo>
                  <a:cubicBezTo>
                    <a:pt x="468" y="13657"/>
                    <a:pt x="1496" y="13407"/>
                    <a:pt x="5096" y="13032"/>
                  </a:cubicBezTo>
                  <a:cubicBezTo>
                    <a:pt x="8696" y="12656"/>
                    <a:pt x="14868" y="12156"/>
                    <a:pt x="21039" y="11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0199022" y="107249"/>
              <a:ext cx="138778" cy="41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500" fill="norm" stroke="1" extrusionOk="0">
                  <a:moveTo>
                    <a:pt x="21137" y="1229"/>
                  </a:moveTo>
                  <a:cubicBezTo>
                    <a:pt x="19203" y="786"/>
                    <a:pt x="17268" y="343"/>
                    <a:pt x="15334" y="122"/>
                  </a:cubicBezTo>
                  <a:cubicBezTo>
                    <a:pt x="13400" y="-100"/>
                    <a:pt x="11465" y="-100"/>
                    <a:pt x="9047" y="842"/>
                  </a:cubicBezTo>
                  <a:cubicBezTo>
                    <a:pt x="6630" y="1783"/>
                    <a:pt x="3728" y="3666"/>
                    <a:pt x="1955" y="6214"/>
                  </a:cubicBezTo>
                  <a:cubicBezTo>
                    <a:pt x="182" y="8762"/>
                    <a:pt x="-463" y="11974"/>
                    <a:pt x="343" y="14632"/>
                  </a:cubicBezTo>
                  <a:cubicBezTo>
                    <a:pt x="1149" y="17291"/>
                    <a:pt x="3406" y="19395"/>
                    <a:pt x="5662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0347967" y="232321"/>
              <a:ext cx="123878" cy="37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0797" fill="norm" stroke="1" extrusionOk="0">
                  <a:moveTo>
                    <a:pt x="8922" y="8361"/>
                  </a:moveTo>
                  <a:cubicBezTo>
                    <a:pt x="6089" y="11381"/>
                    <a:pt x="3256" y="14400"/>
                    <a:pt x="1840" y="16316"/>
                  </a:cubicBezTo>
                  <a:cubicBezTo>
                    <a:pt x="423" y="18232"/>
                    <a:pt x="423" y="19045"/>
                    <a:pt x="246" y="19858"/>
                  </a:cubicBezTo>
                  <a:cubicBezTo>
                    <a:pt x="69" y="20671"/>
                    <a:pt x="-285" y="21484"/>
                    <a:pt x="423" y="19858"/>
                  </a:cubicBezTo>
                  <a:cubicBezTo>
                    <a:pt x="1131" y="18232"/>
                    <a:pt x="2902" y="14168"/>
                    <a:pt x="4672" y="10800"/>
                  </a:cubicBezTo>
                  <a:cubicBezTo>
                    <a:pt x="6443" y="7432"/>
                    <a:pt x="8213" y="4761"/>
                    <a:pt x="9453" y="3136"/>
                  </a:cubicBezTo>
                  <a:cubicBezTo>
                    <a:pt x="10692" y="1510"/>
                    <a:pt x="11400" y="929"/>
                    <a:pt x="12640" y="523"/>
                  </a:cubicBezTo>
                  <a:cubicBezTo>
                    <a:pt x="13879" y="116"/>
                    <a:pt x="15649" y="-116"/>
                    <a:pt x="17066" y="58"/>
                  </a:cubicBezTo>
                  <a:cubicBezTo>
                    <a:pt x="18482" y="232"/>
                    <a:pt x="19545" y="813"/>
                    <a:pt x="20253" y="1800"/>
                  </a:cubicBezTo>
                  <a:cubicBezTo>
                    <a:pt x="20961" y="2787"/>
                    <a:pt x="21315" y="4181"/>
                    <a:pt x="17951" y="5749"/>
                  </a:cubicBezTo>
                  <a:cubicBezTo>
                    <a:pt x="14587" y="7316"/>
                    <a:pt x="7505" y="9058"/>
                    <a:pt x="423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0477499" y="157871"/>
              <a:ext cx="130663" cy="334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88" fill="norm" stroke="1" extrusionOk="0">
                  <a:moveTo>
                    <a:pt x="0" y="1518"/>
                  </a:moveTo>
                  <a:cubicBezTo>
                    <a:pt x="1714" y="839"/>
                    <a:pt x="3429" y="160"/>
                    <a:pt x="6343" y="24"/>
                  </a:cubicBezTo>
                  <a:cubicBezTo>
                    <a:pt x="9257" y="-112"/>
                    <a:pt x="13371" y="296"/>
                    <a:pt x="16457" y="2062"/>
                  </a:cubicBezTo>
                  <a:cubicBezTo>
                    <a:pt x="19543" y="3828"/>
                    <a:pt x="21600" y="6952"/>
                    <a:pt x="21086" y="10009"/>
                  </a:cubicBezTo>
                  <a:cubicBezTo>
                    <a:pt x="20571" y="13065"/>
                    <a:pt x="17486" y="16054"/>
                    <a:pt x="14229" y="17956"/>
                  </a:cubicBezTo>
                  <a:cubicBezTo>
                    <a:pt x="10971" y="19858"/>
                    <a:pt x="7543" y="20673"/>
                    <a:pt x="4114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10699749" y="285460"/>
              <a:ext cx="952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1920" y="2735"/>
                    <a:pt x="3840" y="-1585"/>
                    <a:pt x="7440" y="575"/>
                  </a:cubicBezTo>
                  <a:cubicBezTo>
                    <a:pt x="11040" y="2735"/>
                    <a:pt x="1632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0693399" y="397430"/>
              <a:ext cx="63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0934699" y="251380"/>
              <a:ext cx="38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000"/>
                    <a:pt x="9600" y="10000"/>
                    <a:pt x="6000" y="13600"/>
                  </a:cubicBezTo>
                  <a:cubicBezTo>
                    <a:pt x="2400" y="17200"/>
                    <a:pt x="1200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3000099" y="2632630"/>
              <a:ext cx="47901" cy="215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54" fill="norm" stroke="1" extrusionOk="0">
                  <a:moveTo>
                    <a:pt x="21253" y="0"/>
                  </a:moveTo>
                  <a:cubicBezTo>
                    <a:pt x="16557" y="4614"/>
                    <a:pt x="11862" y="9227"/>
                    <a:pt x="8575" y="12268"/>
                  </a:cubicBezTo>
                  <a:cubicBezTo>
                    <a:pt x="5288" y="15309"/>
                    <a:pt x="3410" y="16777"/>
                    <a:pt x="2001" y="18140"/>
                  </a:cubicBezTo>
                  <a:cubicBezTo>
                    <a:pt x="592" y="19503"/>
                    <a:pt x="-347" y="20761"/>
                    <a:pt x="123" y="21181"/>
                  </a:cubicBezTo>
                  <a:cubicBezTo>
                    <a:pt x="592" y="21600"/>
                    <a:pt x="2470" y="21181"/>
                    <a:pt x="4349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3127814" y="2632630"/>
              <a:ext cx="21786" cy="25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371" fill="norm" stroke="1" extrusionOk="0">
                  <a:moveTo>
                    <a:pt x="20210" y="0"/>
                  </a:moveTo>
                  <a:cubicBezTo>
                    <a:pt x="12355" y="4140"/>
                    <a:pt x="4501" y="8280"/>
                    <a:pt x="1555" y="11520"/>
                  </a:cubicBezTo>
                  <a:cubicBezTo>
                    <a:pt x="-1390" y="14760"/>
                    <a:pt x="574" y="17100"/>
                    <a:pt x="1555" y="18810"/>
                  </a:cubicBezTo>
                  <a:cubicBezTo>
                    <a:pt x="2537" y="20520"/>
                    <a:pt x="2537" y="21600"/>
                    <a:pt x="2537" y="21330"/>
                  </a:cubicBezTo>
                  <a:cubicBezTo>
                    <a:pt x="2537" y="21060"/>
                    <a:pt x="2537" y="19440"/>
                    <a:pt x="2537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2908300" y="2626280"/>
              <a:ext cx="298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" y="18000"/>
                    <a:pt x="919" y="14400"/>
                    <a:pt x="3294" y="11250"/>
                  </a:cubicBezTo>
                  <a:cubicBezTo>
                    <a:pt x="5668" y="8100"/>
                    <a:pt x="9957" y="5400"/>
                    <a:pt x="13328" y="3600"/>
                  </a:cubicBezTo>
                  <a:cubicBezTo>
                    <a:pt x="16698" y="1800"/>
                    <a:pt x="1914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3333750" y="2543251"/>
              <a:ext cx="95250" cy="34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5494"/>
                  </a:moveTo>
                  <a:cubicBezTo>
                    <a:pt x="21600" y="4063"/>
                    <a:pt x="21600" y="2632"/>
                    <a:pt x="20640" y="1656"/>
                  </a:cubicBezTo>
                  <a:cubicBezTo>
                    <a:pt x="19680" y="680"/>
                    <a:pt x="17760" y="159"/>
                    <a:pt x="15600" y="29"/>
                  </a:cubicBezTo>
                  <a:cubicBezTo>
                    <a:pt x="13440" y="-101"/>
                    <a:pt x="11040" y="159"/>
                    <a:pt x="8880" y="1656"/>
                  </a:cubicBezTo>
                  <a:cubicBezTo>
                    <a:pt x="6720" y="3152"/>
                    <a:pt x="4800" y="5885"/>
                    <a:pt x="3840" y="9007"/>
                  </a:cubicBezTo>
                  <a:cubicBezTo>
                    <a:pt x="2880" y="12130"/>
                    <a:pt x="2880" y="15644"/>
                    <a:pt x="2880" y="17726"/>
                  </a:cubicBezTo>
                  <a:cubicBezTo>
                    <a:pt x="2880" y="19807"/>
                    <a:pt x="2880" y="20458"/>
                    <a:pt x="2400" y="20848"/>
                  </a:cubicBezTo>
                  <a:cubicBezTo>
                    <a:pt x="1920" y="21239"/>
                    <a:pt x="960" y="21369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3295599" y="2746930"/>
              <a:ext cx="11435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1188" y="21600"/>
                  </a:moveTo>
                  <a:cubicBezTo>
                    <a:pt x="402" y="17169"/>
                    <a:pt x="-383" y="12738"/>
                    <a:pt x="206" y="9969"/>
                  </a:cubicBezTo>
                  <a:cubicBezTo>
                    <a:pt x="795" y="7200"/>
                    <a:pt x="2759" y="6092"/>
                    <a:pt x="6490" y="4708"/>
                  </a:cubicBezTo>
                  <a:cubicBezTo>
                    <a:pt x="10221" y="3323"/>
                    <a:pt x="15719" y="1662"/>
                    <a:pt x="212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3468092" y="2586657"/>
              <a:ext cx="119658" cy="31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14" fill="norm" stroke="1" extrusionOk="0">
                  <a:moveTo>
                    <a:pt x="21053" y="2278"/>
                  </a:moveTo>
                  <a:cubicBezTo>
                    <a:pt x="21053" y="1554"/>
                    <a:pt x="21053" y="829"/>
                    <a:pt x="20122" y="394"/>
                  </a:cubicBezTo>
                  <a:cubicBezTo>
                    <a:pt x="19191" y="-41"/>
                    <a:pt x="17329" y="-186"/>
                    <a:pt x="14908" y="321"/>
                  </a:cubicBezTo>
                  <a:cubicBezTo>
                    <a:pt x="12487" y="829"/>
                    <a:pt x="9508" y="1988"/>
                    <a:pt x="6715" y="4670"/>
                  </a:cubicBezTo>
                  <a:cubicBezTo>
                    <a:pt x="3922" y="7352"/>
                    <a:pt x="1315" y="11556"/>
                    <a:pt x="384" y="14383"/>
                  </a:cubicBezTo>
                  <a:cubicBezTo>
                    <a:pt x="-547" y="17210"/>
                    <a:pt x="198" y="18660"/>
                    <a:pt x="2805" y="19602"/>
                  </a:cubicBezTo>
                  <a:cubicBezTo>
                    <a:pt x="5412" y="20544"/>
                    <a:pt x="9881" y="20979"/>
                    <a:pt x="1435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3594100" y="2645330"/>
              <a:ext cx="1270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4926"/>
                    <a:pt x="9360" y="9853"/>
                    <a:pt x="12960" y="13453"/>
                  </a:cubicBezTo>
                  <a:cubicBezTo>
                    <a:pt x="16560" y="17053"/>
                    <a:pt x="19080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3640251" y="2632630"/>
              <a:ext cx="9989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18988" y="0"/>
                    <a:pt x="16738" y="0"/>
                    <a:pt x="14038" y="1050"/>
                  </a:cubicBezTo>
                  <a:cubicBezTo>
                    <a:pt x="11338" y="2100"/>
                    <a:pt x="8188" y="4200"/>
                    <a:pt x="5488" y="6825"/>
                  </a:cubicBezTo>
                  <a:cubicBezTo>
                    <a:pt x="2788" y="9450"/>
                    <a:pt x="538" y="12600"/>
                    <a:pt x="88" y="15150"/>
                  </a:cubicBezTo>
                  <a:cubicBezTo>
                    <a:pt x="-362" y="17700"/>
                    <a:pt x="988" y="19650"/>
                    <a:pt x="23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3759200" y="2835830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3773606" y="2708830"/>
              <a:ext cx="38646" cy="5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8" h="20996" fill="norm" stroke="1" extrusionOk="0">
                  <a:moveTo>
                    <a:pt x="12089" y="15641"/>
                  </a:moveTo>
                  <a:cubicBezTo>
                    <a:pt x="6689" y="14897"/>
                    <a:pt x="1289" y="14152"/>
                    <a:pt x="209" y="15269"/>
                  </a:cubicBezTo>
                  <a:cubicBezTo>
                    <a:pt x="-871" y="16386"/>
                    <a:pt x="2369" y="19366"/>
                    <a:pt x="6689" y="20483"/>
                  </a:cubicBezTo>
                  <a:cubicBezTo>
                    <a:pt x="11009" y="21600"/>
                    <a:pt x="16409" y="20855"/>
                    <a:pt x="18569" y="18621"/>
                  </a:cubicBezTo>
                  <a:cubicBezTo>
                    <a:pt x="20729" y="16386"/>
                    <a:pt x="19649" y="12662"/>
                    <a:pt x="16949" y="9310"/>
                  </a:cubicBezTo>
                  <a:cubicBezTo>
                    <a:pt x="14249" y="5959"/>
                    <a:pt x="9929" y="2979"/>
                    <a:pt x="56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3886625" y="2499280"/>
              <a:ext cx="37675" cy="738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1359" y="0"/>
                  </a:moveTo>
                  <a:cubicBezTo>
                    <a:pt x="18959" y="2414"/>
                    <a:pt x="16559" y="4828"/>
                    <a:pt x="14759" y="7179"/>
                  </a:cubicBezTo>
                  <a:cubicBezTo>
                    <a:pt x="12959" y="9531"/>
                    <a:pt x="11759" y="11821"/>
                    <a:pt x="9359" y="13895"/>
                  </a:cubicBezTo>
                  <a:cubicBezTo>
                    <a:pt x="6959" y="15968"/>
                    <a:pt x="3359" y="17825"/>
                    <a:pt x="1559" y="18970"/>
                  </a:cubicBezTo>
                  <a:cubicBezTo>
                    <a:pt x="-241" y="20115"/>
                    <a:pt x="-241" y="20548"/>
                    <a:pt x="359" y="20919"/>
                  </a:cubicBezTo>
                  <a:cubicBezTo>
                    <a:pt x="959" y="21291"/>
                    <a:pt x="2159" y="21600"/>
                    <a:pt x="5759" y="21600"/>
                  </a:cubicBezTo>
                  <a:cubicBezTo>
                    <a:pt x="9359" y="21600"/>
                    <a:pt x="15359" y="21291"/>
                    <a:pt x="21359" y="20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4013200" y="2740580"/>
              <a:ext cx="63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029"/>
                    <a:pt x="7200" y="14057"/>
                    <a:pt x="3600" y="17657"/>
                  </a:cubicBezTo>
                  <a:cubicBezTo>
                    <a:pt x="0" y="21257"/>
                    <a:pt x="0" y="21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4019550" y="2675997"/>
              <a:ext cx="99863" cy="17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0925" fill="norm" stroke="1" extrusionOk="0">
                  <a:moveTo>
                    <a:pt x="0" y="4818"/>
                  </a:moveTo>
                  <a:cubicBezTo>
                    <a:pt x="450" y="3256"/>
                    <a:pt x="900" y="1695"/>
                    <a:pt x="2475" y="784"/>
                  </a:cubicBezTo>
                  <a:cubicBezTo>
                    <a:pt x="4050" y="-127"/>
                    <a:pt x="6750" y="-387"/>
                    <a:pt x="10125" y="784"/>
                  </a:cubicBezTo>
                  <a:cubicBezTo>
                    <a:pt x="13500" y="1955"/>
                    <a:pt x="17550" y="4558"/>
                    <a:pt x="19575" y="7550"/>
                  </a:cubicBezTo>
                  <a:cubicBezTo>
                    <a:pt x="21600" y="10543"/>
                    <a:pt x="21600" y="13926"/>
                    <a:pt x="20475" y="16399"/>
                  </a:cubicBezTo>
                  <a:cubicBezTo>
                    <a:pt x="19350" y="18871"/>
                    <a:pt x="17100" y="20432"/>
                    <a:pt x="13950" y="20823"/>
                  </a:cubicBezTo>
                  <a:cubicBezTo>
                    <a:pt x="10800" y="21213"/>
                    <a:pt x="6750" y="20432"/>
                    <a:pt x="4950" y="19391"/>
                  </a:cubicBezTo>
                  <a:cubicBezTo>
                    <a:pt x="3150" y="18350"/>
                    <a:pt x="3600" y="17049"/>
                    <a:pt x="4050" y="15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4146550" y="2569130"/>
              <a:ext cx="86349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600" fill="norm" stroke="1" extrusionOk="0">
                  <a:moveTo>
                    <a:pt x="0" y="0"/>
                  </a:moveTo>
                  <a:cubicBezTo>
                    <a:pt x="2512" y="0"/>
                    <a:pt x="5023" y="0"/>
                    <a:pt x="8288" y="885"/>
                  </a:cubicBezTo>
                  <a:cubicBezTo>
                    <a:pt x="11553" y="1770"/>
                    <a:pt x="15572" y="3541"/>
                    <a:pt x="18084" y="6256"/>
                  </a:cubicBezTo>
                  <a:cubicBezTo>
                    <a:pt x="20595" y="8970"/>
                    <a:pt x="21600" y="12630"/>
                    <a:pt x="18837" y="15344"/>
                  </a:cubicBezTo>
                  <a:cubicBezTo>
                    <a:pt x="16074" y="18059"/>
                    <a:pt x="9544" y="19830"/>
                    <a:pt x="30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2895600" y="3007280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2908300" y="290568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2921000" y="3026330"/>
              <a:ext cx="762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2940050" y="3070780"/>
              <a:ext cx="76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3060700" y="2994580"/>
              <a:ext cx="190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2794363" y="2429154"/>
              <a:ext cx="88537" cy="135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988" fill="norm" stroke="1" extrusionOk="0">
                  <a:moveTo>
                    <a:pt x="1455" y="1024"/>
                  </a:moveTo>
                  <a:cubicBezTo>
                    <a:pt x="1455" y="5933"/>
                    <a:pt x="1455" y="10843"/>
                    <a:pt x="1712" y="14606"/>
                  </a:cubicBezTo>
                  <a:cubicBezTo>
                    <a:pt x="1969" y="18370"/>
                    <a:pt x="2483" y="20988"/>
                    <a:pt x="2226" y="20988"/>
                  </a:cubicBezTo>
                  <a:cubicBezTo>
                    <a:pt x="1969" y="20988"/>
                    <a:pt x="941" y="18370"/>
                    <a:pt x="426" y="15261"/>
                  </a:cubicBezTo>
                  <a:cubicBezTo>
                    <a:pt x="-88" y="12152"/>
                    <a:pt x="-88" y="8552"/>
                    <a:pt x="169" y="5933"/>
                  </a:cubicBezTo>
                  <a:cubicBezTo>
                    <a:pt x="426" y="3315"/>
                    <a:pt x="941" y="1679"/>
                    <a:pt x="2741" y="697"/>
                  </a:cubicBezTo>
                  <a:cubicBezTo>
                    <a:pt x="4541" y="-285"/>
                    <a:pt x="7626" y="-612"/>
                    <a:pt x="10969" y="2333"/>
                  </a:cubicBezTo>
                  <a:cubicBezTo>
                    <a:pt x="14312" y="5279"/>
                    <a:pt x="17912" y="11497"/>
                    <a:pt x="21512" y="17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2927350" y="2448480"/>
              <a:ext cx="76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2959100" y="2404030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3048000" y="2403958"/>
              <a:ext cx="146050" cy="13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1009"/>
                  </a:moveTo>
                  <a:cubicBezTo>
                    <a:pt x="0" y="4996"/>
                    <a:pt x="0" y="8984"/>
                    <a:pt x="0" y="12141"/>
                  </a:cubicBezTo>
                  <a:cubicBezTo>
                    <a:pt x="0" y="15298"/>
                    <a:pt x="0" y="17624"/>
                    <a:pt x="313" y="17458"/>
                  </a:cubicBezTo>
                  <a:cubicBezTo>
                    <a:pt x="626" y="17292"/>
                    <a:pt x="1252" y="14633"/>
                    <a:pt x="1722" y="12473"/>
                  </a:cubicBezTo>
                  <a:cubicBezTo>
                    <a:pt x="2191" y="10313"/>
                    <a:pt x="2504" y="8652"/>
                    <a:pt x="2974" y="6990"/>
                  </a:cubicBezTo>
                  <a:cubicBezTo>
                    <a:pt x="3443" y="5329"/>
                    <a:pt x="4070" y="3667"/>
                    <a:pt x="4696" y="3667"/>
                  </a:cubicBezTo>
                  <a:cubicBezTo>
                    <a:pt x="5322" y="3667"/>
                    <a:pt x="5948" y="5329"/>
                    <a:pt x="6261" y="6990"/>
                  </a:cubicBezTo>
                  <a:cubicBezTo>
                    <a:pt x="6574" y="8652"/>
                    <a:pt x="6574" y="10313"/>
                    <a:pt x="6887" y="9981"/>
                  </a:cubicBezTo>
                  <a:cubicBezTo>
                    <a:pt x="7200" y="9649"/>
                    <a:pt x="7826" y="7322"/>
                    <a:pt x="8765" y="5329"/>
                  </a:cubicBezTo>
                  <a:cubicBezTo>
                    <a:pt x="9704" y="3335"/>
                    <a:pt x="10957" y="1673"/>
                    <a:pt x="12522" y="676"/>
                  </a:cubicBezTo>
                  <a:cubicBezTo>
                    <a:pt x="14087" y="-321"/>
                    <a:pt x="15965" y="-653"/>
                    <a:pt x="17530" y="2836"/>
                  </a:cubicBezTo>
                  <a:cubicBezTo>
                    <a:pt x="19096" y="6325"/>
                    <a:pt x="20348" y="13636"/>
                    <a:pt x="21600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4400550" y="279773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4584170" y="2502029"/>
              <a:ext cx="108480" cy="42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62" fill="norm" stroke="1" extrusionOk="0">
                  <a:moveTo>
                    <a:pt x="21288" y="6215"/>
                  </a:moveTo>
                  <a:cubicBezTo>
                    <a:pt x="21288" y="4838"/>
                    <a:pt x="21288" y="3462"/>
                    <a:pt x="20665" y="2403"/>
                  </a:cubicBezTo>
                  <a:cubicBezTo>
                    <a:pt x="20042" y="1344"/>
                    <a:pt x="18796" y="603"/>
                    <a:pt x="17134" y="233"/>
                  </a:cubicBezTo>
                  <a:cubicBezTo>
                    <a:pt x="15473" y="-138"/>
                    <a:pt x="13396" y="-138"/>
                    <a:pt x="10696" y="762"/>
                  </a:cubicBezTo>
                  <a:cubicBezTo>
                    <a:pt x="7996" y="1662"/>
                    <a:pt x="4673" y="3462"/>
                    <a:pt x="2596" y="5633"/>
                  </a:cubicBezTo>
                  <a:cubicBezTo>
                    <a:pt x="519" y="7803"/>
                    <a:pt x="-312" y="10344"/>
                    <a:pt x="103" y="13044"/>
                  </a:cubicBezTo>
                  <a:cubicBezTo>
                    <a:pt x="519" y="15744"/>
                    <a:pt x="2180" y="18603"/>
                    <a:pt x="3842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4524022" y="2734230"/>
              <a:ext cx="14957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21600"/>
                  </a:moveTo>
                  <a:cubicBezTo>
                    <a:pt x="3200" y="19200"/>
                    <a:pt x="1400" y="16800"/>
                    <a:pt x="500" y="14850"/>
                  </a:cubicBezTo>
                  <a:cubicBezTo>
                    <a:pt x="-400" y="12900"/>
                    <a:pt x="-400" y="11400"/>
                    <a:pt x="3200" y="9000"/>
                  </a:cubicBezTo>
                  <a:cubicBezTo>
                    <a:pt x="6800" y="6600"/>
                    <a:pt x="14000" y="3300"/>
                    <a:pt x="21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4765412" y="2589651"/>
              <a:ext cx="130438" cy="33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371" fill="norm" stroke="1" extrusionOk="0">
                  <a:moveTo>
                    <a:pt x="20798" y="2741"/>
                  </a:moveTo>
                  <a:cubicBezTo>
                    <a:pt x="20798" y="1931"/>
                    <a:pt x="20798" y="1121"/>
                    <a:pt x="19954" y="581"/>
                  </a:cubicBezTo>
                  <a:cubicBezTo>
                    <a:pt x="19110" y="41"/>
                    <a:pt x="17423" y="-229"/>
                    <a:pt x="14385" y="244"/>
                  </a:cubicBezTo>
                  <a:cubicBezTo>
                    <a:pt x="11348" y="716"/>
                    <a:pt x="6960" y="1931"/>
                    <a:pt x="3923" y="4361"/>
                  </a:cubicBezTo>
                  <a:cubicBezTo>
                    <a:pt x="885" y="6791"/>
                    <a:pt x="-802" y="10436"/>
                    <a:pt x="379" y="13406"/>
                  </a:cubicBezTo>
                  <a:cubicBezTo>
                    <a:pt x="1560" y="16376"/>
                    <a:pt x="5610" y="18671"/>
                    <a:pt x="8310" y="19886"/>
                  </a:cubicBezTo>
                  <a:cubicBezTo>
                    <a:pt x="11010" y="21101"/>
                    <a:pt x="12360" y="21236"/>
                    <a:pt x="1371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4883655" y="2634807"/>
              <a:ext cx="118444" cy="405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33" fill="norm" stroke="1" extrusionOk="0">
                  <a:moveTo>
                    <a:pt x="5594" y="9286"/>
                  </a:moveTo>
                  <a:cubicBezTo>
                    <a:pt x="3699" y="12308"/>
                    <a:pt x="1805" y="15330"/>
                    <a:pt x="857" y="17120"/>
                  </a:cubicBezTo>
                  <a:cubicBezTo>
                    <a:pt x="-90" y="18911"/>
                    <a:pt x="-90" y="19470"/>
                    <a:pt x="99" y="20086"/>
                  </a:cubicBezTo>
                  <a:cubicBezTo>
                    <a:pt x="289" y="20702"/>
                    <a:pt x="668" y="21373"/>
                    <a:pt x="1236" y="21429"/>
                  </a:cubicBezTo>
                  <a:cubicBezTo>
                    <a:pt x="1805" y="21485"/>
                    <a:pt x="2563" y="20925"/>
                    <a:pt x="3510" y="18799"/>
                  </a:cubicBezTo>
                  <a:cubicBezTo>
                    <a:pt x="4457" y="16673"/>
                    <a:pt x="5594" y="12979"/>
                    <a:pt x="6542" y="9846"/>
                  </a:cubicBezTo>
                  <a:cubicBezTo>
                    <a:pt x="7489" y="6712"/>
                    <a:pt x="8247" y="4138"/>
                    <a:pt x="8815" y="2571"/>
                  </a:cubicBezTo>
                  <a:cubicBezTo>
                    <a:pt x="9384" y="1004"/>
                    <a:pt x="9763" y="445"/>
                    <a:pt x="11089" y="165"/>
                  </a:cubicBezTo>
                  <a:cubicBezTo>
                    <a:pt x="12415" y="-115"/>
                    <a:pt x="14689" y="-115"/>
                    <a:pt x="16584" y="780"/>
                  </a:cubicBezTo>
                  <a:cubicBezTo>
                    <a:pt x="18478" y="1676"/>
                    <a:pt x="19994" y="3466"/>
                    <a:pt x="20752" y="4697"/>
                  </a:cubicBezTo>
                  <a:cubicBezTo>
                    <a:pt x="21510" y="5929"/>
                    <a:pt x="21510" y="6600"/>
                    <a:pt x="19236" y="7272"/>
                  </a:cubicBezTo>
                  <a:cubicBezTo>
                    <a:pt x="16963" y="7943"/>
                    <a:pt x="12415" y="8615"/>
                    <a:pt x="7868" y="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5016499" y="2562780"/>
              <a:ext cx="9869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600" fill="norm" stroke="1" extrusionOk="0">
                  <a:moveTo>
                    <a:pt x="1322" y="0"/>
                  </a:moveTo>
                  <a:cubicBezTo>
                    <a:pt x="6612" y="667"/>
                    <a:pt x="11902" y="1333"/>
                    <a:pt x="15649" y="3267"/>
                  </a:cubicBezTo>
                  <a:cubicBezTo>
                    <a:pt x="19396" y="5200"/>
                    <a:pt x="21600" y="8400"/>
                    <a:pt x="20057" y="11467"/>
                  </a:cubicBezTo>
                  <a:cubicBezTo>
                    <a:pt x="18514" y="14533"/>
                    <a:pt x="13224" y="17467"/>
                    <a:pt x="9257" y="19133"/>
                  </a:cubicBezTo>
                  <a:cubicBezTo>
                    <a:pt x="5290" y="20800"/>
                    <a:pt x="2645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2197099" y="4055030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2222499" y="4201080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4591050" y="3045380"/>
              <a:ext cx="254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7200"/>
                    <a:pt x="10800" y="14400"/>
                    <a:pt x="14400" y="18000"/>
                  </a:cubicBezTo>
                  <a:cubicBezTo>
                    <a:pt x="18000" y="21600"/>
                    <a:pt x="19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4629150" y="3108880"/>
              <a:ext cx="209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2931255" y="4018044"/>
              <a:ext cx="182257" cy="57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520" fill="norm" stroke="1" extrusionOk="0">
                  <a:moveTo>
                    <a:pt x="3966" y="5914"/>
                  </a:moveTo>
                  <a:cubicBezTo>
                    <a:pt x="4457" y="7899"/>
                    <a:pt x="4948" y="9884"/>
                    <a:pt x="5316" y="12267"/>
                  </a:cubicBezTo>
                  <a:cubicBezTo>
                    <a:pt x="5684" y="14649"/>
                    <a:pt x="5929" y="17429"/>
                    <a:pt x="6052" y="19136"/>
                  </a:cubicBezTo>
                  <a:cubicBezTo>
                    <a:pt x="6175" y="20843"/>
                    <a:pt x="6175" y="21479"/>
                    <a:pt x="6052" y="21518"/>
                  </a:cubicBezTo>
                  <a:cubicBezTo>
                    <a:pt x="5929" y="21558"/>
                    <a:pt x="5684" y="21002"/>
                    <a:pt x="5193" y="19533"/>
                  </a:cubicBezTo>
                  <a:cubicBezTo>
                    <a:pt x="4702" y="18064"/>
                    <a:pt x="3966" y="15682"/>
                    <a:pt x="2861" y="13140"/>
                  </a:cubicBezTo>
                  <a:cubicBezTo>
                    <a:pt x="1757" y="10599"/>
                    <a:pt x="284" y="7899"/>
                    <a:pt x="38" y="5755"/>
                  </a:cubicBezTo>
                  <a:cubicBezTo>
                    <a:pt x="-207" y="3611"/>
                    <a:pt x="775" y="2023"/>
                    <a:pt x="1879" y="1149"/>
                  </a:cubicBezTo>
                  <a:cubicBezTo>
                    <a:pt x="2984" y="276"/>
                    <a:pt x="4211" y="117"/>
                    <a:pt x="5438" y="37"/>
                  </a:cubicBezTo>
                  <a:cubicBezTo>
                    <a:pt x="6666" y="-42"/>
                    <a:pt x="7893" y="-42"/>
                    <a:pt x="9979" y="514"/>
                  </a:cubicBezTo>
                  <a:cubicBezTo>
                    <a:pt x="12066" y="1070"/>
                    <a:pt x="15011" y="2182"/>
                    <a:pt x="17098" y="3333"/>
                  </a:cubicBezTo>
                  <a:cubicBezTo>
                    <a:pt x="19184" y="4484"/>
                    <a:pt x="20411" y="5676"/>
                    <a:pt x="20902" y="6509"/>
                  </a:cubicBezTo>
                  <a:cubicBezTo>
                    <a:pt x="21393" y="7343"/>
                    <a:pt x="21148" y="7820"/>
                    <a:pt x="19798" y="8257"/>
                  </a:cubicBezTo>
                  <a:cubicBezTo>
                    <a:pt x="18448" y="8693"/>
                    <a:pt x="15993" y="9090"/>
                    <a:pt x="12802" y="9329"/>
                  </a:cubicBezTo>
                  <a:cubicBezTo>
                    <a:pt x="9611" y="9567"/>
                    <a:pt x="5684" y="9646"/>
                    <a:pt x="1757" y="9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925233" y="3604180"/>
              <a:ext cx="141817" cy="22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0"/>
                  </a:moveTo>
                  <a:cubicBezTo>
                    <a:pt x="17087" y="2019"/>
                    <a:pt x="12573" y="4037"/>
                    <a:pt x="9349" y="5652"/>
                  </a:cubicBezTo>
                  <a:cubicBezTo>
                    <a:pt x="6125" y="7267"/>
                    <a:pt x="4191" y="8479"/>
                    <a:pt x="4191" y="9084"/>
                  </a:cubicBezTo>
                  <a:cubicBezTo>
                    <a:pt x="4191" y="9690"/>
                    <a:pt x="6125" y="9690"/>
                    <a:pt x="8060" y="9690"/>
                  </a:cubicBezTo>
                  <a:cubicBezTo>
                    <a:pt x="9994" y="9690"/>
                    <a:pt x="11928" y="9690"/>
                    <a:pt x="13701" y="9791"/>
                  </a:cubicBezTo>
                  <a:cubicBezTo>
                    <a:pt x="15475" y="9892"/>
                    <a:pt x="17087" y="10093"/>
                    <a:pt x="17893" y="10699"/>
                  </a:cubicBezTo>
                  <a:cubicBezTo>
                    <a:pt x="18699" y="11305"/>
                    <a:pt x="18699" y="12314"/>
                    <a:pt x="17087" y="13525"/>
                  </a:cubicBezTo>
                  <a:cubicBezTo>
                    <a:pt x="15475" y="14736"/>
                    <a:pt x="12251" y="16150"/>
                    <a:pt x="9672" y="17159"/>
                  </a:cubicBezTo>
                  <a:cubicBezTo>
                    <a:pt x="7093" y="18168"/>
                    <a:pt x="5158" y="18774"/>
                    <a:pt x="3385" y="19379"/>
                  </a:cubicBezTo>
                  <a:cubicBezTo>
                    <a:pt x="1612" y="19985"/>
                    <a:pt x="0" y="20591"/>
                    <a:pt x="0" y="20994"/>
                  </a:cubicBezTo>
                  <a:cubicBezTo>
                    <a:pt x="0" y="21398"/>
                    <a:pt x="1612" y="21600"/>
                    <a:pt x="5319" y="21095"/>
                  </a:cubicBezTo>
                  <a:cubicBezTo>
                    <a:pt x="9027" y="20591"/>
                    <a:pt x="14830" y="19379"/>
                    <a:pt x="20633" y="18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3143250" y="3629580"/>
              <a:ext cx="133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1878"/>
                    <a:pt x="6857" y="3757"/>
                    <a:pt x="10457" y="7357"/>
                  </a:cubicBezTo>
                  <a:cubicBezTo>
                    <a:pt x="14057" y="10957"/>
                    <a:pt x="17829" y="16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3173777" y="3585130"/>
              <a:ext cx="90124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14" fill="norm" stroke="1" extrusionOk="0">
                  <a:moveTo>
                    <a:pt x="21388" y="0"/>
                  </a:moveTo>
                  <a:cubicBezTo>
                    <a:pt x="17872" y="3967"/>
                    <a:pt x="14355" y="7935"/>
                    <a:pt x="11341" y="11020"/>
                  </a:cubicBezTo>
                  <a:cubicBezTo>
                    <a:pt x="8328" y="14106"/>
                    <a:pt x="5816" y="16310"/>
                    <a:pt x="3807" y="17963"/>
                  </a:cubicBezTo>
                  <a:cubicBezTo>
                    <a:pt x="1797" y="19616"/>
                    <a:pt x="290" y="20718"/>
                    <a:pt x="39" y="21159"/>
                  </a:cubicBezTo>
                  <a:cubicBezTo>
                    <a:pt x="-212" y="21600"/>
                    <a:pt x="793" y="21380"/>
                    <a:pt x="1797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340100" y="3718480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3327400" y="3630588"/>
              <a:ext cx="57186" cy="2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19766" fill="norm" stroke="1" extrusionOk="0">
                  <a:moveTo>
                    <a:pt x="11571" y="4956"/>
                  </a:moveTo>
                  <a:cubicBezTo>
                    <a:pt x="13886" y="12810"/>
                    <a:pt x="16200" y="20665"/>
                    <a:pt x="18129" y="19683"/>
                  </a:cubicBezTo>
                  <a:cubicBezTo>
                    <a:pt x="20057" y="18701"/>
                    <a:pt x="21600" y="8883"/>
                    <a:pt x="20443" y="3974"/>
                  </a:cubicBezTo>
                  <a:cubicBezTo>
                    <a:pt x="19286" y="-935"/>
                    <a:pt x="15429" y="-935"/>
                    <a:pt x="11571" y="2010"/>
                  </a:cubicBezTo>
                  <a:cubicBezTo>
                    <a:pt x="7714" y="4956"/>
                    <a:pt x="3857" y="10847"/>
                    <a:pt x="0" y="16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2927350" y="3908980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2927350" y="3851830"/>
              <a:ext cx="57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2984500" y="3908980"/>
              <a:ext cx="57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2997200" y="3915330"/>
              <a:ext cx="82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3136900" y="3870880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2762250" y="3549146"/>
              <a:ext cx="88900" cy="106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847"/>
                  </a:moveTo>
                  <a:cubicBezTo>
                    <a:pt x="1543" y="5506"/>
                    <a:pt x="3086" y="10165"/>
                    <a:pt x="3857" y="13976"/>
                  </a:cubicBezTo>
                  <a:cubicBezTo>
                    <a:pt x="4629" y="17788"/>
                    <a:pt x="4629" y="20753"/>
                    <a:pt x="4371" y="21176"/>
                  </a:cubicBezTo>
                  <a:cubicBezTo>
                    <a:pt x="4114" y="21600"/>
                    <a:pt x="3600" y="19482"/>
                    <a:pt x="3600" y="16094"/>
                  </a:cubicBezTo>
                  <a:cubicBezTo>
                    <a:pt x="3600" y="12706"/>
                    <a:pt x="4114" y="8047"/>
                    <a:pt x="5657" y="4871"/>
                  </a:cubicBezTo>
                  <a:cubicBezTo>
                    <a:pt x="7200" y="1694"/>
                    <a:pt x="9771" y="0"/>
                    <a:pt x="11829" y="0"/>
                  </a:cubicBezTo>
                  <a:cubicBezTo>
                    <a:pt x="13886" y="0"/>
                    <a:pt x="15429" y="1694"/>
                    <a:pt x="16971" y="5082"/>
                  </a:cubicBezTo>
                  <a:cubicBezTo>
                    <a:pt x="18514" y="8471"/>
                    <a:pt x="20057" y="13553"/>
                    <a:pt x="21600" y="18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2876550" y="3547030"/>
              <a:ext cx="82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2914650" y="3515280"/>
              <a:ext cx="25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506"/>
                    <a:pt x="3600" y="11012"/>
                    <a:pt x="7200" y="14612"/>
                  </a:cubicBezTo>
                  <a:cubicBezTo>
                    <a:pt x="10800" y="18212"/>
                    <a:pt x="1620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2990850" y="3459550"/>
              <a:ext cx="171450" cy="8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0" fill="norm" stroke="1" extrusionOk="0">
                  <a:moveTo>
                    <a:pt x="0" y="7549"/>
                  </a:moveTo>
                  <a:cubicBezTo>
                    <a:pt x="0" y="10183"/>
                    <a:pt x="0" y="12818"/>
                    <a:pt x="133" y="15452"/>
                  </a:cubicBezTo>
                  <a:cubicBezTo>
                    <a:pt x="267" y="18086"/>
                    <a:pt x="533" y="20720"/>
                    <a:pt x="1067" y="20720"/>
                  </a:cubicBezTo>
                  <a:cubicBezTo>
                    <a:pt x="1600" y="20720"/>
                    <a:pt x="2400" y="18086"/>
                    <a:pt x="3067" y="15452"/>
                  </a:cubicBezTo>
                  <a:cubicBezTo>
                    <a:pt x="3733" y="12818"/>
                    <a:pt x="4267" y="10183"/>
                    <a:pt x="5200" y="10710"/>
                  </a:cubicBezTo>
                  <a:cubicBezTo>
                    <a:pt x="6133" y="11237"/>
                    <a:pt x="7467" y="14925"/>
                    <a:pt x="8267" y="15188"/>
                  </a:cubicBezTo>
                  <a:cubicBezTo>
                    <a:pt x="9067" y="15452"/>
                    <a:pt x="9333" y="12291"/>
                    <a:pt x="9733" y="9393"/>
                  </a:cubicBezTo>
                  <a:cubicBezTo>
                    <a:pt x="10133" y="6496"/>
                    <a:pt x="10667" y="3861"/>
                    <a:pt x="11733" y="2018"/>
                  </a:cubicBezTo>
                  <a:cubicBezTo>
                    <a:pt x="12800" y="174"/>
                    <a:pt x="14400" y="-880"/>
                    <a:pt x="16133" y="964"/>
                  </a:cubicBezTo>
                  <a:cubicBezTo>
                    <a:pt x="17867" y="2808"/>
                    <a:pt x="19733" y="7549"/>
                    <a:pt x="20667" y="11237"/>
                  </a:cubicBezTo>
                  <a:cubicBezTo>
                    <a:pt x="21600" y="14925"/>
                    <a:pt x="21600" y="17559"/>
                    <a:pt x="21600" y="20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3722571" y="4003685"/>
              <a:ext cx="125529" cy="36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85" fill="norm" stroke="1" extrusionOk="0">
                  <a:moveTo>
                    <a:pt x="21000" y="2279"/>
                  </a:moveTo>
                  <a:cubicBezTo>
                    <a:pt x="20292" y="1655"/>
                    <a:pt x="19584" y="1031"/>
                    <a:pt x="17990" y="594"/>
                  </a:cubicBezTo>
                  <a:cubicBezTo>
                    <a:pt x="16397" y="157"/>
                    <a:pt x="13918" y="-93"/>
                    <a:pt x="11970" y="32"/>
                  </a:cubicBezTo>
                  <a:cubicBezTo>
                    <a:pt x="10023" y="157"/>
                    <a:pt x="8607" y="656"/>
                    <a:pt x="6836" y="2030"/>
                  </a:cubicBezTo>
                  <a:cubicBezTo>
                    <a:pt x="5066" y="3403"/>
                    <a:pt x="2941" y="5650"/>
                    <a:pt x="1525" y="8397"/>
                  </a:cubicBezTo>
                  <a:cubicBezTo>
                    <a:pt x="108" y="11144"/>
                    <a:pt x="-600" y="14390"/>
                    <a:pt x="639" y="16700"/>
                  </a:cubicBezTo>
                  <a:cubicBezTo>
                    <a:pt x="1879" y="19010"/>
                    <a:pt x="5066" y="20383"/>
                    <a:pt x="8075" y="20945"/>
                  </a:cubicBezTo>
                  <a:cubicBezTo>
                    <a:pt x="11085" y="21507"/>
                    <a:pt x="13918" y="21257"/>
                    <a:pt x="16751" y="2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3942127" y="4112180"/>
              <a:ext cx="1392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526"/>
                    <a:pt x="-1303" y="9051"/>
                    <a:pt x="240" y="12651"/>
                  </a:cubicBezTo>
                  <a:cubicBezTo>
                    <a:pt x="1783" y="16251"/>
                    <a:pt x="11040" y="1892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4006850" y="4207430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4400"/>
                    <a:pt x="2274" y="7200"/>
                    <a:pt x="5874" y="3600"/>
                  </a:cubicBezTo>
                  <a:cubicBezTo>
                    <a:pt x="9474" y="0"/>
                    <a:pt x="155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4178300" y="4036064"/>
              <a:ext cx="92914" cy="48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22" fill="norm" stroke="1" extrusionOk="0">
                  <a:moveTo>
                    <a:pt x="4320" y="7506"/>
                  </a:moveTo>
                  <a:cubicBezTo>
                    <a:pt x="3360" y="9452"/>
                    <a:pt x="2400" y="11399"/>
                    <a:pt x="1920" y="13485"/>
                  </a:cubicBezTo>
                  <a:cubicBezTo>
                    <a:pt x="1440" y="15571"/>
                    <a:pt x="1440" y="17796"/>
                    <a:pt x="1440" y="19233"/>
                  </a:cubicBezTo>
                  <a:cubicBezTo>
                    <a:pt x="1440" y="20670"/>
                    <a:pt x="1440" y="21319"/>
                    <a:pt x="1200" y="21411"/>
                  </a:cubicBezTo>
                  <a:cubicBezTo>
                    <a:pt x="960" y="21504"/>
                    <a:pt x="480" y="21040"/>
                    <a:pt x="240" y="18955"/>
                  </a:cubicBezTo>
                  <a:cubicBezTo>
                    <a:pt x="0" y="16869"/>
                    <a:pt x="0" y="13161"/>
                    <a:pt x="480" y="9916"/>
                  </a:cubicBezTo>
                  <a:cubicBezTo>
                    <a:pt x="960" y="6671"/>
                    <a:pt x="1920" y="3890"/>
                    <a:pt x="3120" y="2268"/>
                  </a:cubicBezTo>
                  <a:cubicBezTo>
                    <a:pt x="4320" y="646"/>
                    <a:pt x="5760" y="182"/>
                    <a:pt x="7680" y="43"/>
                  </a:cubicBezTo>
                  <a:cubicBezTo>
                    <a:pt x="9600" y="-96"/>
                    <a:pt x="12000" y="89"/>
                    <a:pt x="14640" y="831"/>
                  </a:cubicBezTo>
                  <a:cubicBezTo>
                    <a:pt x="17280" y="1573"/>
                    <a:pt x="20160" y="2871"/>
                    <a:pt x="20880" y="4307"/>
                  </a:cubicBezTo>
                  <a:cubicBezTo>
                    <a:pt x="21600" y="5744"/>
                    <a:pt x="20160" y="7320"/>
                    <a:pt x="18480" y="8294"/>
                  </a:cubicBezTo>
                  <a:cubicBezTo>
                    <a:pt x="16800" y="9267"/>
                    <a:pt x="14880" y="9638"/>
                    <a:pt x="12480" y="9870"/>
                  </a:cubicBezTo>
                  <a:cubicBezTo>
                    <a:pt x="10080" y="10101"/>
                    <a:pt x="7200" y="10194"/>
                    <a:pt x="5040" y="10055"/>
                  </a:cubicBezTo>
                  <a:cubicBezTo>
                    <a:pt x="2880" y="9916"/>
                    <a:pt x="1440" y="9545"/>
                    <a:pt x="0" y="9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4305300" y="3978830"/>
              <a:ext cx="9357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600" fill="norm" stroke="1" extrusionOk="0">
                  <a:moveTo>
                    <a:pt x="5635" y="0"/>
                  </a:moveTo>
                  <a:cubicBezTo>
                    <a:pt x="7983" y="0"/>
                    <a:pt x="10330" y="0"/>
                    <a:pt x="12678" y="815"/>
                  </a:cubicBezTo>
                  <a:cubicBezTo>
                    <a:pt x="15026" y="1630"/>
                    <a:pt x="17374" y="3260"/>
                    <a:pt x="19017" y="5706"/>
                  </a:cubicBezTo>
                  <a:cubicBezTo>
                    <a:pt x="20661" y="8151"/>
                    <a:pt x="21600" y="11411"/>
                    <a:pt x="19722" y="14128"/>
                  </a:cubicBezTo>
                  <a:cubicBezTo>
                    <a:pt x="17843" y="16845"/>
                    <a:pt x="13148" y="19019"/>
                    <a:pt x="9391" y="20174"/>
                  </a:cubicBezTo>
                  <a:cubicBezTo>
                    <a:pt x="5635" y="21328"/>
                    <a:pt x="2817" y="214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248707" y="3690296"/>
              <a:ext cx="101043" cy="15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860" fill="norm" stroke="1" extrusionOk="0">
                  <a:moveTo>
                    <a:pt x="2582" y="3011"/>
                  </a:moveTo>
                  <a:cubicBezTo>
                    <a:pt x="3482" y="8265"/>
                    <a:pt x="4382" y="13519"/>
                    <a:pt x="4157" y="16730"/>
                  </a:cubicBezTo>
                  <a:cubicBezTo>
                    <a:pt x="3932" y="19940"/>
                    <a:pt x="2582" y="21108"/>
                    <a:pt x="1682" y="20816"/>
                  </a:cubicBezTo>
                  <a:cubicBezTo>
                    <a:pt x="782" y="20524"/>
                    <a:pt x="332" y="18773"/>
                    <a:pt x="107" y="16000"/>
                  </a:cubicBezTo>
                  <a:cubicBezTo>
                    <a:pt x="-118" y="13227"/>
                    <a:pt x="-118" y="9432"/>
                    <a:pt x="1457" y="6367"/>
                  </a:cubicBezTo>
                  <a:cubicBezTo>
                    <a:pt x="3032" y="3303"/>
                    <a:pt x="6182" y="967"/>
                    <a:pt x="8657" y="238"/>
                  </a:cubicBezTo>
                  <a:cubicBezTo>
                    <a:pt x="11132" y="-492"/>
                    <a:pt x="12932" y="384"/>
                    <a:pt x="14957" y="3886"/>
                  </a:cubicBezTo>
                  <a:cubicBezTo>
                    <a:pt x="16982" y="7389"/>
                    <a:pt x="19232" y="13519"/>
                    <a:pt x="21482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4381500" y="3737530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4419600" y="3712130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4502150" y="3689816"/>
              <a:ext cx="152400" cy="10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7146"/>
                  </a:moveTo>
                  <a:cubicBezTo>
                    <a:pt x="0" y="9306"/>
                    <a:pt x="0" y="11466"/>
                    <a:pt x="0" y="13626"/>
                  </a:cubicBezTo>
                  <a:cubicBezTo>
                    <a:pt x="0" y="15786"/>
                    <a:pt x="0" y="17946"/>
                    <a:pt x="450" y="17730"/>
                  </a:cubicBezTo>
                  <a:cubicBezTo>
                    <a:pt x="900" y="17514"/>
                    <a:pt x="1800" y="14922"/>
                    <a:pt x="2550" y="12114"/>
                  </a:cubicBezTo>
                  <a:cubicBezTo>
                    <a:pt x="3300" y="9306"/>
                    <a:pt x="3900" y="6282"/>
                    <a:pt x="4650" y="3906"/>
                  </a:cubicBezTo>
                  <a:cubicBezTo>
                    <a:pt x="5400" y="1530"/>
                    <a:pt x="6300" y="-198"/>
                    <a:pt x="6900" y="18"/>
                  </a:cubicBezTo>
                  <a:cubicBezTo>
                    <a:pt x="7500" y="234"/>
                    <a:pt x="7800" y="2394"/>
                    <a:pt x="8100" y="4554"/>
                  </a:cubicBezTo>
                  <a:cubicBezTo>
                    <a:pt x="8400" y="6714"/>
                    <a:pt x="8700" y="8874"/>
                    <a:pt x="9000" y="11034"/>
                  </a:cubicBezTo>
                  <a:cubicBezTo>
                    <a:pt x="9300" y="13194"/>
                    <a:pt x="9600" y="15354"/>
                    <a:pt x="9900" y="15354"/>
                  </a:cubicBezTo>
                  <a:cubicBezTo>
                    <a:pt x="10200" y="15354"/>
                    <a:pt x="10500" y="13194"/>
                    <a:pt x="11400" y="10386"/>
                  </a:cubicBezTo>
                  <a:cubicBezTo>
                    <a:pt x="12300" y="7578"/>
                    <a:pt x="13800" y="4122"/>
                    <a:pt x="15300" y="2394"/>
                  </a:cubicBezTo>
                  <a:cubicBezTo>
                    <a:pt x="16800" y="666"/>
                    <a:pt x="18300" y="666"/>
                    <a:pt x="19200" y="2178"/>
                  </a:cubicBezTo>
                  <a:cubicBezTo>
                    <a:pt x="20100" y="3690"/>
                    <a:pt x="20400" y="6714"/>
                    <a:pt x="20700" y="10170"/>
                  </a:cubicBezTo>
                  <a:cubicBezTo>
                    <a:pt x="21000" y="13626"/>
                    <a:pt x="21300" y="17514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4711700" y="3743880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4864099" y="3623230"/>
              <a:ext cx="139701" cy="19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21600" y="0"/>
                  </a:moveTo>
                  <a:cubicBezTo>
                    <a:pt x="16691" y="1878"/>
                    <a:pt x="11782" y="3757"/>
                    <a:pt x="8182" y="5400"/>
                  </a:cubicBezTo>
                  <a:cubicBezTo>
                    <a:pt x="4582" y="7043"/>
                    <a:pt x="2291" y="8452"/>
                    <a:pt x="1964" y="9274"/>
                  </a:cubicBezTo>
                  <a:cubicBezTo>
                    <a:pt x="1636" y="10096"/>
                    <a:pt x="3273" y="10330"/>
                    <a:pt x="4909" y="10448"/>
                  </a:cubicBezTo>
                  <a:cubicBezTo>
                    <a:pt x="6545" y="10565"/>
                    <a:pt x="8182" y="10565"/>
                    <a:pt x="8673" y="11152"/>
                  </a:cubicBezTo>
                  <a:cubicBezTo>
                    <a:pt x="9164" y="11739"/>
                    <a:pt x="8509" y="12913"/>
                    <a:pt x="7527" y="13852"/>
                  </a:cubicBezTo>
                  <a:cubicBezTo>
                    <a:pt x="6545" y="14791"/>
                    <a:pt x="5236" y="15496"/>
                    <a:pt x="3600" y="16670"/>
                  </a:cubicBezTo>
                  <a:cubicBezTo>
                    <a:pt x="1964" y="17843"/>
                    <a:pt x="0" y="19487"/>
                    <a:pt x="0" y="20426"/>
                  </a:cubicBezTo>
                  <a:cubicBezTo>
                    <a:pt x="0" y="21365"/>
                    <a:pt x="1964" y="21600"/>
                    <a:pt x="4909" y="21013"/>
                  </a:cubicBezTo>
                  <a:cubicBezTo>
                    <a:pt x="7855" y="20426"/>
                    <a:pt x="11782" y="19017"/>
                    <a:pt x="15709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5035549" y="3661330"/>
              <a:ext cx="889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5042477" y="3669381"/>
              <a:ext cx="113724" cy="16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77" fill="norm" stroke="1" extrusionOk="0">
                  <a:moveTo>
                    <a:pt x="21491" y="1439"/>
                  </a:moveTo>
                  <a:cubicBezTo>
                    <a:pt x="19891" y="608"/>
                    <a:pt x="18291" y="-223"/>
                    <a:pt x="16291" y="54"/>
                  </a:cubicBezTo>
                  <a:cubicBezTo>
                    <a:pt x="14291" y="331"/>
                    <a:pt x="11891" y="1715"/>
                    <a:pt x="9091" y="4623"/>
                  </a:cubicBezTo>
                  <a:cubicBezTo>
                    <a:pt x="6291" y="7531"/>
                    <a:pt x="3091" y="11962"/>
                    <a:pt x="1491" y="14869"/>
                  </a:cubicBezTo>
                  <a:cubicBezTo>
                    <a:pt x="-109" y="17777"/>
                    <a:pt x="-109" y="19162"/>
                    <a:pt x="91" y="19992"/>
                  </a:cubicBezTo>
                  <a:cubicBezTo>
                    <a:pt x="291" y="20823"/>
                    <a:pt x="691" y="21100"/>
                    <a:pt x="1091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5149849" y="3781980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5193664" y="371213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4806949" y="3896280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4823737" y="3853531"/>
              <a:ext cx="34013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153" fill="norm" stroke="1" extrusionOk="0">
                  <a:moveTo>
                    <a:pt x="1358" y="20153"/>
                  </a:moveTo>
                  <a:cubicBezTo>
                    <a:pt x="88" y="11153"/>
                    <a:pt x="-1183" y="2153"/>
                    <a:pt x="1993" y="353"/>
                  </a:cubicBezTo>
                  <a:cubicBezTo>
                    <a:pt x="5170" y="-1447"/>
                    <a:pt x="12793" y="3953"/>
                    <a:pt x="20417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4851399" y="393438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4845049" y="3953430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4965699" y="3896280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4806949" y="3498053"/>
              <a:ext cx="57151" cy="8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6169"/>
                  </a:moveTo>
                  <a:cubicBezTo>
                    <a:pt x="800" y="8938"/>
                    <a:pt x="1600" y="11708"/>
                    <a:pt x="2000" y="14477"/>
                  </a:cubicBezTo>
                  <a:cubicBezTo>
                    <a:pt x="2400" y="17246"/>
                    <a:pt x="2400" y="20015"/>
                    <a:pt x="2000" y="19738"/>
                  </a:cubicBezTo>
                  <a:cubicBezTo>
                    <a:pt x="1600" y="19461"/>
                    <a:pt x="800" y="16138"/>
                    <a:pt x="1200" y="12261"/>
                  </a:cubicBezTo>
                  <a:cubicBezTo>
                    <a:pt x="1600" y="8385"/>
                    <a:pt x="3200" y="3954"/>
                    <a:pt x="6000" y="1738"/>
                  </a:cubicBezTo>
                  <a:cubicBezTo>
                    <a:pt x="8800" y="-477"/>
                    <a:pt x="12800" y="-477"/>
                    <a:pt x="15200" y="1185"/>
                  </a:cubicBezTo>
                  <a:cubicBezTo>
                    <a:pt x="17600" y="2846"/>
                    <a:pt x="18400" y="6169"/>
                    <a:pt x="19200" y="9769"/>
                  </a:cubicBezTo>
                  <a:cubicBezTo>
                    <a:pt x="20000" y="13369"/>
                    <a:pt x="20800" y="17246"/>
                    <a:pt x="21600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4908549" y="3527980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4921249" y="3489880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5003799" y="3459831"/>
              <a:ext cx="152401" cy="11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3106"/>
                  </a:moveTo>
                  <a:cubicBezTo>
                    <a:pt x="0" y="5000"/>
                    <a:pt x="0" y="6895"/>
                    <a:pt x="0" y="8790"/>
                  </a:cubicBezTo>
                  <a:cubicBezTo>
                    <a:pt x="0" y="10684"/>
                    <a:pt x="0" y="12579"/>
                    <a:pt x="450" y="12579"/>
                  </a:cubicBezTo>
                  <a:cubicBezTo>
                    <a:pt x="900" y="12579"/>
                    <a:pt x="1800" y="10684"/>
                    <a:pt x="2550" y="8790"/>
                  </a:cubicBezTo>
                  <a:cubicBezTo>
                    <a:pt x="3300" y="6895"/>
                    <a:pt x="3900" y="5000"/>
                    <a:pt x="4650" y="5190"/>
                  </a:cubicBezTo>
                  <a:cubicBezTo>
                    <a:pt x="5400" y="5379"/>
                    <a:pt x="6300" y="7653"/>
                    <a:pt x="7200" y="8032"/>
                  </a:cubicBezTo>
                  <a:cubicBezTo>
                    <a:pt x="8100" y="8411"/>
                    <a:pt x="9000" y="6895"/>
                    <a:pt x="10050" y="5569"/>
                  </a:cubicBezTo>
                  <a:cubicBezTo>
                    <a:pt x="11100" y="4242"/>
                    <a:pt x="12300" y="3106"/>
                    <a:pt x="13950" y="1969"/>
                  </a:cubicBezTo>
                  <a:cubicBezTo>
                    <a:pt x="15600" y="832"/>
                    <a:pt x="17700" y="-305"/>
                    <a:pt x="19050" y="74"/>
                  </a:cubicBezTo>
                  <a:cubicBezTo>
                    <a:pt x="20400" y="453"/>
                    <a:pt x="21000" y="2348"/>
                    <a:pt x="21300" y="6137"/>
                  </a:cubicBezTo>
                  <a:cubicBezTo>
                    <a:pt x="21600" y="9927"/>
                    <a:pt x="21600" y="15611"/>
                    <a:pt x="2160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2787650" y="3262006"/>
              <a:ext cx="1860708" cy="10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33" fill="norm" stroke="1" extrusionOk="0">
                  <a:moveTo>
                    <a:pt x="0" y="11996"/>
                  </a:moveTo>
                  <a:cubicBezTo>
                    <a:pt x="1000" y="11546"/>
                    <a:pt x="1999" y="11096"/>
                    <a:pt x="2950" y="10196"/>
                  </a:cubicBezTo>
                  <a:cubicBezTo>
                    <a:pt x="3901" y="9296"/>
                    <a:pt x="4803" y="7946"/>
                    <a:pt x="5680" y="6596"/>
                  </a:cubicBezTo>
                  <a:cubicBezTo>
                    <a:pt x="6558" y="5246"/>
                    <a:pt x="7411" y="3896"/>
                    <a:pt x="8301" y="2771"/>
                  </a:cubicBezTo>
                  <a:cubicBezTo>
                    <a:pt x="9191" y="1646"/>
                    <a:pt x="10117" y="746"/>
                    <a:pt x="11093" y="296"/>
                  </a:cubicBezTo>
                  <a:cubicBezTo>
                    <a:pt x="12068" y="-154"/>
                    <a:pt x="13092" y="-154"/>
                    <a:pt x="14055" y="746"/>
                  </a:cubicBezTo>
                  <a:cubicBezTo>
                    <a:pt x="15018" y="1646"/>
                    <a:pt x="15920" y="3446"/>
                    <a:pt x="16773" y="4796"/>
                  </a:cubicBezTo>
                  <a:cubicBezTo>
                    <a:pt x="17626" y="6146"/>
                    <a:pt x="18431" y="7046"/>
                    <a:pt x="19260" y="8171"/>
                  </a:cubicBezTo>
                  <a:cubicBezTo>
                    <a:pt x="20088" y="9296"/>
                    <a:pt x="20942" y="10646"/>
                    <a:pt x="21271" y="11546"/>
                  </a:cubicBezTo>
                  <a:cubicBezTo>
                    <a:pt x="21600" y="12446"/>
                    <a:pt x="21405" y="12896"/>
                    <a:pt x="20844" y="12896"/>
                  </a:cubicBezTo>
                  <a:cubicBezTo>
                    <a:pt x="20284" y="12896"/>
                    <a:pt x="19357" y="12446"/>
                    <a:pt x="18455" y="11996"/>
                  </a:cubicBezTo>
                  <a:cubicBezTo>
                    <a:pt x="17553" y="11546"/>
                    <a:pt x="16675" y="11096"/>
                    <a:pt x="15761" y="10871"/>
                  </a:cubicBezTo>
                  <a:cubicBezTo>
                    <a:pt x="14847" y="10646"/>
                    <a:pt x="13896" y="10646"/>
                    <a:pt x="12921" y="11096"/>
                  </a:cubicBezTo>
                  <a:cubicBezTo>
                    <a:pt x="11946" y="11546"/>
                    <a:pt x="10946" y="12446"/>
                    <a:pt x="9971" y="13796"/>
                  </a:cubicBezTo>
                  <a:cubicBezTo>
                    <a:pt x="8996" y="15146"/>
                    <a:pt x="8045" y="16946"/>
                    <a:pt x="7082" y="18296"/>
                  </a:cubicBezTo>
                  <a:cubicBezTo>
                    <a:pt x="6119" y="19646"/>
                    <a:pt x="5144" y="20546"/>
                    <a:pt x="4583" y="20996"/>
                  </a:cubicBezTo>
                  <a:cubicBezTo>
                    <a:pt x="4023" y="21446"/>
                    <a:pt x="3876" y="21446"/>
                    <a:pt x="3864" y="20996"/>
                  </a:cubicBezTo>
                  <a:cubicBezTo>
                    <a:pt x="3852" y="20546"/>
                    <a:pt x="3974" y="19646"/>
                    <a:pt x="4559" y="17846"/>
                  </a:cubicBezTo>
                  <a:cubicBezTo>
                    <a:pt x="5144" y="16046"/>
                    <a:pt x="6192" y="13346"/>
                    <a:pt x="7216" y="11546"/>
                  </a:cubicBezTo>
                  <a:cubicBezTo>
                    <a:pt x="8240" y="9746"/>
                    <a:pt x="9240" y="8846"/>
                    <a:pt x="10300" y="8396"/>
                  </a:cubicBezTo>
                  <a:cubicBezTo>
                    <a:pt x="11361" y="7946"/>
                    <a:pt x="12482" y="7946"/>
                    <a:pt x="13604" y="7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5455085" y="676830"/>
              <a:ext cx="410199" cy="7480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3934" y="0"/>
                  </a:moveTo>
                  <a:cubicBezTo>
                    <a:pt x="13601" y="24"/>
                    <a:pt x="13269" y="49"/>
                    <a:pt x="13103" y="95"/>
                  </a:cubicBezTo>
                  <a:cubicBezTo>
                    <a:pt x="12937" y="141"/>
                    <a:pt x="12937" y="208"/>
                    <a:pt x="13546" y="324"/>
                  </a:cubicBezTo>
                  <a:cubicBezTo>
                    <a:pt x="14155" y="440"/>
                    <a:pt x="15374" y="605"/>
                    <a:pt x="16426" y="792"/>
                  </a:cubicBezTo>
                  <a:cubicBezTo>
                    <a:pt x="17478" y="978"/>
                    <a:pt x="18364" y="1186"/>
                    <a:pt x="18974" y="1403"/>
                  </a:cubicBezTo>
                  <a:cubicBezTo>
                    <a:pt x="19583" y="1620"/>
                    <a:pt x="19915" y="1846"/>
                    <a:pt x="20081" y="2078"/>
                  </a:cubicBezTo>
                  <a:cubicBezTo>
                    <a:pt x="20248" y="2310"/>
                    <a:pt x="20248" y="2549"/>
                    <a:pt x="20248" y="2787"/>
                  </a:cubicBezTo>
                  <a:cubicBezTo>
                    <a:pt x="20248" y="3025"/>
                    <a:pt x="20248" y="3264"/>
                    <a:pt x="20248" y="3508"/>
                  </a:cubicBezTo>
                  <a:cubicBezTo>
                    <a:pt x="20248" y="3753"/>
                    <a:pt x="20248" y="4003"/>
                    <a:pt x="20414" y="4245"/>
                  </a:cubicBezTo>
                  <a:cubicBezTo>
                    <a:pt x="20580" y="4486"/>
                    <a:pt x="20912" y="4719"/>
                    <a:pt x="21134" y="4935"/>
                  </a:cubicBezTo>
                  <a:cubicBezTo>
                    <a:pt x="21355" y="5152"/>
                    <a:pt x="21466" y="5354"/>
                    <a:pt x="21466" y="5571"/>
                  </a:cubicBezTo>
                  <a:cubicBezTo>
                    <a:pt x="21466" y="5788"/>
                    <a:pt x="21355" y="6020"/>
                    <a:pt x="21134" y="6259"/>
                  </a:cubicBezTo>
                  <a:cubicBezTo>
                    <a:pt x="20912" y="6497"/>
                    <a:pt x="20580" y="6742"/>
                    <a:pt x="20192" y="6989"/>
                  </a:cubicBezTo>
                  <a:cubicBezTo>
                    <a:pt x="19804" y="7237"/>
                    <a:pt x="19361" y="7487"/>
                    <a:pt x="18918" y="7713"/>
                  </a:cubicBezTo>
                  <a:cubicBezTo>
                    <a:pt x="18475" y="7940"/>
                    <a:pt x="18032" y="8141"/>
                    <a:pt x="17644" y="8346"/>
                  </a:cubicBezTo>
                  <a:cubicBezTo>
                    <a:pt x="17257" y="8551"/>
                    <a:pt x="16924" y="8759"/>
                    <a:pt x="16537" y="8972"/>
                  </a:cubicBezTo>
                  <a:cubicBezTo>
                    <a:pt x="16149" y="9186"/>
                    <a:pt x="15706" y="9406"/>
                    <a:pt x="15318" y="9626"/>
                  </a:cubicBezTo>
                  <a:cubicBezTo>
                    <a:pt x="14931" y="9847"/>
                    <a:pt x="14598" y="10067"/>
                    <a:pt x="14266" y="10293"/>
                  </a:cubicBezTo>
                  <a:cubicBezTo>
                    <a:pt x="13934" y="10519"/>
                    <a:pt x="13601" y="10751"/>
                    <a:pt x="13324" y="10986"/>
                  </a:cubicBezTo>
                  <a:cubicBezTo>
                    <a:pt x="13048" y="11222"/>
                    <a:pt x="12826" y="11460"/>
                    <a:pt x="12604" y="11702"/>
                  </a:cubicBezTo>
                  <a:cubicBezTo>
                    <a:pt x="12383" y="11943"/>
                    <a:pt x="12161" y="12187"/>
                    <a:pt x="11995" y="12429"/>
                  </a:cubicBezTo>
                  <a:cubicBezTo>
                    <a:pt x="11829" y="12670"/>
                    <a:pt x="11718" y="12909"/>
                    <a:pt x="11608" y="13150"/>
                  </a:cubicBezTo>
                  <a:cubicBezTo>
                    <a:pt x="11497" y="13392"/>
                    <a:pt x="11386" y="13636"/>
                    <a:pt x="11220" y="13887"/>
                  </a:cubicBezTo>
                  <a:cubicBezTo>
                    <a:pt x="11054" y="14137"/>
                    <a:pt x="10832" y="14394"/>
                    <a:pt x="10611" y="14648"/>
                  </a:cubicBezTo>
                  <a:cubicBezTo>
                    <a:pt x="10389" y="14901"/>
                    <a:pt x="10168" y="15152"/>
                    <a:pt x="9891" y="15402"/>
                  </a:cubicBezTo>
                  <a:cubicBezTo>
                    <a:pt x="9614" y="15653"/>
                    <a:pt x="9281" y="15904"/>
                    <a:pt x="8949" y="16151"/>
                  </a:cubicBezTo>
                  <a:cubicBezTo>
                    <a:pt x="8617" y="16399"/>
                    <a:pt x="8284" y="16643"/>
                    <a:pt x="7841" y="16891"/>
                  </a:cubicBezTo>
                  <a:cubicBezTo>
                    <a:pt x="7398" y="17138"/>
                    <a:pt x="6844" y="17389"/>
                    <a:pt x="6346" y="17630"/>
                  </a:cubicBezTo>
                  <a:cubicBezTo>
                    <a:pt x="5848" y="17872"/>
                    <a:pt x="5404" y="18104"/>
                    <a:pt x="4906" y="18330"/>
                  </a:cubicBezTo>
                  <a:cubicBezTo>
                    <a:pt x="4408" y="18556"/>
                    <a:pt x="3854" y="18776"/>
                    <a:pt x="3355" y="18990"/>
                  </a:cubicBezTo>
                  <a:cubicBezTo>
                    <a:pt x="2857" y="19204"/>
                    <a:pt x="2414" y="19412"/>
                    <a:pt x="1915" y="19635"/>
                  </a:cubicBezTo>
                  <a:cubicBezTo>
                    <a:pt x="1417" y="19858"/>
                    <a:pt x="863" y="20096"/>
                    <a:pt x="475" y="20332"/>
                  </a:cubicBezTo>
                  <a:cubicBezTo>
                    <a:pt x="88" y="20567"/>
                    <a:pt x="-134" y="20799"/>
                    <a:pt x="88" y="21010"/>
                  </a:cubicBezTo>
                  <a:cubicBezTo>
                    <a:pt x="309" y="21221"/>
                    <a:pt x="974" y="21411"/>
                    <a:pt x="16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6231593" y="1082171"/>
              <a:ext cx="141477" cy="36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301" fill="norm" stroke="1" extrusionOk="0">
                  <a:moveTo>
                    <a:pt x="13755" y="3059"/>
                  </a:moveTo>
                  <a:cubicBezTo>
                    <a:pt x="12816" y="2435"/>
                    <a:pt x="11877" y="1811"/>
                    <a:pt x="10938" y="1748"/>
                  </a:cubicBezTo>
                  <a:cubicBezTo>
                    <a:pt x="9998" y="1686"/>
                    <a:pt x="9059" y="2185"/>
                    <a:pt x="7181" y="4183"/>
                  </a:cubicBezTo>
                  <a:cubicBezTo>
                    <a:pt x="5303" y="6181"/>
                    <a:pt x="2485" y="9677"/>
                    <a:pt x="1077" y="12548"/>
                  </a:cubicBezTo>
                  <a:cubicBezTo>
                    <a:pt x="-332" y="15420"/>
                    <a:pt x="-332" y="17667"/>
                    <a:pt x="920" y="19166"/>
                  </a:cubicBezTo>
                  <a:cubicBezTo>
                    <a:pt x="2172" y="20664"/>
                    <a:pt x="4677" y="21413"/>
                    <a:pt x="7494" y="21288"/>
                  </a:cubicBezTo>
                  <a:cubicBezTo>
                    <a:pt x="10311" y="21163"/>
                    <a:pt x="13442" y="20164"/>
                    <a:pt x="15946" y="17979"/>
                  </a:cubicBezTo>
                  <a:cubicBezTo>
                    <a:pt x="18451" y="15795"/>
                    <a:pt x="20329" y="12423"/>
                    <a:pt x="20798" y="9552"/>
                  </a:cubicBezTo>
                  <a:cubicBezTo>
                    <a:pt x="21268" y="6680"/>
                    <a:pt x="20329" y="4308"/>
                    <a:pt x="19390" y="2810"/>
                  </a:cubicBezTo>
                  <a:cubicBezTo>
                    <a:pt x="18451" y="1311"/>
                    <a:pt x="17511" y="687"/>
                    <a:pt x="16259" y="312"/>
                  </a:cubicBezTo>
                  <a:cubicBezTo>
                    <a:pt x="15007" y="-62"/>
                    <a:pt x="13442" y="-187"/>
                    <a:pt x="12033" y="437"/>
                  </a:cubicBezTo>
                  <a:cubicBezTo>
                    <a:pt x="10625" y="1062"/>
                    <a:pt x="9372" y="2435"/>
                    <a:pt x="9372" y="3496"/>
                  </a:cubicBezTo>
                  <a:cubicBezTo>
                    <a:pt x="9372" y="4558"/>
                    <a:pt x="10625" y="5307"/>
                    <a:pt x="11877" y="6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6410036" y="1247691"/>
              <a:ext cx="92364" cy="173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043" fill="norm" stroke="1" extrusionOk="0">
                  <a:moveTo>
                    <a:pt x="3748" y="2392"/>
                  </a:moveTo>
                  <a:cubicBezTo>
                    <a:pt x="2766" y="7534"/>
                    <a:pt x="1785" y="12677"/>
                    <a:pt x="1294" y="16020"/>
                  </a:cubicBezTo>
                  <a:cubicBezTo>
                    <a:pt x="803" y="19363"/>
                    <a:pt x="803" y="20906"/>
                    <a:pt x="557" y="21034"/>
                  </a:cubicBezTo>
                  <a:cubicBezTo>
                    <a:pt x="312" y="21163"/>
                    <a:pt x="-179" y="19877"/>
                    <a:pt x="66" y="16663"/>
                  </a:cubicBezTo>
                  <a:cubicBezTo>
                    <a:pt x="312" y="13449"/>
                    <a:pt x="1294" y="8306"/>
                    <a:pt x="2521" y="5220"/>
                  </a:cubicBezTo>
                  <a:cubicBezTo>
                    <a:pt x="3748" y="2134"/>
                    <a:pt x="5221" y="1106"/>
                    <a:pt x="7430" y="463"/>
                  </a:cubicBezTo>
                  <a:cubicBezTo>
                    <a:pt x="9639" y="-180"/>
                    <a:pt x="12585" y="-437"/>
                    <a:pt x="15039" y="1620"/>
                  </a:cubicBezTo>
                  <a:cubicBezTo>
                    <a:pt x="17494" y="3677"/>
                    <a:pt x="19457" y="8049"/>
                    <a:pt x="20439" y="11134"/>
                  </a:cubicBezTo>
                  <a:cubicBezTo>
                    <a:pt x="21421" y="14220"/>
                    <a:pt x="21421" y="16020"/>
                    <a:pt x="21421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6556238" y="1225003"/>
              <a:ext cx="136662" cy="153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143" fill="norm" stroke="1" extrusionOk="0">
                  <a:moveTo>
                    <a:pt x="512" y="10222"/>
                  </a:moveTo>
                  <a:cubicBezTo>
                    <a:pt x="4439" y="9638"/>
                    <a:pt x="8366" y="9055"/>
                    <a:pt x="10985" y="8033"/>
                  </a:cubicBezTo>
                  <a:cubicBezTo>
                    <a:pt x="13603" y="7011"/>
                    <a:pt x="14912" y="5552"/>
                    <a:pt x="15566" y="4092"/>
                  </a:cubicBezTo>
                  <a:cubicBezTo>
                    <a:pt x="16221" y="2633"/>
                    <a:pt x="16221" y="1173"/>
                    <a:pt x="15403" y="444"/>
                  </a:cubicBezTo>
                  <a:cubicBezTo>
                    <a:pt x="14585" y="-286"/>
                    <a:pt x="12948" y="-286"/>
                    <a:pt x="10166" y="1757"/>
                  </a:cubicBezTo>
                  <a:cubicBezTo>
                    <a:pt x="7385" y="3800"/>
                    <a:pt x="3457" y="7887"/>
                    <a:pt x="1494" y="11098"/>
                  </a:cubicBezTo>
                  <a:cubicBezTo>
                    <a:pt x="-470" y="14309"/>
                    <a:pt x="-470" y="16644"/>
                    <a:pt x="1330" y="18249"/>
                  </a:cubicBezTo>
                  <a:cubicBezTo>
                    <a:pt x="3130" y="19855"/>
                    <a:pt x="6730" y="20730"/>
                    <a:pt x="10330" y="21022"/>
                  </a:cubicBezTo>
                  <a:cubicBezTo>
                    <a:pt x="13930" y="21314"/>
                    <a:pt x="17530" y="21022"/>
                    <a:pt x="21130" y="20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7103709" y="1085457"/>
              <a:ext cx="147992" cy="33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059" fill="norm" stroke="1" extrusionOk="0">
                  <a:moveTo>
                    <a:pt x="19446" y="12259"/>
                  </a:moveTo>
                  <a:cubicBezTo>
                    <a:pt x="17620" y="11326"/>
                    <a:pt x="15795" y="10393"/>
                    <a:pt x="13361" y="10193"/>
                  </a:cubicBezTo>
                  <a:cubicBezTo>
                    <a:pt x="10927" y="9993"/>
                    <a:pt x="7885" y="10526"/>
                    <a:pt x="5451" y="12059"/>
                  </a:cubicBezTo>
                  <a:cubicBezTo>
                    <a:pt x="3017" y="13593"/>
                    <a:pt x="1192" y="16126"/>
                    <a:pt x="432" y="17793"/>
                  </a:cubicBezTo>
                  <a:cubicBezTo>
                    <a:pt x="-329" y="19459"/>
                    <a:pt x="-25" y="20259"/>
                    <a:pt x="888" y="20726"/>
                  </a:cubicBezTo>
                  <a:cubicBezTo>
                    <a:pt x="1801" y="21193"/>
                    <a:pt x="3322" y="21326"/>
                    <a:pt x="6060" y="20059"/>
                  </a:cubicBezTo>
                  <a:cubicBezTo>
                    <a:pt x="8798" y="18793"/>
                    <a:pt x="12753" y="16126"/>
                    <a:pt x="15339" y="13126"/>
                  </a:cubicBezTo>
                  <a:cubicBezTo>
                    <a:pt x="17925" y="10126"/>
                    <a:pt x="19141" y="6793"/>
                    <a:pt x="19598" y="4459"/>
                  </a:cubicBezTo>
                  <a:cubicBezTo>
                    <a:pt x="20054" y="2126"/>
                    <a:pt x="19750" y="793"/>
                    <a:pt x="18837" y="259"/>
                  </a:cubicBezTo>
                  <a:cubicBezTo>
                    <a:pt x="17925" y="-274"/>
                    <a:pt x="16403" y="-7"/>
                    <a:pt x="15034" y="1259"/>
                  </a:cubicBezTo>
                  <a:cubicBezTo>
                    <a:pt x="13665" y="2526"/>
                    <a:pt x="12448" y="4793"/>
                    <a:pt x="12753" y="7393"/>
                  </a:cubicBezTo>
                  <a:cubicBezTo>
                    <a:pt x="13057" y="9993"/>
                    <a:pt x="14882" y="12926"/>
                    <a:pt x="16556" y="14526"/>
                  </a:cubicBezTo>
                  <a:cubicBezTo>
                    <a:pt x="18229" y="16126"/>
                    <a:pt x="19750" y="16393"/>
                    <a:pt x="21271" y="16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7258049" y="1261973"/>
              <a:ext cx="246739" cy="34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28" fill="norm" stroke="1" extrusionOk="0">
                  <a:moveTo>
                    <a:pt x="6646" y="2675"/>
                  </a:moveTo>
                  <a:cubicBezTo>
                    <a:pt x="6646" y="2024"/>
                    <a:pt x="6646" y="1373"/>
                    <a:pt x="6185" y="853"/>
                  </a:cubicBezTo>
                  <a:cubicBezTo>
                    <a:pt x="5723" y="332"/>
                    <a:pt x="4800" y="-58"/>
                    <a:pt x="3877" y="7"/>
                  </a:cubicBezTo>
                  <a:cubicBezTo>
                    <a:pt x="2954" y="72"/>
                    <a:pt x="2031" y="593"/>
                    <a:pt x="1292" y="1699"/>
                  </a:cubicBezTo>
                  <a:cubicBezTo>
                    <a:pt x="554" y="2805"/>
                    <a:pt x="0" y="4496"/>
                    <a:pt x="0" y="5602"/>
                  </a:cubicBezTo>
                  <a:cubicBezTo>
                    <a:pt x="0" y="6708"/>
                    <a:pt x="554" y="7229"/>
                    <a:pt x="1292" y="7424"/>
                  </a:cubicBezTo>
                  <a:cubicBezTo>
                    <a:pt x="2031" y="7619"/>
                    <a:pt x="2954" y="7489"/>
                    <a:pt x="3692" y="7099"/>
                  </a:cubicBezTo>
                  <a:cubicBezTo>
                    <a:pt x="4431" y="6708"/>
                    <a:pt x="4985" y="6058"/>
                    <a:pt x="5446" y="5407"/>
                  </a:cubicBezTo>
                  <a:cubicBezTo>
                    <a:pt x="5908" y="4756"/>
                    <a:pt x="6277" y="4106"/>
                    <a:pt x="6369" y="4106"/>
                  </a:cubicBezTo>
                  <a:cubicBezTo>
                    <a:pt x="6462" y="4106"/>
                    <a:pt x="6277" y="4756"/>
                    <a:pt x="6185" y="5472"/>
                  </a:cubicBezTo>
                  <a:cubicBezTo>
                    <a:pt x="6092" y="6188"/>
                    <a:pt x="6092" y="6969"/>
                    <a:pt x="6554" y="7359"/>
                  </a:cubicBezTo>
                  <a:cubicBezTo>
                    <a:pt x="7015" y="7749"/>
                    <a:pt x="7938" y="7749"/>
                    <a:pt x="8677" y="7489"/>
                  </a:cubicBezTo>
                  <a:cubicBezTo>
                    <a:pt x="9415" y="7229"/>
                    <a:pt x="9969" y="6708"/>
                    <a:pt x="10431" y="6123"/>
                  </a:cubicBezTo>
                  <a:cubicBezTo>
                    <a:pt x="10892" y="5537"/>
                    <a:pt x="11262" y="4887"/>
                    <a:pt x="11631" y="4236"/>
                  </a:cubicBezTo>
                  <a:cubicBezTo>
                    <a:pt x="12000" y="3585"/>
                    <a:pt x="12369" y="2935"/>
                    <a:pt x="12462" y="2935"/>
                  </a:cubicBezTo>
                  <a:cubicBezTo>
                    <a:pt x="12554" y="2935"/>
                    <a:pt x="12369" y="3585"/>
                    <a:pt x="12277" y="4301"/>
                  </a:cubicBezTo>
                  <a:cubicBezTo>
                    <a:pt x="12185" y="5017"/>
                    <a:pt x="12185" y="5797"/>
                    <a:pt x="12738" y="6123"/>
                  </a:cubicBezTo>
                  <a:cubicBezTo>
                    <a:pt x="13292" y="6448"/>
                    <a:pt x="14400" y="6318"/>
                    <a:pt x="15231" y="5993"/>
                  </a:cubicBezTo>
                  <a:cubicBezTo>
                    <a:pt x="16062" y="5667"/>
                    <a:pt x="16615" y="5147"/>
                    <a:pt x="17169" y="4561"/>
                  </a:cubicBezTo>
                  <a:cubicBezTo>
                    <a:pt x="17723" y="3976"/>
                    <a:pt x="18277" y="3325"/>
                    <a:pt x="18646" y="3325"/>
                  </a:cubicBezTo>
                  <a:cubicBezTo>
                    <a:pt x="19015" y="3325"/>
                    <a:pt x="19200" y="3976"/>
                    <a:pt x="19662" y="6188"/>
                  </a:cubicBezTo>
                  <a:cubicBezTo>
                    <a:pt x="20123" y="8400"/>
                    <a:pt x="20862" y="12173"/>
                    <a:pt x="21231" y="14776"/>
                  </a:cubicBezTo>
                  <a:cubicBezTo>
                    <a:pt x="21600" y="17378"/>
                    <a:pt x="21600" y="18809"/>
                    <a:pt x="21323" y="19850"/>
                  </a:cubicBezTo>
                  <a:cubicBezTo>
                    <a:pt x="21046" y="20891"/>
                    <a:pt x="20492" y="21542"/>
                    <a:pt x="19108" y="21412"/>
                  </a:cubicBezTo>
                  <a:cubicBezTo>
                    <a:pt x="17723" y="21282"/>
                    <a:pt x="15508" y="20371"/>
                    <a:pt x="13292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7836405" y="1075748"/>
              <a:ext cx="291595" cy="36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38" fill="norm" stroke="1" extrusionOk="0">
                  <a:moveTo>
                    <a:pt x="7946" y="14761"/>
                  </a:moveTo>
                  <a:cubicBezTo>
                    <a:pt x="7320" y="13882"/>
                    <a:pt x="6693" y="13002"/>
                    <a:pt x="5989" y="12563"/>
                  </a:cubicBezTo>
                  <a:cubicBezTo>
                    <a:pt x="5285" y="12123"/>
                    <a:pt x="4502" y="12123"/>
                    <a:pt x="3563" y="13002"/>
                  </a:cubicBezTo>
                  <a:cubicBezTo>
                    <a:pt x="2624" y="13882"/>
                    <a:pt x="1528" y="15640"/>
                    <a:pt x="902" y="16895"/>
                  </a:cubicBezTo>
                  <a:cubicBezTo>
                    <a:pt x="276" y="18151"/>
                    <a:pt x="120" y="18905"/>
                    <a:pt x="41" y="19595"/>
                  </a:cubicBezTo>
                  <a:cubicBezTo>
                    <a:pt x="-37" y="20286"/>
                    <a:pt x="-37" y="20914"/>
                    <a:pt x="354" y="21228"/>
                  </a:cubicBezTo>
                  <a:cubicBezTo>
                    <a:pt x="746" y="21542"/>
                    <a:pt x="1528" y="21542"/>
                    <a:pt x="2467" y="20977"/>
                  </a:cubicBezTo>
                  <a:cubicBezTo>
                    <a:pt x="3406" y="20412"/>
                    <a:pt x="4502" y="19282"/>
                    <a:pt x="5285" y="18089"/>
                  </a:cubicBezTo>
                  <a:cubicBezTo>
                    <a:pt x="6067" y="16895"/>
                    <a:pt x="6537" y="15640"/>
                    <a:pt x="6772" y="15389"/>
                  </a:cubicBezTo>
                  <a:cubicBezTo>
                    <a:pt x="7006" y="15137"/>
                    <a:pt x="7006" y="15891"/>
                    <a:pt x="7163" y="16582"/>
                  </a:cubicBezTo>
                  <a:cubicBezTo>
                    <a:pt x="7320" y="17272"/>
                    <a:pt x="7633" y="17900"/>
                    <a:pt x="8180" y="18277"/>
                  </a:cubicBezTo>
                  <a:cubicBezTo>
                    <a:pt x="8728" y="18654"/>
                    <a:pt x="9511" y="18779"/>
                    <a:pt x="10450" y="18214"/>
                  </a:cubicBezTo>
                  <a:cubicBezTo>
                    <a:pt x="11389" y="17649"/>
                    <a:pt x="12485" y="16393"/>
                    <a:pt x="13737" y="13756"/>
                  </a:cubicBezTo>
                  <a:cubicBezTo>
                    <a:pt x="14989" y="11119"/>
                    <a:pt x="16398" y="7100"/>
                    <a:pt x="17180" y="4777"/>
                  </a:cubicBezTo>
                  <a:cubicBezTo>
                    <a:pt x="17963" y="2454"/>
                    <a:pt x="18120" y="1826"/>
                    <a:pt x="18198" y="1198"/>
                  </a:cubicBezTo>
                  <a:cubicBezTo>
                    <a:pt x="18276" y="570"/>
                    <a:pt x="18276" y="-58"/>
                    <a:pt x="18120" y="5"/>
                  </a:cubicBezTo>
                  <a:cubicBezTo>
                    <a:pt x="17963" y="68"/>
                    <a:pt x="17650" y="821"/>
                    <a:pt x="17337" y="3019"/>
                  </a:cubicBezTo>
                  <a:cubicBezTo>
                    <a:pt x="17024" y="5216"/>
                    <a:pt x="16711" y="8858"/>
                    <a:pt x="16554" y="11809"/>
                  </a:cubicBezTo>
                  <a:cubicBezTo>
                    <a:pt x="16398" y="14761"/>
                    <a:pt x="16398" y="17021"/>
                    <a:pt x="16476" y="18465"/>
                  </a:cubicBezTo>
                  <a:cubicBezTo>
                    <a:pt x="16554" y="19909"/>
                    <a:pt x="16711" y="20537"/>
                    <a:pt x="17572" y="20789"/>
                  </a:cubicBezTo>
                  <a:cubicBezTo>
                    <a:pt x="18433" y="21040"/>
                    <a:pt x="19998" y="20914"/>
                    <a:pt x="21563" y="20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8007349" y="1280080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8447236" y="1290903"/>
              <a:ext cx="195114" cy="15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998" fill="norm" stroke="1" extrusionOk="0">
                  <a:moveTo>
                    <a:pt x="10261" y="3711"/>
                  </a:moveTo>
                  <a:cubicBezTo>
                    <a:pt x="10028" y="2271"/>
                    <a:pt x="9796" y="831"/>
                    <a:pt x="9099" y="255"/>
                  </a:cubicBezTo>
                  <a:cubicBezTo>
                    <a:pt x="8403" y="-321"/>
                    <a:pt x="7241" y="-33"/>
                    <a:pt x="5615" y="2271"/>
                  </a:cubicBezTo>
                  <a:cubicBezTo>
                    <a:pt x="3990" y="4575"/>
                    <a:pt x="1899" y="8895"/>
                    <a:pt x="854" y="12207"/>
                  </a:cubicBezTo>
                  <a:cubicBezTo>
                    <a:pt x="-191" y="15519"/>
                    <a:pt x="-191" y="17823"/>
                    <a:pt x="390" y="18975"/>
                  </a:cubicBezTo>
                  <a:cubicBezTo>
                    <a:pt x="970" y="20127"/>
                    <a:pt x="2132" y="20127"/>
                    <a:pt x="3525" y="18831"/>
                  </a:cubicBezTo>
                  <a:cubicBezTo>
                    <a:pt x="4919" y="17535"/>
                    <a:pt x="6544" y="14943"/>
                    <a:pt x="7938" y="12783"/>
                  </a:cubicBezTo>
                  <a:cubicBezTo>
                    <a:pt x="9332" y="10623"/>
                    <a:pt x="10493" y="8895"/>
                    <a:pt x="11074" y="8895"/>
                  </a:cubicBezTo>
                  <a:cubicBezTo>
                    <a:pt x="11654" y="8895"/>
                    <a:pt x="11654" y="10623"/>
                    <a:pt x="11770" y="12351"/>
                  </a:cubicBezTo>
                  <a:cubicBezTo>
                    <a:pt x="11886" y="14079"/>
                    <a:pt x="12119" y="15807"/>
                    <a:pt x="13164" y="17391"/>
                  </a:cubicBezTo>
                  <a:cubicBezTo>
                    <a:pt x="14209" y="18975"/>
                    <a:pt x="16067" y="20415"/>
                    <a:pt x="17577" y="20847"/>
                  </a:cubicBezTo>
                  <a:cubicBezTo>
                    <a:pt x="19086" y="21279"/>
                    <a:pt x="20248" y="20703"/>
                    <a:pt x="21409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8954310" y="1095862"/>
              <a:ext cx="88090" cy="324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094" fill="norm" stroke="1" extrusionOk="0">
                  <a:moveTo>
                    <a:pt x="20905" y="2481"/>
                  </a:moveTo>
                  <a:cubicBezTo>
                    <a:pt x="19398" y="1655"/>
                    <a:pt x="17891" y="830"/>
                    <a:pt x="15882" y="348"/>
                  </a:cubicBezTo>
                  <a:cubicBezTo>
                    <a:pt x="13872" y="-133"/>
                    <a:pt x="11361" y="-271"/>
                    <a:pt x="8849" y="967"/>
                  </a:cubicBezTo>
                  <a:cubicBezTo>
                    <a:pt x="6338" y="2205"/>
                    <a:pt x="3826" y="4819"/>
                    <a:pt x="2068" y="7709"/>
                  </a:cubicBezTo>
                  <a:cubicBezTo>
                    <a:pt x="310" y="10598"/>
                    <a:pt x="-695" y="13762"/>
                    <a:pt x="561" y="16101"/>
                  </a:cubicBezTo>
                  <a:cubicBezTo>
                    <a:pt x="1817" y="18440"/>
                    <a:pt x="5333" y="19953"/>
                    <a:pt x="8347" y="20641"/>
                  </a:cubicBezTo>
                  <a:cubicBezTo>
                    <a:pt x="11361" y="21329"/>
                    <a:pt x="13872" y="21191"/>
                    <a:pt x="14877" y="20504"/>
                  </a:cubicBezTo>
                  <a:cubicBezTo>
                    <a:pt x="15882" y="19816"/>
                    <a:pt x="15379" y="18577"/>
                    <a:pt x="14877" y="17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8890589" y="1248330"/>
              <a:ext cx="141107" cy="11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016" fill="norm" stroke="1" extrusionOk="0">
                  <a:moveTo>
                    <a:pt x="14000" y="15641"/>
                  </a:moveTo>
                  <a:cubicBezTo>
                    <a:pt x="9617" y="13779"/>
                    <a:pt x="5235" y="11917"/>
                    <a:pt x="2730" y="10055"/>
                  </a:cubicBezTo>
                  <a:cubicBezTo>
                    <a:pt x="226" y="8193"/>
                    <a:pt x="-400" y="6331"/>
                    <a:pt x="226" y="4841"/>
                  </a:cubicBezTo>
                  <a:cubicBezTo>
                    <a:pt x="852" y="3352"/>
                    <a:pt x="2730" y="2234"/>
                    <a:pt x="5235" y="2048"/>
                  </a:cubicBezTo>
                  <a:cubicBezTo>
                    <a:pt x="7739" y="1862"/>
                    <a:pt x="10870" y="2607"/>
                    <a:pt x="13687" y="4655"/>
                  </a:cubicBezTo>
                  <a:cubicBezTo>
                    <a:pt x="16504" y="6703"/>
                    <a:pt x="19009" y="10055"/>
                    <a:pt x="20104" y="13407"/>
                  </a:cubicBezTo>
                  <a:cubicBezTo>
                    <a:pt x="21200" y="16759"/>
                    <a:pt x="20887" y="20110"/>
                    <a:pt x="20574" y="20855"/>
                  </a:cubicBezTo>
                  <a:cubicBezTo>
                    <a:pt x="20261" y="21600"/>
                    <a:pt x="19948" y="19738"/>
                    <a:pt x="19948" y="15828"/>
                  </a:cubicBezTo>
                  <a:cubicBezTo>
                    <a:pt x="19948" y="11917"/>
                    <a:pt x="20261" y="5959"/>
                    <a:pt x="205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9086849" y="1246251"/>
              <a:ext cx="317501" cy="152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0" fill="norm" stroke="1" extrusionOk="0">
                  <a:moveTo>
                    <a:pt x="0" y="2914"/>
                  </a:moveTo>
                  <a:cubicBezTo>
                    <a:pt x="144" y="7292"/>
                    <a:pt x="288" y="11671"/>
                    <a:pt x="288" y="14735"/>
                  </a:cubicBezTo>
                  <a:cubicBezTo>
                    <a:pt x="288" y="17800"/>
                    <a:pt x="144" y="19552"/>
                    <a:pt x="72" y="19698"/>
                  </a:cubicBezTo>
                  <a:cubicBezTo>
                    <a:pt x="0" y="19844"/>
                    <a:pt x="0" y="18384"/>
                    <a:pt x="432" y="15903"/>
                  </a:cubicBezTo>
                  <a:cubicBezTo>
                    <a:pt x="864" y="13422"/>
                    <a:pt x="1728" y="9919"/>
                    <a:pt x="2376" y="7584"/>
                  </a:cubicBezTo>
                  <a:cubicBezTo>
                    <a:pt x="3024" y="5249"/>
                    <a:pt x="3456" y="4081"/>
                    <a:pt x="4032" y="3206"/>
                  </a:cubicBezTo>
                  <a:cubicBezTo>
                    <a:pt x="4608" y="2330"/>
                    <a:pt x="5328" y="1746"/>
                    <a:pt x="5760" y="2184"/>
                  </a:cubicBezTo>
                  <a:cubicBezTo>
                    <a:pt x="6192" y="2622"/>
                    <a:pt x="6336" y="4081"/>
                    <a:pt x="6408" y="5833"/>
                  </a:cubicBezTo>
                  <a:cubicBezTo>
                    <a:pt x="6480" y="7584"/>
                    <a:pt x="6480" y="9627"/>
                    <a:pt x="6264" y="11525"/>
                  </a:cubicBezTo>
                  <a:cubicBezTo>
                    <a:pt x="6048" y="13422"/>
                    <a:pt x="5616" y="15173"/>
                    <a:pt x="5544" y="15027"/>
                  </a:cubicBezTo>
                  <a:cubicBezTo>
                    <a:pt x="5472" y="14881"/>
                    <a:pt x="5760" y="12838"/>
                    <a:pt x="6120" y="11233"/>
                  </a:cubicBezTo>
                  <a:cubicBezTo>
                    <a:pt x="6480" y="9627"/>
                    <a:pt x="6912" y="8460"/>
                    <a:pt x="7416" y="7438"/>
                  </a:cubicBezTo>
                  <a:cubicBezTo>
                    <a:pt x="7920" y="6417"/>
                    <a:pt x="8496" y="5541"/>
                    <a:pt x="9072" y="5687"/>
                  </a:cubicBezTo>
                  <a:cubicBezTo>
                    <a:pt x="9648" y="5833"/>
                    <a:pt x="10224" y="7000"/>
                    <a:pt x="10440" y="9044"/>
                  </a:cubicBezTo>
                  <a:cubicBezTo>
                    <a:pt x="10656" y="11087"/>
                    <a:pt x="10512" y="14006"/>
                    <a:pt x="10440" y="16195"/>
                  </a:cubicBezTo>
                  <a:cubicBezTo>
                    <a:pt x="10368" y="18384"/>
                    <a:pt x="10368" y="19844"/>
                    <a:pt x="10728" y="20573"/>
                  </a:cubicBezTo>
                  <a:cubicBezTo>
                    <a:pt x="11088" y="21303"/>
                    <a:pt x="11808" y="21303"/>
                    <a:pt x="13320" y="19114"/>
                  </a:cubicBezTo>
                  <a:cubicBezTo>
                    <a:pt x="14832" y="16925"/>
                    <a:pt x="17136" y="12546"/>
                    <a:pt x="18504" y="9627"/>
                  </a:cubicBezTo>
                  <a:cubicBezTo>
                    <a:pt x="19872" y="6708"/>
                    <a:pt x="20304" y="5249"/>
                    <a:pt x="20592" y="3789"/>
                  </a:cubicBezTo>
                  <a:cubicBezTo>
                    <a:pt x="20880" y="2330"/>
                    <a:pt x="21024" y="871"/>
                    <a:pt x="20736" y="287"/>
                  </a:cubicBezTo>
                  <a:cubicBezTo>
                    <a:pt x="20448" y="-297"/>
                    <a:pt x="19728" y="-5"/>
                    <a:pt x="18864" y="1308"/>
                  </a:cubicBezTo>
                  <a:cubicBezTo>
                    <a:pt x="18000" y="2622"/>
                    <a:pt x="16992" y="4957"/>
                    <a:pt x="16272" y="7146"/>
                  </a:cubicBezTo>
                  <a:cubicBezTo>
                    <a:pt x="15552" y="9335"/>
                    <a:pt x="15120" y="11379"/>
                    <a:pt x="14904" y="13130"/>
                  </a:cubicBezTo>
                  <a:cubicBezTo>
                    <a:pt x="14688" y="14881"/>
                    <a:pt x="14688" y="16341"/>
                    <a:pt x="15840" y="17362"/>
                  </a:cubicBezTo>
                  <a:cubicBezTo>
                    <a:pt x="16992" y="18384"/>
                    <a:pt x="19296" y="18968"/>
                    <a:pt x="21600" y="1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6172199" y="1603930"/>
              <a:ext cx="2825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cubicBezTo>
                    <a:pt x="566" y="15300"/>
                    <a:pt x="1133" y="14400"/>
                    <a:pt x="1707" y="13500"/>
                  </a:cubicBezTo>
                  <a:cubicBezTo>
                    <a:pt x="2281" y="12600"/>
                    <a:pt x="2864" y="11700"/>
                    <a:pt x="3487" y="10350"/>
                  </a:cubicBezTo>
                  <a:cubicBezTo>
                    <a:pt x="4110" y="9000"/>
                    <a:pt x="4773" y="7200"/>
                    <a:pt x="5380" y="5850"/>
                  </a:cubicBezTo>
                  <a:cubicBezTo>
                    <a:pt x="5987" y="4500"/>
                    <a:pt x="6537" y="3600"/>
                    <a:pt x="7135" y="2700"/>
                  </a:cubicBezTo>
                  <a:cubicBezTo>
                    <a:pt x="7734" y="1800"/>
                    <a:pt x="8381" y="900"/>
                    <a:pt x="9036" y="450"/>
                  </a:cubicBezTo>
                  <a:cubicBezTo>
                    <a:pt x="9692" y="0"/>
                    <a:pt x="10355" y="0"/>
                    <a:pt x="11027" y="0"/>
                  </a:cubicBezTo>
                  <a:cubicBezTo>
                    <a:pt x="11698" y="0"/>
                    <a:pt x="12378" y="0"/>
                    <a:pt x="13041" y="450"/>
                  </a:cubicBezTo>
                  <a:cubicBezTo>
                    <a:pt x="13704" y="900"/>
                    <a:pt x="14351" y="1800"/>
                    <a:pt x="14974" y="2700"/>
                  </a:cubicBezTo>
                  <a:cubicBezTo>
                    <a:pt x="15597" y="3600"/>
                    <a:pt x="16196" y="4500"/>
                    <a:pt x="16811" y="6300"/>
                  </a:cubicBezTo>
                  <a:cubicBezTo>
                    <a:pt x="17426" y="8100"/>
                    <a:pt x="18057" y="10800"/>
                    <a:pt x="18712" y="13500"/>
                  </a:cubicBezTo>
                  <a:cubicBezTo>
                    <a:pt x="19367" y="16200"/>
                    <a:pt x="20047" y="18900"/>
                    <a:pt x="20532" y="20250"/>
                  </a:cubicBezTo>
                  <a:cubicBezTo>
                    <a:pt x="21018" y="21600"/>
                    <a:pt x="2130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6242049" y="1705530"/>
              <a:ext cx="30480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20640"/>
                    <a:pt x="1200" y="19680"/>
                    <a:pt x="1808" y="19200"/>
                  </a:cubicBezTo>
                  <a:cubicBezTo>
                    <a:pt x="2415" y="18720"/>
                    <a:pt x="3030" y="18720"/>
                    <a:pt x="3630" y="18000"/>
                  </a:cubicBezTo>
                  <a:cubicBezTo>
                    <a:pt x="4230" y="17280"/>
                    <a:pt x="4815" y="15840"/>
                    <a:pt x="5332" y="14640"/>
                  </a:cubicBezTo>
                  <a:cubicBezTo>
                    <a:pt x="5850" y="13440"/>
                    <a:pt x="6300" y="12480"/>
                    <a:pt x="6772" y="11520"/>
                  </a:cubicBezTo>
                  <a:cubicBezTo>
                    <a:pt x="7245" y="10560"/>
                    <a:pt x="7740" y="9600"/>
                    <a:pt x="8227" y="8880"/>
                  </a:cubicBezTo>
                  <a:cubicBezTo>
                    <a:pt x="8715" y="8160"/>
                    <a:pt x="9195" y="7680"/>
                    <a:pt x="9683" y="7200"/>
                  </a:cubicBezTo>
                  <a:cubicBezTo>
                    <a:pt x="10170" y="6720"/>
                    <a:pt x="10665" y="6240"/>
                    <a:pt x="11175" y="5760"/>
                  </a:cubicBezTo>
                  <a:cubicBezTo>
                    <a:pt x="11685" y="5280"/>
                    <a:pt x="12210" y="4800"/>
                    <a:pt x="12720" y="4320"/>
                  </a:cubicBezTo>
                  <a:cubicBezTo>
                    <a:pt x="13230" y="3840"/>
                    <a:pt x="13725" y="3360"/>
                    <a:pt x="14220" y="3120"/>
                  </a:cubicBezTo>
                  <a:cubicBezTo>
                    <a:pt x="14715" y="2880"/>
                    <a:pt x="15210" y="2880"/>
                    <a:pt x="15892" y="2640"/>
                  </a:cubicBezTo>
                  <a:cubicBezTo>
                    <a:pt x="16575" y="2400"/>
                    <a:pt x="17445" y="1920"/>
                    <a:pt x="18218" y="1680"/>
                  </a:cubicBezTo>
                  <a:cubicBezTo>
                    <a:pt x="18990" y="1440"/>
                    <a:pt x="19665" y="1440"/>
                    <a:pt x="20212" y="1200"/>
                  </a:cubicBezTo>
                  <a:cubicBezTo>
                    <a:pt x="20760" y="960"/>
                    <a:pt x="21180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6042319" y="2145431"/>
              <a:ext cx="157780" cy="35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435" fill="norm" stroke="1" extrusionOk="0">
                  <a:moveTo>
                    <a:pt x="3700" y="5645"/>
                  </a:moveTo>
                  <a:cubicBezTo>
                    <a:pt x="4254" y="8841"/>
                    <a:pt x="4808" y="12036"/>
                    <a:pt x="5500" y="14464"/>
                  </a:cubicBezTo>
                  <a:cubicBezTo>
                    <a:pt x="6192" y="16893"/>
                    <a:pt x="7023" y="18554"/>
                    <a:pt x="7577" y="19705"/>
                  </a:cubicBezTo>
                  <a:cubicBezTo>
                    <a:pt x="8131" y="20855"/>
                    <a:pt x="8408" y="21494"/>
                    <a:pt x="8131" y="21430"/>
                  </a:cubicBezTo>
                  <a:cubicBezTo>
                    <a:pt x="7854" y="21366"/>
                    <a:pt x="7023" y="20599"/>
                    <a:pt x="5638" y="18235"/>
                  </a:cubicBezTo>
                  <a:cubicBezTo>
                    <a:pt x="4254" y="15870"/>
                    <a:pt x="2315" y="11908"/>
                    <a:pt x="1208" y="8841"/>
                  </a:cubicBezTo>
                  <a:cubicBezTo>
                    <a:pt x="100" y="5773"/>
                    <a:pt x="-177" y="3601"/>
                    <a:pt x="100" y="2258"/>
                  </a:cubicBezTo>
                  <a:cubicBezTo>
                    <a:pt x="377" y="916"/>
                    <a:pt x="1208" y="405"/>
                    <a:pt x="2592" y="150"/>
                  </a:cubicBezTo>
                  <a:cubicBezTo>
                    <a:pt x="3977" y="-106"/>
                    <a:pt x="5915" y="-106"/>
                    <a:pt x="8685" y="725"/>
                  </a:cubicBezTo>
                  <a:cubicBezTo>
                    <a:pt x="11454" y="1556"/>
                    <a:pt x="15054" y="3217"/>
                    <a:pt x="17546" y="5454"/>
                  </a:cubicBezTo>
                  <a:cubicBezTo>
                    <a:pt x="20038" y="7690"/>
                    <a:pt x="21423" y="10502"/>
                    <a:pt x="20177" y="12995"/>
                  </a:cubicBezTo>
                  <a:cubicBezTo>
                    <a:pt x="18931" y="15487"/>
                    <a:pt x="15054" y="17660"/>
                    <a:pt x="12285" y="18938"/>
                  </a:cubicBezTo>
                  <a:cubicBezTo>
                    <a:pt x="9515" y="20216"/>
                    <a:pt x="7854" y="20599"/>
                    <a:pt x="6054" y="20855"/>
                  </a:cubicBezTo>
                  <a:cubicBezTo>
                    <a:pt x="4254" y="21111"/>
                    <a:pt x="2315" y="21238"/>
                    <a:pt x="2038" y="21047"/>
                  </a:cubicBezTo>
                  <a:cubicBezTo>
                    <a:pt x="1761" y="20855"/>
                    <a:pt x="3146" y="20344"/>
                    <a:pt x="4531" y="19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6238615" y="2326307"/>
              <a:ext cx="313791" cy="273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15" fill="norm" stroke="1" extrusionOk="0">
                  <a:moveTo>
                    <a:pt x="6324" y="3581"/>
                  </a:moveTo>
                  <a:cubicBezTo>
                    <a:pt x="5164" y="2262"/>
                    <a:pt x="4004" y="943"/>
                    <a:pt x="3062" y="366"/>
                  </a:cubicBezTo>
                  <a:cubicBezTo>
                    <a:pt x="2119" y="-211"/>
                    <a:pt x="1395" y="-46"/>
                    <a:pt x="887" y="449"/>
                  </a:cubicBezTo>
                  <a:cubicBezTo>
                    <a:pt x="380" y="943"/>
                    <a:pt x="90" y="1768"/>
                    <a:pt x="17" y="3416"/>
                  </a:cubicBezTo>
                  <a:cubicBezTo>
                    <a:pt x="-55" y="5065"/>
                    <a:pt x="90" y="7539"/>
                    <a:pt x="525" y="8940"/>
                  </a:cubicBezTo>
                  <a:cubicBezTo>
                    <a:pt x="960" y="10342"/>
                    <a:pt x="1685" y="10671"/>
                    <a:pt x="2337" y="10589"/>
                  </a:cubicBezTo>
                  <a:cubicBezTo>
                    <a:pt x="2989" y="10507"/>
                    <a:pt x="3569" y="10012"/>
                    <a:pt x="4004" y="9270"/>
                  </a:cubicBezTo>
                  <a:cubicBezTo>
                    <a:pt x="4439" y="8528"/>
                    <a:pt x="4729" y="7539"/>
                    <a:pt x="4874" y="6302"/>
                  </a:cubicBezTo>
                  <a:cubicBezTo>
                    <a:pt x="5019" y="5065"/>
                    <a:pt x="5019" y="3581"/>
                    <a:pt x="4946" y="3334"/>
                  </a:cubicBezTo>
                  <a:cubicBezTo>
                    <a:pt x="4874" y="3087"/>
                    <a:pt x="4729" y="4076"/>
                    <a:pt x="4729" y="4983"/>
                  </a:cubicBezTo>
                  <a:cubicBezTo>
                    <a:pt x="4729" y="5890"/>
                    <a:pt x="4874" y="6714"/>
                    <a:pt x="5309" y="7209"/>
                  </a:cubicBezTo>
                  <a:cubicBezTo>
                    <a:pt x="5744" y="7704"/>
                    <a:pt x="6468" y="7868"/>
                    <a:pt x="7193" y="7704"/>
                  </a:cubicBezTo>
                  <a:cubicBezTo>
                    <a:pt x="7918" y="7539"/>
                    <a:pt x="8643" y="7044"/>
                    <a:pt x="9150" y="6302"/>
                  </a:cubicBezTo>
                  <a:cubicBezTo>
                    <a:pt x="9658" y="5560"/>
                    <a:pt x="9948" y="4571"/>
                    <a:pt x="10093" y="4571"/>
                  </a:cubicBezTo>
                  <a:cubicBezTo>
                    <a:pt x="10238" y="4571"/>
                    <a:pt x="10238" y="5560"/>
                    <a:pt x="10528" y="6302"/>
                  </a:cubicBezTo>
                  <a:cubicBezTo>
                    <a:pt x="10817" y="7044"/>
                    <a:pt x="11397" y="7539"/>
                    <a:pt x="12050" y="7704"/>
                  </a:cubicBezTo>
                  <a:cubicBezTo>
                    <a:pt x="12702" y="7868"/>
                    <a:pt x="13427" y="7704"/>
                    <a:pt x="14224" y="6797"/>
                  </a:cubicBezTo>
                  <a:cubicBezTo>
                    <a:pt x="15022" y="5890"/>
                    <a:pt x="15891" y="4241"/>
                    <a:pt x="16399" y="3004"/>
                  </a:cubicBezTo>
                  <a:cubicBezTo>
                    <a:pt x="16906" y="1768"/>
                    <a:pt x="17051" y="943"/>
                    <a:pt x="17124" y="943"/>
                  </a:cubicBezTo>
                  <a:cubicBezTo>
                    <a:pt x="17196" y="943"/>
                    <a:pt x="17196" y="1768"/>
                    <a:pt x="17776" y="4158"/>
                  </a:cubicBezTo>
                  <a:cubicBezTo>
                    <a:pt x="18356" y="6549"/>
                    <a:pt x="19515" y="10507"/>
                    <a:pt x="20240" y="12980"/>
                  </a:cubicBezTo>
                  <a:cubicBezTo>
                    <a:pt x="20965" y="15453"/>
                    <a:pt x="21255" y="16442"/>
                    <a:pt x="21400" y="17432"/>
                  </a:cubicBezTo>
                  <a:cubicBezTo>
                    <a:pt x="21545" y="18421"/>
                    <a:pt x="21545" y="19410"/>
                    <a:pt x="21183" y="20152"/>
                  </a:cubicBezTo>
                  <a:cubicBezTo>
                    <a:pt x="20820" y="20894"/>
                    <a:pt x="20095" y="21389"/>
                    <a:pt x="18863" y="21307"/>
                  </a:cubicBezTo>
                  <a:cubicBezTo>
                    <a:pt x="17631" y="21224"/>
                    <a:pt x="15891" y="20565"/>
                    <a:pt x="15022" y="18916"/>
                  </a:cubicBezTo>
                  <a:cubicBezTo>
                    <a:pt x="14152" y="17267"/>
                    <a:pt x="14152" y="14629"/>
                    <a:pt x="14152" y="11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6718299" y="2169080"/>
              <a:ext cx="423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880"/>
                    <a:pt x="21600" y="5760"/>
                    <a:pt x="21600" y="9360"/>
                  </a:cubicBezTo>
                  <a:cubicBezTo>
                    <a:pt x="21600" y="12960"/>
                    <a:pt x="108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6235699" y="2486580"/>
              <a:ext cx="361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5300"/>
                    <a:pt x="9095" y="9000"/>
                    <a:pt x="12695" y="5400"/>
                  </a:cubicBezTo>
                  <a:cubicBezTo>
                    <a:pt x="16295" y="1800"/>
                    <a:pt x="1894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6438899" y="2492930"/>
              <a:ext cx="203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6800849" y="232783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6819899" y="2378630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7310805" y="2135643"/>
              <a:ext cx="213945" cy="42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94" fill="norm" stroke="1" extrusionOk="0">
                  <a:moveTo>
                    <a:pt x="19498" y="3261"/>
                  </a:moveTo>
                  <a:cubicBezTo>
                    <a:pt x="17804" y="2202"/>
                    <a:pt x="16110" y="1144"/>
                    <a:pt x="14628" y="561"/>
                  </a:cubicBezTo>
                  <a:cubicBezTo>
                    <a:pt x="13145" y="-21"/>
                    <a:pt x="11875" y="-127"/>
                    <a:pt x="10922" y="138"/>
                  </a:cubicBezTo>
                  <a:cubicBezTo>
                    <a:pt x="9969" y="402"/>
                    <a:pt x="9333" y="1038"/>
                    <a:pt x="8804" y="2626"/>
                  </a:cubicBezTo>
                  <a:cubicBezTo>
                    <a:pt x="8275" y="4214"/>
                    <a:pt x="7851" y="6755"/>
                    <a:pt x="8486" y="9402"/>
                  </a:cubicBezTo>
                  <a:cubicBezTo>
                    <a:pt x="9122" y="12049"/>
                    <a:pt x="10816" y="14802"/>
                    <a:pt x="11769" y="16497"/>
                  </a:cubicBezTo>
                  <a:cubicBezTo>
                    <a:pt x="12722" y="18191"/>
                    <a:pt x="12933" y="18826"/>
                    <a:pt x="13039" y="19408"/>
                  </a:cubicBezTo>
                  <a:cubicBezTo>
                    <a:pt x="13145" y="19991"/>
                    <a:pt x="13145" y="20520"/>
                    <a:pt x="12616" y="20891"/>
                  </a:cubicBezTo>
                  <a:cubicBezTo>
                    <a:pt x="12086" y="21261"/>
                    <a:pt x="11028" y="21473"/>
                    <a:pt x="10075" y="21367"/>
                  </a:cubicBezTo>
                  <a:cubicBezTo>
                    <a:pt x="9122" y="21261"/>
                    <a:pt x="8275" y="20838"/>
                    <a:pt x="7004" y="20149"/>
                  </a:cubicBezTo>
                  <a:cubicBezTo>
                    <a:pt x="5733" y="19461"/>
                    <a:pt x="4039" y="18508"/>
                    <a:pt x="2769" y="17767"/>
                  </a:cubicBezTo>
                  <a:cubicBezTo>
                    <a:pt x="1498" y="17026"/>
                    <a:pt x="651" y="16497"/>
                    <a:pt x="228" y="15967"/>
                  </a:cubicBezTo>
                  <a:cubicBezTo>
                    <a:pt x="-196" y="15438"/>
                    <a:pt x="-196" y="14908"/>
                    <a:pt x="1710" y="14273"/>
                  </a:cubicBezTo>
                  <a:cubicBezTo>
                    <a:pt x="3616" y="13638"/>
                    <a:pt x="7428" y="12897"/>
                    <a:pt x="11028" y="12473"/>
                  </a:cubicBezTo>
                  <a:cubicBezTo>
                    <a:pt x="14628" y="12049"/>
                    <a:pt x="18016" y="11944"/>
                    <a:pt x="21404" y="11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7630253" y="2192228"/>
              <a:ext cx="104047" cy="376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87" fill="norm" stroke="1" extrusionOk="0">
                  <a:moveTo>
                    <a:pt x="21235" y="1576"/>
                  </a:moveTo>
                  <a:cubicBezTo>
                    <a:pt x="19507" y="1094"/>
                    <a:pt x="17779" y="611"/>
                    <a:pt x="15403" y="309"/>
                  </a:cubicBezTo>
                  <a:cubicBezTo>
                    <a:pt x="13027" y="8"/>
                    <a:pt x="10003" y="-113"/>
                    <a:pt x="7843" y="128"/>
                  </a:cubicBezTo>
                  <a:cubicBezTo>
                    <a:pt x="5683" y="370"/>
                    <a:pt x="4387" y="973"/>
                    <a:pt x="2875" y="3266"/>
                  </a:cubicBezTo>
                  <a:cubicBezTo>
                    <a:pt x="1363" y="5559"/>
                    <a:pt x="-365" y="9541"/>
                    <a:pt x="67" y="12678"/>
                  </a:cubicBezTo>
                  <a:cubicBezTo>
                    <a:pt x="499" y="15815"/>
                    <a:pt x="3091" y="18108"/>
                    <a:pt x="5899" y="19436"/>
                  </a:cubicBezTo>
                  <a:cubicBezTo>
                    <a:pt x="8707" y="20763"/>
                    <a:pt x="11731" y="21125"/>
                    <a:pt x="14755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7791449" y="2298544"/>
              <a:ext cx="121568" cy="49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12" fill="norm" stroke="1" extrusionOk="0">
                  <a:moveTo>
                    <a:pt x="6590" y="4856"/>
                  </a:moveTo>
                  <a:cubicBezTo>
                    <a:pt x="5125" y="5224"/>
                    <a:pt x="3661" y="5592"/>
                    <a:pt x="2746" y="6649"/>
                  </a:cubicBezTo>
                  <a:cubicBezTo>
                    <a:pt x="1831" y="7706"/>
                    <a:pt x="1464" y="9452"/>
                    <a:pt x="1464" y="11796"/>
                  </a:cubicBezTo>
                  <a:cubicBezTo>
                    <a:pt x="1464" y="14140"/>
                    <a:pt x="1831" y="17081"/>
                    <a:pt x="2197" y="18873"/>
                  </a:cubicBezTo>
                  <a:cubicBezTo>
                    <a:pt x="2563" y="20666"/>
                    <a:pt x="2929" y="21309"/>
                    <a:pt x="3112" y="21401"/>
                  </a:cubicBezTo>
                  <a:cubicBezTo>
                    <a:pt x="3295" y="21493"/>
                    <a:pt x="3295" y="21033"/>
                    <a:pt x="2929" y="19195"/>
                  </a:cubicBezTo>
                  <a:cubicBezTo>
                    <a:pt x="2563" y="17357"/>
                    <a:pt x="1831" y="14140"/>
                    <a:pt x="1464" y="11015"/>
                  </a:cubicBezTo>
                  <a:cubicBezTo>
                    <a:pt x="1098" y="7890"/>
                    <a:pt x="1098" y="4856"/>
                    <a:pt x="1647" y="3018"/>
                  </a:cubicBezTo>
                  <a:cubicBezTo>
                    <a:pt x="2197" y="1180"/>
                    <a:pt x="3295" y="536"/>
                    <a:pt x="4759" y="215"/>
                  </a:cubicBezTo>
                  <a:cubicBezTo>
                    <a:pt x="6224" y="-107"/>
                    <a:pt x="8054" y="-107"/>
                    <a:pt x="10800" y="490"/>
                  </a:cubicBezTo>
                  <a:cubicBezTo>
                    <a:pt x="13546" y="1088"/>
                    <a:pt x="17207" y="2283"/>
                    <a:pt x="19220" y="3386"/>
                  </a:cubicBezTo>
                  <a:cubicBezTo>
                    <a:pt x="21234" y="4489"/>
                    <a:pt x="21600" y="5500"/>
                    <a:pt x="20136" y="6281"/>
                  </a:cubicBezTo>
                  <a:cubicBezTo>
                    <a:pt x="18671" y="7062"/>
                    <a:pt x="15376" y="7614"/>
                    <a:pt x="12631" y="7936"/>
                  </a:cubicBezTo>
                  <a:cubicBezTo>
                    <a:pt x="9885" y="8257"/>
                    <a:pt x="7688" y="8349"/>
                    <a:pt x="5675" y="8073"/>
                  </a:cubicBezTo>
                  <a:cubicBezTo>
                    <a:pt x="3661" y="7798"/>
                    <a:pt x="1831" y="7154"/>
                    <a:pt x="0" y="6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046091" y="2114640"/>
              <a:ext cx="18410" cy="473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84" fill="norm" stroke="1" extrusionOk="0">
                  <a:moveTo>
                    <a:pt x="13673" y="1885"/>
                  </a:moveTo>
                  <a:cubicBezTo>
                    <a:pt x="11273" y="1025"/>
                    <a:pt x="8873" y="165"/>
                    <a:pt x="7673" y="21"/>
                  </a:cubicBezTo>
                  <a:cubicBezTo>
                    <a:pt x="6473" y="-122"/>
                    <a:pt x="6473" y="451"/>
                    <a:pt x="8873" y="2315"/>
                  </a:cubicBezTo>
                  <a:cubicBezTo>
                    <a:pt x="11273" y="4179"/>
                    <a:pt x="16073" y="7333"/>
                    <a:pt x="17273" y="10152"/>
                  </a:cubicBezTo>
                  <a:cubicBezTo>
                    <a:pt x="18473" y="12972"/>
                    <a:pt x="16073" y="15457"/>
                    <a:pt x="12473" y="17082"/>
                  </a:cubicBezTo>
                  <a:cubicBezTo>
                    <a:pt x="8873" y="18706"/>
                    <a:pt x="4073" y="19471"/>
                    <a:pt x="1673" y="20092"/>
                  </a:cubicBezTo>
                  <a:cubicBezTo>
                    <a:pt x="-727" y="20713"/>
                    <a:pt x="-727" y="21191"/>
                    <a:pt x="2873" y="21335"/>
                  </a:cubicBezTo>
                  <a:cubicBezTo>
                    <a:pt x="6473" y="21478"/>
                    <a:pt x="13673" y="21287"/>
                    <a:pt x="20873" y="21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8191499" y="2270680"/>
              <a:ext cx="1233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0" y="0"/>
                  </a:moveTo>
                  <a:cubicBezTo>
                    <a:pt x="7200" y="6032"/>
                    <a:pt x="14400" y="12065"/>
                    <a:pt x="18000" y="15665"/>
                  </a:cubicBezTo>
                  <a:cubicBezTo>
                    <a:pt x="21600" y="19265"/>
                    <a:pt x="21600" y="20432"/>
                    <a:pt x="19800" y="21016"/>
                  </a:cubicBezTo>
                  <a:cubicBezTo>
                    <a:pt x="18000" y="21600"/>
                    <a:pt x="14400" y="21600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8159749" y="2188260"/>
              <a:ext cx="156870" cy="345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25" fill="norm" stroke="1" extrusionOk="0">
                  <a:moveTo>
                    <a:pt x="4320" y="4286"/>
                  </a:moveTo>
                  <a:cubicBezTo>
                    <a:pt x="3744" y="3375"/>
                    <a:pt x="3168" y="2464"/>
                    <a:pt x="3024" y="1684"/>
                  </a:cubicBezTo>
                  <a:cubicBezTo>
                    <a:pt x="2880" y="903"/>
                    <a:pt x="3168" y="252"/>
                    <a:pt x="4032" y="57"/>
                  </a:cubicBezTo>
                  <a:cubicBezTo>
                    <a:pt x="4896" y="-138"/>
                    <a:pt x="6336" y="122"/>
                    <a:pt x="9360" y="1554"/>
                  </a:cubicBezTo>
                  <a:cubicBezTo>
                    <a:pt x="12384" y="2985"/>
                    <a:pt x="16992" y="5587"/>
                    <a:pt x="19296" y="8385"/>
                  </a:cubicBezTo>
                  <a:cubicBezTo>
                    <a:pt x="21600" y="11182"/>
                    <a:pt x="21600" y="14175"/>
                    <a:pt x="21024" y="16257"/>
                  </a:cubicBezTo>
                  <a:cubicBezTo>
                    <a:pt x="20448" y="18339"/>
                    <a:pt x="19296" y="19510"/>
                    <a:pt x="16992" y="20291"/>
                  </a:cubicBezTo>
                  <a:cubicBezTo>
                    <a:pt x="14688" y="21072"/>
                    <a:pt x="11232" y="21462"/>
                    <a:pt x="8208" y="21072"/>
                  </a:cubicBezTo>
                  <a:cubicBezTo>
                    <a:pt x="5184" y="20681"/>
                    <a:pt x="2592" y="19510"/>
                    <a:pt x="0" y="18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8420099" y="2448480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8445499" y="2218603"/>
              <a:ext cx="128715" cy="388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37" fill="norm" stroke="1" extrusionOk="0">
                  <a:moveTo>
                    <a:pt x="0" y="71"/>
                  </a:moveTo>
                  <a:cubicBezTo>
                    <a:pt x="1742" y="-46"/>
                    <a:pt x="3484" y="-163"/>
                    <a:pt x="6619" y="1005"/>
                  </a:cubicBezTo>
                  <a:cubicBezTo>
                    <a:pt x="9755" y="2172"/>
                    <a:pt x="14284" y="4624"/>
                    <a:pt x="17245" y="7426"/>
                  </a:cubicBezTo>
                  <a:cubicBezTo>
                    <a:pt x="20206" y="10228"/>
                    <a:pt x="21600" y="13381"/>
                    <a:pt x="21077" y="15658"/>
                  </a:cubicBezTo>
                  <a:cubicBezTo>
                    <a:pt x="20555" y="17934"/>
                    <a:pt x="18116" y="19335"/>
                    <a:pt x="15852" y="20153"/>
                  </a:cubicBezTo>
                  <a:cubicBezTo>
                    <a:pt x="13587" y="20970"/>
                    <a:pt x="11497" y="21203"/>
                    <a:pt x="9406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8732198" y="2264330"/>
              <a:ext cx="443552" cy="278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183" fill="norm" stroke="1" extrusionOk="0">
                  <a:moveTo>
                    <a:pt x="20011" y="0"/>
                  </a:moveTo>
                  <a:cubicBezTo>
                    <a:pt x="17954" y="5319"/>
                    <a:pt x="15897" y="10639"/>
                    <a:pt x="13634" y="14427"/>
                  </a:cubicBezTo>
                  <a:cubicBezTo>
                    <a:pt x="11371" y="18215"/>
                    <a:pt x="8903" y="20472"/>
                    <a:pt x="6743" y="21036"/>
                  </a:cubicBezTo>
                  <a:cubicBezTo>
                    <a:pt x="4583" y="21600"/>
                    <a:pt x="2731" y="20472"/>
                    <a:pt x="1600" y="18940"/>
                  </a:cubicBezTo>
                  <a:cubicBezTo>
                    <a:pt x="468" y="17409"/>
                    <a:pt x="57" y="15475"/>
                    <a:pt x="5" y="14185"/>
                  </a:cubicBezTo>
                  <a:cubicBezTo>
                    <a:pt x="-46" y="12896"/>
                    <a:pt x="263" y="12251"/>
                    <a:pt x="1497" y="11364"/>
                  </a:cubicBezTo>
                  <a:cubicBezTo>
                    <a:pt x="2731" y="10478"/>
                    <a:pt x="4891" y="9349"/>
                    <a:pt x="7154" y="9269"/>
                  </a:cubicBezTo>
                  <a:cubicBezTo>
                    <a:pt x="9417" y="9188"/>
                    <a:pt x="11783" y="10155"/>
                    <a:pt x="13737" y="11767"/>
                  </a:cubicBezTo>
                  <a:cubicBezTo>
                    <a:pt x="15691" y="13379"/>
                    <a:pt x="17234" y="15636"/>
                    <a:pt x="18108" y="17167"/>
                  </a:cubicBezTo>
                  <a:cubicBezTo>
                    <a:pt x="18983" y="18699"/>
                    <a:pt x="19188" y="19504"/>
                    <a:pt x="19651" y="19746"/>
                  </a:cubicBezTo>
                  <a:cubicBezTo>
                    <a:pt x="20114" y="19988"/>
                    <a:pt x="20834" y="19666"/>
                    <a:pt x="21554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9594849" y="2110200"/>
              <a:ext cx="133351" cy="50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2514"/>
                  </a:moveTo>
                  <a:cubicBezTo>
                    <a:pt x="19886" y="1701"/>
                    <a:pt x="18171" y="887"/>
                    <a:pt x="16286" y="435"/>
                  </a:cubicBezTo>
                  <a:cubicBezTo>
                    <a:pt x="14400" y="-17"/>
                    <a:pt x="12343" y="-107"/>
                    <a:pt x="10971" y="119"/>
                  </a:cubicBezTo>
                  <a:cubicBezTo>
                    <a:pt x="9600" y="345"/>
                    <a:pt x="8914" y="887"/>
                    <a:pt x="7543" y="2785"/>
                  </a:cubicBezTo>
                  <a:cubicBezTo>
                    <a:pt x="6171" y="4683"/>
                    <a:pt x="4114" y="7937"/>
                    <a:pt x="2914" y="10919"/>
                  </a:cubicBezTo>
                  <a:cubicBezTo>
                    <a:pt x="1714" y="13901"/>
                    <a:pt x="1371" y="16613"/>
                    <a:pt x="1029" y="18330"/>
                  </a:cubicBezTo>
                  <a:cubicBezTo>
                    <a:pt x="686" y="20047"/>
                    <a:pt x="343" y="20770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9490220" y="2410380"/>
              <a:ext cx="27608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725" y="21600"/>
                  </a:moveTo>
                  <a:cubicBezTo>
                    <a:pt x="234" y="18000"/>
                    <a:pt x="-257" y="14400"/>
                    <a:pt x="152" y="11700"/>
                  </a:cubicBezTo>
                  <a:cubicBezTo>
                    <a:pt x="561" y="9000"/>
                    <a:pt x="1870" y="7200"/>
                    <a:pt x="5143" y="5850"/>
                  </a:cubicBezTo>
                  <a:cubicBezTo>
                    <a:pt x="8416" y="4500"/>
                    <a:pt x="13652" y="3600"/>
                    <a:pt x="16679" y="2700"/>
                  </a:cubicBezTo>
                  <a:cubicBezTo>
                    <a:pt x="19707" y="1800"/>
                    <a:pt x="20525" y="900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9798148" y="2161805"/>
              <a:ext cx="171352" cy="446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68" fill="norm" stroke="1" extrusionOk="0">
                  <a:moveTo>
                    <a:pt x="21067" y="2163"/>
                  </a:moveTo>
                  <a:cubicBezTo>
                    <a:pt x="21067" y="1356"/>
                    <a:pt x="21067" y="549"/>
                    <a:pt x="20416" y="195"/>
                  </a:cubicBezTo>
                  <a:cubicBezTo>
                    <a:pt x="19766" y="-158"/>
                    <a:pt x="18465" y="-57"/>
                    <a:pt x="16383" y="700"/>
                  </a:cubicBezTo>
                  <a:cubicBezTo>
                    <a:pt x="14301" y="1457"/>
                    <a:pt x="11438" y="2870"/>
                    <a:pt x="8445" y="5040"/>
                  </a:cubicBezTo>
                  <a:cubicBezTo>
                    <a:pt x="5453" y="7210"/>
                    <a:pt x="2330" y="10137"/>
                    <a:pt x="898" y="12610"/>
                  </a:cubicBezTo>
                  <a:cubicBezTo>
                    <a:pt x="-533" y="15083"/>
                    <a:pt x="-273" y="17102"/>
                    <a:pt x="1809" y="18565"/>
                  </a:cubicBezTo>
                  <a:cubicBezTo>
                    <a:pt x="3891" y="20029"/>
                    <a:pt x="7795" y="20937"/>
                    <a:pt x="10787" y="21190"/>
                  </a:cubicBezTo>
                  <a:cubicBezTo>
                    <a:pt x="13780" y="21442"/>
                    <a:pt x="15862" y="21038"/>
                    <a:pt x="17944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0083799" y="2302430"/>
              <a:ext cx="1058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17280" y="6063"/>
                    <a:pt x="21600" y="12126"/>
                    <a:pt x="21600" y="15632"/>
                  </a:cubicBezTo>
                  <a:cubicBezTo>
                    <a:pt x="21600" y="19137"/>
                    <a:pt x="17280" y="20084"/>
                    <a:pt x="12960" y="20653"/>
                  </a:cubicBezTo>
                  <a:cubicBezTo>
                    <a:pt x="8640" y="21221"/>
                    <a:pt x="4320" y="21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0064749" y="2237876"/>
              <a:ext cx="178876" cy="29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252" fill="norm" stroke="1" extrusionOk="0">
                  <a:moveTo>
                    <a:pt x="0" y="8808"/>
                  </a:moveTo>
                  <a:cubicBezTo>
                    <a:pt x="0" y="6204"/>
                    <a:pt x="0" y="3600"/>
                    <a:pt x="491" y="1991"/>
                  </a:cubicBezTo>
                  <a:cubicBezTo>
                    <a:pt x="982" y="383"/>
                    <a:pt x="1964" y="-230"/>
                    <a:pt x="5155" y="76"/>
                  </a:cubicBezTo>
                  <a:cubicBezTo>
                    <a:pt x="8345" y="383"/>
                    <a:pt x="13745" y="1608"/>
                    <a:pt x="17059" y="3753"/>
                  </a:cubicBezTo>
                  <a:cubicBezTo>
                    <a:pt x="20373" y="5898"/>
                    <a:pt x="21600" y="8961"/>
                    <a:pt x="20127" y="11949"/>
                  </a:cubicBezTo>
                  <a:cubicBezTo>
                    <a:pt x="18655" y="14936"/>
                    <a:pt x="14482" y="17847"/>
                    <a:pt x="11168" y="19455"/>
                  </a:cubicBezTo>
                  <a:cubicBezTo>
                    <a:pt x="7855" y="21064"/>
                    <a:pt x="5400" y="21370"/>
                    <a:pt x="3805" y="21217"/>
                  </a:cubicBezTo>
                  <a:cubicBezTo>
                    <a:pt x="2209" y="21064"/>
                    <a:pt x="1473" y="20451"/>
                    <a:pt x="1841" y="19915"/>
                  </a:cubicBezTo>
                  <a:cubicBezTo>
                    <a:pt x="2209" y="19379"/>
                    <a:pt x="3682" y="18919"/>
                    <a:pt x="5155" y="18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0280649" y="2505630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0452099" y="2130980"/>
              <a:ext cx="19051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702"/>
                    <a:pt x="0" y="3404"/>
                    <a:pt x="0" y="5465"/>
                  </a:cubicBezTo>
                  <a:cubicBezTo>
                    <a:pt x="0" y="7527"/>
                    <a:pt x="0" y="9949"/>
                    <a:pt x="0" y="12371"/>
                  </a:cubicBezTo>
                  <a:cubicBezTo>
                    <a:pt x="0" y="14793"/>
                    <a:pt x="0" y="17215"/>
                    <a:pt x="3600" y="18753"/>
                  </a:cubicBezTo>
                  <a:cubicBezTo>
                    <a:pt x="7200" y="20291"/>
                    <a:pt x="14400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0585449" y="2410380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236"/>
                    <a:pt x="14400" y="10473"/>
                    <a:pt x="10800" y="14073"/>
                  </a:cubicBezTo>
                  <a:cubicBezTo>
                    <a:pt x="7200" y="17673"/>
                    <a:pt x="360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0547349" y="2316298"/>
              <a:ext cx="134112" cy="17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0915" fill="norm" stroke="1" extrusionOk="0">
                  <a:moveTo>
                    <a:pt x="0" y="7572"/>
                  </a:moveTo>
                  <a:cubicBezTo>
                    <a:pt x="0" y="5772"/>
                    <a:pt x="0" y="3972"/>
                    <a:pt x="327" y="2430"/>
                  </a:cubicBezTo>
                  <a:cubicBezTo>
                    <a:pt x="655" y="887"/>
                    <a:pt x="1309" y="-399"/>
                    <a:pt x="4582" y="115"/>
                  </a:cubicBezTo>
                  <a:cubicBezTo>
                    <a:pt x="7855" y="630"/>
                    <a:pt x="13745" y="2944"/>
                    <a:pt x="17182" y="6030"/>
                  </a:cubicBezTo>
                  <a:cubicBezTo>
                    <a:pt x="20618" y="9115"/>
                    <a:pt x="21600" y="12972"/>
                    <a:pt x="19964" y="15672"/>
                  </a:cubicBezTo>
                  <a:cubicBezTo>
                    <a:pt x="18327" y="18372"/>
                    <a:pt x="14073" y="19915"/>
                    <a:pt x="10964" y="20558"/>
                  </a:cubicBezTo>
                  <a:cubicBezTo>
                    <a:pt x="7855" y="21201"/>
                    <a:pt x="5891" y="20944"/>
                    <a:pt x="5236" y="20044"/>
                  </a:cubicBezTo>
                  <a:cubicBezTo>
                    <a:pt x="4582" y="19144"/>
                    <a:pt x="5236" y="17601"/>
                    <a:pt x="5891" y="16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0737849" y="2150030"/>
              <a:ext cx="10706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4891" y="0"/>
                  </a:moveTo>
                  <a:cubicBezTo>
                    <a:pt x="9374" y="1440"/>
                    <a:pt x="13857" y="2880"/>
                    <a:pt x="16913" y="5040"/>
                  </a:cubicBezTo>
                  <a:cubicBezTo>
                    <a:pt x="19970" y="7200"/>
                    <a:pt x="21600" y="10080"/>
                    <a:pt x="19970" y="12738"/>
                  </a:cubicBezTo>
                  <a:cubicBezTo>
                    <a:pt x="18340" y="15397"/>
                    <a:pt x="13449" y="17834"/>
                    <a:pt x="9577" y="19274"/>
                  </a:cubicBezTo>
                  <a:cubicBezTo>
                    <a:pt x="5706" y="20714"/>
                    <a:pt x="2853" y="21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0928349" y="248023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1234092" y="2188187"/>
              <a:ext cx="100659" cy="43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92" fill="norm" stroke="1" extrusionOk="0">
                  <a:moveTo>
                    <a:pt x="21400" y="3791"/>
                  </a:moveTo>
                  <a:cubicBezTo>
                    <a:pt x="19150" y="2632"/>
                    <a:pt x="16900" y="1472"/>
                    <a:pt x="14650" y="788"/>
                  </a:cubicBezTo>
                  <a:cubicBezTo>
                    <a:pt x="12400" y="103"/>
                    <a:pt x="10150" y="-108"/>
                    <a:pt x="8350" y="50"/>
                  </a:cubicBezTo>
                  <a:cubicBezTo>
                    <a:pt x="6550" y="208"/>
                    <a:pt x="5200" y="735"/>
                    <a:pt x="3625" y="2421"/>
                  </a:cubicBezTo>
                  <a:cubicBezTo>
                    <a:pt x="2050" y="4107"/>
                    <a:pt x="250" y="6952"/>
                    <a:pt x="25" y="10323"/>
                  </a:cubicBezTo>
                  <a:cubicBezTo>
                    <a:pt x="-200" y="13695"/>
                    <a:pt x="1150" y="17593"/>
                    <a:pt x="250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1144249" y="2435780"/>
              <a:ext cx="215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2435" y="12738"/>
                  </a:cubicBezTo>
                  <a:cubicBezTo>
                    <a:pt x="4871" y="9415"/>
                    <a:pt x="9741" y="5538"/>
                    <a:pt x="13341" y="3323"/>
                  </a:cubicBezTo>
                  <a:cubicBezTo>
                    <a:pt x="16941" y="1108"/>
                    <a:pt x="19271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1464646" y="2226230"/>
              <a:ext cx="14315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20869" y="3240"/>
                  </a:moveTo>
                  <a:cubicBezTo>
                    <a:pt x="19943" y="2400"/>
                    <a:pt x="19018" y="1560"/>
                    <a:pt x="17938" y="960"/>
                  </a:cubicBezTo>
                  <a:cubicBezTo>
                    <a:pt x="16858" y="360"/>
                    <a:pt x="15623" y="0"/>
                    <a:pt x="14389" y="0"/>
                  </a:cubicBezTo>
                  <a:cubicBezTo>
                    <a:pt x="13155" y="0"/>
                    <a:pt x="11920" y="360"/>
                    <a:pt x="9298" y="2460"/>
                  </a:cubicBezTo>
                  <a:cubicBezTo>
                    <a:pt x="6675" y="4560"/>
                    <a:pt x="2663" y="8400"/>
                    <a:pt x="966" y="11760"/>
                  </a:cubicBezTo>
                  <a:cubicBezTo>
                    <a:pt x="-731" y="15120"/>
                    <a:pt x="-114" y="18000"/>
                    <a:pt x="2200" y="19620"/>
                  </a:cubicBezTo>
                  <a:cubicBezTo>
                    <a:pt x="4515" y="21240"/>
                    <a:pt x="8526" y="21600"/>
                    <a:pt x="11149" y="21600"/>
                  </a:cubicBezTo>
                  <a:cubicBezTo>
                    <a:pt x="13772" y="21600"/>
                    <a:pt x="15006" y="21240"/>
                    <a:pt x="16240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11595570" y="2365460"/>
              <a:ext cx="139825" cy="392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31" fill="norm" stroke="1" extrusionOk="0">
                  <a:moveTo>
                    <a:pt x="9458" y="6230"/>
                  </a:moveTo>
                  <a:cubicBezTo>
                    <a:pt x="6917" y="9447"/>
                    <a:pt x="4376" y="12664"/>
                    <a:pt x="2947" y="15020"/>
                  </a:cubicBezTo>
                  <a:cubicBezTo>
                    <a:pt x="1517" y="17375"/>
                    <a:pt x="1200" y="18868"/>
                    <a:pt x="882" y="19902"/>
                  </a:cubicBezTo>
                  <a:cubicBezTo>
                    <a:pt x="564" y="20937"/>
                    <a:pt x="247" y="21511"/>
                    <a:pt x="88" y="21281"/>
                  </a:cubicBezTo>
                  <a:cubicBezTo>
                    <a:pt x="-71" y="21051"/>
                    <a:pt x="-71" y="20017"/>
                    <a:pt x="564" y="17777"/>
                  </a:cubicBezTo>
                  <a:cubicBezTo>
                    <a:pt x="1200" y="15537"/>
                    <a:pt x="2470" y="12090"/>
                    <a:pt x="4376" y="8988"/>
                  </a:cubicBezTo>
                  <a:cubicBezTo>
                    <a:pt x="6282" y="5885"/>
                    <a:pt x="8823" y="3128"/>
                    <a:pt x="10888" y="1634"/>
                  </a:cubicBezTo>
                  <a:cubicBezTo>
                    <a:pt x="12953" y="141"/>
                    <a:pt x="14541" y="-89"/>
                    <a:pt x="15811" y="26"/>
                  </a:cubicBezTo>
                  <a:cubicBezTo>
                    <a:pt x="17082" y="141"/>
                    <a:pt x="18035" y="600"/>
                    <a:pt x="19147" y="1864"/>
                  </a:cubicBezTo>
                  <a:cubicBezTo>
                    <a:pt x="20258" y="3128"/>
                    <a:pt x="21529" y="5196"/>
                    <a:pt x="20735" y="6805"/>
                  </a:cubicBezTo>
                  <a:cubicBezTo>
                    <a:pt x="19941" y="8413"/>
                    <a:pt x="17082" y="9562"/>
                    <a:pt x="14858" y="10194"/>
                  </a:cubicBezTo>
                  <a:cubicBezTo>
                    <a:pt x="12635" y="10826"/>
                    <a:pt x="11047" y="10941"/>
                    <a:pt x="9458" y="10998"/>
                  </a:cubicBezTo>
                  <a:cubicBezTo>
                    <a:pt x="7870" y="11056"/>
                    <a:pt x="6282" y="11056"/>
                    <a:pt x="5647" y="9907"/>
                  </a:cubicBezTo>
                  <a:cubicBezTo>
                    <a:pt x="5011" y="8758"/>
                    <a:pt x="5329" y="6460"/>
                    <a:pt x="5647" y="4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11734799" y="2291055"/>
              <a:ext cx="110998" cy="316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510" fill="norm" stroke="1" extrusionOk="0">
                  <a:moveTo>
                    <a:pt x="0" y="1206"/>
                  </a:moveTo>
                  <a:cubicBezTo>
                    <a:pt x="1571" y="774"/>
                    <a:pt x="3142" y="342"/>
                    <a:pt x="5105" y="126"/>
                  </a:cubicBezTo>
                  <a:cubicBezTo>
                    <a:pt x="7069" y="-90"/>
                    <a:pt x="9425" y="-90"/>
                    <a:pt x="11978" y="630"/>
                  </a:cubicBezTo>
                  <a:cubicBezTo>
                    <a:pt x="14531" y="1350"/>
                    <a:pt x="17280" y="2790"/>
                    <a:pt x="19047" y="5094"/>
                  </a:cubicBezTo>
                  <a:cubicBezTo>
                    <a:pt x="20815" y="7398"/>
                    <a:pt x="21600" y="10566"/>
                    <a:pt x="18458" y="13446"/>
                  </a:cubicBezTo>
                  <a:cubicBezTo>
                    <a:pt x="15316" y="16326"/>
                    <a:pt x="8247" y="18918"/>
                    <a:pt x="1178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5943599" y="3889930"/>
              <a:ext cx="1961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600"/>
                    <a:pt x="21600" y="7200"/>
                    <a:pt x="19440" y="10800"/>
                  </a:cubicBezTo>
                  <a:cubicBezTo>
                    <a:pt x="17280" y="14400"/>
                    <a:pt x="864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5922230" y="3855924"/>
              <a:ext cx="210682" cy="42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01" fill="norm" stroke="1" extrusionOk="0">
                  <a:moveTo>
                    <a:pt x="1488" y="1066"/>
                  </a:moveTo>
                  <a:cubicBezTo>
                    <a:pt x="2117" y="642"/>
                    <a:pt x="2746" y="219"/>
                    <a:pt x="3794" y="60"/>
                  </a:cubicBezTo>
                  <a:cubicBezTo>
                    <a:pt x="4843" y="-99"/>
                    <a:pt x="6311" y="7"/>
                    <a:pt x="9247" y="1013"/>
                  </a:cubicBezTo>
                  <a:cubicBezTo>
                    <a:pt x="12183" y="2019"/>
                    <a:pt x="16587" y="3925"/>
                    <a:pt x="18893" y="6095"/>
                  </a:cubicBezTo>
                  <a:cubicBezTo>
                    <a:pt x="21200" y="8266"/>
                    <a:pt x="21410" y="10701"/>
                    <a:pt x="19942" y="13136"/>
                  </a:cubicBezTo>
                  <a:cubicBezTo>
                    <a:pt x="18474" y="15572"/>
                    <a:pt x="15328" y="18007"/>
                    <a:pt x="12393" y="19489"/>
                  </a:cubicBezTo>
                  <a:cubicBezTo>
                    <a:pt x="9457" y="20972"/>
                    <a:pt x="6730" y="21501"/>
                    <a:pt x="4424" y="21501"/>
                  </a:cubicBezTo>
                  <a:cubicBezTo>
                    <a:pt x="2117" y="21501"/>
                    <a:pt x="229" y="20972"/>
                    <a:pt x="20" y="20177"/>
                  </a:cubicBezTo>
                  <a:cubicBezTo>
                    <a:pt x="-190" y="19383"/>
                    <a:pt x="1278" y="18325"/>
                    <a:pt x="2746" y="17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6122311" y="4083088"/>
              <a:ext cx="289635" cy="421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98" fill="norm" stroke="1" extrusionOk="0">
                  <a:moveTo>
                    <a:pt x="8385" y="2432"/>
                  </a:moveTo>
                  <a:cubicBezTo>
                    <a:pt x="7133" y="1577"/>
                    <a:pt x="5881" y="721"/>
                    <a:pt x="4785" y="294"/>
                  </a:cubicBezTo>
                  <a:cubicBezTo>
                    <a:pt x="3690" y="-134"/>
                    <a:pt x="2750" y="-134"/>
                    <a:pt x="1968" y="561"/>
                  </a:cubicBezTo>
                  <a:cubicBezTo>
                    <a:pt x="1185" y="1256"/>
                    <a:pt x="559" y="2646"/>
                    <a:pt x="246" y="4036"/>
                  </a:cubicBezTo>
                  <a:cubicBezTo>
                    <a:pt x="-67" y="5426"/>
                    <a:pt x="-67" y="6816"/>
                    <a:pt x="168" y="7725"/>
                  </a:cubicBezTo>
                  <a:cubicBezTo>
                    <a:pt x="403" y="8634"/>
                    <a:pt x="872" y="9062"/>
                    <a:pt x="1498" y="9169"/>
                  </a:cubicBezTo>
                  <a:cubicBezTo>
                    <a:pt x="2124" y="9276"/>
                    <a:pt x="2907" y="9062"/>
                    <a:pt x="3690" y="8367"/>
                  </a:cubicBezTo>
                  <a:cubicBezTo>
                    <a:pt x="4472" y="7672"/>
                    <a:pt x="5255" y="6496"/>
                    <a:pt x="5646" y="5373"/>
                  </a:cubicBezTo>
                  <a:cubicBezTo>
                    <a:pt x="6037" y="4250"/>
                    <a:pt x="6037" y="3181"/>
                    <a:pt x="6037" y="3020"/>
                  </a:cubicBezTo>
                  <a:cubicBezTo>
                    <a:pt x="6037" y="2860"/>
                    <a:pt x="6037" y="3609"/>
                    <a:pt x="6116" y="4250"/>
                  </a:cubicBezTo>
                  <a:cubicBezTo>
                    <a:pt x="6194" y="4892"/>
                    <a:pt x="6350" y="5426"/>
                    <a:pt x="6742" y="5854"/>
                  </a:cubicBezTo>
                  <a:cubicBezTo>
                    <a:pt x="7133" y="6282"/>
                    <a:pt x="7759" y="6603"/>
                    <a:pt x="8776" y="6282"/>
                  </a:cubicBezTo>
                  <a:cubicBezTo>
                    <a:pt x="9794" y="5961"/>
                    <a:pt x="11203" y="4999"/>
                    <a:pt x="11829" y="4250"/>
                  </a:cubicBezTo>
                  <a:cubicBezTo>
                    <a:pt x="12455" y="3502"/>
                    <a:pt x="12298" y="2967"/>
                    <a:pt x="12063" y="2967"/>
                  </a:cubicBezTo>
                  <a:cubicBezTo>
                    <a:pt x="11829" y="2967"/>
                    <a:pt x="11516" y="3502"/>
                    <a:pt x="11281" y="4357"/>
                  </a:cubicBezTo>
                  <a:cubicBezTo>
                    <a:pt x="11046" y="5213"/>
                    <a:pt x="10890" y="6389"/>
                    <a:pt x="11046" y="7191"/>
                  </a:cubicBezTo>
                  <a:cubicBezTo>
                    <a:pt x="11203" y="7993"/>
                    <a:pt x="11672" y="8420"/>
                    <a:pt x="12611" y="8420"/>
                  </a:cubicBezTo>
                  <a:cubicBezTo>
                    <a:pt x="13550" y="8420"/>
                    <a:pt x="14959" y="7993"/>
                    <a:pt x="15820" y="7458"/>
                  </a:cubicBezTo>
                  <a:cubicBezTo>
                    <a:pt x="16681" y="6923"/>
                    <a:pt x="16994" y="6282"/>
                    <a:pt x="17229" y="5587"/>
                  </a:cubicBezTo>
                  <a:cubicBezTo>
                    <a:pt x="17463" y="4892"/>
                    <a:pt x="17620" y="4143"/>
                    <a:pt x="17776" y="4090"/>
                  </a:cubicBezTo>
                  <a:cubicBezTo>
                    <a:pt x="17933" y="4036"/>
                    <a:pt x="18090" y="4678"/>
                    <a:pt x="18716" y="6603"/>
                  </a:cubicBezTo>
                  <a:cubicBezTo>
                    <a:pt x="19342" y="8527"/>
                    <a:pt x="20437" y="11735"/>
                    <a:pt x="20985" y="14248"/>
                  </a:cubicBezTo>
                  <a:cubicBezTo>
                    <a:pt x="21533" y="16761"/>
                    <a:pt x="21533" y="18579"/>
                    <a:pt x="21142" y="19755"/>
                  </a:cubicBezTo>
                  <a:cubicBezTo>
                    <a:pt x="20750" y="20931"/>
                    <a:pt x="19968" y="21466"/>
                    <a:pt x="18403" y="21252"/>
                  </a:cubicBezTo>
                  <a:cubicBezTo>
                    <a:pt x="16837" y="21038"/>
                    <a:pt x="14490" y="20076"/>
                    <a:pt x="13159" y="18953"/>
                  </a:cubicBezTo>
                  <a:cubicBezTo>
                    <a:pt x="11829" y="17830"/>
                    <a:pt x="11516" y="16547"/>
                    <a:pt x="11203" y="15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6507555" y="4014727"/>
              <a:ext cx="178996" cy="24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21" fill="norm" stroke="1" extrusionOk="0">
                  <a:moveTo>
                    <a:pt x="5416" y="4662"/>
                  </a:moveTo>
                  <a:cubicBezTo>
                    <a:pt x="4411" y="3918"/>
                    <a:pt x="3406" y="3173"/>
                    <a:pt x="3155" y="2335"/>
                  </a:cubicBezTo>
                  <a:cubicBezTo>
                    <a:pt x="2904" y="1497"/>
                    <a:pt x="3406" y="566"/>
                    <a:pt x="4537" y="193"/>
                  </a:cubicBezTo>
                  <a:cubicBezTo>
                    <a:pt x="5667" y="-179"/>
                    <a:pt x="7425" y="7"/>
                    <a:pt x="8681" y="566"/>
                  </a:cubicBezTo>
                  <a:cubicBezTo>
                    <a:pt x="9937" y="1124"/>
                    <a:pt x="10690" y="2055"/>
                    <a:pt x="9811" y="4476"/>
                  </a:cubicBezTo>
                  <a:cubicBezTo>
                    <a:pt x="8932" y="6897"/>
                    <a:pt x="6420" y="10807"/>
                    <a:pt x="4411" y="13414"/>
                  </a:cubicBezTo>
                  <a:cubicBezTo>
                    <a:pt x="2402" y="16021"/>
                    <a:pt x="895" y="17324"/>
                    <a:pt x="267" y="18442"/>
                  </a:cubicBezTo>
                  <a:cubicBezTo>
                    <a:pt x="-361" y="19559"/>
                    <a:pt x="-110" y="20490"/>
                    <a:pt x="3532" y="20955"/>
                  </a:cubicBezTo>
                  <a:cubicBezTo>
                    <a:pt x="7174" y="21421"/>
                    <a:pt x="14206" y="21421"/>
                    <a:pt x="21239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5947504" y="4335342"/>
              <a:ext cx="580296" cy="4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12" fill="norm" stroke="1" extrusionOk="0">
                  <a:moveTo>
                    <a:pt x="562" y="21212"/>
                  </a:moveTo>
                  <a:cubicBezTo>
                    <a:pt x="248" y="18512"/>
                    <a:pt x="-66" y="15812"/>
                    <a:pt x="13" y="13562"/>
                  </a:cubicBezTo>
                  <a:cubicBezTo>
                    <a:pt x="91" y="11312"/>
                    <a:pt x="562" y="9512"/>
                    <a:pt x="2212" y="7262"/>
                  </a:cubicBezTo>
                  <a:cubicBezTo>
                    <a:pt x="3861" y="5012"/>
                    <a:pt x="6689" y="2312"/>
                    <a:pt x="9359" y="962"/>
                  </a:cubicBezTo>
                  <a:cubicBezTo>
                    <a:pt x="12030" y="-388"/>
                    <a:pt x="14543" y="-388"/>
                    <a:pt x="16546" y="1412"/>
                  </a:cubicBezTo>
                  <a:cubicBezTo>
                    <a:pt x="18549" y="3212"/>
                    <a:pt x="20042" y="6812"/>
                    <a:pt x="21534" y="10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6254749" y="4347130"/>
              <a:ext cx="266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6000"/>
                    <a:pt x="9943" y="10400"/>
                    <a:pt x="13543" y="6800"/>
                  </a:cubicBezTo>
                  <a:cubicBezTo>
                    <a:pt x="17143" y="3200"/>
                    <a:pt x="1937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6756399" y="418203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6774814" y="428363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7267305" y="4149074"/>
              <a:ext cx="112652" cy="44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508" fill="norm" stroke="1" extrusionOk="0">
                  <a:moveTo>
                    <a:pt x="4099" y="6539"/>
                  </a:moveTo>
                  <a:cubicBezTo>
                    <a:pt x="4870" y="9830"/>
                    <a:pt x="5642" y="13122"/>
                    <a:pt x="6027" y="15436"/>
                  </a:cubicBezTo>
                  <a:cubicBezTo>
                    <a:pt x="6413" y="17750"/>
                    <a:pt x="6413" y="19087"/>
                    <a:pt x="6027" y="20013"/>
                  </a:cubicBezTo>
                  <a:cubicBezTo>
                    <a:pt x="5642" y="20939"/>
                    <a:pt x="4870" y="21453"/>
                    <a:pt x="3906" y="21505"/>
                  </a:cubicBezTo>
                  <a:cubicBezTo>
                    <a:pt x="2942" y="21556"/>
                    <a:pt x="1785" y="21145"/>
                    <a:pt x="1013" y="19345"/>
                  </a:cubicBezTo>
                  <a:cubicBezTo>
                    <a:pt x="242" y="17545"/>
                    <a:pt x="-144" y="14356"/>
                    <a:pt x="49" y="11270"/>
                  </a:cubicBezTo>
                  <a:cubicBezTo>
                    <a:pt x="242" y="8185"/>
                    <a:pt x="1013" y="5202"/>
                    <a:pt x="1785" y="3453"/>
                  </a:cubicBezTo>
                  <a:cubicBezTo>
                    <a:pt x="2556" y="1705"/>
                    <a:pt x="3327" y="1190"/>
                    <a:pt x="4485" y="779"/>
                  </a:cubicBezTo>
                  <a:cubicBezTo>
                    <a:pt x="5642" y="367"/>
                    <a:pt x="7185" y="59"/>
                    <a:pt x="8920" y="7"/>
                  </a:cubicBezTo>
                  <a:cubicBezTo>
                    <a:pt x="10656" y="-44"/>
                    <a:pt x="12585" y="162"/>
                    <a:pt x="15285" y="1242"/>
                  </a:cubicBezTo>
                  <a:cubicBezTo>
                    <a:pt x="17985" y="2322"/>
                    <a:pt x="21456" y="4276"/>
                    <a:pt x="20299" y="5922"/>
                  </a:cubicBezTo>
                  <a:cubicBezTo>
                    <a:pt x="19142" y="7567"/>
                    <a:pt x="13356" y="8905"/>
                    <a:pt x="9499" y="9573"/>
                  </a:cubicBezTo>
                  <a:cubicBezTo>
                    <a:pt x="5642" y="10242"/>
                    <a:pt x="3713" y="10242"/>
                    <a:pt x="2749" y="9882"/>
                  </a:cubicBezTo>
                  <a:cubicBezTo>
                    <a:pt x="1785" y="9522"/>
                    <a:pt x="1785" y="8802"/>
                    <a:pt x="1785" y="8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7423149" y="4104089"/>
              <a:ext cx="203201" cy="20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6592"/>
                  </a:moveTo>
                  <a:cubicBezTo>
                    <a:pt x="1800" y="5950"/>
                    <a:pt x="3600" y="5308"/>
                    <a:pt x="4837" y="5415"/>
                  </a:cubicBezTo>
                  <a:cubicBezTo>
                    <a:pt x="6075" y="5522"/>
                    <a:pt x="6750" y="6378"/>
                    <a:pt x="7312" y="8302"/>
                  </a:cubicBezTo>
                  <a:cubicBezTo>
                    <a:pt x="7875" y="10227"/>
                    <a:pt x="8325" y="13221"/>
                    <a:pt x="8325" y="15360"/>
                  </a:cubicBezTo>
                  <a:cubicBezTo>
                    <a:pt x="8325" y="17498"/>
                    <a:pt x="7875" y="18782"/>
                    <a:pt x="7088" y="19744"/>
                  </a:cubicBezTo>
                  <a:cubicBezTo>
                    <a:pt x="6300" y="20706"/>
                    <a:pt x="5175" y="21348"/>
                    <a:pt x="4388" y="21134"/>
                  </a:cubicBezTo>
                  <a:cubicBezTo>
                    <a:pt x="3600" y="20920"/>
                    <a:pt x="3150" y="19851"/>
                    <a:pt x="3263" y="18247"/>
                  </a:cubicBezTo>
                  <a:cubicBezTo>
                    <a:pt x="3375" y="16643"/>
                    <a:pt x="4050" y="14504"/>
                    <a:pt x="5738" y="12366"/>
                  </a:cubicBezTo>
                  <a:cubicBezTo>
                    <a:pt x="7425" y="10227"/>
                    <a:pt x="10125" y="8089"/>
                    <a:pt x="12262" y="6912"/>
                  </a:cubicBezTo>
                  <a:cubicBezTo>
                    <a:pt x="14400" y="5736"/>
                    <a:pt x="15975" y="5522"/>
                    <a:pt x="16763" y="6057"/>
                  </a:cubicBezTo>
                  <a:cubicBezTo>
                    <a:pt x="17550" y="6592"/>
                    <a:pt x="17550" y="7875"/>
                    <a:pt x="17550" y="7554"/>
                  </a:cubicBezTo>
                  <a:cubicBezTo>
                    <a:pt x="17550" y="7233"/>
                    <a:pt x="17550" y="5308"/>
                    <a:pt x="17775" y="3598"/>
                  </a:cubicBezTo>
                  <a:cubicBezTo>
                    <a:pt x="18000" y="1887"/>
                    <a:pt x="18450" y="390"/>
                    <a:pt x="19125" y="69"/>
                  </a:cubicBezTo>
                  <a:cubicBezTo>
                    <a:pt x="19800" y="-252"/>
                    <a:pt x="20700" y="603"/>
                    <a:pt x="21600" y="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7623832" y="4141486"/>
              <a:ext cx="78718" cy="13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066" fill="norm" stroke="1" extrusionOk="0">
                  <a:moveTo>
                    <a:pt x="21139" y="372"/>
                  </a:moveTo>
                  <a:cubicBezTo>
                    <a:pt x="18297" y="49"/>
                    <a:pt x="15455" y="-273"/>
                    <a:pt x="12897" y="372"/>
                  </a:cubicBezTo>
                  <a:cubicBezTo>
                    <a:pt x="10339" y="1017"/>
                    <a:pt x="8065" y="2628"/>
                    <a:pt x="5792" y="5369"/>
                  </a:cubicBezTo>
                  <a:cubicBezTo>
                    <a:pt x="3518" y="8109"/>
                    <a:pt x="1244" y="11978"/>
                    <a:pt x="392" y="14718"/>
                  </a:cubicBezTo>
                  <a:cubicBezTo>
                    <a:pt x="-461" y="17458"/>
                    <a:pt x="107" y="19070"/>
                    <a:pt x="1813" y="20037"/>
                  </a:cubicBezTo>
                  <a:cubicBezTo>
                    <a:pt x="3518" y="21005"/>
                    <a:pt x="6360" y="21327"/>
                    <a:pt x="8634" y="20843"/>
                  </a:cubicBezTo>
                  <a:cubicBezTo>
                    <a:pt x="10907" y="20360"/>
                    <a:pt x="12613" y="19070"/>
                    <a:pt x="13750" y="16491"/>
                  </a:cubicBezTo>
                  <a:cubicBezTo>
                    <a:pt x="14886" y="13912"/>
                    <a:pt x="15455" y="10043"/>
                    <a:pt x="16023" y="6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7727949" y="414393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7560299" y="4188380"/>
              <a:ext cx="2795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20373" y="0"/>
                  </a:moveTo>
                  <a:cubicBezTo>
                    <a:pt x="14202" y="3960"/>
                    <a:pt x="8030" y="7920"/>
                    <a:pt x="4173" y="10980"/>
                  </a:cubicBezTo>
                  <a:cubicBezTo>
                    <a:pt x="316" y="14040"/>
                    <a:pt x="-1227" y="16200"/>
                    <a:pt x="1087" y="17820"/>
                  </a:cubicBezTo>
                  <a:cubicBezTo>
                    <a:pt x="3402" y="19440"/>
                    <a:pt x="9573" y="20520"/>
                    <a:pt x="15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7708899" y="4124880"/>
              <a:ext cx="139701" cy="15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5254"/>
                  </a:moveTo>
                  <a:cubicBezTo>
                    <a:pt x="0" y="3795"/>
                    <a:pt x="0" y="2335"/>
                    <a:pt x="818" y="1605"/>
                  </a:cubicBezTo>
                  <a:cubicBezTo>
                    <a:pt x="1636" y="876"/>
                    <a:pt x="3273" y="876"/>
                    <a:pt x="5564" y="2627"/>
                  </a:cubicBezTo>
                  <a:cubicBezTo>
                    <a:pt x="7855" y="4378"/>
                    <a:pt x="10800" y="7881"/>
                    <a:pt x="12273" y="10654"/>
                  </a:cubicBezTo>
                  <a:cubicBezTo>
                    <a:pt x="13745" y="13427"/>
                    <a:pt x="13745" y="15470"/>
                    <a:pt x="13582" y="17368"/>
                  </a:cubicBezTo>
                  <a:cubicBezTo>
                    <a:pt x="13418" y="19265"/>
                    <a:pt x="13091" y="21016"/>
                    <a:pt x="12273" y="21308"/>
                  </a:cubicBezTo>
                  <a:cubicBezTo>
                    <a:pt x="11455" y="21600"/>
                    <a:pt x="10145" y="20432"/>
                    <a:pt x="9655" y="17659"/>
                  </a:cubicBezTo>
                  <a:cubicBezTo>
                    <a:pt x="9164" y="14886"/>
                    <a:pt x="9491" y="10508"/>
                    <a:pt x="11618" y="7297"/>
                  </a:cubicBezTo>
                  <a:cubicBezTo>
                    <a:pt x="13745" y="4086"/>
                    <a:pt x="17673" y="20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7918449" y="4283630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8210549" y="4175680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8191499" y="4328080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8768765" y="3955147"/>
              <a:ext cx="108535" cy="455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519" fill="norm" stroke="1" extrusionOk="0">
                  <a:moveTo>
                    <a:pt x="21299" y="3519"/>
                  </a:moveTo>
                  <a:cubicBezTo>
                    <a:pt x="20468" y="2519"/>
                    <a:pt x="19637" y="1519"/>
                    <a:pt x="18391" y="869"/>
                  </a:cubicBezTo>
                  <a:cubicBezTo>
                    <a:pt x="17145" y="219"/>
                    <a:pt x="15484" y="-81"/>
                    <a:pt x="12991" y="19"/>
                  </a:cubicBezTo>
                  <a:cubicBezTo>
                    <a:pt x="10499" y="119"/>
                    <a:pt x="7176" y="619"/>
                    <a:pt x="4684" y="2419"/>
                  </a:cubicBezTo>
                  <a:cubicBezTo>
                    <a:pt x="2191" y="4219"/>
                    <a:pt x="530" y="7319"/>
                    <a:pt x="114" y="10319"/>
                  </a:cubicBezTo>
                  <a:cubicBezTo>
                    <a:pt x="-301" y="13319"/>
                    <a:pt x="530" y="16219"/>
                    <a:pt x="737" y="18069"/>
                  </a:cubicBezTo>
                  <a:cubicBezTo>
                    <a:pt x="945" y="19919"/>
                    <a:pt x="530" y="20719"/>
                    <a:pt x="114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8674099" y="4226480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7600"/>
                    <a:pt x="480" y="13600"/>
                    <a:pt x="2760" y="10000"/>
                  </a:cubicBezTo>
                  <a:cubicBezTo>
                    <a:pt x="5040" y="6400"/>
                    <a:pt x="9360" y="3200"/>
                    <a:pt x="12840" y="1600"/>
                  </a:cubicBezTo>
                  <a:cubicBezTo>
                    <a:pt x="16320" y="0"/>
                    <a:pt x="189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8962728" y="4021773"/>
              <a:ext cx="111422" cy="37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445" fill="norm" stroke="1" extrusionOk="0">
                  <a:moveTo>
                    <a:pt x="20673" y="1896"/>
                  </a:moveTo>
                  <a:cubicBezTo>
                    <a:pt x="20673" y="1172"/>
                    <a:pt x="20673" y="448"/>
                    <a:pt x="19691" y="147"/>
                  </a:cubicBezTo>
                  <a:cubicBezTo>
                    <a:pt x="18709" y="-155"/>
                    <a:pt x="16746" y="-34"/>
                    <a:pt x="13800" y="931"/>
                  </a:cubicBezTo>
                  <a:cubicBezTo>
                    <a:pt x="10855" y="1896"/>
                    <a:pt x="6928" y="3706"/>
                    <a:pt x="3982" y="6241"/>
                  </a:cubicBezTo>
                  <a:cubicBezTo>
                    <a:pt x="1037" y="8775"/>
                    <a:pt x="-927" y="12033"/>
                    <a:pt x="448" y="14687"/>
                  </a:cubicBezTo>
                  <a:cubicBezTo>
                    <a:pt x="1822" y="17342"/>
                    <a:pt x="6535" y="19394"/>
                    <a:pt x="11248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9171516" y="4049174"/>
              <a:ext cx="106369" cy="299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195" fill="norm" stroke="1" extrusionOk="0">
                  <a:moveTo>
                    <a:pt x="4569" y="6715"/>
                  </a:moveTo>
                  <a:cubicBezTo>
                    <a:pt x="3738" y="10015"/>
                    <a:pt x="2908" y="13315"/>
                    <a:pt x="2492" y="15415"/>
                  </a:cubicBezTo>
                  <a:cubicBezTo>
                    <a:pt x="2077" y="17515"/>
                    <a:pt x="2077" y="18415"/>
                    <a:pt x="1869" y="19315"/>
                  </a:cubicBezTo>
                  <a:cubicBezTo>
                    <a:pt x="1662" y="20215"/>
                    <a:pt x="1246" y="21115"/>
                    <a:pt x="831" y="21190"/>
                  </a:cubicBezTo>
                  <a:cubicBezTo>
                    <a:pt x="415" y="21265"/>
                    <a:pt x="0" y="20515"/>
                    <a:pt x="0" y="17965"/>
                  </a:cubicBezTo>
                  <a:cubicBezTo>
                    <a:pt x="0" y="15415"/>
                    <a:pt x="415" y="11065"/>
                    <a:pt x="1454" y="7765"/>
                  </a:cubicBezTo>
                  <a:cubicBezTo>
                    <a:pt x="2492" y="4465"/>
                    <a:pt x="4154" y="2215"/>
                    <a:pt x="6023" y="1015"/>
                  </a:cubicBezTo>
                  <a:cubicBezTo>
                    <a:pt x="7892" y="-185"/>
                    <a:pt x="9969" y="-335"/>
                    <a:pt x="12877" y="640"/>
                  </a:cubicBezTo>
                  <a:cubicBezTo>
                    <a:pt x="15785" y="1615"/>
                    <a:pt x="19523" y="3715"/>
                    <a:pt x="20562" y="6865"/>
                  </a:cubicBezTo>
                  <a:cubicBezTo>
                    <a:pt x="21600" y="10015"/>
                    <a:pt x="19938" y="14215"/>
                    <a:pt x="17238" y="16690"/>
                  </a:cubicBezTo>
                  <a:cubicBezTo>
                    <a:pt x="14538" y="19165"/>
                    <a:pt x="10800" y="19915"/>
                    <a:pt x="7892" y="20140"/>
                  </a:cubicBezTo>
                  <a:cubicBezTo>
                    <a:pt x="4985" y="20365"/>
                    <a:pt x="2908" y="20065"/>
                    <a:pt x="1869" y="19540"/>
                  </a:cubicBezTo>
                  <a:cubicBezTo>
                    <a:pt x="831" y="19015"/>
                    <a:pt x="831" y="18265"/>
                    <a:pt x="831" y="17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9340849" y="428998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9474199" y="3959780"/>
              <a:ext cx="63501" cy="6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708"/>
                    <a:pt x="21600" y="5417"/>
                    <a:pt x="20520" y="7794"/>
                  </a:cubicBezTo>
                  <a:cubicBezTo>
                    <a:pt x="19440" y="10172"/>
                    <a:pt x="17280" y="12220"/>
                    <a:pt x="13680" y="14301"/>
                  </a:cubicBezTo>
                  <a:cubicBezTo>
                    <a:pt x="10080" y="16382"/>
                    <a:pt x="5040" y="18495"/>
                    <a:pt x="2520" y="19717"/>
                  </a:cubicBezTo>
                  <a:cubicBezTo>
                    <a:pt x="0" y="20939"/>
                    <a:pt x="0" y="212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9588499" y="4109029"/>
              <a:ext cx="106345" cy="3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236" fill="norm" stroke="1" extrusionOk="0">
                  <a:moveTo>
                    <a:pt x="0" y="7174"/>
                  </a:moveTo>
                  <a:cubicBezTo>
                    <a:pt x="831" y="10653"/>
                    <a:pt x="1662" y="14133"/>
                    <a:pt x="2077" y="16235"/>
                  </a:cubicBezTo>
                  <a:cubicBezTo>
                    <a:pt x="2492" y="18337"/>
                    <a:pt x="2492" y="19062"/>
                    <a:pt x="2285" y="19786"/>
                  </a:cubicBezTo>
                  <a:cubicBezTo>
                    <a:pt x="2077" y="20511"/>
                    <a:pt x="1662" y="21236"/>
                    <a:pt x="1246" y="21236"/>
                  </a:cubicBezTo>
                  <a:cubicBezTo>
                    <a:pt x="831" y="21236"/>
                    <a:pt x="415" y="20511"/>
                    <a:pt x="208" y="17902"/>
                  </a:cubicBezTo>
                  <a:cubicBezTo>
                    <a:pt x="0" y="15292"/>
                    <a:pt x="0" y="10798"/>
                    <a:pt x="831" y="7537"/>
                  </a:cubicBezTo>
                  <a:cubicBezTo>
                    <a:pt x="1662" y="4275"/>
                    <a:pt x="3323" y="2245"/>
                    <a:pt x="5192" y="1086"/>
                  </a:cubicBezTo>
                  <a:cubicBezTo>
                    <a:pt x="7062" y="-74"/>
                    <a:pt x="9138" y="-364"/>
                    <a:pt x="12046" y="506"/>
                  </a:cubicBezTo>
                  <a:cubicBezTo>
                    <a:pt x="14954" y="1376"/>
                    <a:pt x="18692" y="3405"/>
                    <a:pt x="20146" y="5435"/>
                  </a:cubicBezTo>
                  <a:cubicBezTo>
                    <a:pt x="21600" y="7464"/>
                    <a:pt x="20769" y="9494"/>
                    <a:pt x="18485" y="10798"/>
                  </a:cubicBezTo>
                  <a:cubicBezTo>
                    <a:pt x="16200" y="12103"/>
                    <a:pt x="12462" y="12683"/>
                    <a:pt x="9138" y="12683"/>
                  </a:cubicBezTo>
                  <a:cubicBezTo>
                    <a:pt x="5815" y="12683"/>
                    <a:pt x="2908" y="12103"/>
                    <a:pt x="0" y="1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9721849" y="4023280"/>
              <a:ext cx="9313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09" y="0"/>
                  </a:moveTo>
                  <a:cubicBezTo>
                    <a:pt x="12764" y="0"/>
                    <a:pt x="15218" y="0"/>
                    <a:pt x="17427" y="1600"/>
                  </a:cubicBezTo>
                  <a:cubicBezTo>
                    <a:pt x="19636" y="3200"/>
                    <a:pt x="21600" y="6400"/>
                    <a:pt x="21600" y="9333"/>
                  </a:cubicBezTo>
                  <a:cubicBezTo>
                    <a:pt x="21600" y="12267"/>
                    <a:pt x="19636" y="14933"/>
                    <a:pt x="15709" y="16933"/>
                  </a:cubicBezTo>
                  <a:cubicBezTo>
                    <a:pt x="11782" y="18933"/>
                    <a:pt x="5891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9867899" y="4245530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0077449" y="3929775"/>
              <a:ext cx="120651" cy="43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1600" y="4297"/>
                  </a:moveTo>
                  <a:cubicBezTo>
                    <a:pt x="21600" y="3253"/>
                    <a:pt x="21600" y="2210"/>
                    <a:pt x="21600" y="1427"/>
                  </a:cubicBezTo>
                  <a:cubicBezTo>
                    <a:pt x="21600" y="644"/>
                    <a:pt x="21600" y="123"/>
                    <a:pt x="20842" y="18"/>
                  </a:cubicBezTo>
                  <a:cubicBezTo>
                    <a:pt x="20084" y="-86"/>
                    <a:pt x="18568" y="227"/>
                    <a:pt x="16105" y="1688"/>
                  </a:cubicBezTo>
                  <a:cubicBezTo>
                    <a:pt x="13642" y="3149"/>
                    <a:pt x="10232" y="5757"/>
                    <a:pt x="7958" y="8731"/>
                  </a:cubicBezTo>
                  <a:cubicBezTo>
                    <a:pt x="5684" y="11705"/>
                    <a:pt x="4547" y="15044"/>
                    <a:pt x="3411" y="17236"/>
                  </a:cubicBezTo>
                  <a:cubicBezTo>
                    <a:pt x="2274" y="19427"/>
                    <a:pt x="1137" y="20471"/>
                    <a:pt x="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0007599" y="4118530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2" y="15429"/>
                    <a:pt x="6503" y="9257"/>
                    <a:pt x="10103" y="5657"/>
                  </a:cubicBezTo>
                  <a:cubicBezTo>
                    <a:pt x="13703" y="2057"/>
                    <a:pt x="1765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0215541" y="3991530"/>
              <a:ext cx="14765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21223" y="745"/>
                  </a:moveTo>
                  <a:cubicBezTo>
                    <a:pt x="19093" y="372"/>
                    <a:pt x="16964" y="0"/>
                    <a:pt x="15291" y="0"/>
                  </a:cubicBezTo>
                  <a:cubicBezTo>
                    <a:pt x="13617" y="0"/>
                    <a:pt x="12400" y="372"/>
                    <a:pt x="9967" y="2297"/>
                  </a:cubicBezTo>
                  <a:cubicBezTo>
                    <a:pt x="7533" y="4221"/>
                    <a:pt x="3882" y="7697"/>
                    <a:pt x="1905" y="10428"/>
                  </a:cubicBezTo>
                  <a:cubicBezTo>
                    <a:pt x="-73" y="13159"/>
                    <a:pt x="-377" y="15145"/>
                    <a:pt x="384" y="16883"/>
                  </a:cubicBezTo>
                  <a:cubicBezTo>
                    <a:pt x="1144" y="18621"/>
                    <a:pt x="2969" y="20110"/>
                    <a:pt x="47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0279428" y="4120521"/>
              <a:ext cx="172047" cy="39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26" fill="norm" stroke="1" extrusionOk="0">
                  <a:moveTo>
                    <a:pt x="9635" y="6032"/>
                  </a:moveTo>
                  <a:cubicBezTo>
                    <a:pt x="7528" y="8874"/>
                    <a:pt x="5421" y="11716"/>
                    <a:pt x="3972" y="14046"/>
                  </a:cubicBezTo>
                  <a:cubicBezTo>
                    <a:pt x="2523" y="16377"/>
                    <a:pt x="1733" y="18196"/>
                    <a:pt x="1074" y="19446"/>
                  </a:cubicBezTo>
                  <a:cubicBezTo>
                    <a:pt x="416" y="20697"/>
                    <a:pt x="-111" y="21379"/>
                    <a:pt x="21" y="21322"/>
                  </a:cubicBezTo>
                  <a:cubicBezTo>
                    <a:pt x="152" y="21265"/>
                    <a:pt x="943" y="20470"/>
                    <a:pt x="2523" y="18537"/>
                  </a:cubicBezTo>
                  <a:cubicBezTo>
                    <a:pt x="4104" y="16604"/>
                    <a:pt x="6474" y="13535"/>
                    <a:pt x="8450" y="10750"/>
                  </a:cubicBezTo>
                  <a:cubicBezTo>
                    <a:pt x="10426" y="7964"/>
                    <a:pt x="12006" y="5463"/>
                    <a:pt x="13323" y="3644"/>
                  </a:cubicBezTo>
                  <a:cubicBezTo>
                    <a:pt x="14640" y="1825"/>
                    <a:pt x="15694" y="688"/>
                    <a:pt x="16879" y="234"/>
                  </a:cubicBezTo>
                  <a:cubicBezTo>
                    <a:pt x="18065" y="-221"/>
                    <a:pt x="19382" y="6"/>
                    <a:pt x="20172" y="745"/>
                  </a:cubicBezTo>
                  <a:cubicBezTo>
                    <a:pt x="20962" y="1484"/>
                    <a:pt x="21226" y="2735"/>
                    <a:pt x="21357" y="3701"/>
                  </a:cubicBezTo>
                  <a:cubicBezTo>
                    <a:pt x="21489" y="4667"/>
                    <a:pt x="21489" y="5350"/>
                    <a:pt x="20040" y="6032"/>
                  </a:cubicBezTo>
                  <a:cubicBezTo>
                    <a:pt x="18591" y="6714"/>
                    <a:pt x="15694" y="7396"/>
                    <a:pt x="13455" y="7168"/>
                  </a:cubicBezTo>
                  <a:cubicBezTo>
                    <a:pt x="11216" y="6941"/>
                    <a:pt x="9635" y="5804"/>
                    <a:pt x="8055" y="4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0477499" y="4010580"/>
              <a:ext cx="7570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600" fill="norm" stroke="1" extrusionOk="0">
                  <a:moveTo>
                    <a:pt x="10508" y="0"/>
                  </a:moveTo>
                  <a:cubicBezTo>
                    <a:pt x="15178" y="3600"/>
                    <a:pt x="19849" y="7200"/>
                    <a:pt x="20724" y="10614"/>
                  </a:cubicBezTo>
                  <a:cubicBezTo>
                    <a:pt x="21600" y="14028"/>
                    <a:pt x="18681" y="17255"/>
                    <a:pt x="14595" y="19055"/>
                  </a:cubicBezTo>
                  <a:cubicBezTo>
                    <a:pt x="10508" y="20855"/>
                    <a:pt x="5254" y="212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6178549" y="5000050"/>
              <a:ext cx="127001" cy="42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21600" y="2944"/>
                  </a:moveTo>
                  <a:cubicBezTo>
                    <a:pt x="21600" y="2409"/>
                    <a:pt x="21600" y="1875"/>
                    <a:pt x="19620" y="1287"/>
                  </a:cubicBezTo>
                  <a:cubicBezTo>
                    <a:pt x="17640" y="699"/>
                    <a:pt x="13680" y="57"/>
                    <a:pt x="10980" y="3"/>
                  </a:cubicBezTo>
                  <a:cubicBezTo>
                    <a:pt x="8280" y="-50"/>
                    <a:pt x="6840" y="485"/>
                    <a:pt x="5400" y="2089"/>
                  </a:cubicBezTo>
                  <a:cubicBezTo>
                    <a:pt x="3960" y="3693"/>
                    <a:pt x="2520" y="6366"/>
                    <a:pt x="2880" y="9039"/>
                  </a:cubicBezTo>
                  <a:cubicBezTo>
                    <a:pt x="3240" y="11712"/>
                    <a:pt x="5400" y="14386"/>
                    <a:pt x="6480" y="16097"/>
                  </a:cubicBezTo>
                  <a:cubicBezTo>
                    <a:pt x="7560" y="17807"/>
                    <a:pt x="7560" y="18556"/>
                    <a:pt x="7560" y="19251"/>
                  </a:cubicBezTo>
                  <a:cubicBezTo>
                    <a:pt x="7560" y="19946"/>
                    <a:pt x="7560" y="20588"/>
                    <a:pt x="6300" y="20962"/>
                  </a:cubicBezTo>
                  <a:cubicBezTo>
                    <a:pt x="5040" y="21336"/>
                    <a:pt x="2520" y="21443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6127749" y="5236130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000"/>
                    <a:pt x="4800" y="14400"/>
                    <a:pt x="8400" y="10800"/>
                  </a:cubicBezTo>
                  <a:cubicBezTo>
                    <a:pt x="12000" y="7200"/>
                    <a:pt x="16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6410236" y="5041722"/>
              <a:ext cx="136614" cy="419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84" fill="norm" stroke="1" extrusionOk="0">
                  <a:moveTo>
                    <a:pt x="18457" y="1819"/>
                  </a:moveTo>
                  <a:cubicBezTo>
                    <a:pt x="18125" y="1171"/>
                    <a:pt x="17793" y="523"/>
                    <a:pt x="16796" y="199"/>
                  </a:cubicBezTo>
                  <a:cubicBezTo>
                    <a:pt x="15799" y="-125"/>
                    <a:pt x="14137" y="-125"/>
                    <a:pt x="11645" y="739"/>
                  </a:cubicBezTo>
                  <a:cubicBezTo>
                    <a:pt x="9153" y="1603"/>
                    <a:pt x="5830" y="3331"/>
                    <a:pt x="3503" y="5869"/>
                  </a:cubicBezTo>
                  <a:cubicBezTo>
                    <a:pt x="1177" y="8407"/>
                    <a:pt x="-152" y="11755"/>
                    <a:pt x="14" y="14239"/>
                  </a:cubicBezTo>
                  <a:cubicBezTo>
                    <a:pt x="180" y="16723"/>
                    <a:pt x="1842" y="18343"/>
                    <a:pt x="4999" y="19477"/>
                  </a:cubicBezTo>
                  <a:cubicBezTo>
                    <a:pt x="8156" y="20611"/>
                    <a:pt x="12808" y="21259"/>
                    <a:pt x="15799" y="21367"/>
                  </a:cubicBezTo>
                  <a:cubicBezTo>
                    <a:pt x="18790" y="21475"/>
                    <a:pt x="20119" y="21043"/>
                    <a:pt x="21448" y="20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6618816" y="5157540"/>
              <a:ext cx="122641" cy="46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15" fill="norm" stroke="1" extrusionOk="0">
                  <a:moveTo>
                    <a:pt x="2929" y="5364"/>
                  </a:moveTo>
                  <a:cubicBezTo>
                    <a:pt x="3295" y="8380"/>
                    <a:pt x="3661" y="11396"/>
                    <a:pt x="3478" y="13926"/>
                  </a:cubicBezTo>
                  <a:cubicBezTo>
                    <a:pt x="3295" y="16456"/>
                    <a:pt x="2563" y="18499"/>
                    <a:pt x="2197" y="19764"/>
                  </a:cubicBezTo>
                  <a:cubicBezTo>
                    <a:pt x="1831" y="21029"/>
                    <a:pt x="1831" y="21515"/>
                    <a:pt x="1647" y="21515"/>
                  </a:cubicBezTo>
                  <a:cubicBezTo>
                    <a:pt x="1464" y="21515"/>
                    <a:pt x="1098" y="21029"/>
                    <a:pt x="915" y="19083"/>
                  </a:cubicBezTo>
                  <a:cubicBezTo>
                    <a:pt x="732" y="17137"/>
                    <a:pt x="732" y="13731"/>
                    <a:pt x="549" y="10715"/>
                  </a:cubicBezTo>
                  <a:cubicBezTo>
                    <a:pt x="366" y="7699"/>
                    <a:pt x="0" y="5072"/>
                    <a:pt x="0" y="3515"/>
                  </a:cubicBezTo>
                  <a:cubicBezTo>
                    <a:pt x="0" y="1958"/>
                    <a:pt x="366" y="1472"/>
                    <a:pt x="1281" y="1034"/>
                  </a:cubicBezTo>
                  <a:cubicBezTo>
                    <a:pt x="2197" y="596"/>
                    <a:pt x="3661" y="207"/>
                    <a:pt x="5492" y="61"/>
                  </a:cubicBezTo>
                  <a:cubicBezTo>
                    <a:pt x="7322" y="-85"/>
                    <a:pt x="9519" y="12"/>
                    <a:pt x="12264" y="547"/>
                  </a:cubicBezTo>
                  <a:cubicBezTo>
                    <a:pt x="15010" y="1083"/>
                    <a:pt x="18305" y="2056"/>
                    <a:pt x="19953" y="3320"/>
                  </a:cubicBezTo>
                  <a:cubicBezTo>
                    <a:pt x="21600" y="4585"/>
                    <a:pt x="21600" y="6142"/>
                    <a:pt x="20136" y="7358"/>
                  </a:cubicBezTo>
                  <a:cubicBezTo>
                    <a:pt x="18671" y="8574"/>
                    <a:pt x="15742" y="9450"/>
                    <a:pt x="13363" y="9888"/>
                  </a:cubicBezTo>
                  <a:cubicBezTo>
                    <a:pt x="10983" y="10326"/>
                    <a:pt x="9153" y="10326"/>
                    <a:pt x="7322" y="9839"/>
                  </a:cubicBezTo>
                  <a:cubicBezTo>
                    <a:pt x="5492" y="9353"/>
                    <a:pt x="3661" y="8380"/>
                    <a:pt x="1831" y="7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6747933" y="4950380"/>
              <a:ext cx="97367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04" y="8836"/>
                  </a:moveTo>
                  <a:cubicBezTo>
                    <a:pt x="4696" y="11291"/>
                    <a:pt x="3287" y="13745"/>
                    <a:pt x="2113" y="16200"/>
                  </a:cubicBezTo>
                  <a:cubicBezTo>
                    <a:pt x="939" y="18655"/>
                    <a:pt x="0" y="21109"/>
                    <a:pt x="0" y="21109"/>
                  </a:cubicBezTo>
                  <a:cubicBezTo>
                    <a:pt x="0" y="21109"/>
                    <a:pt x="939" y="18655"/>
                    <a:pt x="1878" y="16200"/>
                  </a:cubicBezTo>
                  <a:cubicBezTo>
                    <a:pt x="2817" y="13745"/>
                    <a:pt x="3757" y="11291"/>
                    <a:pt x="5165" y="9327"/>
                  </a:cubicBezTo>
                  <a:cubicBezTo>
                    <a:pt x="6574" y="7364"/>
                    <a:pt x="8452" y="5891"/>
                    <a:pt x="9157" y="6382"/>
                  </a:cubicBezTo>
                  <a:cubicBezTo>
                    <a:pt x="9861" y="6873"/>
                    <a:pt x="9391" y="9327"/>
                    <a:pt x="8452" y="11536"/>
                  </a:cubicBezTo>
                  <a:cubicBezTo>
                    <a:pt x="7513" y="13745"/>
                    <a:pt x="6104" y="15709"/>
                    <a:pt x="4461" y="17673"/>
                  </a:cubicBezTo>
                  <a:cubicBezTo>
                    <a:pt x="2817" y="19636"/>
                    <a:pt x="939" y="21600"/>
                    <a:pt x="704" y="21600"/>
                  </a:cubicBezTo>
                  <a:cubicBezTo>
                    <a:pt x="470" y="21600"/>
                    <a:pt x="1878" y="19636"/>
                    <a:pt x="5635" y="15709"/>
                  </a:cubicBezTo>
                  <a:cubicBezTo>
                    <a:pt x="9391" y="11782"/>
                    <a:pt x="15496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7025216" y="4944030"/>
              <a:ext cx="42335" cy="64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4320" y="2487"/>
                    <a:pt x="3240" y="4974"/>
                    <a:pt x="2160" y="7425"/>
                  </a:cubicBezTo>
                  <a:cubicBezTo>
                    <a:pt x="1080" y="9876"/>
                    <a:pt x="0" y="12292"/>
                    <a:pt x="0" y="14530"/>
                  </a:cubicBezTo>
                  <a:cubicBezTo>
                    <a:pt x="0" y="16768"/>
                    <a:pt x="1080" y="18829"/>
                    <a:pt x="2700" y="20037"/>
                  </a:cubicBezTo>
                  <a:cubicBezTo>
                    <a:pt x="4320" y="21245"/>
                    <a:pt x="6480" y="21600"/>
                    <a:pt x="8100" y="21600"/>
                  </a:cubicBezTo>
                  <a:cubicBezTo>
                    <a:pt x="9720" y="21600"/>
                    <a:pt x="10800" y="21245"/>
                    <a:pt x="12960" y="20605"/>
                  </a:cubicBezTo>
                  <a:cubicBezTo>
                    <a:pt x="15120" y="19966"/>
                    <a:pt x="18360" y="19042"/>
                    <a:pt x="21600" y="18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7169683" y="5090515"/>
              <a:ext cx="183887" cy="33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76" fill="norm" stroke="1" extrusionOk="0">
                  <a:moveTo>
                    <a:pt x="2883" y="2790"/>
                  </a:moveTo>
                  <a:cubicBezTo>
                    <a:pt x="2883" y="8424"/>
                    <a:pt x="2883" y="14059"/>
                    <a:pt x="2761" y="17279"/>
                  </a:cubicBezTo>
                  <a:cubicBezTo>
                    <a:pt x="2638" y="20499"/>
                    <a:pt x="2393" y="21304"/>
                    <a:pt x="2270" y="21371"/>
                  </a:cubicBezTo>
                  <a:cubicBezTo>
                    <a:pt x="2147" y="21438"/>
                    <a:pt x="2147" y="20767"/>
                    <a:pt x="1902" y="18486"/>
                  </a:cubicBezTo>
                  <a:cubicBezTo>
                    <a:pt x="1656" y="16206"/>
                    <a:pt x="1165" y="12315"/>
                    <a:pt x="797" y="9363"/>
                  </a:cubicBezTo>
                  <a:cubicBezTo>
                    <a:pt x="429" y="6412"/>
                    <a:pt x="183" y="4399"/>
                    <a:pt x="61" y="3058"/>
                  </a:cubicBezTo>
                  <a:cubicBezTo>
                    <a:pt x="-62" y="1716"/>
                    <a:pt x="-62" y="1045"/>
                    <a:pt x="674" y="576"/>
                  </a:cubicBezTo>
                  <a:cubicBezTo>
                    <a:pt x="1411" y="106"/>
                    <a:pt x="2883" y="-162"/>
                    <a:pt x="5829" y="106"/>
                  </a:cubicBezTo>
                  <a:cubicBezTo>
                    <a:pt x="8774" y="375"/>
                    <a:pt x="13193" y="1180"/>
                    <a:pt x="16261" y="2991"/>
                  </a:cubicBezTo>
                  <a:cubicBezTo>
                    <a:pt x="19329" y="4802"/>
                    <a:pt x="21047" y="7619"/>
                    <a:pt x="21293" y="10236"/>
                  </a:cubicBezTo>
                  <a:cubicBezTo>
                    <a:pt x="21538" y="12852"/>
                    <a:pt x="20311" y="15267"/>
                    <a:pt x="18593" y="17011"/>
                  </a:cubicBezTo>
                  <a:cubicBezTo>
                    <a:pt x="16874" y="18755"/>
                    <a:pt x="14665" y="19828"/>
                    <a:pt x="11843" y="20029"/>
                  </a:cubicBezTo>
                  <a:cubicBezTo>
                    <a:pt x="9020" y="20231"/>
                    <a:pt x="5583" y="19560"/>
                    <a:pt x="3865" y="18889"/>
                  </a:cubicBezTo>
                  <a:cubicBezTo>
                    <a:pt x="2147" y="18218"/>
                    <a:pt x="2147" y="17547"/>
                    <a:pt x="2761" y="17011"/>
                  </a:cubicBezTo>
                  <a:cubicBezTo>
                    <a:pt x="3374" y="16474"/>
                    <a:pt x="4602" y="16072"/>
                    <a:pt x="5829" y="15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7365999" y="5349885"/>
              <a:ext cx="165101" cy="14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0" y="5477"/>
                  </a:moveTo>
                  <a:cubicBezTo>
                    <a:pt x="0" y="3977"/>
                    <a:pt x="0" y="2477"/>
                    <a:pt x="692" y="1427"/>
                  </a:cubicBezTo>
                  <a:cubicBezTo>
                    <a:pt x="1385" y="377"/>
                    <a:pt x="2769" y="-223"/>
                    <a:pt x="4015" y="77"/>
                  </a:cubicBezTo>
                  <a:cubicBezTo>
                    <a:pt x="5262" y="377"/>
                    <a:pt x="6369" y="1577"/>
                    <a:pt x="6369" y="4577"/>
                  </a:cubicBezTo>
                  <a:cubicBezTo>
                    <a:pt x="6369" y="7577"/>
                    <a:pt x="5262" y="12377"/>
                    <a:pt x="4292" y="15377"/>
                  </a:cubicBezTo>
                  <a:cubicBezTo>
                    <a:pt x="3323" y="18377"/>
                    <a:pt x="2492" y="19577"/>
                    <a:pt x="2769" y="20327"/>
                  </a:cubicBezTo>
                  <a:cubicBezTo>
                    <a:pt x="3046" y="21077"/>
                    <a:pt x="4431" y="21377"/>
                    <a:pt x="7754" y="19727"/>
                  </a:cubicBezTo>
                  <a:cubicBezTo>
                    <a:pt x="11077" y="18077"/>
                    <a:pt x="16338" y="14477"/>
                    <a:pt x="21600" y="10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7524749" y="5084974"/>
              <a:ext cx="95235" cy="41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28" fill="norm" stroke="1" extrusionOk="0">
                  <a:moveTo>
                    <a:pt x="0" y="262"/>
                  </a:moveTo>
                  <a:cubicBezTo>
                    <a:pt x="2348" y="45"/>
                    <a:pt x="4696" y="-172"/>
                    <a:pt x="7278" y="208"/>
                  </a:cubicBezTo>
                  <a:cubicBezTo>
                    <a:pt x="9861" y="588"/>
                    <a:pt x="12678" y="1565"/>
                    <a:pt x="15261" y="3898"/>
                  </a:cubicBezTo>
                  <a:cubicBezTo>
                    <a:pt x="17843" y="6232"/>
                    <a:pt x="20191" y="9922"/>
                    <a:pt x="20896" y="12582"/>
                  </a:cubicBezTo>
                  <a:cubicBezTo>
                    <a:pt x="21600" y="15241"/>
                    <a:pt x="20661" y="16869"/>
                    <a:pt x="18548" y="18172"/>
                  </a:cubicBezTo>
                  <a:cubicBezTo>
                    <a:pt x="16435" y="19474"/>
                    <a:pt x="13148" y="20451"/>
                    <a:pt x="9861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7332358" y="3573752"/>
              <a:ext cx="78092" cy="345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374" fill="norm" stroke="1" extrusionOk="0">
                  <a:moveTo>
                    <a:pt x="20971" y="6594"/>
                  </a:moveTo>
                  <a:cubicBezTo>
                    <a:pt x="20403" y="5023"/>
                    <a:pt x="19834" y="3453"/>
                    <a:pt x="18697" y="2340"/>
                  </a:cubicBezTo>
                  <a:cubicBezTo>
                    <a:pt x="17560" y="1227"/>
                    <a:pt x="15855" y="573"/>
                    <a:pt x="13582" y="245"/>
                  </a:cubicBezTo>
                  <a:cubicBezTo>
                    <a:pt x="11308" y="-82"/>
                    <a:pt x="8466" y="-82"/>
                    <a:pt x="6192" y="245"/>
                  </a:cubicBezTo>
                  <a:cubicBezTo>
                    <a:pt x="3918" y="573"/>
                    <a:pt x="2213" y="1227"/>
                    <a:pt x="1076" y="2929"/>
                  </a:cubicBezTo>
                  <a:cubicBezTo>
                    <a:pt x="-61" y="4631"/>
                    <a:pt x="-629" y="7380"/>
                    <a:pt x="1076" y="10325"/>
                  </a:cubicBezTo>
                  <a:cubicBezTo>
                    <a:pt x="2782" y="13271"/>
                    <a:pt x="6760" y="16413"/>
                    <a:pt x="8750" y="18376"/>
                  </a:cubicBezTo>
                  <a:cubicBezTo>
                    <a:pt x="10739" y="20340"/>
                    <a:pt x="10739" y="21125"/>
                    <a:pt x="9603" y="21322"/>
                  </a:cubicBezTo>
                  <a:cubicBezTo>
                    <a:pt x="8466" y="21518"/>
                    <a:pt x="6192" y="21125"/>
                    <a:pt x="3918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7267484" y="3781980"/>
              <a:ext cx="17471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5086" y="21600"/>
                  </a:moveTo>
                  <a:cubicBezTo>
                    <a:pt x="4045" y="20250"/>
                    <a:pt x="3004" y="18900"/>
                    <a:pt x="1963" y="17325"/>
                  </a:cubicBezTo>
                  <a:cubicBezTo>
                    <a:pt x="922" y="15750"/>
                    <a:pt x="-119" y="13950"/>
                    <a:pt x="11" y="12600"/>
                  </a:cubicBezTo>
                  <a:cubicBezTo>
                    <a:pt x="141" y="11250"/>
                    <a:pt x="1442" y="10350"/>
                    <a:pt x="5216" y="8325"/>
                  </a:cubicBezTo>
                  <a:cubicBezTo>
                    <a:pt x="8989" y="6300"/>
                    <a:pt x="15235" y="315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7457648" y="3592805"/>
              <a:ext cx="105203" cy="33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15" fill="norm" stroke="1" extrusionOk="0">
                  <a:moveTo>
                    <a:pt x="21050" y="1138"/>
                  </a:moveTo>
                  <a:cubicBezTo>
                    <a:pt x="18932" y="730"/>
                    <a:pt x="16815" y="323"/>
                    <a:pt x="14697" y="119"/>
                  </a:cubicBezTo>
                  <a:cubicBezTo>
                    <a:pt x="12579" y="-85"/>
                    <a:pt x="10462" y="-85"/>
                    <a:pt x="7921" y="594"/>
                  </a:cubicBezTo>
                  <a:cubicBezTo>
                    <a:pt x="5379" y="1273"/>
                    <a:pt x="2415" y="2632"/>
                    <a:pt x="932" y="5281"/>
                  </a:cubicBezTo>
                  <a:cubicBezTo>
                    <a:pt x="-550" y="7930"/>
                    <a:pt x="-550" y="11870"/>
                    <a:pt x="3050" y="14790"/>
                  </a:cubicBezTo>
                  <a:cubicBezTo>
                    <a:pt x="6650" y="17711"/>
                    <a:pt x="13850" y="19613"/>
                    <a:pt x="2105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7581899" y="3674422"/>
              <a:ext cx="97690" cy="250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125" fill="norm" stroke="1" extrusionOk="0">
                  <a:moveTo>
                    <a:pt x="8272" y="9071"/>
                  </a:moveTo>
                  <a:cubicBezTo>
                    <a:pt x="7353" y="12284"/>
                    <a:pt x="6434" y="15498"/>
                    <a:pt x="6204" y="17729"/>
                  </a:cubicBezTo>
                  <a:cubicBezTo>
                    <a:pt x="5974" y="19960"/>
                    <a:pt x="6434" y="21210"/>
                    <a:pt x="6434" y="21121"/>
                  </a:cubicBezTo>
                  <a:cubicBezTo>
                    <a:pt x="6434" y="21031"/>
                    <a:pt x="5974" y="19603"/>
                    <a:pt x="4826" y="16658"/>
                  </a:cubicBezTo>
                  <a:cubicBezTo>
                    <a:pt x="3677" y="13712"/>
                    <a:pt x="1838" y="9250"/>
                    <a:pt x="919" y="6393"/>
                  </a:cubicBezTo>
                  <a:cubicBezTo>
                    <a:pt x="0" y="3537"/>
                    <a:pt x="0" y="2288"/>
                    <a:pt x="2528" y="1306"/>
                  </a:cubicBezTo>
                  <a:cubicBezTo>
                    <a:pt x="5055" y="324"/>
                    <a:pt x="10111" y="-390"/>
                    <a:pt x="14017" y="235"/>
                  </a:cubicBezTo>
                  <a:cubicBezTo>
                    <a:pt x="17923" y="860"/>
                    <a:pt x="20681" y="2823"/>
                    <a:pt x="21140" y="4341"/>
                  </a:cubicBezTo>
                  <a:cubicBezTo>
                    <a:pt x="21600" y="5858"/>
                    <a:pt x="19762" y="6929"/>
                    <a:pt x="16545" y="8000"/>
                  </a:cubicBezTo>
                  <a:cubicBezTo>
                    <a:pt x="13328" y="9071"/>
                    <a:pt x="8732" y="10142"/>
                    <a:pt x="5745" y="10321"/>
                  </a:cubicBezTo>
                  <a:cubicBezTo>
                    <a:pt x="2757" y="10499"/>
                    <a:pt x="1379" y="9785"/>
                    <a:pt x="0" y="9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7759699" y="3578780"/>
              <a:ext cx="44451" cy="2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0"/>
                  </a:moveTo>
                  <a:cubicBezTo>
                    <a:pt x="3086" y="4463"/>
                    <a:pt x="6171" y="8926"/>
                    <a:pt x="8229" y="12139"/>
                  </a:cubicBezTo>
                  <a:cubicBezTo>
                    <a:pt x="10286" y="15352"/>
                    <a:pt x="11314" y="17316"/>
                    <a:pt x="12857" y="18744"/>
                  </a:cubicBezTo>
                  <a:cubicBezTo>
                    <a:pt x="14400" y="20172"/>
                    <a:pt x="16457" y="21064"/>
                    <a:pt x="18000" y="21332"/>
                  </a:cubicBezTo>
                  <a:cubicBezTo>
                    <a:pt x="19543" y="21600"/>
                    <a:pt x="20571" y="21243"/>
                    <a:pt x="2160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7849597" y="3567028"/>
              <a:ext cx="112493" cy="23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0" h="21514" fill="norm" stroke="1" extrusionOk="0">
                  <a:moveTo>
                    <a:pt x="3232" y="3385"/>
                  </a:moveTo>
                  <a:cubicBezTo>
                    <a:pt x="3989" y="8978"/>
                    <a:pt x="4747" y="14571"/>
                    <a:pt x="5126" y="17271"/>
                  </a:cubicBezTo>
                  <a:cubicBezTo>
                    <a:pt x="5505" y="19971"/>
                    <a:pt x="5505" y="19778"/>
                    <a:pt x="4558" y="16693"/>
                  </a:cubicBezTo>
                  <a:cubicBezTo>
                    <a:pt x="3610" y="13607"/>
                    <a:pt x="1716" y="7628"/>
                    <a:pt x="1526" y="4253"/>
                  </a:cubicBezTo>
                  <a:cubicBezTo>
                    <a:pt x="1337" y="878"/>
                    <a:pt x="2853" y="107"/>
                    <a:pt x="5695" y="10"/>
                  </a:cubicBezTo>
                  <a:cubicBezTo>
                    <a:pt x="8537" y="-86"/>
                    <a:pt x="12705" y="493"/>
                    <a:pt x="15926" y="2710"/>
                  </a:cubicBezTo>
                  <a:cubicBezTo>
                    <a:pt x="19147" y="4928"/>
                    <a:pt x="21421" y="8785"/>
                    <a:pt x="19337" y="12064"/>
                  </a:cubicBezTo>
                  <a:cubicBezTo>
                    <a:pt x="17253" y="15343"/>
                    <a:pt x="10810" y="18043"/>
                    <a:pt x="6453" y="19585"/>
                  </a:cubicBezTo>
                  <a:cubicBezTo>
                    <a:pt x="2095" y="21128"/>
                    <a:pt x="-179" y="21514"/>
                    <a:pt x="10" y="21514"/>
                  </a:cubicBezTo>
                  <a:cubicBezTo>
                    <a:pt x="200" y="21514"/>
                    <a:pt x="2853" y="21128"/>
                    <a:pt x="5505" y="20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8013699" y="3737530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8083549" y="3521630"/>
              <a:ext cx="6160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9" h="21600" fill="norm" stroke="1" extrusionOk="0">
                  <a:moveTo>
                    <a:pt x="2090" y="0"/>
                  </a:moveTo>
                  <a:cubicBezTo>
                    <a:pt x="9058" y="2174"/>
                    <a:pt x="16026" y="4347"/>
                    <a:pt x="18813" y="7200"/>
                  </a:cubicBezTo>
                  <a:cubicBezTo>
                    <a:pt x="21600" y="10053"/>
                    <a:pt x="20206" y="13585"/>
                    <a:pt x="16374" y="16098"/>
                  </a:cubicBezTo>
                  <a:cubicBezTo>
                    <a:pt x="12542" y="18611"/>
                    <a:pt x="6271" y="201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7543533" y="3903163"/>
              <a:ext cx="520967" cy="11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49" fill="norm" stroke="1" extrusionOk="0">
                  <a:moveTo>
                    <a:pt x="2635" y="14299"/>
                  </a:moveTo>
                  <a:cubicBezTo>
                    <a:pt x="2198" y="13899"/>
                    <a:pt x="1760" y="13499"/>
                    <a:pt x="1760" y="13299"/>
                  </a:cubicBezTo>
                  <a:cubicBezTo>
                    <a:pt x="1760" y="13099"/>
                    <a:pt x="2198" y="13099"/>
                    <a:pt x="3815" y="11499"/>
                  </a:cubicBezTo>
                  <a:cubicBezTo>
                    <a:pt x="5433" y="9899"/>
                    <a:pt x="8232" y="6699"/>
                    <a:pt x="10068" y="4699"/>
                  </a:cubicBezTo>
                  <a:cubicBezTo>
                    <a:pt x="11905" y="2699"/>
                    <a:pt x="12779" y="1899"/>
                    <a:pt x="13479" y="1499"/>
                  </a:cubicBezTo>
                  <a:cubicBezTo>
                    <a:pt x="14178" y="1099"/>
                    <a:pt x="14703" y="1099"/>
                    <a:pt x="14747" y="1499"/>
                  </a:cubicBezTo>
                  <a:cubicBezTo>
                    <a:pt x="14790" y="1899"/>
                    <a:pt x="14353" y="2699"/>
                    <a:pt x="13173" y="3299"/>
                  </a:cubicBezTo>
                  <a:cubicBezTo>
                    <a:pt x="11992" y="3899"/>
                    <a:pt x="10068" y="4299"/>
                    <a:pt x="8363" y="5099"/>
                  </a:cubicBezTo>
                  <a:cubicBezTo>
                    <a:pt x="6658" y="5899"/>
                    <a:pt x="5171" y="7099"/>
                    <a:pt x="4078" y="8099"/>
                  </a:cubicBezTo>
                  <a:cubicBezTo>
                    <a:pt x="2985" y="9099"/>
                    <a:pt x="2285" y="9899"/>
                    <a:pt x="1804" y="11099"/>
                  </a:cubicBezTo>
                  <a:cubicBezTo>
                    <a:pt x="1323" y="12299"/>
                    <a:pt x="1061" y="13899"/>
                    <a:pt x="1279" y="14699"/>
                  </a:cubicBezTo>
                  <a:cubicBezTo>
                    <a:pt x="1498" y="15499"/>
                    <a:pt x="2198" y="15499"/>
                    <a:pt x="3903" y="14099"/>
                  </a:cubicBezTo>
                  <a:cubicBezTo>
                    <a:pt x="5608" y="12699"/>
                    <a:pt x="8319" y="9899"/>
                    <a:pt x="11161" y="7299"/>
                  </a:cubicBezTo>
                  <a:cubicBezTo>
                    <a:pt x="14003" y="4699"/>
                    <a:pt x="16977" y="2299"/>
                    <a:pt x="18682" y="1099"/>
                  </a:cubicBezTo>
                  <a:cubicBezTo>
                    <a:pt x="20387" y="-101"/>
                    <a:pt x="20824" y="-101"/>
                    <a:pt x="20824" y="99"/>
                  </a:cubicBezTo>
                  <a:cubicBezTo>
                    <a:pt x="20824" y="299"/>
                    <a:pt x="20387" y="699"/>
                    <a:pt x="19075" y="1899"/>
                  </a:cubicBezTo>
                  <a:cubicBezTo>
                    <a:pt x="17764" y="3099"/>
                    <a:pt x="15577" y="5099"/>
                    <a:pt x="12998" y="7499"/>
                  </a:cubicBezTo>
                  <a:cubicBezTo>
                    <a:pt x="10418" y="9899"/>
                    <a:pt x="7445" y="12699"/>
                    <a:pt x="5346" y="14699"/>
                  </a:cubicBezTo>
                  <a:cubicBezTo>
                    <a:pt x="3247" y="16699"/>
                    <a:pt x="2023" y="17899"/>
                    <a:pt x="1192" y="18899"/>
                  </a:cubicBezTo>
                  <a:cubicBezTo>
                    <a:pt x="361" y="19899"/>
                    <a:pt x="-76" y="20699"/>
                    <a:pt x="11" y="21099"/>
                  </a:cubicBezTo>
                  <a:cubicBezTo>
                    <a:pt x="99" y="21499"/>
                    <a:pt x="711" y="21499"/>
                    <a:pt x="2504" y="20499"/>
                  </a:cubicBezTo>
                  <a:cubicBezTo>
                    <a:pt x="4296" y="19499"/>
                    <a:pt x="7270" y="17499"/>
                    <a:pt x="9850" y="15699"/>
                  </a:cubicBezTo>
                  <a:cubicBezTo>
                    <a:pt x="12429" y="13899"/>
                    <a:pt x="14615" y="12299"/>
                    <a:pt x="16058" y="10899"/>
                  </a:cubicBezTo>
                  <a:cubicBezTo>
                    <a:pt x="17501" y="9499"/>
                    <a:pt x="18201" y="8299"/>
                    <a:pt x="18201" y="7699"/>
                  </a:cubicBezTo>
                  <a:cubicBezTo>
                    <a:pt x="18201" y="7099"/>
                    <a:pt x="17501" y="7099"/>
                    <a:pt x="15752" y="8299"/>
                  </a:cubicBezTo>
                  <a:cubicBezTo>
                    <a:pt x="14003" y="9499"/>
                    <a:pt x="11205" y="11899"/>
                    <a:pt x="9194" y="13499"/>
                  </a:cubicBezTo>
                  <a:cubicBezTo>
                    <a:pt x="7182" y="15099"/>
                    <a:pt x="5958" y="15899"/>
                    <a:pt x="5127" y="16699"/>
                  </a:cubicBezTo>
                  <a:cubicBezTo>
                    <a:pt x="4296" y="17499"/>
                    <a:pt x="3859" y="18299"/>
                    <a:pt x="3859" y="18699"/>
                  </a:cubicBezTo>
                  <a:cubicBezTo>
                    <a:pt x="3859" y="19099"/>
                    <a:pt x="4296" y="19099"/>
                    <a:pt x="6177" y="17899"/>
                  </a:cubicBezTo>
                  <a:cubicBezTo>
                    <a:pt x="8057" y="16699"/>
                    <a:pt x="11380" y="14299"/>
                    <a:pt x="14178" y="11699"/>
                  </a:cubicBezTo>
                  <a:cubicBezTo>
                    <a:pt x="16977" y="9099"/>
                    <a:pt x="19250" y="6299"/>
                    <a:pt x="21524" y="3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6212373" y="5655230"/>
              <a:ext cx="1217128" cy="10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293" fill="norm" stroke="1" extrusionOk="0">
                  <a:moveTo>
                    <a:pt x="525" y="0"/>
                  </a:moveTo>
                  <a:cubicBezTo>
                    <a:pt x="338" y="831"/>
                    <a:pt x="150" y="1662"/>
                    <a:pt x="57" y="3115"/>
                  </a:cubicBezTo>
                  <a:cubicBezTo>
                    <a:pt x="-37" y="4569"/>
                    <a:pt x="-37" y="6646"/>
                    <a:pt x="225" y="9554"/>
                  </a:cubicBezTo>
                  <a:cubicBezTo>
                    <a:pt x="488" y="12462"/>
                    <a:pt x="1013" y="16200"/>
                    <a:pt x="1951" y="17862"/>
                  </a:cubicBezTo>
                  <a:cubicBezTo>
                    <a:pt x="2888" y="19523"/>
                    <a:pt x="4238" y="19108"/>
                    <a:pt x="5569" y="17238"/>
                  </a:cubicBezTo>
                  <a:cubicBezTo>
                    <a:pt x="6900" y="15369"/>
                    <a:pt x="8213" y="12046"/>
                    <a:pt x="9150" y="9969"/>
                  </a:cubicBezTo>
                  <a:cubicBezTo>
                    <a:pt x="10088" y="7892"/>
                    <a:pt x="10651" y="7062"/>
                    <a:pt x="11101" y="8515"/>
                  </a:cubicBezTo>
                  <a:cubicBezTo>
                    <a:pt x="11551" y="9969"/>
                    <a:pt x="11888" y="13708"/>
                    <a:pt x="12544" y="16408"/>
                  </a:cubicBezTo>
                  <a:cubicBezTo>
                    <a:pt x="13200" y="19108"/>
                    <a:pt x="14175" y="20769"/>
                    <a:pt x="15188" y="21185"/>
                  </a:cubicBezTo>
                  <a:cubicBezTo>
                    <a:pt x="16200" y="21600"/>
                    <a:pt x="17251" y="20769"/>
                    <a:pt x="18225" y="19523"/>
                  </a:cubicBezTo>
                  <a:cubicBezTo>
                    <a:pt x="19201" y="18277"/>
                    <a:pt x="20101" y="16615"/>
                    <a:pt x="20644" y="16200"/>
                  </a:cubicBezTo>
                  <a:cubicBezTo>
                    <a:pt x="21188" y="15785"/>
                    <a:pt x="21375" y="16615"/>
                    <a:pt x="21563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5905499" y="6059689"/>
              <a:ext cx="127001" cy="444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4679"/>
                  </a:moveTo>
                  <a:cubicBezTo>
                    <a:pt x="21240" y="3660"/>
                    <a:pt x="20880" y="2641"/>
                    <a:pt x="20520" y="1877"/>
                  </a:cubicBezTo>
                  <a:cubicBezTo>
                    <a:pt x="20160" y="1113"/>
                    <a:pt x="19800" y="603"/>
                    <a:pt x="18720" y="298"/>
                  </a:cubicBezTo>
                  <a:cubicBezTo>
                    <a:pt x="17640" y="-8"/>
                    <a:pt x="15840" y="-110"/>
                    <a:pt x="13500" y="145"/>
                  </a:cubicBezTo>
                  <a:cubicBezTo>
                    <a:pt x="11160" y="399"/>
                    <a:pt x="8280" y="1011"/>
                    <a:pt x="6120" y="2437"/>
                  </a:cubicBezTo>
                  <a:cubicBezTo>
                    <a:pt x="3960" y="3864"/>
                    <a:pt x="2520" y="6105"/>
                    <a:pt x="2880" y="8754"/>
                  </a:cubicBezTo>
                  <a:cubicBezTo>
                    <a:pt x="3240" y="11403"/>
                    <a:pt x="5400" y="14460"/>
                    <a:pt x="6840" y="16447"/>
                  </a:cubicBezTo>
                  <a:cubicBezTo>
                    <a:pt x="8280" y="18433"/>
                    <a:pt x="9000" y="19350"/>
                    <a:pt x="9180" y="20064"/>
                  </a:cubicBezTo>
                  <a:cubicBezTo>
                    <a:pt x="9360" y="20777"/>
                    <a:pt x="9000" y="21286"/>
                    <a:pt x="7920" y="21388"/>
                  </a:cubicBezTo>
                  <a:cubicBezTo>
                    <a:pt x="6840" y="21490"/>
                    <a:pt x="5040" y="21184"/>
                    <a:pt x="3600" y="20828"/>
                  </a:cubicBezTo>
                  <a:cubicBezTo>
                    <a:pt x="2160" y="20471"/>
                    <a:pt x="1080" y="20064"/>
                    <a:pt x="0" y="19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5873749" y="6321980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8327"/>
                    <a:pt x="600" y="15055"/>
                    <a:pt x="4200" y="11455"/>
                  </a:cubicBezTo>
                  <a:cubicBezTo>
                    <a:pt x="7800" y="7855"/>
                    <a:pt x="147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6142720" y="6107030"/>
              <a:ext cx="124731" cy="43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553" fill="norm" stroke="1" extrusionOk="0">
                  <a:moveTo>
                    <a:pt x="20529" y="892"/>
                  </a:moveTo>
                  <a:cubicBezTo>
                    <a:pt x="19484" y="475"/>
                    <a:pt x="18439" y="57"/>
                    <a:pt x="17045" y="5"/>
                  </a:cubicBezTo>
                  <a:cubicBezTo>
                    <a:pt x="15652" y="-47"/>
                    <a:pt x="13910" y="266"/>
                    <a:pt x="11297" y="1675"/>
                  </a:cubicBezTo>
                  <a:cubicBezTo>
                    <a:pt x="8684" y="3083"/>
                    <a:pt x="5200" y="5588"/>
                    <a:pt x="2761" y="8301"/>
                  </a:cubicBezTo>
                  <a:cubicBezTo>
                    <a:pt x="323" y="11014"/>
                    <a:pt x="-1071" y="13936"/>
                    <a:pt x="1019" y="16179"/>
                  </a:cubicBezTo>
                  <a:cubicBezTo>
                    <a:pt x="3110" y="18423"/>
                    <a:pt x="8684" y="19988"/>
                    <a:pt x="14258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6371955" y="6295004"/>
              <a:ext cx="125559" cy="26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0426" fill="norm" stroke="1" extrusionOk="0">
                  <a:moveTo>
                    <a:pt x="1638" y="6455"/>
                  </a:moveTo>
                  <a:cubicBezTo>
                    <a:pt x="2347" y="10677"/>
                    <a:pt x="3055" y="14900"/>
                    <a:pt x="3409" y="17579"/>
                  </a:cubicBezTo>
                  <a:cubicBezTo>
                    <a:pt x="3763" y="20259"/>
                    <a:pt x="3763" y="21396"/>
                    <a:pt x="3232" y="19447"/>
                  </a:cubicBezTo>
                  <a:cubicBezTo>
                    <a:pt x="2701" y="17498"/>
                    <a:pt x="1638" y="12464"/>
                    <a:pt x="930" y="9297"/>
                  </a:cubicBezTo>
                  <a:cubicBezTo>
                    <a:pt x="222" y="6130"/>
                    <a:pt x="-132" y="4831"/>
                    <a:pt x="45" y="3613"/>
                  </a:cubicBezTo>
                  <a:cubicBezTo>
                    <a:pt x="222" y="2394"/>
                    <a:pt x="930" y="1258"/>
                    <a:pt x="2347" y="608"/>
                  </a:cubicBezTo>
                  <a:cubicBezTo>
                    <a:pt x="3763" y="-42"/>
                    <a:pt x="5888" y="-204"/>
                    <a:pt x="8543" y="283"/>
                  </a:cubicBezTo>
                  <a:cubicBezTo>
                    <a:pt x="11199" y="770"/>
                    <a:pt x="14386" y="1907"/>
                    <a:pt x="16511" y="2801"/>
                  </a:cubicBezTo>
                  <a:cubicBezTo>
                    <a:pt x="18635" y="3694"/>
                    <a:pt x="19698" y="4343"/>
                    <a:pt x="20406" y="5074"/>
                  </a:cubicBezTo>
                  <a:cubicBezTo>
                    <a:pt x="21114" y="5805"/>
                    <a:pt x="21468" y="6617"/>
                    <a:pt x="19875" y="7591"/>
                  </a:cubicBezTo>
                  <a:cubicBezTo>
                    <a:pt x="18281" y="8566"/>
                    <a:pt x="14740" y="9703"/>
                    <a:pt x="11553" y="9784"/>
                  </a:cubicBezTo>
                  <a:cubicBezTo>
                    <a:pt x="8366" y="9865"/>
                    <a:pt x="5534" y="8891"/>
                    <a:pt x="2701" y="7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6635749" y="6144180"/>
              <a:ext cx="25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24"/>
                    <a:pt x="7200" y="10447"/>
                    <a:pt x="10800" y="14047"/>
                  </a:cubicBezTo>
                  <a:cubicBezTo>
                    <a:pt x="14400" y="17647"/>
                    <a:pt x="18000" y="196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6714066" y="6201330"/>
              <a:ext cx="127812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2787" y="1580"/>
                  </a:moveTo>
                  <a:cubicBezTo>
                    <a:pt x="3135" y="6673"/>
                    <a:pt x="3484" y="11766"/>
                    <a:pt x="3135" y="13083"/>
                  </a:cubicBezTo>
                  <a:cubicBezTo>
                    <a:pt x="2787" y="14400"/>
                    <a:pt x="1742" y="11941"/>
                    <a:pt x="1045" y="9483"/>
                  </a:cubicBezTo>
                  <a:cubicBezTo>
                    <a:pt x="348" y="7024"/>
                    <a:pt x="0" y="4566"/>
                    <a:pt x="0" y="2810"/>
                  </a:cubicBezTo>
                  <a:cubicBezTo>
                    <a:pt x="0" y="1054"/>
                    <a:pt x="348" y="0"/>
                    <a:pt x="2613" y="0"/>
                  </a:cubicBezTo>
                  <a:cubicBezTo>
                    <a:pt x="4877" y="0"/>
                    <a:pt x="9058" y="1054"/>
                    <a:pt x="12890" y="2810"/>
                  </a:cubicBezTo>
                  <a:cubicBezTo>
                    <a:pt x="16723" y="4566"/>
                    <a:pt x="20206" y="7024"/>
                    <a:pt x="20903" y="9834"/>
                  </a:cubicBezTo>
                  <a:cubicBezTo>
                    <a:pt x="21600" y="12644"/>
                    <a:pt x="19510" y="15805"/>
                    <a:pt x="16026" y="17824"/>
                  </a:cubicBezTo>
                  <a:cubicBezTo>
                    <a:pt x="12542" y="19844"/>
                    <a:pt x="7665" y="20722"/>
                    <a:pt x="27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6870699" y="6404530"/>
              <a:ext cx="1810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982"/>
                    <a:pt x="19200" y="1964"/>
                    <a:pt x="20400" y="5564"/>
                  </a:cubicBezTo>
                  <a:cubicBezTo>
                    <a:pt x="21600" y="9164"/>
                    <a:pt x="14400" y="15382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6692899" y="6328330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96"/>
                    <a:pt x="14400" y="9391"/>
                    <a:pt x="18000" y="12991"/>
                  </a:cubicBezTo>
                  <a:cubicBezTo>
                    <a:pt x="21600" y="16591"/>
                    <a:pt x="2160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7029449" y="6048930"/>
              <a:ext cx="63501" cy="7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379"/>
                    <a:pt x="8640" y="4757"/>
                    <a:pt x="11880" y="7007"/>
                  </a:cubicBezTo>
                  <a:cubicBezTo>
                    <a:pt x="15120" y="9257"/>
                    <a:pt x="17280" y="11379"/>
                    <a:pt x="18720" y="13629"/>
                  </a:cubicBezTo>
                  <a:cubicBezTo>
                    <a:pt x="20160" y="15879"/>
                    <a:pt x="20880" y="18257"/>
                    <a:pt x="21240" y="19607"/>
                  </a:cubicBezTo>
                  <a:cubicBezTo>
                    <a:pt x="21600" y="20957"/>
                    <a:pt x="21600" y="21279"/>
                    <a:pt x="21600" y="21439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7226299" y="6220380"/>
              <a:ext cx="19051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68"/>
                    <a:pt x="4800" y="9735"/>
                    <a:pt x="7200" y="13082"/>
                  </a:cubicBezTo>
                  <a:cubicBezTo>
                    <a:pt x="9600" y="16428"/>
                    <a:pt x="12000" y="18254"/>
                    <a:pt x="13200" y="19546"/>
                  </a:cubicBezTo>
                  <a:cubicBezTo>
                    <a:pt x="14400" y="20839"/>
                    <a:pt x="14400" y="21600"/>
                    <a:pt x="15600" y="21600"/>
                  </a:cubicBezTo>
                  <a:cubicBezTo>
                    <a:pt x="16800" y="21600"/>
                    <a:pt x="19200" y="20839"/>
                    <a:pt x="20400" y="20003"/>
                  </a:cubicBezTo>
                  <a:cubicBezTo>
                    <a:pt x="21600" y="19166"/>
                    <a:pt x="21600" y="18254"/>
                    <a:pt x="21600" y="1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7207249" y="6180925"/>
              <a:ext cx="155276" cy="312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232" fill="norm" stroke="1" extrusionOk="0">
                  <a:moveTo>
                    <a:pt x="0" y="3116"/>
                  </a:moveTo>
                  <a:cubicBezTo>
                    <a:pt x="0" y="2108"/>
                    <a:pt x="0" y="1100"/>
                    <a:pt x="720" y="524"/>
                  </a:cubicBezTo>
                  <a:cubicBezTo>
                    <a:pt x="1440" y="-52"/>
                    <a:pt x="2880" y="-196"/>
                    <a:pt x="5472" y="308"/>
                  </a:cubicBezTo>
                  <a:cubicBezTo>
                    <a:pt x="8064" y="812"/>
                    <a:pt x="11808" y="1964"/>
                    <a:pt x="14832" y="4412"/>
                  </a:cubicBezTo>
                  <a:cubicBezTo>
                    <a:pt x="17856" y="6860"/>
                    <a:pt x="20160" y="10604"/>
                    <a:pt x="20880" y="13268"/>
                  </a:cubicBezTo>
                  <a:cubicBezTo>
                    <a:pt x="21600" y="15932"/>
                    <a:pt x="20736" y="17516"/>
                    <a:pt x="18432" y="18740"/>
                  </a:cubicBezTo>
                  <a:cubicBezTo>
                    <a:pt x="16128" y="19964"/>
                    <a:pt x="12384" y="20828"/>
                    <a:pt x="9792" y="21116"/>
                  </a:cubicBezTo>
                  <a:cubicBezTo>
                    <a:pt x="7200" y="21404"/>
                    <a:pt x="5760" y="21116"/>
                    <a:pt x="5616" y="20684"/>
                  </a:cubicBezTo>
                  <a:cubicBezTo>
                    <a:pt x="5472" y="20252"/>
                    <a:pt x="6624" y="19676"/>
                    <a:pt x="7776" y="19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7410449" y="6437223"/>
              <a:ext cx="165101" cy="12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7161"/>
                  </a:moveTo>
                  <a:cubicBezTo>
                    <a:pt x="554" y="5419"/>
                    <a:pt x="1108" y="3677"/>
                    <a:pt x="2908" y="2284"/>
                  </a:cubicBezTo>
                  <a:cubicBezTo>
                    <a:pt x="4708" y="890"/>
                    <a:pt x="7754" y="-155"/>
                    <a:pt x="9692" y="19"/>
                  </a:cubicBezTo>
                  <a:cubicBezTo>
                    <a:pt x="11631" y="193"/>
                    <a:pt x="12462" y="1587"/>
                    <a:pt x="12462" y="4026"/>
                  </a:cubicBezTo>
                  <a:cubicBezTo>
                    <a:pt x="12462" y="6464"/>
                    <a:pt x="11631" y="9948"/>
                    <a:pt x="10385" y="13084"/>
                  </a:cubicBezTo>
                  <a:cubicBezTo>
                    <a:pt x="9138" y="16219"/>
                    <a:pt x="7477" y="19006"/>
                    <a:pt x="7477" y="20226"/>
                  </a:cubicBezTo>
                  <a:cubicBezTo>
                    <a:pt x="7477" y="21445"/>
                    <a:pt x="9138" y="21097"/>
                    <a:pt x="11769" y="19529"/>
                  </a:cubicBezTo>
                  <a:cubicBezTo>
                    <a:pt x="14400" y="17961"/>
                    <a:pt x="18000" y="15174"/>
                    <a:pt x="21600" y="12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7575549" y="6093380"/>
              <a:ext cx="14759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0" y="0"/>
                  </a:moveTo>
                  <a:cubicBezTo>
                    <a:pt x="2738" y="554"/>
                    <a:pt x="5476" y="1108"/>
                    <a:pt x="8975" y="2308"/>
                  </a:cubicBezTo>
                  <a:cubicBezTo>
                    <a:pt x="12473" y="3508"/>
                    <a:pt x="16732" y="5354"/>
                    <a:pt x="19014" y="7569"/>
                  </a:cubicBezTo>
                  <a:cubicBezTo>
                    <a:pt x="21296" y="9785"/>
                    <a:pt x="21600" y="12369"/>
                    <a:pt x="20839" y="14677"/>
                  </a:cubicBezTo>
                  <a:cubicBezTo>
                    <a:pt x="20079" y="16985"/>
                    <a:pt x="18254" y="19015"/>
                    <a:pt x="16885" y="20123"/>
                  </a:cubicBezTo>
                  <a:cubicBezTo>
                    <a:pt x="15515" y="21231"/>
                    <a:pt x="14603" y="21415"/>
                    <a:pt x="136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8142346" y="5159930"/>
              <a:ext cx="47460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16341" y="0"/>
                  </a:moveTo>
                  <a:cubicBezTo>
                    <a:pt x="15861" y="3804"/>
                    <a:pt x="15381" y="7608"/>
                    <a:pt x="14661" y="10460"/>
                  </a:cubicBezTo>
                  <a:cubicBezTo>
                    <a:pt x="13941" y="13313"/>
                    <a:pt x="12981" y="15215"/>
                    <a:pt x="11589" y="16574"/>
                  </a:cubicBezTo>
                  <a:cubicBezTo>
                    <a:pt x="10197" y="17932"/>
                    <a:pt x="8373" y="18747"/>
                    <a:pt x="6789" y="18951"/>
                  </a:cubicBezTo>
                  <a:cubicBezTo>
                    <a:pt x="5205" y="19155"/>
                    <a:pt x="3861" y="18747"/>
                    <a:pt x="2949" y="18408"/>
                  </a:cubicBezTo>
                  <a:cubicBezTo>
                    <a:pt x="2037" y="18068"/>
                    <a:pt x="1557" y="17796"/>
                    <a:pt x="1125" y="17389"/>
                  </a:cubicBezTo>
                  <a:cubicBezTo>
                    <a:pt x="693" y="16981"/>
                    <a:pt x="309" y="16438"/>
                    <a:pt x="117" y="15758"/>
                  </a:cubicBezTo>
                  <a:cubicBezTo>
                    <a:pt x="-75" y="15079"/>
                    <a:pt x="-75" y="14264"/>
                    <a:pt x="453" y="13245"/>
                  </a:cubicBezTo>
                  <a:cubicBezTo>
                    <a:pt x="981" y="12226"/>
                    <a:pt x="2037" y="11004"/>
                    <a:pt x="3237" y="9985"/>
                  </a:cubicBezTo>
                  <a:cubicBezTo>
                    <a:pt x="4437" y="8966"/>
                    <a:pt x="5781" y="8151"/>
                    <a:pt x="7029" y="7743"/>
                  </a:cubicBezTo>
                  <a:cubicBezTo>
                    <a:pt x="8277" y="7336"/>
                    <a:pt x="9429" y="7336"/>
                    <a:pt x="10485" y="7811"/>
                  </a:cubicBezTo>
                  <a:cubicBezTo>
                    <a:pt x="11541" y="8287"/>
                    <a:pt x="12501" y="9238"/>
                    <a:pt x="13893" y="11072"/>
                  </a:cubicBezTo>
                  <a:cubicBezTo>
                    <a:pt x="15285" y="12906"/>
                    <a:pt x="17109" y="15623"/>
                    <a:pt x="18453" y="17525"/>
                  </a:cubicBezTo>
                  <a:cubicBezTo>
                    <a:pt x="19797" y="19426"/>
                    <a:pt x="20661" y="20513"/>
                    <a:pt x="215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8957842" y="5125186"/>
              <a:ext cx="103608" cy="40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72" fill="norm" stroke="1" extrusionOk="0">
                  <a:moveTo>
                    <a:pt x="21146" y="2161"/>
                  </a:moveTo>
                  <a:cubicBezTo>
                    <a:pt x="20714" y="1604"/>
                    <a:pt x="20282" y="1048"/>
                    <a:pt x="17906" y="602"/>
                  </a:cubicBezTo>
                  <a:cubicBezTo>
                    <a:pt x="15530" y="157"/>
                    <a:pt x="11210" y="-177"/>
                    <a:pt x="7754" y="101"/>
                  </a:cubicBezTo>
                  <a:cubicBezTo>
                    <a:pt x="4298" y="380"/>
                    <a:pt x="1706" y="1270"/>
                    <a:pt x="626" y="2885"/>
                  </a:cubicBezTo>
                  <a:cubicBezTo>
                    <a:pt x="-454" y="4499"/>
                    <a:pt x="-22" y="6837"/>
                    <a:pt x="1058" y="9844"/>
                  </a:cubicBezTo>
                  <a:cubicBezTo>
                    <a:pt x="2138" y="12850"/>
                    <a:pt x="3866" y="16524"/>
                    <a:pt x="4730" y="18639"/>
                  </a:cubicBezTo>
                  <a:cubicBezTo>
                    <a:pt x="5594" y="20755"/>
                    <a:pt x="5594" y="21312"/>
                    <a:pt x="4730" y="21367"/>
                  </a:cubicBezTo>
                  <a:cubicBezTo>
                    <a:pt x="3866" y="21423"/>
                    <a:pt x="2138" y="20978"/>
                    <a:pt x="41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8870949" y="5356780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5" y="15429"/>
                    <a:pt x="3491" y="9257"/>
                    <a:pt x="7091" y="5657"/>
                  </a:cubicBezTo>
                  <a:cubicBezTo>
                    <a:pt x="10691" y="2057"/>
                    <a:pt x="1614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9192361" y="5152229"/>
              <a:ext cx="116739" cy="366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75" fill="norm" stroke="1" extrusionOk="0">
                  <a:moveTo>
                    <a:pt x="17802" y="2301"/>
                  </a:moveTo>
                  <a:cubicBezTo>
                    <a:pt x="17416" y="1437"/>
                    <a:pt x="17030" y="573"/>
                    <a:pt x="15873" y="202"/>
                  </a:cubicBezTo>
                  <a:cubicBezTo>
                    <a:pt x="14716" y="-168"/>
                    <a:pt x="12787" y="-45"/>
                    <a:pt x="10859" y="696"/>
                  </a:cubicBezTo>
                  <a:cubicBezTo>
                    <a:pt x="8930" y="1437"/>
                    <a:pt x="7002" y="2794"/>
                    <a:pt x="4880" y="5448"/>
                  </a:cubicBezTo>
                  <a:cubicBezTo>
                    <a:pt x="2759" y="8102"/>
                    <a:pt x="444" y="12051"/>
                    <a:pt x="59" y="14767"/>
                  </a:cubicBezTo>
                  <a:cubicBezTo>
                    <a:pt x="-327" y="17482"/>
                    <a:pt x="1216" y="18963"/>
                    <a:pt x="3916" y="19951"/>
                  </a:cubicBezTo>
                  <a:cubicBezTo>
                    <a:pt x="6616" y="20938"/>
                    <a:pt x="10473" y="21432"/>
                    <a:pt x="13559" y="21370"/>
                  </a:cubicBezTo>
                  <a:cubicBezTo>
                    <a:pt x="16644" y="21309"/>
                    <a:pt x="18959" y="20691"/>
                    <a:pt x="21273" y="20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9366249" y="5280580"/>
              <a:ext cx="12701" cy="21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0"/>
                  </a:moveTo>
                  <a:cubicBezTo>
                    <a:pt x="7200" y="5452"/>
                    <a:pt x="14400" y="10905"/>
                    <a:pt x="18000" y="14155"/>
                  </a:cubicBezTo>
                  <a:cubicBezTo>
                    <a:pt x="21600" y="17406"/>
                    <a:pt x="21600" y="18454"/>
                    <a:pt x="21600" y="19503"/>
                  </a:cubicBezTo>
                  <a:cubicBezTo>
                    <a:pt x="21600" y="20551"/>
                    <a:pt x="21600" y="21600"/>
                    <a:pt x="19800" y="21390"/>
                  </a:cubicBezTo>
                  <a:cubicBezTo>
                    <a:pt x="18000" y="21181"/>
                    <a:pt x="14400" y="19713"/>
                    <a:pt x="10800" y="18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9353549" y="5200524"/>
              <a:ext cx="144861" cy="316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275" fill="norm" stroke="1" extrusionOk="0">
                  <a:moveTo>
                    <a:pt x="0" y="5375"/>
                  </a:moveTo>
                  <a:cubicBezTo>
                    <a:pt x="0" y="4238"/>
                    <a:pt x="0" y="3101"/>
                    <a:pt x="150" y="2178"/>
                  </a:cubicBezTo>
                  <a:cubicBezTo>
                    <a:pt x="300" y="1254"/>
                    <a:pt x="600" y="544"/>
                    <a:pt x="1800" y="188"/>
                  </a:cubicBezTo>
                  <a:cubicBezTo>
                    <a:pt x="3000" y="-167"/>
                    <a:pt x="5100" y="-167"/>
                    <a:pt x="8850" y="1538"/>
                  </a:cubicBezTo>
                  <a:cubicBezTo>
                    <a:pt x="12600" y="3244"/>
                    <a:pt x="18000" y="6654"/>
                    <a:pt x="19800" y="9780"/>
                  </a:cubicBezTo>
                  <a:cubicBezTo>
                    <a:pt x="21600" y="12907"/>
                    <a:pt x="19800" y="15749"/>
                    <a:pt x="17400" y="17596"/>
                  </a:cubicBezTo>
                  <a:cubicBezTo>
                    <a:pt x="15000" y="19444"/>
                    <a:pt x="12000" y="20296"/>
                    <a:pt x="9750" y="20794"/>
                  </a:cubicBezTo>
                  <a:cubicBezTo>
                    <a:pt x="7500" y="21291"/>
                    <a:pt x="6000" y="21433"/>
                    <a:pt x="5100" y="21078"/>
                  </a:cubicBezTo>
                  <a:cubicBezTo>
                    <a:pt x="4200" y="20722"/>
                    <a:pt x="3900" y="19870"/>
                    <a:pt x="4500" y="19159"/>
                  </a:cubicBezTo>
                  <a:cubicBezTo>
                    <a:pt x="5100" y="18449"/>
                    <a:pt x="6600" y="17880"/>
                    <a:pt x="8100" y="17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9544049" y="5421605"/>
              <a:ext cx="171451" cy="15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2380"/>
                  </a:moveTo>
                  <a:cubicBezTo>
                    <a:pt x="1067" y="1527"/>
                    <a:pt x="2133" y="675"/>
                    <a:pt x="3600" y="248"/>
                  </a:cubicBezTo>
                  <a:cubicBezTo>
                    <a:pt x="5067" y="-178"/>
                    <a:pt x="6933" y="-178"/>
                    <a:pt x="8133" y="1243"/>
                  </a:cubicBezTo>
                  <a:cubicBezTo>
                    <a:pt x="9333" y="2664"/>
                    <a:pt x="9867" y="5506"/>
                    <a:pt x="9200" y="8633"/>
                  </a:cubicBezTo>
                  <a:cubicBezTo>
                    <a:pt x="8533" y="11759"/>
                    <a:pt x="6667" y="15169"/>
                    <a:pt x="5200" y="17443"/>
                  </a:cubicBezTo>
                  <a:cubicBezTo>
                    <a:pt x="3733" y="19717"/>
                    <a:pt x="2667" y="20854"/>
                    <a:pt x="2800" y="21138"/>
                  </a:cubicBezTo>
                  <a:cubicBezTo>
                    <a:pt x="2933" y="21422"/>
                    <a:pt x="4267" y="20854"/>
                    <a:pt x="7600" y="19717"/>
                  </a:cubicBezTo>
                  <a:cubicBezTo>
                    <a:pt x="10933" y="18580"/>
                    <a:pt x="16267" y="16875"/>
                    <a:pt x="21600" y="15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9939866" y="4956730"/>
              <a:ext cx="35985" cy="80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17788" y="0"/>
                  </a:moveTo>
                  <a:cubicBezTo>
                    <a:pt x="16518" y="909"/>
                    <a:pt x="15247" y="1819"/>
                    <a:pt x="15247" y="3212"/>
                  </a:cubicBezTo>
                  <a:cubicBezTo>
                    <a:pt x="15247" y="4604"/>
                    <a:pt x="16518" y="6480"/>
                    <a:pt x="17153" y="8555"/>
                  </a:cubicBezTo>
                  <a:cubicBezTo>
                    <a:pt x="17788" y="10629"/>
                    <a:pt x="17788" y="12903"/>
                    <a:pt x="15247" y="14807"/>
                  </a:cubicBezTo>
                  <a:cubicBezTo>
                    <a:pt x="12706" y="16712"/>
                    <a:pt x="7624" y="18246"/>
                    <a:pt x="4447" y="19184"/>
                  </a:cubicBezTo>
                  <a:cubicBezTo>
                    <a:pt x="1271" y="20122"/>
                    <a:pt x="0" y="20463"/>
                    <a:pt x="0" y="20804"/>
                  </a:cubicBezTo>
                  <a:cubicBezTo>
                    <a:pt x="0" y="21145"/>
                    <a:pt x="1271" y="21486"/>
                    <a:pt x="5082" y="21543"/>
                  </a:cubicBezTo>
                  <a:cubicBezTo>
                    <a:pt x="8894" y="21600"/>
                    <a:pt x="15247" y="21373"/>
                    <a:pt x="2160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0153649" y="5280580"/>
              <a:ext cx="141005" cy="36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89" fill="norm" stroke="1" extrusionOk="0">
                  <a:moveTo>
                    <a:pt x="0" y="5959"/>
                  </a:moveTo>
                  <a:cubicBezTo>
                    <a:pt x="635" y="9931"/>
                    <a:pt x="1271" y="13903"/>
                    <a:pt x="1588" y="16262"/>
                  </a:cubicBezTo>
                  <a:cubicBezTo>
                    <a:pt x="1906" y="18621"/>
                    <a:pt x="1906" y="19366"/>
                    <a:pt x="2065" y="20110"/>
                  </a:cubicBezTo>
                  <a:cubicBezTo>
                    <a:pt x="2224" y="20855"/>
                    <a:pt x="2541" y="21600"/>
                    <a:pt x="2700" y="21476"/>
                  </a:cubicBezTo>
                  <a:cubicBezTo>
                    <a:pt x="2859" y="21352"/>
                    <a:pt x="2859" y="20359"/>
                    <a:pt x="2224" y="18000"/>
                  </a:cubicBezTo>
                  <a:cubicBezTo>
                    <a:pt x="1588" y="15641"/>
                    <a:pt x="318" y="11917"/>
                    <a:pt x="159" y="8938"/>
                  </a:cubicBezTo>
                  <a:cubicBezTo>
                    <a:pt x="0" y="5959"/>
                    <a:pt x="953" y="3724"/>
                    <a:pt x="2065" y="2359"/>
                  </a:cubicBezTo>
                  <a:cubicBezTo>
                    <a:pt x="3176" y="993"/>
                    <a:pt x="4447" y="497"/>
                    <a:pt x="5876" y="248"/>
                  </a:cubicBezTo>
                  <a:cubicBezTo>
                    <a:pt x="7306" y="0"/>
                    <a:pt x="8894" y="0"/>
                    <a:pt x="10482" y="0"/>
                  </a:cubicBezTo>
                  <a:cubicBezTo>
                    <a:pt x="12071" y="0"/>
                    <a:pt x="13659" y="0"/>
                    <a:pt x="15565" y="497"/>
                  </a:cubicBezTo>
                  <a:cubicBezTo>
                    <a:pt x="17471" y="993"/>
                    <a:pt x="19694" y="1986"/>
                    <a:pt x="20647" y="3228"/>
                  </a:cubicBezTo>
                  <a:cubicBezTo>
                    <a:pt x="21600" y="4469"/>
                    <a:pt x="21282" y="5959"/>
                    <a:pt x="19218" y="7324"/>
                  </a:cubicBezTo>
                  <a:cubicBezTo>
                    <a:pt x="17153" y="8690"/>
                    <a:pt x="13341" y="9931"/>
                    <a:pt x="10324" y="10614"/>
                  </a:cubicBezTo>
                  <a:cubicBezTo>
                    <a:pt x="7306" y="11297"/>
                    <a:pt x="5082" y="11421"/>
                    <a:pt x="3812" y="11110"/>
                  </a:cubicBezTo>
                  <a:cubicBezTo>
                    <a:pt x="2541" y="10800"/>
                    <a:pt x="2224" y="10055"/>
                    <a:pt x="3971" y="9000"/>
                  </a:cubicBezTo>
                  <a:cubicBezTo>
                    <a:pt x="5718" y="7945"/>
                    <a:pt x="9529" y="6579"/>
                    <a:pt x="13341" y="5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0382249" y="5154628"/>
              <a:ext cx="12701" cy="35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4" fill="norm" stroke="1" extrusionOk="0">
                  <a:moveTo>
                    <a:pt x="0" y="675"/>
                  </a:moveTo>
                  <a:cubicBezTo>
                    <a:pt x="0" y="62"/>
                    <a:pt x="0" y="-552"/>
                    <a:pt x="3600" y="859"/>
                  </a:cubicBezTo>
                  <a:cubicBezTo>
                    <a:pt x="7200" y="2271"/>
                    <a:pt x="14400" y="5707"/>
                    <a:pt x="14400" y="9205"/>
                  </a:cubicBezTo>
                  <a:cubicBezTo>
                    <a:pt x="14400" y="12703"/>
                    <a:pt x="7200" y="16262"/>
                    <a:pt x="3600" y="18348"/>
                  </a:cubicBezTo>
                  <a:cubicBezTo>
                    <a:pt x="0" y="20434"/>
                    <a:pt x="0" y="21048"/>
                    <a:pt x="3600" y="20803"/>
                  </a:cubicBezTo>
                  <a:cubicBezTo>
                    <a:pt x="7200" y="20557"/>
                    <a:pt x="14400" y="19453"/>
                    <a:pt x="21600" y="18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0490199" y="5248830"/>
              <a:ext cx="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0471683" y="5222636"/>
              <a:ext cx="115104" cy="275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155" fill="norm" stroke="1" extrusionOk="0">
                  <a:moveTo>
                    <a:pt x="1041" y="7856"/>
                  </a:moveTo>
                  <a:cubicBezTo>
                    <a:pt x="662" y="6232"/>
                    <a:pt x="283" y="4608"/>
                    <a:pt x="93" y="3309"/>
                  </a:cubicBezTo>
                  <a:cubicBezTo>
                    <a:pt x="-96" y="2010"/>
                    <a:pt x="-96" y="1035"/>
                    <a:pt x="1041" y="467"/>
                  </a:cubicBezTo>
                  <a:cubicBezTo>
                    <a:pt x="2178" y="-102"/>
                    <a:pt x="4451" y="-264"/>
                    <a:pt x="7672" y="629"/>
                  </a:cubicBezTo>
                  <a:cubicBezTo>
                    <a:pt x="10893" y="1522"/>
                    <a:pt x="15062" y="3471"/>
                    <a:pt x="17715" y="5826"/>
                  </a:cubicBezTo>
                  <a:cubicBezTo>
                    <a:pt x="20367" y="8181"/>
                    <a:pt x="21504" y="10942"/>
                    <a:pt x="19799" y="13541"/>
                  </a:cubicBezTo>
                  <a:cubicBezTo>
                    <a:pt x="18093" y="16139"/>
                    <a:pt x="13546" y="18575"/>
                    <a:pt x="10136" y="19874"/>
                  </a:cubicBezTo>
                  <a:cubicBezTo>
                    <a:pt x="6725" y="21174"/>
                    <a:pt x="4451" y="21336"/>
                    <a:pt x="3125" y="21011"/>
                  </a:cubicBezTo>
                  <a:cubicBezTo>
                    <a:pt x="1799" y="20686"/>
                    <a:pt x="1420" y="19874"/>
                    <a:pt x="2746" y="19144"/>
                  </a:cubicBezTo>
                  <a:cubicBezTo>
                    <a:pt x="4072" y="18413"/>
                    <a:pt x="7104" y="17763"/>
                    <a:pt x="10136" y="17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0604499" y="5420280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0655299" y="5103143"/>
              <a:ext cx="128688" cy="48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91" fill="norm" stroke="1" extrusionOk="0">
                  <a:moveTo>
                    <a:pt x="0" y="263"/>
                  </a:moveTo>
                  <a:cubicBezTo>
                    <a:pt x="1742" y="77"/>
                    <a:pt x="3484" y="-109"/>
                    <a:pt x="5226" y="77"/>
                  </a:cubicBezTo>
                  <a:cubicBezTo>
                    <a:pt x="6968" y="263"/>
                    <a:pt x="8710" y="822"/>
                    <a:pt x="11323" y="2405"/>
                  </a:cubicBezTo>
                  <a:cubicBezTo>
                    <a:pt x="13935" y="3988"/>
                    <a:pt x="17419" y="6594"/>
                    <a:pt x="19335" y="9294"/>
                  </a:cubicBezTo>
                  <a:cubicBezTo>
                    <a:pt x="21252" y="11994"/>
                    <a:pt x="21600" y="14788"/>
                    <a:pt x="20729" y="16743"/>
                  </a:cubicBezTo>
                  <a:cubicBezTo>
                    <a:pt x="19858" y="18698"/>
                    <a:pt x="17768" y="19815"/>
                    <a:pt x="15503" y="20467"/>
                  </a:cubicBezTo>
                  <a:cubicBezTo>
                    <a:pt x="13239" y="21119"/>
                    <a:pt x="10800" y="21305"/>
                    <a:pt x="8361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0966449" y="542028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8915127" y="4493444"/>
              <a:ext cx="1676674" cy="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40" fill="norm" stroke="1" extrusionOk="0">
                  <a:moveTo>
                    <a:pt x="248" y="21540"/>
                  </a:moveTo>
                  <a:cubicBezTo>
                    <a:pt x="112" y="21060"/>
                    <a:pt x="-24" y="20580"/>
                    <a:pt x="3" y="19620"/>
                  </a:cubicBezTo>
                  <a:cubicBezTo>
                    <a:pt x="30" y="18660"/>
                    <a:pt x="221" y="17220"/>
                    <a:pt x="739" y="15780"/>
                  </a:cubicBezTo>
                  <a:cubicBezTo>
                    <a:pt x="1256" y="14340"/>
                    <a:pt x="2101" y="12900"/>
                    <a:pt x="3027" y="11700"/>
                  </a:cubicBezTo>
                  <a:cubicBezTo>
                    <a:pt x="3953" y="10500"/>
                    <a:pt x="4961" y="9540"/>
                    <a:pt x="5941" y="8340"/>
                  </a:cubicBezTo>
                  <a:cubicBezTo>
                    <a:pt x="6922" y="7140"/>
                    <a:pt x="7875" y="5700"/>
                    <a:pt x="8897" y="4500"/>
                  </a:cubicBezTo>
                  <a:cubicBezTo>
                    <a:pt x="9918" y="3300"/>
                    <a:pt x="11008" y="2340"/>
                    <a:pt x="12097" y="1620"/>
                  </a:cubicBezTo>
                  <a:cubicBezTo>
                    <a:pt x="13187" y="900"/>
                    <a:pt x="14276" y="420"/>
                    <a:pt x="15379" y="180"/>
                  </a:cubicBezTo>
                  <a:cubicBezTo>
                    <a:pt x="16482" y="-60"/>
                    <a:pt x="17599" y="-60"/>
                    <a:pt x="18553" y="180"/>
                  </a:cubicBezTo>
                  <a:cubicBezTo>
                    <a:pt x="19506" y="420"/>
                    <a:pt x="20296" y="900"/>
                    <a:pt x="20772" y="1860"/>
                  </a:cubicBezTo>
                  <a:cubicBezTo>
                    <a:pt x="21249" y="2820"/>
                    <a:pt x="21413" y="4260"/>
                    <a:pt x="21576" y="5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0182622" y="4550346"/>
              <a:ext cx="1183879" cy="41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89" fill="norm" stroke="1" extrusionOk="0">
                  <a:moveTo>
                    <a:pt x="282" y="2313"/>
                  </a:moveTo>
                  <a:cubicBezTo>
                    <a:pt x="166" y="2754"/>
                    <a:pt x="50" y="3195"/>
                    <a:pt x="12" y="3691"/>
                  </a:cubicBezTo>
                  <a:cubicBezTo>
                    <a:pt x="-27" y="4187"/>
                    <a:pt x="12" y="4738"/>
                    <a:pt x="359" y="5620"/>
                  </a:cubicBezTo>
                  <a:cubicBezTo>
                    <a:pt x="706" y="6501"/>
                    <a:pt x="1362" y="7713"/>
                    <a:pt x="2307" y="8485"/>
                  </a:cubicBezTo>
                  <a:cubicBezTo>
                    <a:pt x="3252" y="9256"/>
                    <a:pt x="4486" y="9587"/>
                    <a:pt x="5778" y="9422"/>
                  </a:cubicBezTo>
                  <a:cubicBezTo>
                    <a:pt x="7070" y="9256"/>
                    <a:pt x="8420" y="8595"/>
                    <a:pt x="9809" y="7879"/>
                  </a:cubicBezTo>
                  <a:cubicBezTo>
                    <a:pt x="11197" y="7162"/>
                    <a:pt x="12624" y="6391"/>
                    <a:pt x="14052" y="5509"/>
                  </a:cubicBezTo>
                  <a:cubicBezTo>
                    <a:pt x="15479" y="4628"/>
                    <a:pt x="16906" y="3636"/>
                    <a:pt x="17986" y="2754"/>
                  </a:cubicBezTo>
                  <a:cubicBezTo>
                    <a:pt x="19066" y="1873"/>
                    <a:pt x="19799" y="1101"/>
                    <a:pt x="20300" y="605"/>
                  </a:cubicBezTo>
                  <a:cubicBezTo>
                    <a:pt x="20802" y="109"/>
                    <a:pt x="21072" y="-111"/>
                    <a:pt x="21226" y="54"/>
                  </a:cubicBezTo>
                  <a:cubicBezTo>
                    <a:pt x="21380" y="220"/>
                    <a:pt x="21419" y="771"/>
                    <a:pt x="21419" y="3030"/>
                  </a:cubicBezTo>
                  <a:cubicBezTo>
                    <a:pt x="21419" y="5289"/>
                    <a:pt x="21380" y="9256"/>
                    <a:pt x="21399" y="12618"/>
                  </a:cubicBezTo>
                  <a:cubicBezTo>
                    <a:pt x="21419" y="15979"/>
                    <a:pt x="21496" y="18734"/>
                    <a:pt x="21573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1207749" y="4880530"/>
              <a:ext cx="127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1366499" y="4931330"/>
              <a:ext cx="107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514"/>
                    <a:pt x="17365" y="1029"/>
                    <a:pt x="13765" y="4629"/>
                  </a:cubicBezTo>
                  <a:cubicBezTo>
                    <a:pt x="10165" y="8229"/>
                    <a:pt x="5082" y="14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1087099" y="5230723"/>
              <a:ext cx="114301" cy="35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2611"/>
                  </a:moveTo>
                  <a:cubicBezTo>
                    <a:pt x="21200" y="1976"/>
                    <a:pt x="20800" y="1341"/>
                    <a:pt x="19400" y="832"/>
                  </a:cubicBezTo>
                  <a:cubicBezTo>
                    <a:pt x="18000" y="324"/>
                    <a:pt x="15600" y="-57"/>
                    <a:pt x="13800" y="7"/>
                  </a:cubicBezTo>
                  <a:cubicBezTo>
                    <a:pt x="12000" y="70"/>
                    <a:pt x="10800" y="578"/>
                    <a:pt x="9400" y="2103"/>
                  </a:cubicBezTo>
                  <a:cubicBezTo>
                    <a:pt x="8000" y="3628"/>
                    <a:pt x="6400" y="6169"/>
                    <a:pt x="5600" y="9345"/>
                  </a:cubicBezTo>
                  <a:cubicBezTo>
                    <a:pt x="4800" y="12522"/>
                    <a:pt x="4800" y="16334"/>
                    <a:pt x="4600" y="18557"/>
                  </a:cubicBezTo>
                  <a:cubicBezTo>
                    <a:pt x="4400" y="20781"/>
                    <a:pt x="4000" y="21416"/>
                    <a:pt x="3200" y="21479"/>
                  </a:cubicBezTo>
                  <a:cubicBezTo>
                    <a:pt x="2400" y="21543"/>
                    <a:pt x="1200" y="21035"/>
                    <a:pt x="0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1010899" y="5407580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1212524" y="5268823"/>
              <a:ext cx="96827" cy="33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395" fill="norm" stroke="1" extrusionOk="0">
                  <a:moveTo>
                    <a:pt x="21023" y="2810"/>
                  </a:moveTo>
                  <a:cubicBezTo>
                    <a:pt x="20563" y="2126"/>
                    <a:pt x="20104" y="1443"/>
                    <a:pt x="18955" y="896"/>
                  </a:cubicBezTo>
                  <a:cubicBezTo>
                    <a:pt x="17806" y="349"/>
                    <a:pt x="15968" y="-61"/>
                    <a:pt x="14359" y="7"/>
                  </a:cubicBezTo>
                  <a:cubicBezTo>
                    <a:pt x="12751" y="76"/>
                    <a:pt x="11372" y="623"/>
                    <a:pt x="9074" y="2536"/>
                  </a:cubicBezTo>
                  <a:cubicBezTo>
                    <a:pt x="6776" y="4450"/>
                    <a:pt x="3559" y="7731"/>
                    <a:pt x="1721" y="10602"/>
                  </a:cubicBezTo>
                  <a:cubicBezTo>
                    <a:pt x="-117" y="13473"/>
                    <a:pt x="-577" y="15934"/>
                    <a:pt x="802" y="17711"/>
                  </a:cubicBezTo>
                  <a:cubicBezTo>
                    <a:pt x="2180" y="19488"/>
                    <a:pt x="5397" y="20582"/>
                    <a:pt x="8155" y="21061"/>
                  </a:cubicBezTo>
                  <a:cubicBezTo>
                    <a:pt x="10912" y="21539"/>
                    <a:pt x="13210" y="21402"/>
                    <a:pt x="15508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1335255" y="5304849"/>
              <a:ext cx="116114" cy="28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65" fill="norm" stroke="1" extrusionOk="0">
                  <a:moveTo>
                    <a:pt x="10322" y="6856"/>
                  </a:moveTo>
                  <a:cubicBezTo>
                    <a:pt x="8394" y="7179"/>
                    <a:pt x="6465" y="7501"/>
                    <a:pt x="5308" y="9032"/>
                  </a:cubicBezTo>
                  <a:cubicBezTo>
                    <a:pt x="4151" y="10564"/>
                    <a:pt x="3765" y="13304"/>
                    <a:pt x="3572" y="15158"/>
                  </a:cubicBezTo>
                  <a:cubicBezTo>
                    <a:pt x="3379" y="17012"/>
                    <a:pt x="3379" y="17979"/>
                    <a:pt x="3765" y="18946"/>
                  </a:cubicBezTo>
                  <a:cubicBezTo>
                    <a:pt x="4151" y="19913"/>
                    <a:pt x="4922" y="20880"/>
                    <a:pt x="5308" y="20800"/>
                  </a:cubicBezTo>
                  <a:cubicBezTo>
                    <a:pt x="5694" y="20719"/>
                    <a:pt x="5694" y="19591"/>
                    <a:pt x="4729" y="16770"/>
                  </a:cubicBezTo>
                  <a:cubicBezTo>
                    <a:pt x="3765" y="13949"/>
                    <a:pt x="1837" y="9435"/>
                    <a:pt x="872" y="6695"/>
                  </a:cubicBezTo>
                  <a:cubicBezTo>
                    <a:pt x="-92" y="3955"/>
                    <a:pt x="-92" y="2988"/>
                    <a:pt x="101" y="2021"/>
                  </a:cubicBezTo>
                  <a:cubicBezTo>
                    <a:pt x="294" y="1053"/>
                    <a:pt x="679" y="86"/>
                    <a:pt x="2994" y="6"/>
                  </a:cubicBezTo>
                  <a:cubicBezTo>
                    <a:pt x="5308" y="-75"/>
                    <a:pt x="9551" y="731"/>
                    <a:pt x="13408" y="2504"/>
                  </a:cubicBezTo>
                  <a:cubicBezTo>
                    <a:pt x="17265" y="4277"/>
                    <a:pt x="20737" y="7018"/>
                    <a:pt x="21122" y="10000"/>
                  </a:cubicBezTo>
                  <a:cubicBezTo>
                    <a:pt x="21508" y="12982"/>
                    <a:pt x="18808" y="16206"/>
                    <a:pt x="15722" y="18221"/>
                  </a:cubicBezTo>
                  <a:cubicBezTo>
                    <a:pt x="12637" y="20235"/>
                    <a:pt x="9165" y="21041"/>
                    <a:pt x="6465" y="21283"/>
                  </a:cubicBezTo>
                  <a:cubicBezTo>
                    <a:pt x="3765" y="21525"/>
                    <a:pt x="1837" y="21203"/>
                    <a:pt x="2029" y="20719"/>
                  </a:cubicBezTo>
                  <a:cubicBezTo>
                    <a:pt x="2222" y="20235"/>
                    <a:pt x="4537" y="19591"/>
                    <a:pt x="6851" y="18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1480799" y="553458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1595893" y="5267880"/>
              <a:ext cx="21204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0" h="21600" fill="norm" stroke="1" extrusionOk="0">
                  <a:moveTo>
                    <a:pt x="5155" y="0"/>
                  </a:moveTo>
                  <a:cubicBezTo>
                    <a:pt x="11046" y="1410"/>
                    <a:pt x="16937" y="2821"/>
                    <a:pt x="18900" y="5010"/>
                  </a:cubicBezTo>
                  <a:cubicBezTo>
                    <a:pt x="20864" y="7200"/>
                    <a:pt x="18900" y="10169"/>
                    <a:pt x="14973" y="12878"/>
                  </a:cubicBezTo>
                  <a:cubicBezTo>
                    <a:pt x="11046" y="15588"/>
                    <a:pt x="5155" y="18037"/>
                    <a:pt x="2209" y="19447"/>
                  </a:cubicBezTo>
                  <a:cubicBezTo>
                    <a:pt x="-736" y="20858"/>
                    <a:pt x="-736" y="21229"/>
                    <a:pt x="2209" y="21414"/>
                  </a:cubicBezTo>
                  <a:cubicBezTo>
                    <a:pt x="5155" y="21600"/>
                    <a:pt x="11046" y="21600"/>
                    <a:pt x="169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1690349" y="5427600"/>
              <a:ext cx="124435" cy="32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23" fill="norm" stroke="1" extrusionOk="0">
                  <a:moveTo>
                    <a:pt x="4320" y="7462"/>
                  </a:moveTo>
                  <a:cubicBezTo>
                    <a:pt x="4680" y="11642"/>
                    <a:pt x="5040" y="15823"/>
                    <a:pt x="5220" y="18262"/>
                  </a:cubicBezTo>
                  <a:cubicBezTo>
                    <a:pt x="5400" y="20700"/>
                    <a:pt x="5400" y="21397"/>
                    <a:pt x="5400" y="21188"/>
                  </a:cubicBezTo>
                  <a:cubicBezTo>
                    <a:pt x="5400" y="20979"/>
                    <a:pt x="5400" y="19864"/>
                    <a:pt x="4860" y="17007"/>
                  </a:cubicBezTo>
                  <a:cubicBezTo>
                    <a:pt x="4320" y="14151"/>
                    <a:pt x="3240" y="9552"/>
                    <a:pt x="2880" y="6486"/>
                  </a:cubicBezTo>
                  <a:cubicBezTo>
                    <a:pt x="2520" y="3420"/>
                    <a:pt x="2880" y="1887"/>
                    <a:pt x="3960" y="982"/>
                  </a:cubicBezTo>
                  <a:cubicBezTo>
                    <a:pt x="5040" y="76"/>
                    <a:pt x="6840" y="-203"/>
                    <a:pt x="9900" y="145"/>
                  </a:cubicBezTo>
                  <a:cubicBezTo>
                    <a:pt x="12960" y="494"/>
                    <a:pt x="17280" y="1469"/>
                    <a:pt x="19440" y="2723"/>
                  </a:cubicBezTo>
                  <a:cubicBezTo>
                    <a:pt x="21600" y="3978"/>
                    <a:pt x="21600" y="5511"/>
                    <a:pt x="20160" y="6765"/>
                  </a:cubicBezTo>
                  <a:cubicBezTo>
                    <a:pt x="18720" y="8019"/>
                    <a:pt x="15840" y="8994"/>
                    <a:pt x="12780" y="9482"/>
                  </a:cubicBezTo>
                  <a:cubicBezTo>
                    <a:pt x="9720" y="9970"/>
                    <a:pt x="6480" y="9970"/>
                    <a:pt x="4320" y="9412"/>
                  </a:cubicBezTo>
                  <a:cubicBezTo>
                    <a:pt x="2160" y="8855"/>
                    <a:pt x="1080" y="7740"/>
                    <a:pt x="0" y="6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1804649" y="5293280"/>
              <a:ext cx="6502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600" fill="norm" stroke="1" extrusionOk="0">
                  <a:moveTo>
                    <a:pt x="0" y="0"/>
                  </a:moveTo>
                  <a:cubicBezTo>
                    <a:pt x="3375" y="441"/>
                    <a:pt x="6750" y="882"/>
                    <a:pt x="10125" y="2351"/>
                  </a:cubicBezTo>
                  <a:cubicBezTo>
                    <a:pt x="13500" y="3820"/>
                    <a:pt x="16875" y="6318"/>
                    <a:pt x="18900" y="9110"/>
                  </a:cubicBezTo>
                  <a:cubicBezTo>
                    <a:pt x="20925" y="11902"/>
                    <a:pt x="21600" y="14988"/>
                    <a:pt x="19237" y="17118"/>
                  </a:cubicBezTo>
                  <a:cubicBezTo>
                    <a:pt x="16875" y="19249"/>
                    <a:pt x="11475" y="20424"/>
                    <a:pt x="6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1944349" y="546473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2087134" y="5262054"/>
              <a:ext cx="50249" cy="34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1438" fill="norm" stroke="1" extrusionOk="0">
                  <a:moveTo>
                    <a:pt x="19477" y="4262"/>
                  </a:moveTo>
                  <a:cubicBezTo>
                    <a:pt x="19477" y="3611"/>
                    <a:pt x="19477" y="2961"/>
                    <a:pt x="19909" y="2115"/>
                  </a:cubicBezTo>
                  <a:cubicBezTo>
                    <a:pt x="20341" y="1269"/>
                    <a:pt x="21205" y="228"/>
                    <a:pt x="19477" y="33"/>
                  </a:cubicBezTo>
                  <a:cubicBezTo>
                    <a:pt x="17749" y="-162"/>
                    <a:pt x="13429" y="489"/>
                    <a:pt x="9109" y="2636"/>
                  </a:cubicBezTo>
                  <a:cubicBezTo>
                    <a:pt x="4789" y="4783"/>
                    <a:pt x="469" y="8426"/>
                    <a:pt x="37" y="11809"/>
                  </a:cubicBezTo>
                  <a:cubicBezTo>
                    <a:pt x="-395" y="15192"/>
                    <a:pt x="3061" y="18315"/>
                    <a:pt x="6517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2029230" y="5432980"/>
              <a:ext cx="9927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2205" y="21600"/>
                  </a:moveTo>
                  <a:cubicBezTo>
                    <a:pt x="855" y="16000"/>
                    <a:pt x="-495" y="10400"/>
                    <a:pt x="180" y="7200"/>
                  </a:cubicBezTo>
                  <a:cubicBezTo>
                    <a:pt x="855" y="4000"/>
                    <a:pt x="3555" y="3200"/>
                    <a:pt x="7380" y="2400"/>
                  </a:cubicBezTo>
                  <a:cubicBezTo>
                    <a:pt x="11205" y="1600"/>
                    <a:pt x="16155" y="800"/>
                    <a:pt x="211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2125024" y="5331329"/>
              <a:ext cx="66977" cy="2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30" fill="norm" stroke="1" extrusionOk="0">
                  <a:moveTo>
                    <a:pt x="20711" y="527"/>
                  </a:moveTo>
                  <a:cubicBezTo>
                    <a:pt x="17438" y="178"/>
                    <a:pt x="14166" y="-170"/>
                    <a:pt x="11220" y="91"/>
                  </a:cubicBezTo>
                  <a:cubicBezTo>
                    <a:pt x="8275" y="353"/>
                    <a:pt x="5656" y="1224"/>
                    <a:pt x="3366" y="4011"/>
                  </a:cubicBezTo>
                  <a:cubicBezTo>
                    <a:pt x="1075" y="6798"/>
                    <a:pt x="-889" y="11501"/>
                    <a:pt x="420" y="14724"/>
                  </a:cubicBezTo>
                  <a:cubicBezTo>
                    <a:pt x="1729" y="17946"/>
                    <a:pt x="6311" y="19688"/>
                    <a:pt x="10893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2204699" y="5410466"/>
              <a:ext cx="72054" cy="277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03" fill="norm" stroke="1" extrusionOk="0">
                  <a:moveTo>
                    <a:pt x="7406" y="6113"/>
                  </a:moveTo>
                  <a:cubicBezTo>
                    <a:pt x="4937" y="9848"/>
                    <a:pt x="2469" y="13584"/>
                    <a:pt x="1234" y="15857"/>
                  </a:cubicBezTo>
                  <a:cubicBezTo>
                    <a:pt x="0" y="18131"/>
                    <a:pt x="0" y="18943"/>
                    <a:pt x="0" y="19755"/>
                  </a:cubicBezTo>
                  <a:cubicBezTo>
                    <a:pt x="0" y="20567"/>
                    <a:pt x="0" y="21379"/>
                    <a:pt x="309" y="21298"/>
                  </a:cubicBezTo>
                  <a:cubicBezTo>
                    <a:pt x="617" y="21217"/>
                    <a:pt x="1234" y="20242"/>
                    <a:pt x="1851" y="17075"/>
                  </a:cubicBezTo>
                  <a:cubicBezTo>
                    <a:pt x="2469" y="13908"/>
                    <a:pt x="3086" y="8549"/>
                    <a:pt x="3394" y="5463"/>
                  </a:cubicBezTo>
                  <a:cubicBezTo>
                    <a:pt x="3703" y="2377"/>
                    <a:pt x="3703" y="1565"/>
                    <a:pt x="4937" y="916"/>
                  </a:cubicBezTo>
                  <a:cubicBezTo>
                    <a:pt x="6171" y="266"/>
                    <a:pt x="8640" y="-221"/>
                    <a:pt x="11417" y="104"/>
                  </a:cubicBezTo>
                  <a:cubicBezTo>
                    <a:pt x="14194" y="429"/>
                    <a:pt x="17280" y="1565"/>
                    <a:pt x="19131" y="3108"/>
                  </a:cubicBezTo>
                  <a:cubicBezTo>
                    <a:pt x="20983" y="4651"/>
                    <a:pt x="21600" y="6600"/>
                    <a:pt x="20366" y="7899"/>
                  </a:cubicBezTo>
                  <a:cubicBezTo>
                    <a:pt x="19131" y="9199"/>
                    <a:pt x="16046" y="9848"/>
                    <a:pt x="12960" y="10011"/>
                  </a:cubicBezTo>
                  <a:cubicBezTo>
                    <a:pt x="9874" y="10173"/>
                    <a:pt x="6789" y="9848"/>
                    <a:pt x="3703" y="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2287249" y="5286930"/>
              <a:ext cx="12293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600" fill="norm" stroke="1" extrusionOk="0">
                  <a:moveTo>
                    <a:pt x="0" y="0"/>
                  </a:moveTo>
                  <a:cubicBezTo>
                    <a:pt x="3960" y="386"/>
                    <a:pt x="7920" y="771"/>
                    <a:pt x="11880" y="2700"/>
                  </a:cubicBezTo>
                  <a:cubicBezTo>
                    <a:pt x="15840" y="4629"/>
                    <a:pt x="19800" y="8100"/>
                    <a:pt x="20700" y="11186"/>
                  </a:cubicBezTo>
                  <a:cubicBezTo>
                    <a:pt x="21600" y="14271"/>
                    <a:pt x="19440" y="16971"/>
                    <a:pt x="17100" y="18643"/>
                  </a:cubicBezTo>
                  <a:cubicBezTo>
                    <a:pt x="14760" y="20314"/>
                    <a:pt x="12240" y="20957"/>
                    <a:pt x="9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6349999" y="6779180"/>
              <a:ext cx="939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95" y="21600"/>
                    <a:pt x="3989" y="21600"/>
                    <a:pt x="5886" y="20880"/>
                  </a:cubicBezTo>
                  <a:cubicBezTo>
                    <a:pt x="7784" y="20160"/>
                    <a:pt x="9584" y="18720"/>
                    <a:pt x="11262" y="17280"/>
                  </a:cubicBezTo>
                  <a:cubicBezTo>
                    <a:pt x="12941" y="15840"/>
                    <a:pt x="14497" y="14400"/>
                    <a:pt x="16127" y="12240"/>
                  </a:cubicBezTo>
                  <a:cubicBezTo>
                    <a:pt x="17757" y="10080"/>
                    <a:pt x="19459" y="7200"/>
                    <a:pt x="20384" y="5040"/>
                  </a:cubicBezTo>
                  <a:cubicBezTo>
                    <a:pt x="21308" y="2880"/>
                    <a:pt x="2145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6324599" y="6798655"/>
              <a:ext cx="857251" cy="4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1393"/>
                  </a:moveTo>
                  <a:cubicBezTo>
                    <a:pt x="1813" y="17279"/>
                    <a:pt x="3627" y="13164"/>
                    <a:pt x="5493" y="9564"/>
                  </a:cubicBezTo>
                  <a:cubicBezTo>
                    <a:pt x="7360" y="5964"/>
                    <a:pt x="9280" y="2879"/>
                    <a:pt x="11440" y="1336"/>
                  </a:cubicBezTo>
                  <a:cubicBezTo>
                    <a:pt x="13600" y="-207"/>
                    <a:pt x="16000" y="-207"/>
                    <a:pt x="17733" y="307"/>
                  </a:cubicBezTo>
                  <a:cubicBezTo>
                    <a:pt x="19467" y="822"/>
                    <a:pt x="20533" y="1850"/>
                    <a:pt x="21600" y="2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6508749" y="6863626"/>
              <a:ext cx="29635" cy="36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23"/>
                  </a:moveTo>
                  <a:cubicBezTo>
                    <a:pt x="1543" y="1130"/>
                    <a:pt x="3086" y="137"/>
                    <a:pt x="6171" y="13"/>
                  </a:cubicBezTo>
                  <a:cubicBezTo>
                    <a:pt x="9257" y="-111"/>
                    <a:pt x="13886" y="634"/>
                    <a:pt x="16971" y="3303"/>
                  </a:cubicBezTo>
                  <a:cubicBezTo>
                    <a:pt x="20057" y="5972"/>
                    <a:pt x="21600" y="10565"/>
                    <a:pt x="21600" y="13917"/>
                  </a:cubicBezTo>
                  <a:cubicBezTo>
                    <a:pt x="21600" y="17268"/>
                    <a:pt x="20057" y="19379"/>
                    <a:pt x="18514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6483349" y="7134780"/>
              <a:ext cx="50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6540499" y="7160180"/>
              <a:ext cx="133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143"/>
                    <a:pt x="9257" y="10286"/>
                    <a:pt x="5657" y="13886"/>
                  </a:cubicBezTo>
                  <a:cubicBezTo>
                    <a:pt x="2057" y="17486"/>
                    <a:pt x="1029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5746749" y="7523867"/>
              <a:ext cx="133351" cy="451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6247"/>
                  </a:moveTo>
                  <a:cubicBezTo>
                    <a:pt x="21600" y="4640"/>
                    <a:pt x="21600" y="3032"/>
                    <a:pt x="21429" y="1978"/>
                  </a:cubicBezTo>
                  <a:cubicBezTo>
                    <a:pt x="21257" y="923"/>
                    <a:pt x="20914" y="420"/>
                    <a:pt x="19543" y="169"/>
                  </a:cubicBezTo>
                  <a:cubicBezTo>
                    <a:pt x="18171" y="-82"/>
                    <a:pt x="15771" y="-82"/>
                    <a:pt x="13200" y="370"/>
                  </a:cubicBezTo>
                  <a:cubicBezTo>
                    <a:pt x="10629" y="822"/>
                    <a:pt x="7886" y="1726"/>
                    <a:pt x="6000" y="3685"/>
                  </a:cubicBezTo>
                  <a:cubicBezTo>
                    <a:pt x="4114" y="5645"/>
                    <a:pt x="3086" y="8658"/>
                    <a:pt x="3257" y="11522"/>
                  </a:cubicBezTo>
                  <a:cubicBezTo>
                    <a:pt x="3429" y="14385"/>
                    <a:pt x="4800" y="17098"/>
                    <a:pt x="5486" y="18755"/>
                  </a:cubicBezTo>
                  <a:cubicBezTo>
                    <a:pt x="6171" y="20413"/>
                    <a:pt x="6171" y="21016"/>
                    <a:pt x="5143" y="21267"/>
                  </a:cubicBezTo>
                  <a:cubicBezTo>
                    <a:pt x="4114" y="21518"/>
                    <a:pt x="2057" y="21418"/>
                    <a:pt x="0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5683249" y="7791723"/>
              <a:ext cx="184151" cy="5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1295"/>
                  </a:moveTo>
                  <a:cubicBezTo>
                    <a:pt x="0" y="15480"/>
                    <a:pt x="0" y="9664"/>
                    <a:pt x="621" y="5926"/>
                  </a:cubicBezTo>
                  <a:cubicBezTo>
                    <a:pt x="1241" y="2187"/>
                    <a:pt x="2483" y="526"/>
                    <a:pt x="6083" y="110"/>
                  </a:cubicBezTo>
                  <a:cubicBezTo>
                    <a:pt x="9683" y="-305"/>
                    <a:pt x="15641" y="526"/>
                    <a:pt x="21600" y="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5955569" y="7600436"/>
              <a:ext cx="108682" cy="42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390" fill="norm" stroke="1" extrusionOk="0">
                  <a:moveTo>
                    <a:pt x="20538" y="2424"/>
                  </a:moveTo>
                  <a:cubicBezTo>
                    <a:pt x="20538" y="1476"/>
                    <a:pt x="20538" y="528"/>
                    <a:pt x="19538" y="159"/>
                  </a:cubicBezTo>
                  <a:cubicBezTo>
                    <a:pt x="18538" y="-210"/>
                    <a:pt x="16538" y="1"/>
                    <a:pt x="13338" y="1476"/>
                  </a:cubicBezTo>
                  <a:cubicBezTo>
                    <a:pt x="10138" y="2951"/>
                    <a:pt x="5738" y="5690"/>
                    <a:pt x="2938" y="8535"/>
                  </a:cubicBezTo>
                  <a:cubicBezTo>
                    <a:pt x="138" y="11380"/>
                    <a:pt x="-1062" y="14330"/>
                    <a:pt x="1138" y="16490"/>
                  </a:cubicBezTo>
                  <a:cubicBezTo>
                    <a:pt x="3338" y="18650"/>
                    <a:pt x="8938" y="20020"/>
                    <a:pt x="12538" y="20705"/>
                  </a:cubicBezTo>
                  <a:cubicBezTo>
                    <a:pt x="16138" y="21390"/>
                    <a:pt x="17738" y="21390"/>
                    <a:pt x="19338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6129634" y="7688818"/>
              <a:ext cx="132723" cy="42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388" fill="norm" stroke="1" extrusionOk="0">
                  <a:moveTo>
                    <a:pt x="7564" y="7940"/>
                  </a:moveTo>
                  <a:cubicBezTo>
                    <a:pt x="6254" y="9330"/>
                    <a:pt x="4945" y="10720"/>
                    <a:pt x="4291" y="12538"/>
                  </a:cubicBezTo>
                  <a:cubicBezTo>
                    <a:pt x="3636" y="14356"/>
                    <a:pt x="3636" y="16601"/>
                    <a:pt x="3636" y="17991"/>
                  </a:cubicBezTo>
                  <a:cubicBezTo>
                    <a:pt x="3636" y="19381"/>
                    <a:pt x="3636" y="19916"/>
                    <a:pt x="3800" y="20451"/>
                  </a:cubicBezTo>
                  <a:cubicBezTo>
                    <a:pt x="3964" y="20985"/>
                    <a:pt x="4291" y="21520"/>
                    <a:pt x="4291" y="21360"/>
                  </a:cubicBezTo>
                  <a:cubicBezTo>
                    <a:pt x="4291" y="21199"/>
                    <a:pt x="3964" y="20344"/>
                    <a:pt x="3309" y="17884"/>
                  </a:cubicBezTo>
                  <a:cubicBezTo>
                    <a:pt x="2654" y="15425"/>
                    <a:pt x="1673" y="11362"/>
                    <a:pt x="1836" y="8314"/>
                  </a:cubicBezTo>
                  <a:cubicBezTo>
                    <a:pt x="2000" y="5267"/>
                    <a:pt x="3309" y="3235"/>
                    <a:pt x="4618" y="2005"/>
                  </a:cubicBezTo>
                  <a:cubicBezTo>
                    <a:pt x="5927" y="775"/>
                    <a:pt x="7236" y="348"/>
                    <a:pt x="8709" y="134"/>
                  </a:cubicBezTo>
                  <a:cubicBezTo>
                    <a:pt x="10182" y="-80"/>
                    <a:pt x="11818" y="-80"/>
                    <a:pt x="13618" y="455"/>
                  </a:cubicBezTo>
                  <a:cubicBezTo>
                    <a:pt x="15418" y="989"/>
                    <a:pt x="17382" y="2059"/>
                    <a:pt x="18854" y="3609"/>
                  </a:cubicBezTo>
                  <a:cubicBezTo>
                    <a:pt x="20327" y="5160"/>
                    <a:pt x="21309" y="7191"/>
                    <a:pt x="19673" y="8902"/>
                  </a:cubicBezTo>
                  <a:cubicBezTo>
                    <a:pt x="18036" y="10613"/>
                    <a:pt x="13782" y="12003"/>
                    <a:pt x="10673" y="12752"/>
                  </a:cubicBezTo>
                  <a:cubicBezTo>
                    <a:pt x="7564" y="13500"/>
                    <a:pt x="5600" y="13607"/>
                    <a:pt x="3636" y="13554"/>
                  </a:cubicBezTo>
                  <a:cubicBezTo>
                    <a:pt x="1673" y="13500"/>
                    <a:pt x="-291" y="13286"/>
                    <a:pt x="36" y="12538"/>
                  </a:cubicBezTo>
                  <a:cubicBezTo>
                    <a:pt x="364" y="11789"/>
                    <a:pt x="2982" y="10506"/>
                    <a:pt x="5600" y="9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6375399" y="7586902"/>
              <a:ext cx="38101" cy="52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1763"/>
                  </a:moveTo>
                  <a:cubicBezTo>
                    <a:pt x="2400" y="985"/>
                    <a:pt x="4800" y="208"/>
                    <a:pt x="6000" y="35"/>
                  </a:cubicBezTo>
                  <a:cubicBezTo>
                    <a:pt x="7200" y="-138"/>
                    <a:pt x="7200" y="294"/>
                    <a:pt x="7200" y="2368"/>
                  </a:cubicBezTo>
                  <a:cubicBezTo>
                    <a:pt x="7200" y="4441"/>
                    <a:pt x="7200" y="8156"/>
                    <a:pt x="6000" y="11396"/>
                  </a:cubicBezTo>
                  <a:cubicBezTo>
                    <a:pt x="4800" y="14636"/>
                    <a:pt x="2400" y="17401"/>
                    <a:pt x="1200" y="19043"/>
                  </a:cubicBezTo>
                  <a:cubicBezTo>
                    <a:pt x="0" y="20684"/>
                    <a:pt x="0" y="21203"/>
                    <a:pt x="3600" y="21332"/>
                  </a:cubicBezTo>
                  <a:cubicBezTo>
                    <a:pt x="7200" y="21462"/>
                    <a:pt x="14400" y="21203"/>
                    <a:pt x="21600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6553199" y="7744380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657"/>
                    <a:pt x="14400" y="11314"/>
                    <a:pt x="10800" y="14914"/>
                  </a:cubicBezTo>
                  <a:cubicBezTo>
                    <a:pt x="7200" y="18514"/>
                    <a:pt x="360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6519709" y="7692450"/>
              <a:ext cx="133844" cy="278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524" fill="norm" stroke="1" extrusionOk="0">
                  <a:moveTo>
                    <a:pt x="1232" y="8433"/>
                  </a:moveTo>
                  <a:cubicBezTo>
                    <a:pt x="1232" y="6306"/>
                    <a:pt x="1232" y="4179"/>
                    <a:pt x="1554" y="2624"/>
                  </a:cubicBezTo>
                  <a:cubicBezTo>
                    <a:pt x="1877" y="1069"/>
                    <a:pt x="2521" y="88"/>
                    <a:pt x="5101" y="6"/>
                  </a:cubicBezTo>
                  <a:cubicBezTo>
                    <a:pt x="7680" y="-76"/>
                    <a:pt x="12193" y="742"/>
                    <a:pt x="15578" y="3197"/>
                  </a:cubicBezTo>
                  <a:cubicBezTo>
                    <a:pt x="18963" y="5651"/>
                    <a:pt x="21220" y="9742"/>
                    <a:pt x="20092" y="13015"/>
                  </a:cubicBezTo>
                  <a:cubicBezTo>
                    <a:pt x="18963" y="16288"/>
                    <a:pt x="14450" y="18742"/>
                    <a:pt x="11387" y="20051"/>
                  </a:cubicBezTo>
                  <a:cubicBezTo>
                    <a:pt x="8324" y="21360"/>
                    <a:pt x="6713" y="21524"/>
                    <a:pt x="4778" y="21524"/>
                  </a:cubicBezTo>
                  <a:cubicBezTo>
                    <a:pt x="2844" y="21524"/>
                    <a:pt x="587" y="21360"/>
                    <a:pt x="104" y="21033"/>
                  </a:cubicBezTo>
                  <a:cubicBezTo>
                    <a:pt x="-380" y="20706"/>
                    <a:pt x="910" y="20215"/>
                    <a:pt x="2199" y="19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6686549" y="7909480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6829155" y="7687605"/>
              <a:ext cx="147179" cy="310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284" fill="norm" stroke="1" extrusionOk="0">
                  <a:moveTo>
                    <a:pt x="1388" y="8672"/>
                  </a:moveTo>
                  <a:cubicBezTo>
                    <a:pt x="1388" y="12151"/>
                    <a:pt x="1388" y="15630"/>
                    <a:pt x="1388" y="17732"/>
                  </a:cubicBezTo>
                  <a:cubicBezTo>
                    <a:pt x="1388" y="19834"/>
                    <a:pt x="1388" y="20559"/>
                    <a:pt x="1088" y="20414"/>
                  </a:cubicBezTo>
                  <a:cubicBezTo>
                    <a:pt x="788" y="20269"/>
                    <a:pt x="188" y="19254"/>
                    <a:pt x="38" y="16210"/>
                  </a:cubicBezTo>
                  <a:cubicBezTo>
                    <a:pt x="-112" y="13166"/>
                    <a:pt x="188" y="8092"/>
                    <a:pt x="788" y="5048"/>
                  </a:cubicBezTo>
                  <a:cubicBezTo>
                    <a:pt x="1388" y="2003"/>
                    <a:pt x="2288" y="989"/>
                    <a:pt x="4388" y="409"/>
                  </a:cubicBezTo>
                  <a:cubicBezTo>
                    <a:pt x="6488" y="-171"/>
                    <a:pt x="9788" y="-316"/>
                    <a:pt x="13088" y="1206"/>
                  </a:cubicBezTo>
                  <a:cubicBezTo>
                    <a:pt x="16388" y="2728"/>
                    <a:pt x="19688" y="5918"/>
                    <a:pt x="20588" y="9542"/>
                  </a:cubicBezTo>
                  <a:cubicBezTo>
                    <a:pt x="21488" y="13166"/>
                    <a:pt x="19988" y="17225"/>
                    <a:pt x="18488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7042149" y="7670996"/>
              <a:ext cx="180613" cy="29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826" fill="norm" stroke="1" extrusionOk="0">
                  <a:moveTo>
                    <a:pt x="7448" y="6858"/>
                  </a:moveTo>
                  <a:cubicBezTo>
                    <a:pt x="7697" y="10972"/>
                    <a:pt x="7945" y="15087"/>
                    <a:pt x="8069" y="17511"/>
                  </a:cubicBezTo>
                  <a:cubicBezTo>
                    <a:pt x="8193" y="19936"/>
                    <a:pt x="8193" y="20670"/>
                    <a:pt x="8069" y="20597"/>
                  </a:cubicBezTo>
                  <a:cubicBezTo>
                    <a:pt x="7945" y="20523"/>
                    <a:pt x="7697" y="19642"/>
                    <a:pt x="7945" y="16629"/>
                  </a:cubicBezTo>
                  <a:cubicBezTo>
                    <a:pt x="8193" y="13617"/>
                    <a:pt x="8938" y="8474"/>
                    <a:pt x="9434" y="5536"/>
                  </a:cubicBezTo>
                  <a:cubicBezTo>
                    <a:pt x="9931" y="2597"/>
                    <a:pt x="10179" y="1862"/>
                    <a:pt x="10676" y="1127"/>
                  </a:cubicBezTo>
                  <a:cubicBezTo>
                    <a:pt x="11172" y="393"/>
                    <a:pt x="11917" y="-342"/>
                    <a:pt x="13779" y="172"/>
                  </a:cubicBezTo>
                  <a:cubicBezTo>
                    <a:pt x="15641" y="687"/>
                    <a:pt x="18621" y="2450"/>
                    <a:pt x="20110" y="5095"/>
                  </a:cubicBezTo>
                  <a:cubicBezTo>
                    <a:pt x="21600" y="7740"/>
                    <a:pt x="21600" y="11266"/>
                    <a:pt x="19738" y="14205"/>
                  </a:cubicBezTo>
                  <a:cubicBezTo>
                    <a:pt x="17876" y="17144"/>
                    <a:pt x="14152" y="19495"/>
                    <a:pt x="10552" y="20376"/>
                  </a:cubicBezTo>
                  <a:cubicBezTo>
                    <a:pt x="6952" y="21258"/>
                    <a:pt x="3476" y="20670"/>
                    <a:pt x="0" y="2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7244218" y="7903130"/>
              <a:ext cx="134483" cy="1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11" fill="norm" stroke="1" extrusionOk="0">
                  <a:moveTo>
                    <a:pt x="3218" y="0"/>
                  </a:moveTo>
                  <a:cubicBezTo>
                    <a:pt x="4905" y="1184"/>
                    <a:pt x="6593" y="2367"/>
                    <a:pt x="6593" y="5326"/>
                  </a:cubicBezTo>
                  <a:cubicBezTo>
                    <a:pt x="6593" y="8285"/>
                    <a:pt x="4905" y="13019"/>
                    <a:pt x="3218" y="16126"/>
                  </a:cubicBezTo>
                  <a:cubicBezTo>
                    <a:pt x="1530" y="19233"/>
                    <a:pt x="-157" y="20712"/>
                    <a:pt x="12" y="21156"/>
                  </a:cubicBezTo>
                  <a:cubicBezTo>
                    <a:pt x="180" y="21600"/>
                    <a:pt x="2205" y="21008"/>
                    <a:pt x="6087" y="20416"/>
                  </a:cubicBezTo>
                  <a:cubicBezTo>
                    <a:pt x="9968" y="19825"/>
                    <a:pt x="15706" y="19233"/>
                    <a:pt x="21443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7442199" y="7630080"/>
              <a:ext cx="126325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0" y="0"/>
                  </a:moveTo>
                  <a:cubicBezTo>
                    <a:pt x="5311" y="900"/>
                    <a:pt x="10623" y="1800"/>
                    <a:pt x="14695" y="3600"/>
                  </a:cubicBezTo>
                  <a:cubicBezTo>
                    <a:pt x="18767" y="5400"/>
                    <a:pt x="21600" y="8100"/>
                    <a:pt x="21069" y="10980"/>
                  </a:cubicBezTo>
                  <a:cubicBezTo>
                    <a:pt x="20538" y="13860"/>
                    <a:pt x="16643" y="16920"/>
                    <a:pt x="12925" y="18720"/>
                  </a:cubicBezTo>
                  <a:cubicBezTo>
                    <a:pt x="9207" y="20520"/>
                    <a:pt x="5666" y="21060"/>
                    <a:pt x="21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6045199" y="8265080"/>
              <a:ext cx="1092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8" y="19200"/>
                    <a:pt x="2595" y="16800"/>
                    <a:pt x="4040" y="15600"/>
                  </a:cubicBezTo>
                  <a:cubicBezTo>
                    <a:pt x="5484" y="14400"/>
                    <a:pt x="7074" y="14400"/>
                    <a:pt x="8791" y="14400"/>
                  </a:cubicBezTo>
                  <a:cubicBezTo>
                    <a:pt x="10507" y="14400"/>
                    <a:pt x="12349" y="14400"/>
                    <a:pt x="14002" y="14400"/>
                  </a:cubicBezTo>
                  <a:cubicBezTo>
                    <a:pt x="15656" y="14400"/>
                    <a:pt x="17121" y="14400"/>
                    <a:pt x="18084" y="14400"/>
                  </a:cubicBezTo>
                  <a:cubicBezTo>
                    <a:pt x="19047" y="14400"/>
                    <a:pt x="19507" y="14400"/>
                    <a:pt x="19863" y="14400"/>
                  </a:cubicBezTo>
                  <a:cubicBezTo>
                    <a:pt x="20219" y="14400"/>
                    <a:pt x="20470" y="14400"/>
                    <a:pt x="20449" y="13800"/>
                  </a:cubicBezTo>
                  <a:cubicBezTo>
                    <a:pt x="20428" y="13200"/>
                    <a:pt x="20135" y="12000"/>
                    <a:pt x="19277" y="10800"/>
                  </a:cubicBezTo>
                  <a:cubicBezTo>
                    <a:pt x="18419" y="9600"/>
                    <a:pt x="16995" y="8400"/>
                    <a:pt x="15447" y="7800"/>
                  </a:cubicBezTo>
                  <a:cubicBezTo>
                    <a:pt x="13898" y="7200"/>
                    <a:pt x="12223" y="7200"/>
                    <a:pt x="10528" y="7200"/>
                  </a:cubicBezTo>
                  <a:cubicBezTo>
                    <a:pt x="8833" y="7200"/>
                    <a:pt x="7116" y="7200"/>
                    <a:pt x="6677" y="6600"/>
                  </a:cubicBezTo>
                  <a:cubicBezTo>
                    <a:pt x="6237" y="6000"/>
                    <a:pt x="7074" y="4800"/>
                    <a:pt x="8330" y="3600"/>
                  </a:cubicBezTo>
                  <a:cubicBezTo>
                    <a:pt x="9586" y="2400"/>
                    <a:pt x="11260" y="1200"/>
                    <a:pt x="13144" y="600"/>
                  </a:cubicBezTo>
                  <a:cubicBezTo>
                    <a:pt x="15028" y="0"/>
                    <a:pt x="17121" y="0"/>
                    <a:pt x="18565" y="0"/>
                  </a:cubicBezTo>
                  <a:cubicBezTo>
                    <a:pt x="20009" y="0"/>
                    <a:pt x="2080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285750" y="3211121"/>
              <a:ext cx="1557867" cy="170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9119"/>
                  </a:moveTo>
                  <a:cubicBezTo>
                    <a:pt x="616" y="19119"/>
                    <a:pt x="1233" y="19119"/>
                    <a:pt x="2040" y="18452"/>
                  </a:cubicBezTo>
                  <a:cubicBezTo>
                    <a:pt x="2847" y="17786"/>
                    <a:pt x="3845" y="16452"/>
                    <a:pt x="4813" y="15252"/>
                  </a:cubicBezTo>
                  <a:cubicBezTo>
                    <a:pt x="5782" y="14052"/>
                    <a:pt x="6721" y="12986"/>
                    <a:pt x="7836" y="11919"/>
                  </a:cubicBezTo>
                  <a:cubicBezTo>
                    <a:pt x="8951" y="10852"/>
                    <a:pt x="10242" y="9786"/>
                    <a:pt x="11490" y="8852"/>
                  </a:cubicBezTo>
                  <a:cubicBezTo>
                    <a:pt x="12737" y="7919"/>
                    <a:pt x="13940" y="7119"/>
                    <a:pt x="15114" y="6319"/>
                  </a:cubicBezTo>
                  <a:cubicBezTo>
                    <a:pt x="16288" y="5519"/>
                    <a:pt x="17433" y="4719"/>
                    <a:pt x="18430" y="3919"/>
                  </a:cubicBezTo>
                  <a:cubicBezTo>
                    <a:pt x="19428" y="3119"/>
                    <a:pt x="20279" y="2319"/>
                    <a:pt x="20822" y="1652"/>
                  </a:cubicBezTo>
                  <a:cubicBezTo>
                    <a:pt x="21365" y="986"/>
                    <a:pt x="21600" y="452"/>
                    <a:pt x="21600" y="186"/>
                  </a:cubicBezTo>
                  <a:cubicBezTo>
                    <a:pt x="21600" y="-81"/>
                    <a:pt x="21365" y="-81"/>
                    <a:pt x="20764" y="319"/>
                  </a:cubicBezTo>
                  <a:cubicBezTo>
                    <a:pt x="20162" y="719"/>
                    <a:pt x="19193" y="1519"/>
                    <a:pt x="18181" y="2452"/>
                  </a:cubicBezTo>
                  <a:cubicBezTo>
                    <a:pt x="17168" y="3386"/>
                    <a:pt x="16112" y="4452"/>
                    <a:pt x="15011" y="5652"/>
                  </a:cubicBezTo>
                  <a:cubicBezTo>
                    <a:pt x="13911" y="6852"/>
                    <a:pt x="12766" y="8186"/>
                    <a:pt x="11651" y="9519"/>
                  </a:cubicBezTo>
                  <a:cubicBezTo>
                    <a:pt x="10536" y="10852"/>
                    <a:pt x="9450" y="12186"/>
                    <a:pt x="8349" y="13652"/>
                  </a:cubicBezTo>
                  <a:cubicBezTo>
                    <a:pt x="7249" y="15119"/>
                    <a:pt x="6134" y="16719"/>
                    <a:pt x="5209" y="18052"/>
                  </a:cubicBezTo>
                  <a:cubicBezTo>
                    <a:pt x="4285" y="19386"/>
                    <a:pt x="3551" y="20452"/>
                    <a:pt x="3111" y="20986"/>
                  </a:cubicBezTo>
                  <a:cubicBezTo>
                    <a:pt x="2671" y="21519"/>
                    <a:pt x="2524" y="21519"/>
                    <a:pt x="2568" y="21386"/>
                  </a:cubicBezTo>
                  <a:cubicBezTo>
                    <a:pt x="2612" y="21252"/>
                    <a:pt x="2847" y="20986"/>
                    <a:pt x="3434" y="20186"/>
                  </a:cubicBezTo>
                  <a:cubicBezTo>
                    <a:pt x="4021" y="19386"/>
                    <a:pt x="4960" y="18052"/>
                    <a:pt x="6163" y="16452"/>
                  </a:cubicBezTo>
                  <a:cubicBezTo>
                    <a:pt x="7366" y="14852"/>
                    <a:pt x="8834" y="12986"/>
                    <a:pt x="10110" y="11519"/>
                  </a:cubicBezTo>
                  <a:cubicBezTo>
                    <a:pt x="11387" y="10052"/>
                    <a:pt x="12473" y="8986"/>
                    <a:pt x="13661" y="8186"/>
                  </a:cubicBezTo>
                  <a:cubicBezTo>
                    <a:pt x="14850" y="7386"/>
                    <a:pt x="16141" y="6852"/>
                    <a:pt x="17433" y="6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10121899" y="5718730"/>
              <a:ext cx="350382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0" y="21600"/>
                  </a:moveTo>
                  <a:cubicBezTo>
                    <a:pt x="4424" y="16800"/>
                    <a:pt x="8848" y="12000"/>
                    <a:pt x="12231" y="9600"/>
                  </a:cubicBezTo>
                  <a:cubicBezTo>
                    <a:pt x="15614" y="7200"/>
                    <a:pt x="17957" y="7200"/>
                    <a:pt x="19453" y="7200"/>
                  </a:cubicBezTo>
                  <a:cubicBezTo>
                    <a:pt x="20949" y="7200"/>
                    <a:pt x="21600" y="7200"/>
                    <a:pt x="21535" y="6000"/>
                  </a:cubicBezTo>
                  <a:cubicBezTo>
                    <a:pt x="21470" y="4800"/>
                    <a:pt x="20689" y="2400"/>
                    <a:pt x="19843" y="1200"/>
                  </a:cubicBezTo>
                  <a:cubicBezTo>
                    <a:pt x="18998" y="0"/>
                    <a:pt x="18087" y="0"/>
                    <a:pt x="171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0223499" y="5725080"/>
              <a:ext cx="285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21600"/>
                    <a:pt x="9600" y="21600"/>
                    <a:pt x="13200" y="18000"/>
                  </a:cubicBezTo>
                  <a:cubicBezTo>
                    <a:pt x="16800" y="14400"/>
                    <a:pt x="192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0069877" y="5903538"/>
              <a:ext cx="119193" cy="26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897" fill="norm" stroke="1" extrusionOk="0">
                  <a:moveTo>
                    <a:pt x="6919" y="5473"/>
                  </a:moveTo>
                  <a:cubicBezTo>
                    <a:pt x="6546" y="9325"/>
                    <a:pt x="6174" y="13176"/>
                    <a:pt x="5615" y="15939"/>
                  </a:cubicBezTo>
                  <a:cubicBezTo>
                    <a:pt x="5057" y="18701"/>
                    <a:pt x="4312" y="20376"/>
                    <a:pt x="3567" y="20794"/>
                  </a:cubicBezTo>
                  <a:cubicBezTo>
                    <a:pt x="2822" y="21213"/>
                    <a:pt x="2077" y="20376"/>
                    <a:pt x="1333" y="17697"/>
                  </a:cubicBezTo>
                  <a:cubicBezTo>
                    <a:pt x="588" y="15018"/>
                    <a:pt x="-157" y="10497"/>
                    <a:pt x="29" y="7232"/>
                  </a:cubicBezTo>
                  <a:cubicBezTo>
                    <a:pt x="215" y="3966"/>
                    <a:pt x="1333" y="1957"/>
                    <a:pt x="3753" y="869"/>
                  </a:cubicBezTo>
                  <a:cubicBezTo>
                    <a:pt x="6174" y="-220"/>
                    <a:pt x="9898" y="-387"/>
                    <a:pt x="13436" y="953"/>
                  </a:cubicBezTo>
                  <a:cubicBezTo>
                    <a:pt x="16974" y="2292"/>
                    <a:pt x="20326" y="5139"/>
                    <a:pt x="20884" y="8069"/>
                  </a:cubicBezTo>
                  <a:cubicBezTo>
                    <a:pt x="21443" y="10999"/>
                    <a:pt x="19209" y="14013"/>
                    <a:pt x="17160" y="15771"/>
                  </a:cubicBezTo>
                  <a:cubicBezTo>
                    <a:pt x="15112" y="17529"/>
                    <a:pt x="13250" y="18032"/>
                    <a:pt x="10829" y="18366"/>
                  </a:cubicBezTo>
                  <a:cubicBezTo>
                    <a:pt x="8409" y="18701"/>
                    <a:pt x="5429" y="18869"/>
                    <a:pt x="4871" y="18953"/>
                  </a:cubicBezTo>
                  <a:cubicBezTo>
                    <a:pt x="4312" y="19036"/>
                    <a:pt x="6174" y="19036"/>
                    <a:pt x="8036" y="19036"/>
                  </a:cubicBezTo>
                  <a:cubicBezTo>
                    <a:pt x="9898" y="19036"/>
                    <a:pt x="11760" y="19036"/>
                    <a:pt x="13622" y="19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0223499" y="6150530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0394949" y="5890180"/>
              <a:ext cx="63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98"/>
                    <a:pt x="0" y="10996"/>
                    <a:pt x="3600" y="14596"/>
                  </a:cubicBezTo>
                  <a:cubicBezTo>
                    <a:pt x="7200" y="18196"/>
                    <a:pt x="14400" y="198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0483849" y="6036230"/>
              <a:ext cx="6351" cy="20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0"/>
                  </a:moveTo>
                  <a:cubicBezTo>
                    <a:pt x="0" y="6458"/>
                    <a:pt x="0" y="12915"/>
                    <a:pt x="0" y="16701"/>
                  </a:cubicBezTo>
                  <a:cubicBezTo>
                    <a:pt x="0" y="20487"/>
                    <a:pt x="0" y="21600"/>
                    <a:pt x="3600" y="21155"/>
                  </a:cubicBezTo>
                  <a:cubicBezTo>
                    <a:pt x="7200" y="20709"/>
                    <a:pt x="14400" y="18705"/>
                    <a:pt x="21600" y="16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0483849" y="5960975"/>
              <a:ext cx="93567" cy="13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454" fill="norm" stroke="1" extrusionOk="0">
                  <a:moveTo>
                    <a:pt x="0" y="12618"/>
                  </a:moveTo>
                  <a:cubicBezTo>
                    <a:pt x="0" y="9345"/>
                    <a:pt x="0" y="6072"/>
                    <a:pt x="704" y="3781"/>
                  </a:cubicBezTo>
                  <a:cubicBezTo>
                    <a:pt x="1409" y="1490"/>
                    <a:pt x="2817" y="181"/>
                    <a:pt x="6104" y="18"/>
                  </a:cubicBezTo>
                  <a:cubicBezTo>
                    <a:pt x="9391" y="-146"/>
                    <a:pt x="14557" y="836"/>
                    <a:pt x="17609" y="3290"/>
                  </a:cubicBezTo>
                  <a:cubicBezTo>
                    <a:pt x="20661" y="5745"/>
                    <a:pt x="21600" y="9672"/>
                    <a:pt x="19957" y="12618"/>
                  </a:cubicBezTo>
                  <a:cubicBezTo>
                    <a:pt x="18313" y="15563"/>
                    <a:pt x="14087" y="17527"/>
                    <a:pt x="10800" y="18836"/>
                  </a:cubicBezTo>
                  <a:cubicBezTo>
                    <a:pt x="7513" y="20145"/>
                    <a:pt x="5165" y="20799"/>
                    <a:pt x="2817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9347199" y="5648880"/>
              <a:ext cx="298451" cy="5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8100"/>
                  </a:moveTo>
                  <a:cubicBezTo>
                    <a:pt x="5515" y="5400"/>
                    <a:pt x="11030" y="2700"/>
                    <a:pt x="14247" y="1350"/>
                  </a:cubicBezTo>
                  <a:cubicBezTo>
                    <a:pt x="17464" y="0"/>
                    <a:pt x="18383" y="0"/>
                    <a:pt x="19302" y="0"/>
                  </a:cubicBezTo>
                  <a:cubicBezTo>
                    <a:pt x="20221" y="0"/>
                    <a:pt x="21140" y="0"/>
                    <a:pt x="21294" y="1350"/>
                  </a:cubicBezTo>
                  <a:cubicBezTo>
                    <a:pt x="21447" y="2700"/>
                    <a:pt x="20834" y="5400"/>
                    <a:pt x="18153" y="8550"/>
                  </a:cubicBezTo>
                  <a:cubicBezTo>
                    <a:pt x="15472" y="11700"/>
                    <a:pt x="10723" y="15300"/>
                    <a:pt x="7966" y="17100"/>
                  </a:cubicBezTo>
                  <a:cubicBezTo>
                    <a:pt x="5209" y="18900"/>
                    <a:pt x="4443" y="18900"/>
                    <a:pt x="3677" y="19350"/>
                  </a:cubicBezTo>
                  <a:cubicBezTo>
                    <a:pt x="2911" y="19800"/>
                    <a:pt x="2145" y="20700"/>
                    <a:pt x="2145" y="21150"/>
                  </a:cubicBezTo>
                  <a:cubicBezTo>
                    <a:pt x="2145" y="21600"/>
                    <a:pt x="2911" y="21600"/>
                    <a:pt x="6281" y="19800"/>
                  </a:cubicBezTo>
                  <a:cubicBezTo>
                    <a:pt x="9651" y="18000"/>
                    <a:pt x="15626" y="144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9930271" y="6303459"/>
              <a:ext cx="596796" cy="6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36" fill="norm" stroke="1" extrusionOk="0">
                  <a:moveTo>
                    <a:pt x="1637" y="11618"/>
                  </a:moveTo>
                  <a:cubicBezTo>
                    <a:pt x="2474" y="9654"/>
                    <a:pt x="3310" y="7691"/>
                    <a:pt x="5174" y="6381"/>
                  </a:cubicBezTo>
                  <a:cubicBezTo>
                    <a:pt x="7037" y="5072"/>
                    <a:pt x="9927" y="4418"/>
                    <a:pt x="12551" y="3436"/>
                  </a:cubicBezTo>
                  <a:cubicBezTo>
                    <a:pt x="15175" y="2454"/>
                    <a:pt x="17533" y="1145"/>
                    <a:pt x="19054" y="491"/>
                  </a:cubicBezTo>
                  <a:cubicBezTo>
                    <a:pt x="20575" y="-164"/>
                    <a:pt x="21260" y="-164"/>
                    <a:pt x="21412" y="491"/>
                  </a:cubicBezTo>
                  <a:cubicBezTo>
                    <a:pt x="21564" y="1145"/>
                    <a:pt x="21184" y="2454"/>
                    <a:pt x="19967" y="3763"/>
                  </a:cubicBezTo>
                  <a:cubicBezTo>
                    <a:pt x="18750" y="5072"/>
                    <a:pt x="16696" y="6381"/>
                    <a:pt x="14529" y="7691"/>
                  </a:cubicBezTo>
                  <a:cubicBezTo>
                    <a:pt x="12361" y="9000"/>
                    <a:pt x="10079" y="10309"/>
                    <a:pt x="7798" y="11945"/>
                  </a:cubicBezTo>
                  <a:cubicBezTo>
                    <a:pt x="5516" y="13581"/>
                    <a:pt x="3234" y="15545"/>
                    <a:pt x="1865" y="17181"/>
                  </a:cubicBezTo>
                  <a:cubicBezTo>
                    <a:pt x="496" y="18818"/>
                    <a:pt x="40" y="20127"/>
                    <a:pt x="2" y="20781"/>
                  </a:cubicBezTo>
                  <a:cubicBezTo>
                    <a:pt x="-36" y="21436"/>
                    <a:pt x="344" y="21436"/>
                    <a:pt x="2246" y="21436"/>
                  </a:cubicBezTo>
                  <a:cubicBezTo>
                    <a:pt x="4147" y="21436"/>
                    <a:pt x="7570" y="21436"/>
                    <a:pt x="10650" y="21436"/>
                  </a:cubicBezTo>
                  <a:cubicBezTo>
                    <a:pt x="13730" y="21436"/>
                    <a:pt x="16468" y="21436"/>
                    <a:pt x="18027" y="21109"/>
                  </a:cubicBezTo>
                  <a:cubicBezTo>
                    <a:pt x="19587" y="20781"/>
                    <a:pt x="19967" y="20127"/>
                    <a:pt x="20347" y="19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8655049" y="6475899"/>
              <a:ext cx="116272" cy="462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31" fill="norm" stroke="1" extrusionOk="0">
                  <a:moveTo>
                    <a:pt x="20829" y="3758"/>
                  </a:moveTo>
                  <a:cubicBezTo>
                    <a:pt x="20829" y="3267"/>
                    <a:pt x="20829" y="2776"/>
                    <a:pt x="21021" y="2187"/>
                  </a:cubicBezTo>
                  <a:cubicBezTo>
                    <a:pt x="21214" y="1598"/>
                    <a:pt x="21600" y="911"/>
                    <a:pt x="19671" y="469"/>
                  </a:cubicBezTo>
                  <a:cubicBezTo>
                    <a:pt x="17743" y="27"/>
                    <a:pt x="13500" y="-169"/>
                    <a:pt x="10221" y="175"/>
                  </a:cubicBezTo>
                  <a:cubicBezTo>
                    <a:pt x="6943" y="518"/>
                    <a:pt x="4629" y="1402"/>
                    <a:pt x="3086" y="3415"/>
                  </a:cubicBezTo>
                  <a:cubicBezTo>
                    <a:pt x="1543" y="5427"/>
                    <a:pt x="771" y="8569"/>
                    <a:pt x="964" y="11073"/>
                  </a:cubicBezTo>
                  <a:cubicBezTo>
                    <a:pt x="1157" y="13576"/>
                    <a:pt x="2314" y="15442"/>
                    <a:pt x="2314" y="17062"/>
                  </a:cubicBezTo>
                  <a:cubicBezTo>
                    <a:pt x="2314" y="18682"/>
                    <a:pt x="1157" y="20056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8597899" y="6760130"/>
              <a:ext cx="215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8327"/>
                    <a:pt x="424" y="15055"/>
                    <a:pt x="3071" y="12109"/>
                  </a:cubicBezTo>
                  <a:cubicBezTo>
                    <a:pt x="5718" y="9164"/>
                    <a:pt x="10800" y="6545"/>
                    <a:pt x="14294" y="4582"/>
                  </a:cubicBezTo>
                  <a:cubicBezTo>
                    <a:pt x="17788" y="2618"/>
                    <a:pt x="19694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8875583" y="6536088"/>
              <a:ext cx="166817" cy="43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79" fill="norm" stroke="1" extrusionOk="0">
                  <a:moveTo>
                    <a:pt x="17229" y="1347"/>
                  </a:moveTo>
                  <a:cubicBezTo>
                    <a:pt x="16689" y="823"/>
                    <a:pt x="16149" y="298"/>
                    <a:pt x="15204" y="89"/>
                  </a:cubicBezTo>
                  <a:cubicBezTo>
                    <a:pt x="14259" y="-121"/>
                    <a:pt x="12909" y="-16"/>
                    <a:pt x="10614" y="1032"/>
                  </a:cubicBezTo>
                  <a:cubicBezTo>
                    <a:pt x="8319" y="2081"/>
                    <a:pt x="5079" y="4073"/>
                    <a:pt x="2919" y="6537"/>
                  </a:cubicBezTo>
                  <a:cubicBezTo>
                    <a:pt x="759" y="9001"/>
                    <a:pt x="-321" y="11937"/>
                    <a:pt x="84" y="14192"/>
                  </a:cubicBezTo>
                  <a:cubicBezTo>
                    <a:pt x="489" y="16446"/>
                    <a:pt x="2379" y="18019"/>
                    <a:pt x="6159" y="19120"/>
                  </a:cubicBezTo>
                  <a:cubicBezTo>
                    <a:pt x="9939" y="20221"/>
                    <a:pt x="15609" y="20850"/>
                    <a:pt x="21279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9111030" y="6605653"/>
              <a:ext cx="141472" cy="30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084" fill="norm" stroke="1" extrusionOk="0">
                  <a:moveTo>
                    <a:pt x="4806" y="5471"/>
                  </a:moveTo>
                  <a:cubicBezTo>
                    <a:pt x="3880" y="7394"/>
                    <a:pt x="2955" y="9317"/>
                    <a:pt x="2646" y="11611"/>
                  </a:cubicBezTo>
                  <a:cubicBezTo>
                    <a:pt x="2338" y="13904"/>
                    <a:pt x="2646" y="16567"/>
                    <a:pt x="2800" y="18342"/>
                  </a:cubicBezTo>
                  <a:cubicBezTo>
                    <a:pt x="2955" y="20117"/>
                    <a:pt x="2955" y="21005"/>
                    <a:pt x="2800" y="21079"/>
                  </a:cubicBezTo>
                  <a:cubicBezTo>
                    <a:pt x="2646" y="21153"/>
                    <a:pt x="2338" y="20413"/>
                    <a:pt x="1720" y="17898"/>
                  </a:cubicBezTo>
                  <a:cubicBezTo>
                    <a:pt x="1103" y="15383"/>
                    <a:pt x="178" y="11093"/>
                    <a:pt x="23" y="7986"/>
                  </a:cubicBezTo>
                  <a:cubicBezTo>
                    <a:pt x="-131" y="4879"/>
                    <a:pt x="486" y="2956"/>
                    <a:pt x="1566" y="1624"/>
                  </a:cubicBezTo>
                  <a:cubicBezTo>
                    <a:pt x="2646" y="293"/>
                    <a:pt x="4189" y="-447"/>
                    <a:pt x="7275" y="293"/>
                  </a:cubicBezTo>
                  <a:cubicBezTo>
                    <a:pt x="10360" y="1032"/>
                    <a:pt x="14989" y="3252"/>
                    <a:pt x="17766" y="5545"/>
                  </a:cubicBezTo>
                  <a:cubicBezTo>
                    <a:pt x="20543" y="7838"/>
                    <a:pt x="21469" y="10205"/>
                    <a:pt x="19772" y="12350"/>
                  </a:cubicBezTo>
                  <a:cubicBezTo>
                    <a:pt x="18075" y="14495"/>
                    <a:pt x="13755" y="16419"/>
                    <a:pt x="10823" y="17232"/>
                  </a:cubicBezTo>
                  <a:cubicBezTo>
                    <a:pt x="7892" y="18046"/>
                    <a:pt x="6349" y="17750"/>
                    <a:pt x="4806" y="17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9277349" y="6832920"/>
              <a:ext cx="158751" cy="12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1660"/>
                  </a:moveTo>
                  <a:cubicBezTo>
                    <a:pt x="1440" y="940"/>
                    <a:pt x="2880" y="220"/>
                    <a:pt x="4320" y="40"/>
                  </a:cubicBezTo>
                  <a:cubicBezTo>
                    <a:pt x="5760" y="-140"/>
                    <a:pt x="7200" y="220"/>
                    <a:pt x="8208" y="2560"/>
                  </a:cubicBezTo>
                  <a:cubicBezTo>
                    <a:pt x="9216" y="4900"/>
                    <a:pt x="9792" y="9220"/>
                    <a:pt x="9648" y="12100"/>
                  </a:cubicBezTo>
                  <a:cubicBezTo>
                    <a:pt x="9504" y="14980"/>
                    <a:pt x="8640" y="16420"/>
                    <a:pt x="7632" y="17860"/>
                  </a:cubicBezTo>
                  <a:cubicBezTo>
                    <a:pt x="6624" y="19300"/>
                    <a:pt x="5472" y="20740"/>
                    <a:pt x="5760" y="21100"/>
                  </a:cubicBezTo>
                  <a:cubicBezTo>
                    <a:pt x="6048" y="21460"/>
                    <a:pt x="7776" y="20740"/>
                    <a:pt x="10656" y="20200"/>
                  </a:cubicBezTo>
                  <a:cubicBezTo>
                    <a:pt x="13536" y="19660"/>
                    <a:pt x="17568" y="19300"/>
                    <a:pt x="21600" y="18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9535534" y="6635598"/>
              <a:ext cx="173616" cy="25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13" fill="norm" stroke="1" extrusionOk="0">
                  <a:moveTo>
                    <a:pt x="266" y="6753"/>
                  </a:moveTo>
                  <a:cubicBezTo>
                    <a:pt x="1047" y="10859"/>
                    <a:pt x="1828" y="14965"/>
                    <a:pt x="2088" y="17553"/>
                  </a:cubicBezTo>
                  <a:cubicBezTo>
                    <a:pt x="2348" y="20142"/>
                    <a:pt x="2088" y="21213"/>
                    <a:pt x="1698" y="21213"/>
                  </a:cubicBezTo>
                  <a:cubicBezTo>
                    <a:pt x="1307" y="21213"/>
                    <a:pt x="787" y="20142"/>
                    <a:pt x="397" y="17375"/>
                  </a:cubicBezTo>
                  <a:cubicBezTo>
                    <a:pt x="6" y="14608"/>
                    <a:pt x="-254" y="10145"/>
                    <a:pt x="397" y="7021"/>
                  </a:cubicBezTo>
                  <a:cubicBezTo>
                    <a:pt x="1047" y="3897"/>
                    <a:pt x="2609" y="2112"/>
                    <a:pt x="4040" y="1041"/>
                  </a:cubicBezTo>
                  <a:cubicBezTo>
                    <a:pt x="5471" y="-30"/>
                    <a:pt x="6773" y="-387"/>
                    <a:pt x="9245" y="506"/>
                  </a:cubicBezTo>
                  <a:cubicBezTo>
                    <a:pt x="11717" y="1398"/>
                    <a:pt x="15360" y="3540"/>
                    <a:pt x="17573" y="7021"/>
                  </a:cubicBezTo>
                  <a:cubicBezTo>
                    <a:pt x="19785" y="10502"/>
                    <a:pt x="20565" y="15322"/>
                    <a:pt x="21346" y="20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9925049" y="6658530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00"/>
                    <a:pt x="9600" y="9200"/>
                    <a:pt x="13200" y="12800"/>
                  </a:cubicBezTo>
                  <a:cubicBezTo>
                    <a:pt x="16800" y="16400"/>
                    <a:pt x="19200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9886949" y="6604304"/>
              <a:ext cx="190381" cy="27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147" fill="norm" stroke="1" extrusionOk="0">
                  <a:moveTo>
                    <a:pt x="0" y="8119"/>
                  </a:moveTo>
                  <a:cubicBezTo>
                    <a:pt x="232" y="5828"/>
                    <a:pt x="465" y="3537"/>
                    <a:pt x="1858" y="1983"/>
                  </a:cubicBezTo>
                  <a:cubicBezTo>
                    <a:pt x="3252" y="428"/>
                    <a:pt x="5806" y="-390"/>
                    <a:pt x="9058" y="183"/>
                  </a:cubicBezTo>
                  <a:cubicBezTo>
                    <a:pt x="12310" y="755"/>
                    <a:pt x="16258" y="2719"/>
                    <a:pt x="18581" y="5501"/>
                  </a:cubicBezTo>
                  <a:cubicBezTo>
                    <a:pt x="20903" y="8283"/>
                    <a:pt x="21600" y="11883"/>
                    <a:pt x="20090" y="14583"/>
                  </a:cubicBezTo>
                  <a:cubicBezTo>
                    <a:pt x="18581" y="17283"/>
                    <a:pt x="14865" y="19083"/>
                    <a:pt x="12194" y="20065"/>
                  </a:cubicBezTo>
                  <a:cubicBezTo>
                    <a:pt x="9523" y="21046"/>
                    <a:pt x="7897" y="21210"/>
                    <a:pt x="7781" y="21128"/>
                  </a:cubicBezTo>
                  <a:cubicBezTo>
                    <a:pt x="7665" y="21046"/>
                    <a:pt x="9058" y="20719"/>
                    <a:pt x="10452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0128249" y="6836330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0261599" y="6544230"/>
              <a:ext cx="5715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260"/>
                    <a:pt x="4800" y="4521"/>
                    <a:pt x="6400" y="7074"/>
                  </a:cubicBezTo>
                  <a:cubicBezTo>
                    <a:pt x="8000" y="9628"/>
                    <a:pt x="8800" y="12474"/>
                    <a:pt x="8800" y="14651"/>
                  </a:cubicBezTo>
                  <a:cubicBezTo>
                    <a:pt x="8800" y="16828"/>
                    <a:pt x="8000" y="18335"/>
                    <a:pt x="10000" y="19381"/>
                  </a:cubicBezTo>
                  <a:cubicBezTo>
                    <a:pt x="12000" y="20428"/>
                    <a:pt x="16800" y="210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0400749" y="6697578"/>
              <a:ext cx="138545" cy="34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81" fill="norm" stroke="1" extrusionOk="0">
                  <a:moveTo>
                    <a:pt x="2985" y="6188"/>
                  </a:moveTo>
                  <a:cubicBezTo>
                    <a:pt x="3630" y="9311"/>
                    <a:pt x="4274" y="12434"/>
                    <a:pt x="4597" y="14776"/>
                  </a:cubicBezTo>
                  <a:cubicBezTo>
                    <a:pt x="4919" y="17118"/>
                    <a:pt x="4919" y="18679"/>
                    <a:pt x="4919" y="19785"/>
                  </a:cubicBezTo>
                  <a:cubicBezTo>
                    <a:pt x="4919" y="20891"/>
                    <a:pt x="4919" y="21542"/>
                    <a:pt x="4597" y="21477"/>
                  </a:cubicBezTo>
                  <a:cubicBezTo>
                    <a:pt x="4274" y="21412"/>
                    <a:pt x="3630" y="20631"/>
                    <a:pt x="2662" y="18224"/>
                  </a:cubicBezTo>
                  <a:cubicBezTo>
                    <a:pt x="1695" y="15817"/>
                    <a:pt x="406" y="11783"/>
                    <a:pt x="83" y="8595"/>
                  </a:cubicBezTo>
                  <a:cubicBezTo>
                    <a:pt x="-239" y="5407"/>
                    <a:pt x="406" y="3065"/>
                    <a:pt x="1373" y="1699"/>
                  </a:cubicBezTo>
                  <a:cubicBezTo>
                    <a:pt x="2340" y="332"/>
                    <a:pt x="3630" y="-58"/>
                    <a:pt x="6370" y="7"/>
                  </a:cubicBezTo>
                  <a:cubicBezTo>
                    <a:pt x="9110" y="72"/>
                    <a:pt x="13301" y="593"/>
                    <a:pt x="16203" y="1699"/>
                  </a:cubicBezTo>
                  <a:cubicBezTo>
                    <a:pt x="19104" y="2805"/>
                    <a:pt x="20716" y="4496"/>
                    <a:pt x="21039" y="5928"/>
                  </a:cubicBezTo>
                  <a:cubicBezTo>
                    <a:pt x="21361" y="7359"/>
                    <a:pt x="20394" y="8530"/>
                    <a:pt x="19104" y="9181"/>
                  </a:cubicBezTo>
                  <a:cubicBezTo>
                    <a:pt x="17815" y="9831"/>
                    <a:pt x="16203" y="9961"/>
                    <a:pt x="13785" y="9766"/>
                  </a:cubicBezTo>
                  <a:cubicBezTo>
                    <a:pt x="11367" y="9571"/>
                    <a:pt x="8143" y="9050"/>
                    <a:pt x="6692" y="8335"/>
                  </a:cubicBezTo>
                  <a:cubicBezTo>
                    <a:pt x="5242" y="7619"/>
                    <a:pt x="5564" y="6708"/>
                    <a:pt x="5886" y="5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0591799" y="6558631"/>
              <a:ext cx="110891" cy="37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504" fill="norm" stroke="1" extrusionOk="0">
                  <a:moveTo>
                    <a:pt x="0" y="624"/>
                  </a:moveTo>
                  <a:cubicBezTo>
                    <a:pt x="2000" y="264"/>
                    <a:pt x="4000" y="-96"/>
                    <a:pt x="6800" y="24"/>
                  </a:cubicBezTo>
                  <a:cubicBezTo>
                    <a:pt x="9600" y="144"/>
                    <a:pt x="13200" y="744"/>
                    <a:pt x="16200" y="2604"/>
                  </a:cubicBezTo>
                  <a:cubicBezTo>
                    <a:pt x="19200" y="4464"/>
                    <a:pt x="21600" y="7584"/>
                    <a:pt x="20800" y="10644"/>
                  </a:cubicBezTo>
                  <a:cubicBezTo>
                    <a:pt x="20000" y="13704"/>
                    <a:pt x="16000" y="16704"/>
                    <a:pt x="12000" y="18504"/>
                  </a:cubicBezTo>
                  <a:cubicBezTo>
                    <a:pt x="8000" y="20304"/>
                    <a:pt x="4000" y="20904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8705849" y="7134780"/>
              <a:ext cx="1962151" cy="3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0" y="8100"/>
                  </a:moveTo>
                  <a:cubicBezTo>
                    <a:pt x="583" y="13500"/>
                    <a:pt x="1165" y="18900"/>
                    <a:pt x="1946" y="20250"/>
                  </a:cubicBezTo>
                  <a:cubicBezTo>
                    <a:pt x="2726" y="21600"/>
                    <a:pt x="3705" y="18900"/>
                    <a:pt x="4590" y="16200"/>
                  </a:cubicBezTo>
                  <a:cubicBezTo>
                    <a:pt x="5476" y="13500"/>
                    <a:pt x="6268" y="10800"/>
                    <a:pt x="7153" y="8775"/>
                  </a:cubicBezTo>
                  <a:cubicBezTo>
                    <a:pt x="8039" y="6750"/>
                    <a:pt x="9017" y="5400"/>
                    <a:pt x="9996" y="4050"/>
                  </a:cubicBezTo>
                  <a:cubicBezTo>
                    <a:pt x="10975" y="2700"/>
                    <a:pt x="11953" y="1350"/>
                    <a:pt x="12897" y="675"/>
                  </a:cubicBezTo>
                  <a:cubicBezTo>
                    <a:pt x="13841" y="0"/>
                    <a:pt x="14750" y="0"/>
                    <a:pt x="15682" y="0"/>
                  </a:cubicBezTo>
                  <a:cubicBezTo>
                    <a:pt x="16614" y="0"/>
                    <a:pt x="17569" y="0"/>
                    <a:pt x="18559" y="675"/>
                  </a:cubicBezTo>
                  <a:cubicBezTo>
                    <a:pt x="19550" y="1350"/>
                    <a:pt x="20575" y="2700"/>
                    <a:pt x="21600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9220199" y="7250088"/>
              <a:ext cx="114301" cy="360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4866"/>
                  </a:moveTo>
                  <a:cubicBezTo>
                    <a:pt x="20400" y="3603"/>
                    <a:pt x="19200" y="2340"/>
                    <a:pt x="17800" y="1519"/>
                  </a:cubicBezTo>
                  <a:cubicBezTo>
                    <a:pt x="16400" y="698"/>
                    <a:pt x="14800" y="319"/>
                    <a:pt x="13000" y="129"/>
                  </a:cubicBezTo>
                  <a:cubicBezTo>
                    <a:pt x="11200" y="-60"/>
                    <a:pt x="9200" y="-60"/>
                    <a:pt x="7800" y="256"/>
                  </a:cubicBezTo>
                  <a:cubicBezTo>
                    <a:pt x="6400" y="572"/>
                    <a:pt x="5600" y="1203"/>
                    <a:pt x="4800" y="3477"/>
                  </a:cubicBezTo>
                  <a:cubicBezTo>
                    <a:pt x="4000" y="5751"/>
                    <a:pt x="3200" y="9666"/>
                    <a:pt x="3200" y="12698"/>
                  </a:cubicBezTo>
                  <a:cubicBezTo>
                    <a:pt x="3200" y="15729"/>
                    <a:pt x="4000" y="17877"/>
                    <a:pt x="3600" y="19203"/>
                  </a:cubicBezTo>
                  <a:cubicBezTo>
                    <a:pt x="3200" y="20529"/>
                    <a:pt x="1600" y="21035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9142106" y="7484030"/>
              <a:ext cx="17334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232" y="21600"/>
                  </a:moveTo>
                  <a:cubicBezTo>
                    <a:pt x="-28" y="18000"/>
                    <a:pt x="-288" y="14400"/>
                    <a:pt x="753" y="12240"/>
                  </a:cubicBezTo>
                  <a:cubicBezTo>
                    <a:pt x="1794" y="10080"/>
                    <a:pt x="4136" y="9360"/>
                    <a:pt x="7779" y="7560"/>
                  </a:cubicBezTo>
                  <a:cubicBezTo>
                    <a:pt x="11423" y="5760"/>
                    <a:pt x="16367" y="2880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9407151" y="7288238"/>
              <a:ext cx="92449" cy="31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528" fill="norm" stroke="1" extrusionOk="0">
                  <a:moveTo>
                    <a:pt x="20509" y="1656"/>
                  </a:moveTo>
                  <a:cubicBezTo>
                    <a:pt x="19100" y="1080"/>
                    <a:pt x="17692" y="504"/>
                    <a:pt x="15813" y="216"/>
                  </a:cubicBezTo>
                  <a:cubicBezTo>
                    <a:pt x="13935" y="-72"/>
                    <a:pt x="11587" y="-72"/>
                    <a:pt x="9474" y="216"/>
                  </a:cubicBezTo>
                  <a:cubicBezTo>
                    <a:pt x="7361" y="504"/>
                    <a:pt x="5483" y="1080"/>
                    <a:pt x="3370" y="3240"/>
                  </a:cubicBezTo>
                  <a:cubicBezTo>
                    <a:pt x="1257" y="5400"/>
                    <a:pt x="-1091" y="9144"/>
                    <a:pt x="552" y="12456"/>
                  </a:cubicBezTo>
                  <a:cubicBezTo>
                    <a:pt x="2196" y="15768"/>
                    <a:pt x="7831" y="18648"/>
                    <a:pt x="13466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9531349" y="7315276"/>
              <a:ext cx="185365" cy="26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021" fill="norm" stroke="1" extrusionOk="0">
                  <a:moveTo>
                    <a:pt x="4320" y="3835"/>
                  </a:moveTo>
                  <a:cubicBezTo>
                    <a:pt x="4320" y="7379"/>
                    <a:pt x="4320" y="10923"/>
                    <a:pt x="4440" y="13285"/>
                  </a:cubicBezTo>
                  <a:cubicBezTo>
                    <a:pt x="4560" y="15648"/>
                    <a:pt x="4800" y="16829"/>
                    <a:pt x="4920" y="17926"/>
                  </a:cubicBezTo>
                  <a:cubicBezTo>
                    <a:pt x="5040" y="19023"/>
                    <a:pt x="5040" y="20035"/>
                    <a:pt x="4800" y="19782"/>
                  </a:cubicBezTo>
                  <a:cubicBezTo>
                    <a:pt x="4560" y="19529"/>
                    <a:pt x="4080" y="18010"/>
                    <a:pt x="3720" y="14973"/>
                  </a:cubicBezTo>
                  <a:cubicBezTo>
                    <a:pt x="3360" y="11935"/>
                    <a:pt x="3120" y="7379"/>
                    <a:pt x="3360" y="4594"/>
                  </a:cubicBezTo>
                  <a:cubicBezTo>
                    <a:pt x="3600" y="1810"/>
                    <a:pt x="4320" y="797"/>
                    <a:pt x="5280" y="291"/>
                  </a:cubicBezTo>
                  <a:cubicBezTo>
                    <a:pt x="6240" y="-215"/>
                    <a:pt x="7440" y="-215"/>
                    <a:pt x="10200" y="1557"/>
                  </a:cubicBezTo>
                  <a:cubicBezTo>
                    <a:pt x="12960" y="3329"/>
                    <a:pt x="17280" y="6873"/>
                    <a:pt x="19440" y="9657"/>
                  </a:cubicBezTo>
                  <a:cubicBezTo>
                    <a:pt x="21600" y="12441"/>
                    <a:pt x="21600" y="14466"/>
                    <a:pt x="19080" y="16407"/>
                  </a:cubicBezTo>
                  <a:cubicBezTo>
                    <a:pt x="16560" y="18347"/>
                    <a:pt x="11520" y="20204"/>
                    <a:pt x="7920" y="20794"/>
                  </a:cubicBezTo>
                  <a:cubicBezTo>
                    <a:pt x="4320" y="21385"/>
                    <a:pt x="2160" y="20710"/>
                    <a:pt x="0" y="20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9763306" y="7547530"/>
              <a:ext cx="1569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880"/>
                    <a:pt x="3818" y="5760"/>
                    <a:pt x="1118" y="9360"/>
                  </a:cubicBezTo>
                  <a:cubicBezTo>
                    <a:pt x="-1582" y="12960"/>
                    <a:pt x="1118" y="1728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9893299" y="7249080"/>
              <a:ext cx="1905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177"/>
                    <a:pt x="9600" y="4353"/>
                    <a:pt x="12000" y="6907"/>
                  </a:cubicBezTo>
                  <a:cubicBezTo>
                    <a:pt x="14400" y="9460"/>
                    <a:pt x="14400" y="12391"/>
                    <a:pt x="12000" y="14735"/>
                  </a:cubicBezTo>
                  <a:cubicBezTo>
                    <a:pt x="9600" y="17079"/>
                    <a:pt x="4800" y="18837"/>
                    <a:pt x="6000" y="19884"/>
                  </a:cubicBezTo>
                  <a:cubicBezTo>
                    <a:pt x="7200" y="20930"/>
                    <a:pt x="14400" y="21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0032999" y="7439580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0019077" y="7371999"/>
              <a:ext cx="105142" cy="181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334" fill="norm" stroke="1" extrusionOk="0">
                  <a:moveTo>
                    <a:pt x="1515" y="21334"/>
                  </a:moveTo>
                  <a:cubicBezTo>
                    <a:pt x="668" y="15375"/>
                    <a:pt x="-179" y="9417"/>
                    <a:pt x="33" y="5817"/>
                  </a:cubicBezTo>
                  <a:cubicBezTo>
                    <a:pt x="245" y="2217"/>
                    <a:pt x="1515" y="975"/>
                    <a:pt x="4268" y="355"/>
                  </a:cubicBezTo>
                  <a:cubicBezTo>
                    <a:pt x="7021" y="-266"/>
                    <a:pt x="11256" y="-266"/>
                    <a:pt x="14856" y="1968"/>
                  </a:cubicBezTo>
                  <a:cubicBezTo>
                    <a:pt x="18456" y="4203"/>
                    <a:pt x="21421" y="8672"/>
                    <a:pt x="20997" y="11775"/>
                  </a:cubicBezTo>
                  <a:cubicBezTo>
                    <a:pt x="20574" y="14879"/>
                    <a:pt x="16762" y="16617"/>
                    <a:pt x="13797" y="17486"/>
                  </a:cubicBezTo>
                  <a:cubicBezTo>
                    <a:pt x="10833" y="18355"/>
                    <a:pt x="8715" y="18355"/>
                    <a:pt x="7021" y="17734"/>
                  </a:cubicBezTo>
                  <a:cubicBezTo>
                    <a:pt x="5327" y="17113"/>
                    <a:pt x="4056" y="15872"/>
                    <a:pt x="2786" y="14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0191749" y="7303786"/>
              <a:ext cx="92427" cy="3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80" fill="norm" stroke="1" extrusionOk="0">
                  <a:moveTo>
                    <a:pt x="0" y="164"/>
                  </a:moveTo>
                  <a:cubicBezTo>
                    <a:pt x="2400" y="22"/>
                    <a:pt x="4800" y="-120"/>
                    <a:pt x="6960" y="164"/>
                  </a:cubicBezTo>
                  <a:cubicBezTo>
                    <a:pt x="9120" y="448"/>
                    <a:pt x="11040" y="1159"/>
                    <a:pt x="14160" y="3219"/>
                  </a:cubicBezTo>
                  <a:cubicBezTo>
                    <a:pt x="17280" y="5280"/>
                    <a:pt x="21600" y="8691"/>
                    <a:pt x="20880" y="11959"/>
                  </a:cubicBezTo>
                  <a:cubicBezTo>
                    <a:pt x="20160" y="15227"/>
                    <a:pt x="14400" y="18354"/>
                    <a:pt x="864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9270999" y="7344330"/>
              <a:ext cx="9525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56" y="20760"/>
                    <a:pt x="2112" y="19920"/>
                    <a:pt x="3432" y="18720"/>
                  </a:cubicBezTo>
                  <a:cubicBezTo>
                    <a:pt x="4752" y="17520"/>
                    <a:pt x="6336" y="15960"/>
                    <a:pt x="7968" y="14400"/>
                  </a:cubicBezTo>
                  <a:cubicBezTo>
                    <a:pt x="9600" y="12840"/>
                    <a:pt x="11280" y="11280"/>
                    <a:pt x="12816" y="9780"/>
                  </a:cubicBezTo>
                  <a:cubicBezTo>
                    <a:pt x="14352" y="8280"/>
                    <a:pt x="15744" y="6840"/>
                    <a:pt x="17064" y="5220"/>
                  </a:cubicBezTo>
                  <a:cubicBezTo>
                    <a:pt x="18384" y="3600"/>
                    <a:pt x="19632" y="1800"/>
                    <a:pt x="20376" y="900"/>
                  </a:cubicBezTo>
                  <a:cubicBezTo>
                    <a:pt x="21120" y="0"/>
                    <a:pt x="213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1137899" y="5159930"/>
              <a:ext cx="850901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7" y="19957"/>
                    <a:pt x="2794" y="18313"/>
                    <a:pt x="4164" y="16709"/>
                  </a:cubicBezTo>
                  <a:cubicBezTo>
                    <a:pt x="5534" y="15104"/>
                    <a:pt x="6878" y="13539"/>
                    <a:pt x="8355" y="11974"/>
                  </a:cubicBezTo>
                  <a:cubicBezTo>
                    <a:pt x="9833" y="10409"/>
                    <a:pt x="11445" y="8843"/>
                    <a:pt x="13137" y="7278"/>
                  </a:cubicBezTo>
                  <a:cubicBezTo>
                    <a:pt x="14830" y="5713"/>
                    <a:pt x="16603" y="4148"/>
                    <a:pt x="18027" y="2935"/>
                  </a:cubicBezTo>
                  <a:cubicBezTo>
                    <a:pt x="19451" y="1722"/>
                    <a:pt x="20525" y="8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2525788" y="2038194"/>
              <a:ext cx="1951888" cy="125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35" fill="norm" stroke="1" extrusionOk="0">
                  <a:moveTo>
                    <a:pt x="13173" y="2471"/>
                  </a:moveTo>
                  <a:cubicBezTo>
                    <a:pt x="13243" y="2326"/>
                    <a:pt x="13313" y="2180"/>
                    <a:pt x="13395" y="1961"/>
                  </a:cubicBezTo>
                  <a:cubicBezTo>
                    <a:pt x="13476" y="1743"/>
                    <a:pt x="13569" y="1451"/>
                    <a:pt x="13558" y="1233"/>
                  </a:cubicBezTo>
                  <a:cubicBezTo>
                    <a:pt x="13546" y="1014"/>
                    <a:pt x="13430" y="869"/>
                    <a:pt x="13010" y="668"/>
                  </a:cubicBezTo>
                  <a:cubicBezTo>
                    <a:pt x="12590" y="468"/>
                    <a:pt x="11867" y="213"/>
                    <a:pt x="11144" y="85"/>
                  </a:cubicBezTo>
                  <a:cubicBezTo>
                    <a:pt x="10420" y="-42"/>
                    <a:pt x="9697" y="-42"/>
                    <a:pt x="9021" y="195"/>
                  </a:cubicBezTo>
                  <a:cubicBezTo>
                    <a:pt x="8344" y="432"/>
                    <a:pt x="7715" y="905"/>
                    <a:pt x="7131" y="1397"/>
                  </a:cubicBezTo>
                  <a:cubicBezTo>
                    <a:pt x="6548" y="1889"/>
                    <a:pt x="6012" y="2398"/>
                    <a:pt x="5440" y="3018"/>
                  </a:cubicBezTo>
                  <a:cubicBezTo>
                    <a:pt x="4869" y="3637"/>
                    <a:pt x="4262" y="4365"/>
                    <a:pt x="3633" y="5094"/>
                  </a:cubicBezTo>
                  <a:cubicBezTo>
                    <a:pt x="3003" y="5822"/>
                    <a:pt x="2350" y="6551"/>
                    <a:pt x="1848" y="7261"/>
                  </a:cubicBezTo>
                  <a:cubicBezTo>
                    <a:pt x="1347" y="7971"/>
                    <a:pt x="997" y="8664"/>
                    <a:pt x="693" y="9465"/>
                  </a:cubicBezTo>
                  <a:cubicBezTo>
                    <a:pt x="390" y="10266"/>
                    <a:pt x="134" y="11177"/>
                    <a:pt x="40" y="12106"/>
                  </a:cubicBezTo>
                  <a:cubicBezTo>
                    <a:pt x="-53" y="13035"/>
                    <a:pt x="17" y="13982"/>
                    <a:pt x="250" y="14856"/>
                  </a:cubicBezTo>
                  <a:cubicBezTo>
                    <a:pt x="484" y="15730"/>
                    <a:pt x="880" y="16531"/>
                    <a:pt x="1335" y="17187"/>
                  </a:cubicBezTo>
                  <a:cubicBezTo>
                    <a:pt x="1790" y="17843"/>
                    <a:pt x="2303" y="18353"/>
                    <a:pt x="2909" y="18844"/>
                  </a:cubicBezTo>
                  <a:cubicBezTo>
                    <a:pt x="3516" y="19336"/>
                    <a:pt x="4216" y="19810"/>
                    <a:pt x="4869" y="20210"/>
                  </a:cubicBezTo>
                  <a:cubicBezTo>
                    <a:pt x="5522" y="20611"/>
                    <a:pt x="6128" y="20939"/>
                    <a:pt x="6910" y="21157"/>
                  </a:cubicBezTo>
                  <a:cubicBezTo>
                    <a:pt x="7691" y="21376"/>
                    <a:pt x="8648" y="21485"/>
                    <a:pt x="9546" y="21522"/>
                  </a:cubicBezTo>
                  <a:cubicBezTo>
                    <a:pt x="10444" y="21558"/>
                    <a:pt x="11284" y="21522"/>
                    <a:pt x="12135" y="21412"/>
                  </a:cubicBezTo>
                  <a:cubicBezTo>
                    <a:pt x="12986" y="21303"/>
                    <a:pt x="13849" y="21121"/>
                    <a:pt x="14666" y="20866"/>
                  </a:cubicBezTo>
                  <a:cubicBezTo>
                    <a:pt x="15482" y="20611"/>
                    <a:pt x="16252" y="20283"/>
                    <a:pt x="16928" y="19864"/>
                  </a:cubicBezTo>
                  <a:cubicBezTo>
                    <a:pt x="17605" y="19445"/>
                    <a:pt x="18188" y="18935"/>
                    <a:pt x="18666" y="18371"/>
                  </a:cubicBezTo>
                  <a:cubicBezTo>
                    <a:pt x="19144" y="17806"/>
                    <a:pt x="19518" y="17187"/>
                    <a:pt x="19891" y="16531"/>
                  </a:cubicBezTo>
                  <a:cubicBezTo>
                    <a:pt x="20264" y="15876"/>
                    <a:pt x="20637" y="15184"/>
                    <a:pt x="20917" y="14364"/>
                  </a:cubicBezTo>
                  <a:cubicBezTo>
                    <a:pt x="21197" y="13545"/>
                    <a:pt x="21384" y="12597"/>
                    <a:pt x="21465" y="11596"/>
                  </a:cubicBezTo>
                  <a:cubicBezTo>
                    <a:pt x="21547" y="10594"/>
                    <a:pt x="21524" y="9538"/>
                    <a:pt x="21349" y="8518"/>
                  </a:cubicBezTo>
                  <a:cubicBezTo>
                    <a:pt x="21174" y="7498"/>
                    <a:pt x="20847" y="6514"/>
                    <a:pt x="20521" y="5549"/>
                  </a:cubicBezTo>
                  <a:cubicBezTo>
                    <a:pt x="20194" y="4584"/>
                    <a:pt x="19868" y="3637"/>
                    <a:pt x="19389" y="2854"/>
                  </a:cubicBezTo>
                  <a:cubicBezTo>
                    <a:pt x="18911" y="2071"/>
                    <a:pt x="18281" y="1451"/>
                    <a:pt x="17593" y="1087"/>
                  </a:cubicBezTo>
                  <a:cubicBezTo>
                    <a:pt x="16905" y="723"/>
                    <a:pt x="16159" y="614"/>
                    <a:pt x="15482" y="686"/>
                  </a:cubicBezTo>
                  <a:cubicBezTo>
                    <a:pt x="14806" y="759"/>
                    <a:pt x="14199" y="1014"/>
                    <a:pt x="13593" y="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672936" y="3185443"/>
              <a:ext cx="1241714" cy="183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71" fill="norm" stroke="1" extrusionOk="0">
                  <a:moveTo>
                    <a:pt x="21587" y="71"/>
                  </a:moveTo>
                  <a:cubicBezTo>
                    <a:pt x="20961" y="21"/>
                    <a:pt x="20336" y="-29"/>
                    <a:pt x="19545" y="21"/>
                  </a:cubicBezTo>
                  <a:cubicBezTo>
                    <a:pt x="18754" y="71"/>
                    <a:pt x="17797" y="220"/>
                    <a:pt x="16638" y="456"/>
                  </a:cubicBezTo>
                  <a:cubicBezTo>
                    <a:pt x="15479" y="693"/>
                    <a:pt x="14117" y="1016"/>
                    <a:pt x="12848" y="1377"/>
                  </a:cubicBezTo>
                  <a:cubicBezTo>
                    <a:pt x="11578" y="1738"/>
                    <a:pt x="10401" y="2136"/>
                    <a:pt x="9370" y="2522"/>
                  </a:cubicBezTo>
                  <a:cubicBezTo>
                    <a:pt x="8340" y="2907"/>
                    <a:pt x="7457" y="3281"/>
                    <a:pt x="6482" y="3816"/>
                  </a:cubicBezTo>
                  <a:cubicBezTo>
                    <a:pt x="5507" y="4351"/>
                    <a:pt x="4439" y="5047"/>
                    <a:pt x="3556" y="5782"/>
                  </a:cubicBezTo>
                  <a:cubicBezTo>
                    <a:pt x="2673" y="6516"/>
                    <a:pt x="1974" y="7287"/>
                    <a:pt x="1532" y="8046"/>
                  </a:cubicBezTo>
                  <a:cubicBezTo>
                    <a:pt x="1091" y="8805"/>
                    <a:pt x="907" y="9552"/>
                    <a:pt x="760" y="10410"/>
                  </a:cubicBezTo>
                  <a:cubicBezTo>
                    <a:pt x="613" y="11269"/>
                    <a:pt x="502" y="12239"/>
                    <a:pt x="392" y="13197"/>
                  </a:cubicBezTo>
                  <a:cubicBezTo>
                    <a:pt x="281" y="14155"/>
                    <a:pt x="171" y="15101"/>
                    <a:pt x="116" y="16071"/>
                  </a:cubicBezTo>
                  <a:cubicBezTo>
                    <a:pt x="61" y="17042"/>
                    <a:pt x="61" y="18037"/>
                    <a:pt x="42" y="18896"/>
                  </a:cubicBezTo>
                  <a:cubicBezTo>
                    <a:pt x="24" y="19754"/>
                    <a:pt x="-13" y="20476"/>
                    <a:pt x="5" y="20899"/>
                  </a:cubicBezTo>
                  <a:cubicBezTo>
                    <a:pt x="24" y="21322"/>
                    <a:pt x="97" y="21447"/>
                    <a:pt x="171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544773" y="4882231"/>
              <a:ext cx="188777" cy="9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14" fill="norm" stroke="1" extrusionOk="0">
                  <a:moveTo>
                    <a:pt x="2685" y="2494"/>
                  </a:moveTo>
                  <a:cubicBezTo>
                    <a:pt x="1485" y="1054"/>
                    <a:pt x="285" y="-386"/>
                    <a:pt x="45" y="94"/>
                  </a:cubicBezTo>
                  <a:cubicBezTo>
                    <a:pt x="-195" y="574"/>
                    <a:pt x="525" y="2974"/>
                    <a:pt x="2445" y="6334"/>
                  </a:cubicBezTo>
                  <a:cubicBezTo>
                    <a:pt x="4365" y="9694"/>
                    <a:pt x="7485" y="14014"/>
                    <a:pt x="10845" y="16654"/>
                  </a:cubicBezTo>
                  <a:cubicBezTo>
                    <a:pt x="14205" y="19294"/>
                    <a:pt x="17805" y="20254"/>
                    <a:pt x="21405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720849" y="4891778"/>
              <a:ext cx="177801" cy="9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21600" y="315"/>
                  </a:moveTo>
                  <a:cubicBezTo>
                    <a:pt x="19029" y="-144"/>
                    <a:pt x="16457" y="-604"/>
                    <a:pt x="12857" y="2843"/>
                  </a:cubicBezTo>
                  <a:cubicBezTo>
                    <a:pt x="9257" y="6290"/>
                    <a:pt x="4629" y="13643"/>
                    <a:pt x="0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486833" y="3211274"/>
              <a:ext cx="1329267" cy="199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1789" y="19696"/>
                  </a:moveTo>
                  <a:cubicBezTo>
                    <a:pt x="2786" y="18332"/>
                    <a:pt x="3783" y="16968"/>
                    <a:pt x="4918" y="15490"/>
                  </a:cubicBezTo>
                  <a:cubicBezTo>
                    <a:pt x="6054" y="14012"/>
                    <a:pt x="7326" y="12420"/>
                    <a:pt x="8599" y="10829"/>
                  </a:cubicBezTo>
                  <a:cubicBezTo>
                    <a:pt x="9871" y="9237"/>
                    <a:pt x="11144" y="7646"/>
                    <a:pt x="12434" y="6168"/>
                  </a:cubicBezTo>
                  <a:cubicBezTo>
                    <a:pt x="13724" y="4690"/>
                    <a:pt x="15031" y="3326"/>
                    <a:pt x="15822" y="2530"/>
                  </a:cubicBezTo>
                  <a:cubicBezTo>
                    <a:pt x="16613" y="1734"/>
                    <a:pt x="16888" y="1507"/>
                    <a:pt x="17215" y="1166"/>
                  </a:cubicBezTo>
                  <a:cubicBezTo>
                    <a:pt x="17541" y="824"/>
                    <a:pt x="17920" y="370"/>
                    <a:pt x="17954" y="142"/>
                  </a:cubicBezTo>
                  <a:cubicBezTo>
                    <a:pt x="17989" y="-85"/>
                    <a:pt x="17679" y="-85"/>
                    <a:pt x="16854" y="483"/>
                  </a:cubicBezTo>
                  <a:cubicBezTo>
                    <a:pt x="16028" y="1052"/>
                    <a:pt x="14687" y="2189"/>
                    <a:pt x="13294" y="3553"/>
                  </a:cubicBezTo>
                  <a:cubicBezTo>
                    <a:pt x="11901" y="4917"/>
                    <a:pt x="10456" y="6509"/>
                    <a:pt x="9063" y="8100"/>
                  </a:cubicBezTo>
                  <a:cubicBezTo>
                    <a:pt x="7670" y="9692"/>
                    <a:pt x="6329" y="11283"/>
                    <a:pt x="5073" y="12989"/>
                  </a:cubicBezTo>
                  <a:cubicBezTo>
                    <a:pt x="3818" y="14694"/>
                    <a:pt x="2648" y="16513"/>
                    <a:pt x="1875" y="17763"/>
                  </a:cubicBezTo>
                  <a:cubicBezTo>
                    <a:pt x="1101" y="19014"/>
                    <a:pt x="722" y="19696"/>
                    <a:pt x="447" y="20264"/>
                  </a:cubicBezTo>
                  <a:cubicBezTo>
                    <a:pt x="172" y="20833"/>
                    <a:pt x="0" y="21288"/>
                    <a:pt x="0" y="21401"/>
                  </a:cubicBezTo>
                  <a:cubicBezTo>
                    <a:pt x="0" y="21515"/>
                    <a:pt x="172" y="21288"/>
                    <a:pt x="825" y="20264"/>
                  </a:cubicBezTo>
                  <a:cubicBezTo>
                    <a:pt x="1479" y="19241"/>
                    <a:pt x="2614" y="17422"/>
                    <a:pt x="3749" y="15717"/>
                  </a:cubicBezTo>
                  <a:cubicBezTo>
                    <a:pt x="4884" y="14012"/>
                    <a:pt x="6019" y="12420"/>
                    <a:pt x="7275" y="10829"/>
                  </a:cubicBezTo>
                  <a:cubicBezTo>
                    <a:pt x="8530" y="9237"/>
                    <a:pt x="9906" y="7646"/>
                    <a:pt x="11213" y="6395"/>
                  </a:cubicBezTo>
                  <a:cubicBezTo>
                    <a:pt x="12520" y="5144"/>
                    <a:pt x="13758" y="4235"/>
                    <a:pt x="15082" y="3212"/>
                  </a:cubicBezTo>
                  <a:cubicBezTo>
                    <a:pt x="16406" y="2189"/>
                    <a:pt x="17817" y="1052"/>
                    <a:pt x="18917" y="711"/>
                  </a:cubicBezTo>
                  <a:cubicBezTo>
                    <a:pt x="20018" y="370"/>
                    <a:pt x="20809" y="824"/>
                    <a:pt x="21600" y="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212069" y="5360638"/>
              <a:ext cx="127781" cy="51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40" fill="norm" stroke="1" extrusionOk="0">
                  <a:moveTo>
                    <a:pt x="21032" y="2738"/>
                  </a:moveTo>
                  <a:cubicBezTo>
                    <a:pt x="18942" y="1947"/>
                    <a:pt x="16851" y="1157"/>
                    <a:pt x="14761" y="630"/>
                  </a:cubicBezTo>
                  <a:cubicBezTo>
                    <a:pt x="12671" y="103"/>
                    <a:pt x="10580" y="-160"/>
                    <a:pt x="7967" y="103"/>
                  </a:cubicBezTo>
                  <a:cubicBezTo>
                    <a:pt x="5355" y="367"/>
                    <a:pt x="2219" y="1157"/>
                    <a:pt x="826" y="2694"/>
                  </a:cubicBezTo>
                  <a:cubicBezTo>
                    <a:pt x="-568" y="4230"/>
                    <a:pt x="-220" y="6513"/>
                    <a:pt x="2045" y="8928"/>
                  </a:cubicBezTo>
                  <a:cubicBezTo>
                    <a:pt x="4309" y="11342"/>
                    <a:pt x="8490" y="13889"/>
                    <a:pt x="10580" y="15996"/>
                  </a:cubicBezTo>
                  <a:cubicBezTo>
                    <a:pt x="12671" y="18103"/>
                    <a:pt x="12671" y="19772"/>
                    <a:pt x="12671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155699" y="5712380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7600"/>
                    <a:pt x="1920" y="13600"/>
                    <a:pt x="5520" y="10000"/>
                  </a:cubicBezTo>
                  <a:cubicBezTo>
                    <a:pt x="9120" y="6400"/>
                    <a:pt x="1536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470955" y="5396971"/>
              <a:ext cx="122895" cy="44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500" fill="norm" stroke="1" extrusionOk="0">
                  <a:moveTo>
                    <a:pt x="15502" y="2030"/>
                  </a:moveTo>
                  <a:cubicBezTo>
                    <a:pt x="14062" y="1320"/>
                    <a:pt x="12622" y="610"/>
                    <a:pt x="11002" y="255"/>
                  </a:cubicBezTo>
                  <a:cubicBezTo>
                    <a:pt x="9382" y="-100"/>
                    <a:pt x="7582" y="-100"/>
                    <a:pt x="5962" y="356"/>
                  </a:cubicBezTo>
                  <a:cubicBezTo>
                    <a:pt x="4342" y="813"/>
                    <a:pt x="2902" y="1725"/>
                    <a:pt x="1642" y="3601"/>
                  </a:cubicBezTo>
                  <a:cubicBezTo>
                    <a:pt x="382" y="5477"/>
                    <a:pt x="-698" y="8317"/>
                    <a:pt x="562" y="11258"/>
                  </a:cubicBezTo>
                  <a:cubicBezTo>
                    <a:pt x="1822" y="14199"/>
                    <a:pt x="5422" y="17241"/>
                    <a:pt x="9202" y="18965"/>
                  </a:cubicBezTo>
                  <a:cubicBezTo>
                    <a:pt x="12982" y="20689"/>
                    <a:pt x="16942" y="21094"/>
                    <a:pt x="20902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655087" y="5445680"/>
              <a:ext cx="167542" cy="37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95" fill="norm" stroke="1" extrusionOk="0">
                  <a:moveTo>
                    <a:pt x="285" y="4418"/>
                  </a:moveTo>
                  <a:cubicBezTo>
                    <a:pt x="19" y="7486"/>
                    <a:pt x="-248" y="10555"/>
                    <a:pt x="419" y="13255"/>
                  </a:cubicBezTo>
                  <a:cubicBezTo>
                    <a:pt x="1085" y="15955"/>
                    <a:pt x="2685" y="18286"/>
                    <a:pt x="3885" y="19698"/>
                  </a:cubicBezTo>
                  <a:cubicBezTo>
                    <a:pt x="5085" y="21109"/>
                    <a:pt x="5885" y="21600"/>
                    <a:pt x="6285" y="21477"/>
                  </a:cubicBezTo>
                  <a:cubicBezTo>
                    <a:pt x="6685" y="21355"/>
                    <a:pt x="6685" y="20618"/>
                    <a:pt x="6285" y="18839"/>
                  </a:cubicBezTo>
                  <a:cubicBezTo>
                    <a:pt x="5885" y="17059"/>
                    <a:pt x="5085" y="14236"/>
                    <a:pt x="4419" y="11352"/>
                  </a:cubicBezTo>
                  <a:cubicBezTo>
                    <a:pt x="3752" y="8468"/>
                    <a:pt x="3219" y="5523"/>
                    <a:pt x="2952" y="3743"/>
                  </a:cubicBezTo>
                  <a:cubicBezTo>
                    <a:pt x="2685" y="1964"/>
                    <a:pt x="2685" y="1350"/>
                    <a:pt x="3219" y="859"/>
                  </a:cubicBezTo>
                  <a:cubicBezTo>
                    <a:pt x="3752" y="368"/>
                    <a:pt x="4819" y="0"/>
                    <a:pt x="6952" y="0"/>
                  </a:cubicBezTo>
                  <a:cubicBezTo>
                    <a:pt x="9085" y="0"/>
                    <a:pt x="12285" y="368"/>
                    <a:pt x="15219" y="1780"/>
                  </a:cubicBezTo>
                  <a:cubicBezTo>
                    <a:pt x="18152" y="3191"/>
                    <a:pt x="20819" y="5645"/>
                    <a:pt x="21085" y="8345"/>
                  </a:cubicBezTo>
                  <a:cubicBezTo>
                    <a:pt x="21352" y="11045"/>
                    <a:pt x="19219" y="13991"/>
                    <a:pt x="16019" y="16139"/>
                  </a:cubicBezTo>
                  <a:cubicBezTo>
                    <a:pt x="12819" y="18286"/>
                    <a:pt x="8552" y="19636"/>
                    <a:pt x="5752" y="20311"/>
                  </a:cubicBezTo>
                  <a:cubicBezTo>
                    <a:pt x="2952" y="20986"/>
                    <a:pt x="1619" y="20986"/>
                    <a:pt x="1219" y="20680"/>
                  </a:cubicBezTo>
                  <a:cubicBezTo>
                    <a:pt x="819" y="20373"/>
                    <a:pt x="1352" y="19759"/>
                    <a:pt x="1885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936749" y="5712380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2053980" y="5454940"/>
              <a:ext cx="134793" cy="30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0982" fill="norm" stroke="1" extrusionOk="0">
                  <a:moveTo>
                    <a:pt x="1510" y="8064"/>
                  </a:moveTo>
                  <a:cubicBezTo>
                    <a:pt x="1183" y="11978"/>
                    <a:pt x="856" y="15892"/>
                    <a:pt x="856" y="18212"/>
                  </a:cubicBezTo>
                  <a:cubicBezTo>
                    <a:pt x="856" y="20531"/>
                    <a:pt x="1183" y="21256"/>
                    <a:pt x="1347" y="20894"/>
                  </a:cubicBezTo>
                  <a:cubicBezTo>
                    <a:pt x="1510" y="20531"/>
                    <a:pt x="1510" y="19082"/>
                    <a:pt x="1183" y="15820"/>
                  </a:cubicBezTo>
                  <a:cubicBezTo>
                    <a:pt x="856" y="12558"/>
                    <a:pt x="201" y="7484"/>
                    <a:pt x="38" y="4585"/>
                  </a:cubicBezTo>
                  <a:cubicBezTo>
                    <a:pt x="-126" y="1686"/>
                    <a:pt x="201" y="961"/>
                    <a:pt x="1838" y="453"/>
                  </a:cubicBezTo>
                  <a:cubicBezTo>
                    <a:pt x="3474" y="-54"/>
                    <a:pt x="6419" y="-344"/>
                    <a:pt x="10019" y="743"/>
                  </a:cubicBezTo>
                  <a:cubicBezTo>
                    <a:pt x="13619" y="1830"/>
                    <a:pt x="17874" y="4295"/>
                    <a:pt x="19674" y="7412"/>
                  </a:cubicBezTo>
                  <a:cubicBezTo>
                    <a:pt x="21474" y="10528"/>
                    <a:pt x="20819" y="14298"/>
                    <a:pt x="20165" y="18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2363142" y="5496480"/>
              <a:ext cx="2445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9999" y="0"/>
                  </a:moveTo>
                  <a:cubicBezTo>
                    <a:pt x="4599" y="2400"/>
                    <a:pt x="-801" y="4800"/>
                    <a:pt x="99" y="7900"/>
                  </a:cubicBezTo>
                  <a:cubicBezTo>
                    <a:pt x="999" y="11000"/>
                    <a:pt x="8199" y="14800"/>
                    <a:pt x="11799" y="17200"/>
                  </a:cubicBezTo>
                  <a:cubicBezTo>
                    <a:pt x="15399" y="19600"/>
                    <a:pt x="15399" y="20600"/>
                    <a:pt x="16299" y="21100"/>
                  </a:cubicBezTo>
                  <a:cubicBezTo>
                    <a:pt x="17199" y="21600"/>
                    <a:pt x="18999" y="21600"/>
                    <a:pt x="207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2334122" y="5419685"/>
              <a:ext cx="175437" cy="30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46" fill="norm" stroke="1" extrusionOk="0">
                  <a:moveTo>
                    <a:pt x="321" y="5368"/>
                  </a:moveTo>
                  <a:cubicBezTo>
                    <a:pt x="67" y="4628"/>
                    <a:pt x="-187" y="3888"/>
                    <a:pt x="194" y="2927"/>
                  </a:cubicBezTo>
                  <a:cubicBezTo>
                    <a:pt x="575" y="1965"/>
                    <a:pt x="1592" y="782"/>
                    <a:pt x="4133" y="264"/>
                  </a:cubicBezTo>
                  <a:cubicBezTo>
                    <a:pt x="6674" y="-254"/>
                    <a:pt x="10740" y="-106"/>
                    <a:pt x="14425" y="1595"/>
                  </a:cubicBezTo>
                  <a:cubicBezTo>
                    <a:pt x="18109" y="3297"/>
                    <a:pt x="21413" y="6551"/>
                    <a:pt x="21032" y="9806"/>
                  </a:cubicBezTo>
                  <a:cubicBezTo>
                    <a:pt x="20651" y="13061"/>
                    <a:pt x="16585" y="16316"/>
                    <a:pt x="13408" y="18239"/>
                  </a:cubicBezTo>
                  <a:cubicBezTo>
                    <a:pt x="10232" y="20162"/>
                    <a:pt x="7945" y="20754"/>
                    <a:pt x="5658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2527300" y="5651965"/>
              <a:ext cx="234950" cy="12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2" fill="norm" stroke="1" extrusionOk="0">
                  <a:moveTo>
                    <a:pt x="0" y="2715"/>
                  </a:moveTo>
                  <a:cubicBezTo>
                    <a:pt x="778" y="1275"/>
                    <a:pt x="1557" y="-165"/>
                    <a:pt x="3114" y="15"/>
                  </a:cubicBezTo>
                  <a:cubicBezTo>
                    <a:pt x="4670" y="195"/>
                    <a:pt x="7005" y="1995"/>
                    <a:pt x="7881" y="4695"/>
                  </a:cubicBezTo>
                  <a:cubicBezTo>
                    <a:pt x="8757" y="7395"/>
                    <a:pt x="8173" y="10995"/>
                    <a:pt x="7492" y="13695"/>
                  </a:cubicBezTo>
                  <a:cubicBezTo>
                    <a:pt x="6811" y="16395"/>
                    <a:pt x="6032" y="18195"/>
                    <a:pt x="6130" y="19455"/>
                  </a:cubicBezTo>
                  <a:cubicBezTo>
                    <a:pt x="6227" y="20715"/>
                    <a:pt x="7200" y="21435"/>
                    <a:pt x="9924" y="20355"/>
                  </a:cubicBezTo>
                  <a:cubicBezTo>
                    <a:pt x="12649" y="19275"/>
                    <a:pt x="17124" y="16395"/>
                    <a:pt x="21600" y="13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2813050" y="5151463"/>
              <a:ext cx="190500" cy="90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06"/>
                  </a:moveTo>
                  <a:cubicBezTo>
                    <a:pt x="240" y="253"/>
                    <a:pt x="480" y="0"/>
                    <a:pt x="840" y="0"/>
                  </a:cubicBezTo>
                  <a:cubicBezTo>
                    <a:pt x="1200" y="0"/>
                    <a:pt x="1680" y="253"/>
                    <a:pt x="2280" y="1113"/>
                  </a:cubicBezTo>
                  <a:cubicBezTo>
                    <a:pt x="2880" y="1973"/>
                    <a:pt x="3600" y="3440"/>
                    <a:pt x="4560" y="5084"/>
                  </a:cubicBezTo>
                  <a:cubicBezTo>
                    <a:pt x="5520" y="6728"/>
                    <a:pt x="6720" y="8549"/>
                    <a:pt x="7800" y="10395"/>
                  </a:cubicBezTo>
                  <a:cubicBezTo>
                    <a:pt x="8880" y="12242"/>
                    <a:pt x="9840" y="14113"/>
                    <a:pt x="11280" y="15732"/>
                  </a:cubicBezTo>
                  <a:cubicBezTo>
                    <a:pt x="12720" y="17351"/>
                    <a:pt x="14640" y="18717"/>
                    <a:pt x="16440" y="19652"/>
                  </a:cubicBezTo>
                  <a:cubicBezTo>
                    <a:pt x="18240" y="20588"/>
                    <a:pt x="19920" y="210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054350" y="5579030"/>
              <a:ext cx="317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960"/>
                    <a:pt x="8640" y="9920"/>
                    <a:pt x="12240" y="13520"/>
                  </a:cubicBezTo>
                  <a:cubicBezTo>
                    <a:pt x="15840" y="17120"/>
                    <a:pt x="18720" y="19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2997200" y="5400124"/>
              <a:ext cx="225308" cy="16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191" fill="norm" stroke="1" extrusionOk="0">
                  <a:moveTo>
                    <a:pt x="0" y="12940"/>
                  </a:moveTo>
                  <a:cubicBezTo>
                    <a:pt x="0" y="10006"/>
                    <a:pt x="0" y="7073"/>
                    <a:pt x="1375" y="4540"/>
                  </a:cubicBezTo>
                  <a:cubicBezTo>
                    <a:pt x="2749" y="2006"/>
                    <a:pt x="5498" y="-127"/>
                    <a:pt x="8836" y="6"/>
                  </a:cubicBezTo>
                  <a:cubicBezTo>
                    <a:pt x="12175" y="140"/>
                    <a:pt x="16102" y="2540"/>
                    <a:pt x="18458" y="5473"/>
                  </a:cubicBezTo>
                  <a:cubicBezTo>
                    <a:pt x="20815" y="8406"/>
                    <a:pt x="21600" y="11873"/>
                    <a:pt x="20225" y="14673"/>
                  </a:cubicBezTo>
                  <a:cubicBezTo>
                    <a:pt x="18851" y="17473"/>
                    <a:pt x="15316" y="19606"/>
                    <a:pt x="12371" y="20540"/>
                  </a:cubicBezTo>
                  <a:cubicBezTo>
                    <a:pt x="9425" y="21473"/>
                    <a:pt x="7069" y="21206"/>
                    <a:pt x="4713" y="2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3270250" y="5098788"/>
              <a:ext cx="214954" cy="575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33" fill="norm" stroke="1" extrusionOk="0">
                  <a:moveTo>
                    <a:pt x="0" y="148"/>
                  </a:moveTo>
                  <a:cubicBezTo>
                    <a:pt x="1246" y="-9"/>
                    <a:pt x="2492" y="-167"/>
                    <a:pt x="4569" y="385"/>
                  </a:cubicBezTo>
                  <a:cubicBezTo>
                    <a:pt x="6646" y="937"/>
                    <a:pt x="9554" y="2198"/>
                    <a:pt x="12565" y="4208"/>
                  </a:cubicBezTo>
                  <a:cubicBezTo>
                    <a:pt x="15577" y="6218"/>
                    <a:pt x="18692" y="8978"/>
                    <a:pt x="20146" y="11421"/>
                  </a:cubicBezTo>
                  <a:cubicBezTo>
                    <a:pt x="21600" y="13865"/>
                    <a:pt x="21392" y="15994"/>
                    <a:pt x="19419" y="17610"/>
                  </a:cubicBezTo>
                  <a:cubicBezTo>
                    <a:pt x="17446" y="19226"/>
                    <a:pt x="13708" y="20329"/>
                    <a:pt x="9969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3061695" y="5477430"/>
              <a:ext cx="4345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1161"/>
                    <a:pt x="-1443" y="2323"/>
                    <a:pt x="1502" y="5923"/>
                  </a:cubicBezTo>
                  <a:cubicBezTo>
                    <a:pt x="4448" y="9523"/>
                    <a:pt x="12302" y="15561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8921749" y="7099573"/>
              <a:ext cx="1383303" cy="14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488" fill="norm" stroke="1" extrusionOk="0">
                  <a:moveTo>
                    <a:pt x="0" y="496"/>
                  </a:moveTo>
                  <a:cubicBezTo>
                    <a:pt x="594" y="192"/>
                    <a:pt x="1189" y="-112"/>
                    <a:pt x="2097" y="40"/>
                  </a:cubicBezTo>
                  <a:cubicBezTo>
                    <a:pt x="3006" y="192"/>
                    <a:pt x="4228" y="801"/>
                    <a:pt x="5400" y="1257"/>
                  </a:cubicBezTo>
                  <a:cubicBezTo>
                    <a:pt x="6572" y="1713"/>
                    <a:pt x="7695" y="2018"/>
                    <a:pt x="8868" y="2474"/>
                  </a:cubicBezTo>
                  <a:cubicBezTo>
                    <a:pt x="10040" y="2930"/>
                    <a:pt x="11262" y="3539"/>
                    <a:pt x="12583" y="4147"/>
                  </a:cubicBezTo>
                  <a:cubicBezTo>
                    <a:pt x="13905" y="4756"/>
                    <a:pt x="15325" y="5364"/>
                    <a:pt x="16580" y="5820"/>
                  </a:cubicBezTo>
                  <a:cubicBezTo>
                    <a:pt x="17835" y="6277"/>
                    <a:pt x="18925" y="6581"/>
                    <a:pt x="19651" y="6733"/>
                  </a:cubicBezTo>
                  <a:cubicBezTo>
                    <a:pt x="20378" y="6885"/>
                    <a:pt x="20741" y="6885"/>
                    <a:pt x="21039" y="6733"/>
                  </a:cubicBezTo>
                  <a:cubicBezTo>
                    <a:pt x="21336" y="6581"/>
                    <a:pt x="21567" y="6277"/>
                    <a:pt x="21583" y="6581"/>
                  </a:cubicBezTo>
                  <a:cubicBezTo>
                    <a:pt x="21600" y="6885"/>
                    <a:pt x="21402" y="7798"/>
                    <a:pt x="20692" y="8711"/>
                  </a:cubicBezTo>
                  <a:cubicBezTo>
                    <a:pt x="19982" y="9623"/>
                    <a:pt x="18760" y="10536"/>
                    <a:pt x="17472" y="10992"/>
                  </a:cubicBezTo>
                  <a:cubicBezTo>
                    <a:pt x="16183" y="11449"/>
                    <a:pt x="14829" y="11449"/>
                    <a:pt x="14020" y="11449"/>
                  </a:cubicBezTo>
                  <a:cubicBezTo>
                    <a:pt x="13211" y="11449"/>
                    <a:pt x="12947" y="11449"/>
                    <a:pt x="12699" y="11449"/>
                  </a:cubicBezTo>
                  <a:cubicBezTo>
                    <a:pt x="12451" y="11449"/>
                    <a:pt x="12220" y="11449"/>
                    <a:pt x="12187" y="11601"/>
                  </a:cubicBezTo>
                  <a:cubicBezTo>
                    <a:pt x="12154" y="11753"/>
                    <a:pt x="12319" y="12057"/>
                    <a:pt x="13013" y="13122"/>
                  </a:cubicBezTo>
                  <a:cubicBezTo>
                    <a:pt x="13706" y="14187"/>
                    <a:pt x="14928" y="16012"/>
                    <a:pt x="15787" y="17533"/>
                  </a:cubicBezTo>
                  <a:cubicBezTo>
                    <a:pt x="16646" y="19054"/>
                    <a:pt x="17141" y="20271"/>
                    <a:pt x="17637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1" name="Drawing"/>
          <p:cNvGrpSpPr/>
          <p:nvPr/>
        </p:nvGrpSpPr>
        <p:grpSpPr>
          <a:xfrm>
            <a:off x="425449" y="1661437"/>
            <a:ext cx="12363451" cy="7501613"/>
            <a:chOff x="0" y="0"/>
            <a:chExt cx="12363449" cy="7501612"/>
          </a:xfrm>
        </p:grpSpPr>
        <p:sp>
          <p:nvSpPr>
            <p:cNvPr id="2390" name="Line"/>
            <p:cNvSpPr/>
            <p:nvPr/>
          </p:nvSpPr>
          <p:spPr>
            <a:xfrm>
              <a:off x="369949" y="51018"/>
              <a:ext cx="190968" cy="351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66" fill="norm" stroke="1" extrusionOk="0">
                  <a:moveTo>
                    <a:pt x="3375" y="125"/>
                  </a:moveTo>
                  <a:cubicBezTo>
                    <a:pt x="2663" y="642"/>
                    <a:pt x="1951" y="1159"/>
                    <a:pt x="2070" y="1612"/>
                  </a:cubicBezTo>
                  <a:cubicBezTo>
                    <a:pt x="2189" y="2065"/>
                    <a:pt x="3138" y="2453"/>
                    <a:pt x="4918" y="2712"/>
                  </a:cubicBezTo>
                  <a:cubicBezTo>
                    <a:pt x="6699" y="2970"/>
                    <a:pt x="9310" y="3100"/>
                    <a:pt x="11802" y="2906"/>
                  </a:cubicBezTo>
                  <a:cubicBezTo>
                    <a:pt x="14294" y="2712"/>
                    <a:pt x="16668" y="2194"/>
                    <a:pt x="18448" y="1612"/>
                  </a:cubicBezTo>
                  <a:cubicBezTo>
                    <a:pt x="20228" y="1030"/>
                    <a:pt x="21415" y="383"/>
                    <a:pt x="21415" y="125"/>
                  </a:cubicBezTo>
                  <a:cubicBezTo>
                    <a:pt x="21415" y="-134"/>
                    <a:pt x="20228" y="-5"/>
                    <a:pt x="17855" y="642"/>
                  </a:cubicBezTo>
                  <a:cubicBezTo>
                    <a:pt x="15481" y="1289"/>
                    <a:pt x="11920" y="2453"/>
                    <a:pt x="9547" y="3358"/>
                  </a:cubicBezTo>
                  <a:cubicBezTo>
                    <a:pt x="7173" y="4264"/>
                    <a:pt x="5986" y="4910"/>
                    <a:pt x="5274" y="5557"/>
                  </a:cubicBezTo>
                  <a:cubicBezTo>
                    <a:pt x="4562" y="6204"/>
                    <a:pt x="4325" y="6850"/>
                    <a:pt x="4800" y="7303"/>
                  </a:cubicBezTo>
                  <a:cubicBezTo>
                    <a:pt x="5274" y="7756"/>
                    <a:pt x="6461" y="8015"/>
                    <a:pt x="7648" y="8209"/>
                  </a:cubicBezTo>
                  <a:cubicBezTo>
                    <a:pt x="8835" y="8403"/>
                    <a:pt x="10022" y="8532"/>
                    <a:pt x="11208" y="8726"/>
                  </a:cubicBezTo>
                  <a:cubicBezTo>
                    <a:pt x="12395" y="8920"/>
                    <a:pt x="13582" y="9179"/>
                    <a:pt x="13819" y="9696"/>
                  </a:cubicBezTo>
                  <a:cubicBezTo>
                    <a:pt x="14057" y="10213"/>
                    <a:pt x="13345" y="10989"/>
                    <a:pt x="11208" y="12218"/>
                  </a:cubicBezTo>
                  <a:cubicBezTo>
                    <a:pt x="9072" y="13447"/>
                    <a:pt x="5512" y="15128"/>
                    <a:pt x="3375" y="16357"/>
                  </a:cubicBezTo>
                  <a:cubicBezTo>
                    <a:pt x="1239" y="17586"/>
                    <a:pt x="527" y="18362"/>
                    <a:pt x="171" y="19073"/>
                  </a:cubicBezTo>
                  <a:cubicBezTo>
                    <a:pt x="-185" y="19785"/>
                    <a:pt x="-185" y="20431"/>
                    <a:pt x="2189" y="20819"/>
                  </a:cubicBezTo>
                  <a:cubicBezTo>
                    <a:pt x="4562" y="21207"/>
                    <a:pt x="9310" y="21337"/>
                    <a:pt x="14057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584200" y="207174"/>
              <a:ext cx="184151" cy="18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5013"/>
                  </a:moveTo>
                  <a:cubicBezTo>
                    <a:pt x="248" y="3275"/>
                    <a:pt x="497" y="1537"/>
                    <a:pt x="1366" y="668"/>
                  </a:cubicBezTo>
                  <a:cubicBezTo>
                    <a:pt x="2234" y="-201"/>
                    <a:pt x="3724" y="-201"/>
                    <a:pt x="5090" y="544"/>
                  </a:cubicBezTo>
                  <a:cubicBezTo>
                    <a:pt x="6455" y="1289"/>
                    <a:pt x="7697" y="2778"/>
                    <a:pt x="7945" y="5509"/>
                  </a:cubicBezTo>
                  <a:cubicBezTo>
                    <a:pt x="8193" y="8240"/>
                    <a:pt x="7448" y="12213"/>
                    <a:pt x="6703" y="14696"/>
                  </a:cubicBezTo>
                  <a:cubicBezTo>
                    <a:pt x="5959" y="17178"/>
                    <a:pt x="5214" y="18171"/>
                    <a:pt x="4717" y="18047"/>
                  </a:cubicBezTo>
                  <a:cubicBezTo>
                    <a:pt x="4221" y="17923"/>
                    <a:pt x="3972" y="16682"/>
                    <a:pt x="5710" y="14447"/>
                  </a:cubicBezTo>
                  <a:cubicBezTo>
                    <a:pt x="7448" y="12213"/>
                    <a:pt x="11172" y="8985"/>
                    <a:pt x="13779" y="6502"/>
                  </a:cubicBezTo>
                  <a:cubicBezTo>
                    <a:pt x="16386" y="4020"/>
                    <a:pt x="17876" y="2282"/>
                    <a:pt x="18124" y="1909"/>
                  </a:cubicBezTo>
                  <a:cubicBezTo>
                    <a:pt x="18372" y="1537"/>
                    <a:pt x="17379" y="2530"/>
                    <a:pt x="16014" y="4889"/>
                  </a:cubicBezTo>
                  <a:cubicBezTo>
                    <a:pt x="14648" y="7247"/>
                    <a:pt x="12910" y="10971"/>
                    <a:pt x="12166" y="13454"/>
                  </a:cubicBezTo>
                  <a:cubicBezTo>
                    <a:pt x="11421" y="15937"/>
                    <a:pt x="11669" y="17178"/>
                    <a:pt x="13407" y="18296"/>
                  </a:cubicBezTo>
                  <a:cubicBezTo>
                    <a:pt x="15145" y="19413"/>
                    <a:pt x="18372" y="20406"/>
                    <a:pt x="2160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425450" y="484862"/>
              <a:ext cx="273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95" y="15600"/>
                    <a:pt x="12391" y="9600"/>
                    <a:pt x="15991" y="6000"/>
                  </a:cubicBezTo>
                  <a:cubicBezTo>
                    <a:pt x="19591" y="2400"/>
                    <a:pt x="2059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601133" y="497562"/>
              <a:ext cx="167218" cy="4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2734" y="16904"/>
                  </a:moveTo>
                  <a:cubicBezTo>
                    <a:pt x="1367" y="18783"/>
                    <a:pt x="0" y="20661"/>
                    <a:pt x="0" y="21130"/>
                  </a:cubicBezTo>
                  <a:cubicBezTo>
                    <a:pt x="0" y="21600"/>
                    <a:pt x="1367" y="20661"/>
                    <a:pt x="5195" y="16904"/>
                  </a:cubicBezTo>
                  <a:cubicBezTo>
                    <a:pt x="9023" y="13148"/>
                    <a:pt x="15311" y="65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990600" y="275312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003300" y="408662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2724150" y="122912"/>
              <a:ext cx="31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708"/>
                    <a:pt x="11520" y="9415"/>
                    <a:pt x="15120" y="13015"/>
                  </a:cubicBezTo>
                  <a:cubicBezTo>
                    <a:pt x="18720" y="16615"/>
                    <a:pt x="2016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2753455" y="12613"/>
              <a:ext cx="158968" cy="431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287" fill="norm" stroke="1" extrusionOk="0">
                  <a:moveTo>
                    <a:pt x="316" y="5751"/>
                  </a:moveTo>
                  <a:cubicBezTo>
                    <a:pt x="42" y="3977"/>
                    <a:pt x="-231" y="2203"/>
                    <a:pt x="316" y="1160"/>
                  </a:cubicBezTo>
                  <a:cubicBezTo>
                    <a:pt x="863" y="116"/>
                    <a:pt x="2230" y="-197"/>
                    <a:pt x="5921" y="116"/>
                  </a:cubicBezTo>
                  <a:cubicBezTo>
                    <a:pt x="9612" y="429"/>
                    <a:pt x="15627" y="1368"/>
                    <a:pt x="18498" y="2829"/>
                  </a:cubicBezTo>
                  <a:cubicBezTo>
                    <a:pt x="21369" y="4290"/>
                    <a:pt x="21096" y="6273"/>
                    <a:pt x="18361" y="8046"/>
                  </a:cubicBezTo>
                  <a:cubicBezTo>
                    <a:pt x="15627" y="9820"/>
                    <a:pt x="10432" y="11386"/>
                    <a:pt x="7151" y="12273"/>
                  </a:cubicBezTo>
                  <a:cubicBezTo>
                    <a:pt x="3870" y="13160"/>
                    <a:pt x="2503" y="13368"/>
                    <a:pt x="3187" y="13473"/>
                  </a:cubicBezTo>
                  <a:cubicBezTo>
                    <a:pt x="3870" y="13577"/>
                    <a:pt x="6604" y="13577"/>
                    <a:pt x="9885" y="14151"/>
                  </a:cubicBezTo>
                  <a:cubicBezTo>
                    <a:pt x="13166" y="14725"/>
                    <a:pt x="16994" y="15873"/>
                    <a:pt x="18498" y="16916"/>
                  </a:cubicBezTo>
                  <a:cubicBezTo>
                    <a:pt x="20002" y="17960"/>
                    <a:pt x="19182" y="18899"/>
                    <a:pt x="17268" y="19681"/>
                  </a:cubicBezTo>
                  <a:cubicBezTo>
                    <a:pt x="15354" y="20464"/>
                    <a:pt x="12346" y="21090"/>
                    <a:pt x="9612" y="21246"/>
                  </a:cubicBezTo>
                  <a:cubicBezTo>
                    <a:pt x="6878" y="21403"/>
                    <a:pt x="4417" y="21090"/>
                    <a:pt x="3187" y="20673"/>
                  </a:cubicBezTo>
                  <a:cubicBezTo>
                    <a:pt x="1956" y="20255"/>
                    <a:pt x="1956" y="19733"/>
                    <a:pt x="1956" y="1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2966761" y="220289"/>
              <a:ext cx="125689" cy="20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381" fill="norm" stroke="1" extrusionOk="0">
                  <a:moveTo>
                    <a:pt x="3964" y="8945"/>
                  </a:moveTo>
                  <a:cubicBezTo>
                    <a:pt x="8493" y="6981"/>
                    <a:pt x="13022" y="5017"/>
                    <a:pt x="15461" y="3490"/>
                  </a:cubicBezTo>
                  <a:cubicBezTo>
                    <a:pt x="17900" y="1963"/>
                    <a:pt x="18248" y="872"/>
                    <a:pt x="17552" y="326"/>
                  </a:cubicBezTo>
                  <a:cubicBezTo>
                    <a:pt x="16855" y="-219"/>
                    <a:pt x="15113" y="-219"/>
                    <a:pt x="11977" y="1417"/>
                  </a:cubicBezTo>
                  <a:cubicBezTo>
                    <a:pt x="8842" y="3054"/>
                    <a:pt x="4313" y="6326"/>
                    <a:pt x="1874" y="9272"/>
                  </a:cubicBezTo>
                  <a:cubicBezTo>
                    <a:pt x="-565" y="12217"/>
                    <a:pt x="-913" y="14836"/>
                    <a:pt x="2571" y="16799"/>
                  </a:cubicBezTo>
                  <a:cubicBezTo>
                    <a:pt x="6055" y="18763"/>
                    <a:pt x="13371" y="20072"/>
                    <a:pt x="20687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3143250" y="173712"/>
              <a:ext cx="215901" cy="237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5161"/>
                  </a:moveTo>
                  <a:cubicBezTo>
                    <a:pt x="2118" y="5735"/>
                    <a:pt x="4235" y="6308"/>
                    <a:pt x="6247" y="8124"/>
                  </a:cubicBezTo>
                  <a:cubicBezTo>
                    <a:pt x="8259" y="9940"/>
                    <a:pt x="10165" y="12998"/>
                    <a:pt x="11118" y="15196"/>
                  </a:cubicBezTo>
                  <a:cubicBezTo>
                    <a:pt x="12071" y="17395"/>
                    <a:pt x="12071" y="18733"/>
                    <a:pt x="11541" y="19784"/>
                  </a:cubicBezTo>
                  <a:cubicBezTo>
                    <a:pt x="11012" y="20835"/>
                    <a:pt x="9953" y="21600"/>
                    <a:pt x="9318" y="21409"/>
                  </a:cubicBezTo>
                  <a:cubicBezTo>
                    <a:pt x="8682" y="21218"/>
                    <a:pt x="8471" y="20071"/>
                    <a:pt x="9000" y="17108"/>
                  </a:cubicBezTo>
                  <a:cubicBezTo>
                    <a:pt x="9529" y="14145"/>
                    <a:pt x="10800" y="9366"/>
                    <a:pt x="13024" y="6212"/>
                  </a:cubicBezTo>
                  <a:cubicBezTo>
                    <a:pt x="15247" y="3058"/>
                    <a:pt x="18424" y="15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608262" y="52032"/>
              <a:ext cx="206433" cy="43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311" fill="norm" stroke="1" extrusionOk="0">
                  <a:moveTo>
                    <a:pt x="2393" y="5322"/>
                  </a:moveTo>
                  <a:cubicBezTo>
                    <a:pt x="3249" y="8525"/>
                    <a:pt x="4104" y="11729"/>
                    <a:pt x="4639" y="14055"/>
                  </a:cubicBezTo>
                  <a:cubicBezTo>
                    <a:pt x="5174" y="16380"/>
                    <a:pt x="5387" y="17827"/>
                    <a:pt x="5494" y="19015"/>
                  </a:cubicBezTo>
                  <a:cubicBezTo>
                    <a:pt x="5601" y="20204"/>
                    <a:pt x="5601" y="21134"/>
                    <a:pt x="5280" y="21289"/>
                  </a:cubicBezTo>
                  <a:cubicBezTo>
                    <a:pt x="4960" y="21444"/>
                    <a:pt x="4318" y="20824"/>
                    <a:pt x="3356" y="18809"/>
                  </a:cubicBezTo>
                  <a:cubicBezTo>
                    <a:pt x="2393" y="16793"/>
                    <a:pt x="1110" y="13383"/>
                    <a:pt x="469" y="10334"/>
                  </a:cubicBezTo>
                  <a:cubicBezTo>
                    <a:pt x="-173" y="7285"/>
                    <a:pt x="-173" y="4598"/>
                    <a:pt x="576" y="2841"/>
                  </a:cubicBezTo>
                  <a:cubicBezTo>
                    <a:pt x="1324" y="1084"/>
                    <a:pt x="2821" y="257"/>
                    <a:pt x="5174" y="51"/>
                  </a:cubicBezTo>
                  <a:cubicBezTo>
                    <a:pt x="7526" y="-156"/>
                    <a:pt x="10734" y="257"/>
                    <a:pt x="13728" y="1601"/>
                  </a:cubicBezTo>
                  <a:cubicBezTo>
                    <a:pt x="16722" y="2944"/>
                    <a:pt x="19502" y="5218"/>
                    <a:pt x="20465" y="7699"/>
                  </a:cubicBezTo>
                  <a:cubicBezTo>
                    <a:pt x="21427" y="10179"/>
                    <a:pt x="20572" y="12866"/>
                    <a:pt x="18433" y="14933"/>
                  </a:cubicBezTo>
                  <a:cubicBezTo>
                    <a:pt x="16294" y="17000"/>
                    <a:pt x="12873" y="18447"/>
                    <a:pt x="10413" y="19170"/>
                  </a:cubicBezTo>
                  <a:cubicBezTo>
                    <a:pt x="7954" y="19894"/>
                    <a:pt x="6457" y="19894"/>
                    <a:pt x="5815" y="19635"/>
                  </a:cubicBezTo>
                  <a:cubicBezTo>
                    <a:pt x="5174" y="19377"/>
                    <a:pt x="5387" y="18860"/>
                    <a:pt x="5601" y="18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859987" y="389612"/>
              <a:ext cx="1961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40"/>
                    <a:pt x="-1585" y="10080"/>
                    <a:pt x="575" y="13680"/>
                  </a:cubicBezTo>
                  <a:cubicBezTo>
                    <a:pt x="2735" y="17280"/>
                    <a:pt x="11375" y="1944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033701" y="211812"/>
              <a:ext cx="322150" cy="112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75" fill="norm" stroke="1" extrusionOk="0">
                  <a:moveTo>
                    <a:pt x="2005" y="14400"/>
                  </a:moveTo>
                  <a:cubicBezTo>
                    <a:pt x="1863" y="16400"/>
                    <a:pt x="1722" y="18400"/>
                    <a:pt x="1369" y="18800"/>
                  </a:cubicBezTo>
                  <a:cubicBezTo>
                    <a:pt x="1016" y="19200"/>
                    <a:pt x="452" y="18000"/>
                    <a:pt x="169" y="15800"/>
                  </a:cubicBezTo>
                  <a:cubicBezTo>
                    <a:pt x="-113" y="13600"/>
                    <a:pt x="-113" y="10400"/>
                    <a:pt x="734" y="7600"/>
                  </a:cubicBezTo>
                  <a:cubicBezTo>
                    <a:pt x="1581" y="4800"/>
                    <a:pt x="3275" y="2400"/>
                    <a:pt x="5111" y="3600"/>
                  </a:cubicBezTo>
                  <a:cubicBezTo>
                    <a:pt x="6946" y="4800"/>
                    <a:pt x="8922" y="9600"/>
                    <a:pt x="10475" y="13200"/>
                  </a:cubicBezTo>
                  <a:cubicBezTo>
                    <a:pt x="12028" y="16800"/>
                    <a:pt x="13158" y="19200"/>
                    <a:pt x="14075" y="20400"/>
                  </a:cubicBezTo>
                  <a:cubicBezTo>
                    <a:pt x="14993" y="21600"/>
                    <a:pt x="15699" y="21600"/>
                    <a:pt x="16616" y="19000"/>
                  </a:cubicBezTo>
                  <a:cubicBezTo>
                    <a:pt x="17534" y="16400"/>
                    <a:pt x="18663" y="11200"/>
                    <a:pt x="19511" y="7600"/>
                  </a:cubicBezTo>
                  <a:cubicBezTo>
                    <a:pt x="20358" y="4000"/>
                    <a:pt x="20922" y="2000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3391989" y="157957"/>
              <a:ext cx="157662" cy="220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988" fill="norm" stroke="1" extrusionOk="0">
                  <a:moveTo>
                    <a:pt x="2444" y="9981"/>
                  </a:moveTo>
                  <a:cubicBezTo>
                    <a:pt x="2444" y="12000"/>
                    <a:pt x="2444" y="14019"/>
                    <a:pt x="2444" y="15634"/>
                  </a:cubicBezTo>
                  <a:cubicBezTo>
                    <a:pt x="2444" y="17249"/>
                    <a:pt x="2444" y="18460"/>
                    <a:pt x="2012" y="19469"/>
                  </a:cubicBezTo>
                  <a:cubicBezTo>
                    <a:pt x="1580" y="20479"/>
                    <a:pt x="716" y="21286"/>
                    <a:pt x="284" y="20882"/>
                  </a:cubicBezTo>
                  <a:cubicBezTo>
                    <a:pt x="-148" y="20479"/>
                    <a:pt x="-148" y="18864"/>
                    <a:pt x="716" y="15936"/>
                  </a:cubicBezTo>
                  <a:cubicBezTo>
                    <a:pt x="1580" y="13009"/>
                    <a:pt x="3308" y="8770"/>
                    <a:pt x="5036" y="5843"/>
                  </a:cubicBezTo>
                  <a:cubicBezTo>
                    <a:pt x="6764" y="2916"/>
                    <a:pt x="8492" y="1301"/>
                    <a:pt x="10076" y="493"/>
                  </a:cubicBezTo>
                  <a:cubicBezTo>
                    <a:pt x="11660" y="-314"/>
                    <a:pt x="13100" y="-314"/>
                    <a:pt x="14972" y="1907"/>
                  </a:cubicBezTo>
                  <a:cubicBezTo>
                    <a:pt x="16844" y="4127"/>
                    <a:pt x="19148" y="8568"/>
                    <a:pt x="19868" y="11394"/>
                  </a:cubicBezTo>
                  <a:cubicBezTo>
                    <a:pt x="20588" y="14221"/>
                    <a:pt x="19724" y="15432"/>
                    <a:pt x="19724" y="15634"/>
                  </a:cubicBezTo>
                  <a:cubicBezTo>
                    <a:pt x="19724" y="15836"/>
                    <a:pt x="20588" y="15028"/>
                    <a:pt x="21452" y="14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3716254" y="23673"/>
              <a:ext cx="119147" cy="404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475" fill="norm" stroke="1" extrusionOk="0">
                  <a:moveTo>
                    <a:pt x="20963" y="3250"/>
                  </a:moveTo>
                  <a:cubicBezTo>
                    <a:pt x="20218" y="2350"/>
                    <a:pt x="19473" y="1450"/>
                    <a:pt x="18356" y="831"/>
                  </a:cubicBezTo>
                  <a:cubicBezTo>
                    <a:pt x="17239" y="212"/>
                    <a:pt x="15749" y="-125"/>
                    <a:pt x="13887" y="44"/>
                  </a:cubicBezTo>
                  <a:cubicBezTo>
                    <a:pt x="12025" y="212"/>
                    <a:pt x="9791" y="887"/>
                    <a:pt x="7184" y="2687"/>
                  </a:cubicBezTo>
                  <a:cubicBezTo>
                    <a:pt x="4577" y="4487"/>
                    <a:pt x="1597" y="7412"/>
                    <a:pt x="480" y="10394"/>
                  </a:cubicBezTo>
                  <a:cubicBezTo>
                    <a:pt x="-637" y="13375"/>
                    <a:pt x="108" y="16413"/>
                    <a:pt x="3646" y="18269"/>
                  </a:cubicBezTo>
                  <a:cubicBezTo>
                    <a:pt x="7184" y="20125"/>
                    <a:pt x="13515" y="20800"/>
                    <a:pt x="19846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3901786" y="97021"/>
              <a:ext cx="106799" cy="44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522" fill="norm" stroke="1" extrusionOk="0">
                  <a:moveTo>
                    <a:pt x="3172" y="6137"/>
                  </a:moveTo>
                  <a:cubicBezTo>
                    <a:pt x="2341" y="10213"/>
                    <a:pt x="1511" y="14288"/>
                    <a:pt x="1095" y="16682"/>
                  </a:cubicBezTo>
                  <a:cubicBezTo>
                    <a:pt x="680" y="19077"/>
                    <a:pt x="680" y="19790"/>
                    <a:pt x="680" y="20401"/>
                  </a:cubicBezTo>
                  <a:cubicBezTo>
                    <a:pt x="680" y="21013"/>
                    <a:pt x="680" y="21522"/>
                    <a:pt x="680" y="21522"/>
                  </a:cubicBezTo>
                  <a:cubicBezTo>
                    <a:pt x="680" y="21522"/>
                    <a:pt x="680" y="21013"/>
                    <a:pt x="472" y="18873"/>
                  </a:cubicBezTo>
                  <a:cubicBezTo>
                    <a:pt x="264" y="16733"/>
                    <a:pt x="-151" y="12964"/>
                    <a:pt x="57" y="9703"/>
                  </a:cubicBezTo>
                  <a:cubicBezTo>
                    <a:pt x="264" y="6443"/>
                    <a:pt x="1095" y="3692"/>
                    <a:pt x="2134" y="2113"/>
                  </a:cubicBezTo>
                  <a:cubicBezTo>
                    <a:pt x="3172" y="533"/>
                    <a:pt x="4418" y="126"/>
                    <a:pt x="6495" y="24"/>
                  </a:cubicBezTo>
                  <a:cubicBezTo>
                    <a:pt x="8572" y="-78"/>
                    <a:pt x="11480" y="126"/>
                    <a:pt x="14387" y="1094"/>
                  </a:cubicBezTo>
                  <a:cubicBezTo>
                    <a:pt x="17295" y="2062"/>
                    <a:pt x="20203" y="3794"/>
                    <a:pt x="20826" y="5271"/>
                  </a:cubicBezTo>
                  <a:cubicBezTo>
                    <a:pt x="21449" y="6748"/>
                    <a:pt x="19787" y="7971"/>
                    <a:pt x="17711" y="8735"/>
                  </a:cubicBezTo>
                  <a:cubicBezTo>
                    <a:pt x="15634" y="9499"/>
                    <a:pt x="13141" y="9805"/>
                    <a:pt x="10857" y="9958"/>
                  </a:cubicBezTo>
                  <a:cubicBezTo>
                    <a:pt x="8572" y="10111"/>
                    <a:pt x="6495" y="10111"/>
                    <a:pt x="5249" y="9805"/>
                  </a:cubicBezTo>
                  <a:cubicBezTo>
                    <a:pt x="4003" y="9499"/>
                    <a:pt x="3587" y="8888"/>
                    <a:pt x="3172" y="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4083049" y="-1"/>
              <a:ext cx="79874" cy="370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86" fill="norm" stroke="1" extrusionOk="0">
                  <a:moveTo>
                    <a:pt x="1662" y="131"/>
                  </a:moveTo>
                  <a:cubicBezTo>
                    <a:pt x="4431" y="9"/>
                    <a:pt x="7200" y="-114"/>
                    <a:pt x="9415" y="193"/>
                  </a:cubicBezTo>
                  <a:cubicBezTo>
                    <a:pt x="11631" y="500"/>
                    <a:pt x="13292" y="1236"/>
                    <a:pt x="15785" y="3506"/>
                  </a:cubicBezTo>
                  <a:cubicBezTo>
                    <a:pt x="18277" y="5777"/>
                    <a:pt x="21600" y="9581"/>
                    <a:pt x="20769" y="12711"/>
                  </a:cubicBezTo>
                  <a:cubicBezTo>
                    <a:pt x="19938" y="15841"/>
                    <a:pt x="14954" y="18295"/>
                    <a:pt x="10800" y="19645"/>
                  </a:cubicBezTo>
                  <a:cubicBezTo>
                    <a:pt x="6646" y="20995"/>
                    <a:pt x="3323" y="21241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1094765" y="2272647"/>
              <a:ext cx="118086" cy="45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284" fill="norm" stroke="1" extrusionOk="0">
                  <a:moveTo>
                    <a:pt x="21141" y="3421"/>
                  </a:moveTo>
                  <a:cubicBezTo>
                    <a:pt x="20383" y="2426"/>
                    <a:pt x="19625" y="1431"/>
                    <a:pt x="18299" y="784"/>
                  </a:cubicBezTo>
                  <a:cubicBezTo>
                    <a:pt x="16973" y="137"/>
                    <a:pt x="15078" y="-162"/>
                    <a:pt x="11857" y="87"/>
                  </a:cubicBezTo>
                  <a:cubicBezTo>
                    <a:pt x="8636" y="336"/>
                    <a:pt x="4088" y="1132"/>
                    <a:pt x="1815" y="3023"/>
                  </a:cubicBezTo>
                  <a:cubicBezTo>
                    <a:pt x="-459" y="4914"/>
                    <a:pt x="-459" y="7901"/>
                    <a:pt x="1057" y="10787"/>
                  </a:cubicBezTo>
                  <a:cubicBezTo>
                    <a:pt x="2573" y="13674"/>
                    <a:pt x="5604" y="16461"/>
                    <a:pt x="7309" y="18303"/>
                  </a:cubicBezTo>
                  <a:cubicBezTo>
                    <a:pt x="9015" y="20144"/>
                    <a:pt x="9394" y="21040"/>
                    <a:pt x="8257" y="21239"/>
                  </a:cubicBezTo>
                  <a:cubicBezTo>
                    <a:pt x="7120" y="21438"/>
                    <a:pt x="4467" y="20940"/>
                    <a:pt x="1815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1025435" y="2542262"/>
              <a:ext cx="200116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715" y="21600"/>
                  </a:moveTo>
                  <a:cubicBezTo>
                    <a:pt x="805" y="18720"/>
                    <a:pt x="-104" y="15840"/>
                    <a:pt x="10" y="13440"/>
                  </a:cubicBezTo>
                  <a:cubicBezTo>
                    <a:pt x="123" y="11040"/>
                    <a:pt x="1260" y="9120"/>
                    <a:pt x="5012" y="6960"/>
                  </a:cubicBezTo>
                  <a:cubicBezTo>
                    <a:pt x="8763" y="4800"/>
                    <a:pt x="15130" y="240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309113" y="2303922"/>
              <a:ext cx="100588" cy="44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559" fill="norm" stroke="1" extrusionOk="0">
                  <a:moveTo>
                    <a:pt x="20948" y="468"/>
                  </a:moveTo>
                  <a:cubicBezTo>
                    <a:pt x="18744" y="265"/>
                    <a:pt x="16540" y="61"/>
                    <a:pt x="14336" y="10"/>
                  </a:cubicBezTo>
                  <a:cubicBezTo>
                    <a:pt x="12132" y="-41"/>
                    <a:pt x="9928" y="61"/>
                    <a:pt x="7283" y="1131"/>
                  </a:cubicBezTo>
                  <a:cubicBezTo>
                    <a:pt x="4638" y="2201"/>
                    <a:pt x="1552" y="4238"/>
                    <a:pt x="450" y="6989"/>
                  </a:cubicBezTo>
                  <a:cubicBezTo>
                    <a:pt x="-652" y="9740"/>
                    <a:pt x="230" y="13204"/>
                    <a:pt x="3536" y="15751"/>
                  </a:cubicBezTo>
                  <a:cubicBezTo>
                    <a:pt x="6842" y="18299"/>
                    <a:pt x="12572" y="19929"/>
                    <a:pt x="18303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485900" y="2429917"/>
              <a:ext cx="96337" cy="37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32" fill="norm" stroke="1" extrusionOk="0">
                  <a:moveTo>
                    <a:pt x="5515" y="6729"/>
                  </a:moveTo>
                  <a:cubicBezTo>
                    <a:pt x="4596" y="9369"/>
                    <a:pt x="3677" y="12009"/>
                    <a:pt x="3677" y="14049"/>
                  </a:cubicBezTo>
                  <a:cubicBezTo>
                    <a:pt x="3677" y="16089"/>
                    <a:pt x="4596" y="17529"/>
                    <a:pt x="5515" y="18849"/>
                  </a:cubicBezTo>
                  <a:cubicBezTo>
                    <a:pt x="6434" y="20169"/>
                    <a:pt x="7353" y="21369"/>
                    <a:pt x="7583" y="21429"/>
                  </a:cubicBezTo>
                  <a:cubicBezTo>
                    <a:pt x="7813" y="21489"/>
                    <a:pt x="7353" y="20409"/>
                    <a:pt x="6434" y="17589"/>
                  </a:cubicBezTo>
                  <a:cubicBezTo>
                    <a:pt x="5515" y="14769"/>
                    <a:pt x="4136" y="10209"/>
                    <a:pt x="3447" y="7569"/>
                  </a:cubicBezTo>
                  <a:cubicBezTo>
                    <a:pt x="2757" y="4929"/>
                    <a:pt x="2757" y="4209"/>
                    <a:pt x="2757" y="3549"/>
                  </a:cubicBezTo>
                  <a:cubicBezTo>
                    <a:pt x="2757" y="2889"/>
                    <a:pt x="2757" y="2289"/>
                    <a:pt x="2987" y="1689"/>
                  </a:cubicBezTo>
                  <a:cubicBezTo>
                    <a:pt x="3217" y="1089"/>
                    <a:pt x="3677" y="489"/>
                    <a:pt x="5055" y="189"/>
                  </a:cubicBezTo>
                  <a:cubicBezTo>
                    <a:pt x="6434" y="-111"/>
                    <a:pt x="8732" y="-111"/>
                    <a:pt x="11719" y="609"/>
                  </a:cubicBezTo>
                  <a:cubicBezTo>
                    <a:pt x="14706" y="1329"/>
                    <a:pt x="18383" y="2769"/>
                    <a:pt x="19991" y="4149"/>
                  </a:cubicBezTo>
                  <a:cubicBezTo>
                    <a:pt x="21600" y="5529"/>
                    <a:pt x="21140" y="6849"/>
                    <a:pt x="18383" y="7989"/>
                  </a:cubicBezTo>
                  <a:cubicBezTo>
                    <a:pt x="15626" y="9129"/>
                    <a:pt x="10570" y="10089"/>
                    <a:pt x="7123" y="10389"/>
                  </a:cubicBezTo>
                  <a:cubicBezTo>
                    <a:pt x="3677" y="10689"/>
                    <a:pt x="1838" y="10329"/>
                    <a:pt x="0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733550" y="2300962"/>
              <a:ext cx="381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314"/>
                    <a:pt x="2400" y="6629"/>
                    <a:pt x="4200" y="9943"/>
                  </a:cubicBezTo>
                  <a:cubicBezTo>
                    <a:pt x="6000" y="13257"/>
                    <a:pt x="8400" y="16571"/>
                    <a:pt x="11400" y="18514"/>
                  </a:cubicBezTo>
                  <a:cubicBezTo>
                    <a:pt x="14400" y="20457"/>
                    <a:pt x="18000" y="21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1841500" y="2383512"/>
              <a:ext cx="31751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574"/>
                    <a:pt x="2880" y="11148"/>
                    <a:pt x="4320" y="14458"/>
                  </a:cubicBezTo>
                  <a:cubicBezTo>
                    <a:pt x="5760" y="17768"/>
                    <a:pt x="7200" y="18813"/>
                    <a:pt x="8640" y="19771"/>
                  </a:cubicBezTo>
                  <a:cubicBezTo>
                    <a:pt x="10080" y="20729"/>
                    <a:pt x="11520" y="21600"/>
                    <a:pt x="13680" y="21600"/>
                  </a:cubicBezTo>
                  <a:cubicBezTo>
                    <a:pt x="15840" y="21600"/>
                    <a:pt x="18720" y="20729"/>
                    <a:pt x="21600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847850" y="2299062"/>
              <a:ext cx="109082" cy="367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26" fill="norm" stroke="1" extrusionOk="0">
                  <a:moveTo>
                    <a:pt x="1246" y="6738"/>
                  </a:moveTo>
                  <a:cubicBezTo>
                    <a:pt x="831" y="5020"/>
                    <a:pt x="415" y="3301"/>
                    <a:pt x="208" y="2135"/>
                  </a:cubicBezTo>
                  <a:cubicBezTo>
                    <a:pt x="0" y="970"/>
                    <a:pt x="0" y="356"/>
                    <a:pt x="1038" y="110"/>
                  </a:cubicBezTo>
                  <a:cubicBezTo>
                    <a:pt x="2077" y="-135"/>
                    <a:pt x="4154" y="-12"/>
                    <a:pt x="7062" y="908"/>
                  </a:cubicBezTo>
                  <a:cubicBezTo>
                    <a:pt x="9969" y="1829"/>
                    <a:pt x="13708" y="3547"/>
                    <a:pt x="16615" y="6185"/>
                  </a:cubicBezTo>
                  <a:cubicBezTo>
                    <a:pt x="19523" y="8824"/>
                    <a:pt x="21600" y="12383"/>
                    <a:pt x="21392" y="14960"/>
                  </a:cubicBezTo>
                  <a:cubicBezTo>
                    <a:pt x="21185" y="17538"/>
                    <a:pt x="18692" y="19133"/>
                    <a:pt x="16615" y="20115"/>
                  </a:cubicBezTo>
                  <a:cubicBezTo>
                    <a:pt x="14538" y="21097"/>
                    <a:pt x="12877" y="21465"/>
                    <a:pt x="10177" y="21281"/>
                  </a:cubicBezTo>
                  <a:cubicBezTo>
                    <a:pt x="7477" y="21097"/>
                    <a:pt x="3738" y="20360"/>
                    <a:pt x="0" y="19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2051050" y="2567662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2095500" y="2262862"/>
              <a:ext cx="11133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600" fill="norm" stroke="1" extrusionOk="0">
                  <a:moveTo>
                    <a:pt x="0" y="0"/>
                  </a:moveTo>
                  <a:cubicBezTo>
                    <a:pt x="4800" y="1184"/>
                    <a:pt x="9600" y="2367"/>
                    <a:pt x="13400" y="4685"/>
                  </a:cubicBezTo>
                  <a:cubicBezTo>
                    <a:pt x="17200" y="7003"/>
                    <a:pt x="20000" y="10455"/>
                    <a:pt x="20800" y="13019"/>
                  </a:cubicBezTo>
                  <a:cubicBezTo>
                    <a:pt x="21600" y="15584"/>
                    <a:pt x="20400" y="17260"/>
                    <a:pt x="17200" y="18542"/>
                  </a:cubicBezTo>
                  <a:cubicBezTo>
                    <a:pt x="14000" y="19825"/>
                    <a:pt x="8800" y="20712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632075" y="2285818"/>
              <a:ext cx="422276" cy="33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7" fill="norm" stroke="1" extrusionOk="0">
                  <a:moveTo>
                    <a:pt x="17248" y="2973"/>
                  </a:moveTo>
                  <a:cubicBezTo>
                    <a:pt x="17355" y="2302"/>
                    <a:pt x="17463" y="1631"/>
                    <a:pt x="17678" y="1027"/>
                  </a:cubicBezTo>
                  <a:cubicBezTo>
                    <a:pt x="17893" y="424"/>
                    <a:pt x="18215" y="-113"/>
                    <a:pt x="18430" y="21"/>
                  </a:cubicBezTo>
                  <a:cubicBezTo>
                    <a:pt x="18645" y="155"/>
                    <a:pt x="18752" y="960"/>
                    <a:pt x="18323" y="3375"/>
                  </a:cubicBezTo>
                  <a:cubicBezTo>
                    <a:pt x="17893" y="5790"/>
                    <a:pt x="16926" y="9815"/>
                    <a:pt x="15314" y="12901"/>
                  </a:cubicBezTo>
                  <a:cubicBezTo>
                    <a:pt x="13702" y="15986"/>
                    <a:pt x="11445" y="18133"/>
                    <a:pt x="9403" y="19072"/>
                  </a:cubicBezTo>
                  <a:cubicBezTo>
                    <a:pt x="7361" y="20011"/>
                    <a:pt x="5535" y="19743"/>
                    <a:pt x="3976" y="18468"/>
                  </a:cubicBezTo>
                  <a:cubicBezTo>
                    <a:pt x="2418" y="17194"/>
                    <a:pt x="1129" y="14913"/>
                    <a:pt x="484" y="13169"/>
                  </a:cubicBezTo>
                  <a:cubicBezTo>
                    <a:pt x="-161" y="11425"/>
                    <a:pt x="-161" y="10217"/>
                    <a:pt x="484" y="9345"/>
                  </a:cubicBezTo>
                  <a:cubicBezTo>
                    <a:pt x="1129" y="8473"/>
                    <a:pt x="2418" y="7937"/>
                    <a:pt x="4514" y="8205"/>
                  </a:cubicBezTo>
                  <a:cubicBezTo>
                    <a:pt x="6609" y="8473"/>
                    <a:pt x="9511" y="9547"/>
                    <a:pt x="12143" y="11425"/>
                  </a:cubicBezTo>
                  <a:cubicBezTo>
                    <a:pt x="14776" y="13303"/>
                    <a:pt x="17140" y="15986"/>
                    <a:pt x="18645" y="17798"/>
                  </a:cubicBezTo>
                  <a:cubicBezTo>
                    <a:pt x="20149" y="19609"/>
                    <a:pt x="20794" y="20548"/>
                    <a:pt x="21439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3562762" y="2323560"/>
              <a:ext cx="175272" cy="56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09" fill="norm" stroke="1" extrusionOk="0">
                  <a:moveTo>
                    <a:pt x="3036" y="5626"/>
                  </a:moveTo>
                  <a:cubicBezTo>
                    <a:pt x="2779" y="7466"/>
                    <a:pt x="2522" y="9306"/>
                    <a:pt x="2907" y="11826"/>
                  </a:cubicBezTo>
                  <a:cubicBezTo>
                    <a:pt x="3293" y="14346"/>
                    <a:pt x="4322" y="17546"/>
                    <a:pt x="4836" y="19346"/>
                  </a:cubicBezTo>
                  <a:cubicBezTo>
                    <a:pt x="5350" y="21146"/>
                    <a:pt x="5350" y="21546"/>
                    <a:pt x="5093" y="21506"/>
                  </a:cubicBezTo>
                  <a:cubicBezTo>
                    <a:pt x="4836" y="21466"/>
                    <a:pt x="4322" y="20986"/>
                    <a:pt x="3550" y="19306"/>
                  </a:cubicBezTo>
                  <a:cubicBezTo>
                    <a:pt x="2779" y="17626"/>
                    <a:pt x="1750" y="14746"/>
                    <a:pt x="979" y="11906"/>
                  </a:cubicBezTo>
                  <a:cubicBezTo>
                    <a:pt x="207" y="9066"/>
                    <a:pt x="-307" y="6266"/>
                    <a:pt x="207" y="4306"/>
                  </a:cubicBezTo>
                  <a:cubicBezTo>
                    <a:pt x="722" y="2346"/>
                    <a:pt x="2264" y="1226"/>
                    <a:pt x="3807" y="626"/>
                  </a:cubicBezTo>
                  <a:cubicBezTo>
                    <a:pt x="5350" y="26"/>
                    <a:pt x="6893" y="-54"/>
                    <a:pt x="8950" y="26"/>
                  </a:cubicBezTo>
                  <a:cubicBezTo>
                    <a:pt x="11007" y="106"/>
                    <a:pt x="13579" y="346"/>
                    <a:pt x="16150" y="1186"/>
                  </a:cubicBezTo>
                  <a:cubicBezTo>
                    <a:pt x="18722" y="2026"/>
                    <a:pt x="21293" y="3466"/>
                    <a:pt x="21293" y="4786"/>
                  </a:cubicBezTo>
                  <a:cubicBezTo>
                    <a:pt x="21293" y="6106"/>
                    <a:pt x="18722" y="7306"/>
                    <a:pt x="15122" y="7906"/>
                  </a:cubicBezTo>
                  <a:cubicBezTo>
                    <a:pt x="11522" y="8506"/>
                    <a:pt x="6893" y="8506"/>
                    <a:pt x="2264" y="8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674217" y="1937882"/>
              <a:ext cx="175091" cy="263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30" fill="norm" stroke="1" extrusionOk="0">
                  <a:moveTo>
                    <a:pt x="19581" y="2149"/>
                  </a:moveTo>
                  <a:cubicBezTo>
                    <a:pt x="20352" y="1120"/>
                    <a:pt x="21124" y="91"/>
                    <a:pt x="21252" y="6"/>
                  </a:cubicBezTo>
                  <a:cubicBezTo>
                    <a:pt x="21381" y="-80"/>
                    <a:pt x="20867" y="777"/>
                    <a:pt x="18295" y="2406"/>
                  </a:cubicBezTo>
                  <a:cubicBezTo>
                    <a:pt x="15724" y="4034"/>
                    <a:pt x="11095" y="6434"/>
                    <a:pt x="8138" y="7891"/>
                  </a:cubicBezTo>
                  <a:cubicBezTo>
                    <a:pt x="5181" y="9349"/>
                    <a:pt x="3895" y="9863"/>
                    <a:pt x="2738" y="10377"/>
                  </a:cubicBezTo>
                  <a:cubicBezTo>
                    <a:pt x="1581" y="10891"/>
                    <a:pt x="552" y="11406"/>
                    <a:pt x="810" y="11749"/>
                  </a:cubicBezTo>
                  <a:cubicBezTo>
                    <a:pt x="1067" y="12091"/>
                    <a:pt x="2610" y="12263"/>
                    <a:pt x="4538" y="12349"/>
                  </a:cubicBezTo>
                  <a:cubicBezTo>
                    <a:pt x="6467" y="12434"/>
                    <a:pt x="8781" y="12434"/>
                    <a:pt x="10710" y="12434"/>
                  </a:cubicBezTo>
                  <a:cubicBezTo>
                    <a:pt x="12638" y="12434"/>
                    <a:pt x="14181" y="12434"/>
                    <a:pt x="14567" y="12777"/>
                  </a:cubicBezTo>
                  <a:cubicBezTo>
                    <a:pt x="14952" y="13120"/>
                    <a:pt x="14181" y="13806"/>
                    <a:pt x="11867" y="14749"/>
                  </a:cubicBezTo>
                  <a:cubicBezTo>
                    <a:pt x="9552" y="15691"/>
                    <a:pt x="5695" y="16891"/>
                    <a:pt x="3252" y="18006"/>
                  </a:cubicBezTo>
                  <a:cubicBezTo>
                    <a:pt x="810" y="19120"/>
                    <a:pt x="-219" y="20149"/>
                    <a:pt x="38" y="20749"/>
                  </a:cubicBezTo>
                  <a:cubicBezTo>
                    <a:pt x="295" y="21349"/>
                    <a:pt x="1838" y="21520"/>
                    <a:pt x="5052" y="21091"/>
                  </a:cubicBezTo>
                  <a:cubicBezTo>
                    <a:pt x="8267" y="20663"/>
                    <a:pt x="13152" y="19634"/>
                    <a:pt x="18038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3911599" y="1932662"/>
              <a:ext cx="146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6730" y="3600"/>
                  </a:cubicBezTo>
                  <a:cubicBezTo>
                    <a:pt x="10330" y="7200"/>
                    <a:pt x="1596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930649" y="1894562"/>
              <a:ext cx="165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6892" y="1520"/>
                  </a:cubicBezTo>
                  <a:cubicBezTo>
                    <a:pt x="14954" y="3040"/>
                    <a:pt x="12462" y="6080"/>
                    <a:pt x="9692" y="9280"/>
                  </a:cubicBezTo>
                  <a:cubicBezTo>
                    <a:pt x="6923" y="12480"/>
                    <a:pt x="3877" y="15840"/>
                    <a:pt x="2215" y="17920"/>
                  </a:cubicBezTo>
                  <a:cubicBezTo>
                    <a:pt x="554" y="20000"/>
                    <a:pt x="277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4083049" y="2053312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4108449" y="197076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4395910" y="2213011"/>
              <a:ext cx="137990" cy="430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53" fill="norm" stroke="1" extrusionOk="0">
                  <a:moveTo>
                    <a:pt x="21335" y="2812"/>
                  </a:moveTo>
                  <a:cubicBezTo>
                    <a:pt x="20680" y="2177"/>
                    <a:pt x="20026" y="1541"/>
                    <a:pt x="18717" y="1012"/>
                  </a:cubicBezTo>
                  <a:cubicBezTo>
                    <a:pt x="17408" y="482"/>
                    <a:pt x="15444" y="59"/>
                    <a:pt x="13644" y="6"/>
                  </a:cubicBezTo>
                  <a:cubicBezTo>
                    <a:pt x="11844" y="-47"/>
                    <a:pt x="10208" y="271"/>
                    <a:pt x="8244" y="1435"/>
                  </a:cubicBezTo>
                  <a:cubicBezTo>
                    <a:pt x="6280" y="2600"/>
                    <a:pt x="3990" y="4612"/>
                    <a:pt x="2353" y="7471"/>
                  </a:cubicBezTo>
                  <a:cubicBezTo>
                    <a:pt x="717" y="10329"/>
                    <a:pt x="-265" y="14035"/>
                    <a:pt x="62" y="16471"/>
                  </a:cubicBezTo>
                  <a:cubicBezTo>
                    <a:pt x="390" y="18906"/>
                    <a:pt x="2026" y="20071"/>
                    <a:pt x="3662" y="20706"/>
                  </a:cubicBezTo>
                  <a:cubicBezTo>
                    <a:pt x="5299" y="21341"/>
                    <a:pt x="6935" y="21447"/>
                    <a:pt x="8571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4610099" y="2351762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92"/>
                    <a:pt x="7200" y="12185"/>
                    <a:pt x="10800" y="15785"/>
                  </a:cubicBezTo>
                  <a:cubicBezTo>
                    <a:pt x="14400" y="19385"/>
                    <a:pt x="180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4673599" y="2447012"/>
              <a:ext cx="184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0" y="17550"/>
                    <a:pt x="2979" y="13500"/>
                    <a:pt x="6579" y="9900"/>
                  </a:cubicBezTo>
                  <a:cubicBezTo>
                    <a:pt x="10179" y="6300"/>
                    <a:pt x="15890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4959614" y="2300146"/>
              <a:ext cx="106437" cy="48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367" fill="norm" stroke="1" extrusionOk="0">
                  <a:moveTo>
                    <a:pt x="3686" y="4805"/>
                  </a:moveTo>
                  <a:cubicBezTo>
                    <a:pt x="2856" y="8452"/>
                    <a:pt x="2025" y="12098"/>
                    <a:pt x="1610" y="14623"/>
                  </a:cubicBezTo>
                  <a:cubicBezTo>
                    <a:pt x="1194" y="17148"/>
                    <a:pt x="1194" y="18550"/>
                    <a:pt x="986" y="19579"/>
                  </a:cubicBezTo>
                  <a:cubicBezTo>
                    <a:pt x="779" y="20607"/>
                    <a:pt x="363" y="21262"/>
                    <a:pt x="156" y="21355"/>
                  </a:cubicBezTo>
                  <a:cubicBezTo>
                    <a:pt x="-52" y="21449"/>
                    <a:pt x="-52" y="20981"/>
                    <a:pt x="156" y="18831"/>
                  </a:cubicBezTo>
                  <a:cubicBezTo>
                    <a:pt x="363" y="16680"/>
                    <a:pt x="779" y="12846"/>
                    <a:pt x="1610" y="9667"/>
                  </a:cubicBezTo>
                  <a:cubicBezTo>
                    <a:pt x="2440" y="6488"/>
                    <a:pt x="3686" y="3963"/>
                    <a:pt x="4517" y="2467"/>
                  </a:cubicBezTo>
                  <a:cubicBezTo>
                    <a:pt x="5348" y="971"/>
                    <a:pt x="5763" y="504"/>
                    <a:pt x="7010" y="223"/>
                  </a:cubicBezTo>
                  <a:cubicBezTo>
                    <a:pt x="8256" y="-57"/>
                    <a:pt x="10333" y="-151"/>
                    <a:pt x="13033" y="410"/>
                  </a:cubicBezTo>
                  <a:cubicBezTo>
                    <a:pt x="15733" y="971"/>
                    <a:pt x="19056" y="2187"/>
                    <a:pt x="20302" y="3683"/>
                  </a:cubicBezTo>
                  <a:cubicBezTo>
                    <a:pt x="21548" y="5179"/>
                    <a:pt x="20717" y="6955"/>
                    <a:pt x="18640" y="8078"/>
                  </a:cubicBezTo>
                  <a:cubicBezTo>
                    <a:pt x="16563" y="9200"/>
                    <a:pt x="13240" y="9667"/>
                    <a:pt x="10748" y="9761"/>
                  </a:cubicBezTo>
                  <a:cubicBezTo>
                    <a:pt x="8256" y="9854"/>
                    <a:pt x="6594" y="9574"/>
                    <a:pt x="4933" y="9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5130799" y="2193012"/>
              <a:ext cx="8600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600" fill="norm" stroke="1" extrusionOk="0">
                  <a:moveTo>
                    <a:pt x="3014" y="0"/>
                  </a:moveTo>
                  <a:cubicBezTo>
                    <a:pt x="9544" y="2971"/>
                    <a:pt x="16074" y="5943"/>
                    <a:pt x="18837" y="8971"/>
                  </a:cubicBezTo>
                  <a:cubicBezTo>
                    <a:pt x="21600" y="12000"/>
                    <a:pt x="20595" y="15086"/>
                    <a:pt x="16828" y="17200"/>
                  </a:cubicBezTo>
                  <a:cubicBezTo>
                    <a:pt x="13060" y="19314"/>
                    <a:pt x="6530" y="20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5194725" y="1884865"/>
              <a:ext cx="91153" cy="200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281" fill="norm" stroke="1" extrusionOk="0">
                  <a:moveTo>
                    <a:pt x="1374" y="6431"/>
                  </a:moveTo>
                  <a:cubicBezTo>
                    <a:pt x="1374" y="10481"/>
                    <a:pt x="1374" y="14531"/>
                    <a:pt x="1128" y="17118"/>
                  </a:cubicBezTo>
                  <a:cubicBezTo>
                    <a:pt x="883" y="19706"/>
                    <a:pt x="392" y="20831"/>
                    <a:pt x="146" y="20493"/>
                  </a:cubicBezTo>
                  <a:cubicBezTo>
                    <a:pt x="-99" y="20156"/>
                    <a:pt x="-99" y="18356"/>
                    <a:pt x="637" y="15318"/>
                  </a:cubicBezTo>
                  <a:cubicBezTo>
                    <a:pt x="1374" y="12281"/>
                    <a:pt x="2846" y="8006"/>
                    <a:pt x="4565" y="5081"/>
                  </a:cubicBezTo>
                  <a:cubicBezTo>
                    <a:pt x="6283" y="2156"/>
                    <a:pt x="8246" y="581"/>
                    <a:pt x="10210" y="131"/>
                  </a:cubicBezTo>
                  <a:cubicBezTo>
                    <a:pt x="12174" y="-319"/>
                    <a:pt x="14137" y="356"/>
                    <a:pt x="16101" y="2718"/>
                  </a:cubicBezTo>
                  <a:cubicBezTo>
                    <a:pt x="18065" y="5081"/>
                    <a:pt x="20028" y="9131"/>
                    <a:pt x="20765" y="12506"/>
                  </a:cubicBezTo>
                  <a:cubicBezTo>
                    <a:pt x="21501" y="15881"/>
                    <a:pt x="21010" y="18581"/>
                    <a:pt x="20519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5353049" y="1939012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600"/>
                    <a:pt x="9257" y="9600"/>
                    <a:pt x="12857" y="6000"/>
                  </a:cubicBezTo>
                  <a:cubicBezTo>
                    <a:pt x="16457" y="2400"/>
                    <a:pt x="1902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5548769" y="1818362"/>
              <a:ext cx="204331" cy="19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19" fill="norm" stroke="1" extrusionOk="0">
                  <a:moveTo>
                    <a:pt x="21496" y="0"/>
                  </a:moveTo>
                  <a:cubicBezTo>
                    <a:pt x="19269" y="227"/>
                    <a:pt x="17042" y="455"/>
                    <a:pt x="15038" y="1364"/>
                  </a:cubicBezTo>
                  <a:cubicBezTo>
                    <a:pt x="13034" y="2274"/>
                    <a:pt x="11253" y="3865"/>
                    <a:pt x="10028" y="5229"/>
                  </a:cubicBezTo>
                  <a:cubicBezTo>
                    <a:pt x="8803" y="6594"/>
                    <a:pt x="8135" y="7731"/>
                    <a:pt x="8247" y="8640"/>
                  </a:cubicBezTo>
                  <a:cubicBezTo>
                    <a:pt x="8358" y="9549"/>
                    <a:pt x="9249" y="10232"/>
                    <a:pt x="9583" y="11141"/>
                  </a:cubicBezTo>
                  <a:cubicBezTo>
                    <a:pt x="9917" y="12051"/>
                    <a:pt x="9694" y="13187"/>
                    <a:pt x="8469" y="14438"/>
                  </a:cubicBezTo>
                  <a:cubicBezTo>
                    <a:pt x="7244" y="15688"/>
                    <a:pt x="5018" y="17053"/>
                    <a:pt x="3236" y="18189"/>
                  </a:cubicBezTo>
                  <a:cubicBezTo>
                    <a:pt x="1455" y="19326"/>
                    <a:pt x="119" y="20236"/>
                    <a:pt x="7" y="20804"/>
                  </a:cubicBezTo>
                  <a:cubicBezTo>
                    <a:pt x="-104" y="21373"/>
                    <a:pt x="1009" y="21600"/>
                    <a:pt x="3236" y="21259"/>
                  </a:cubicBezTo>
                  <a:cubicBezTo>
                    <a:pt x="5463" y="20918"/>
                    <a:pt x="8803" y="20008"/>
                    <a:pt x="12143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5791199" y="1792962"/>
              <a:ext cx="825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497"/>
                    <a:pt x="7754" y="6994"/>
                    <a:pt x="11354" y="10491"/>
                  </a:cubicBezTo>
                  <a:cubicBezTo>
                    <a:pt x="14954" y="13989"/>
                    <a:pt x="18277" y="17486"/>
                    <a:pt x="19938" y="19337"/>
                  </a:cubicBezTo>
                  <a:cubicBezTo>
                    <a:pt x="21600" y="21189"/>
                    <a:pt x="21600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5759449" y="1780262"/>
              <a:ext cx="1968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3" y="1842"/>
                    <a:pt x="16026" y="3684"/>
                    <a:pt x="12542" y="6781"/>
                  </a:cubicBezTo>
                  <a:cubicBezTo>
                    <a:pt x="9058" y="9879"/>
                    <a:pt x="4877" y="14233"/>
                    <a:pt x="2671" y="16912"/>
                  </a:cubicBezTo>
                  <a:cubicBezTo>
                    <a:pt x="465" y="19591"/>
                    <a:pt x="232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5899149" y="1958062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5956299" y="184376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200150" y="3228062"/>
              <a:ext cx="90614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" y="20769"/>
                    <a:pt x="151" y="19938"/>
                    <a:pt x="275" y="19454"/>
                  </a:cubicBezTo>
                  <a:cubicBezTo>
                    <a:pt x="399" y="18969"/>
                    <a:pt x="570" y="18831"/>
                    <a:pt x="762" y="18554"/>
                  </a:cubicBezTo>
                  <a:cubicBezTo>
                    <a:pt x="954" y="18277"/>
                    <a:pt x="1166" y="17862"/>
                    <a:pt x="1375" y="17377"/>
                  </a:cubicBezTo>
                  <a:cubicBezTo>
                    <a:pt x="1584" y="16892"/>
                    <a:pt x="1791" y="16338"/>
                    <a:pt x="1978" y="15854"/>
                  </a:cubicBezTo>
                  <a:cubicBezTo>
                    <a:pt x="2165" y="15369"/>
                    <a:pt x="2331" y="14954"/>
                    <a:pt x="2503" y="14538"/>
                  </a:cubicBezTo>
                  <a:cubicBezTo>
                    <a:pt x="2674" y="14123"/>
                    <a:pt x="2851" y="13708"/>
                    <a:pt x="3042" y="13292"/>
                  </a:cubicBezTo>
                  <a:cubicBezTo>
                    <a:pt x="3234" y="12877"/>
                    <a:pt x="3441" y="12462"/>
                    <a:pt x="3656" y="12046"/>
                  </a:cubicBezTo>
                  <a:cubicBezTo>
                    <a:pt x="3870" y="11631"/>
                    <a:pt x="4092" y="11215"/>
                    <a:pt x="4263" y="10869"/>
                  </a:cubicBezTo>
                  <a:cubicBezTo>
                    <a:pt x="4435" y="10523"/>
                    <a:pt x="4556" y="10246"/>
                    <a:pt x="4675" y="10038"/>
                  </a:cubicBezTo>
                  <a:cubicBezTo>
                    <a:pt x="4793" y="9831"/>
                    <a:pt x="4909" y="9692"/>
                    <a:pt x="5106" y="9346"/>
                  </a:cubicBezTo>
                  <a:cubicBezTo>
                    <a:pt x="5303" y="9000"/>
                    <a:pt x="5580" y="8446"/>
                    <a:pt x="5785" y="8031"/>
                  </a:cubicBezTo>
                  <a:cubicBezTo>
                    <a:pt x="5989" y="7615"/>
                    <a:pt x="6120" y="7338"/>
                    <a:pt x="6264" y="6992"/>
                  </a:cubicBezTo>
                  <a:cubicBezTo>
                    <a:pt x="6408" y="6646"/>
                    <a:pt x="6564" y="6231"/>
                    <a:pt x="6721" y="5885"/>
                  </a:cubicBezTo>
                  <a:cubicBezTo>
                    <a:pt x="6877" y="5538"/>
                    <a:pt x="7033" y="5262"/>
                    <a:pt x="7195" y="4985"/>
                  </a:cubicBezTo>
                  <a:cubicBezTo>
                    <a:pt x="7356" y="4708"/>
                    <a:pt x="7523" y="4431"/>
                    <a:pt x="7684" y="4154"/>
                  </a:cubicBezTo>
                  <a:cubicBezTo>
                    <a:pt x="7846" y="3877"/>
                    <a:pt x="8002" y="3600"/>
                    <a:pt x="8171" y="3323"/>
                  </a:cubicBezTo>
                  <a:cubicBezTo>
                    <a:pt x="8340" y="3046"/>
                    <a:pt x="8522" y="2769"/>
                    <a:pt x="8701" y="2492"/>
                  </a:cubicBezTo>
                  <a:cubicBezTo>
                    <a:pt x="8880" y="2215"/>
                    <a:pt x="9057" y="1938"/>
                    <a:pt x="9241" y="1662"/>
                  </a:cubicBezTo>
                  <a:cubicBezTo>
                    <a:pt x="9425" y="1385"/>
                    <a:pt x="9617" y="1108"/>
                    <a:pt x="9798" y="900"/>
                  </a:cubicBezTo>
                  <a:cubicBezTo>
                    <a:pt x="9980" y="692"/>
                    <a:pt x="10152" y="554"/>
                    <a:pt x="10338" y="485"/>
                  </a:cubicBezTo>
                  <a:cubicBezTo>
                    <a:pt x="10525" y="415"/>
                    <a:pt x="10727" y="415"/>
                    <a:pt x="10924" y="346"/>
                  </a:cubicBezTo>
                  <a:cubicBezTo>
                    <a:pt x="11120" y="277"/>
                    <a:pt x="11312" y="138"/>
                    <a:pt x="11506" y="69"/>
                  </a:cubicBezTo>
                  <a:cubicBezTo>
                    <a:pt x="11701" y="0"/>
                    <a:pt x="11897" y="0"/>
                    <a:pt x="12084" y="0"/>
                  </a:cubicBezTo>
                  <a:cubicBezTo>
                    <a:pt x="12271" y="0"/>
                    <a:pt x="12447" y="0"/>
                    <a:pt x="12637" y="0"/>
                  </a:cubicBezTo>
                  <a:cubicBezTo>
                    <a:pt x="12826" y="0"/>
                    <a:pt x="13028" y="0"/>
                    <a:pt x="13224" y="0"/>
                  </a:cubicBezTo>
                  <a:cubicBezTo>
                    <a:pt x="13421" y="0"/>
                    <a:pt x="13613" y="0"/>
                    <a:pt x="13805" y="69"/>
                  </a:cubicBezTo>
                  <a:cubicBezTo>
                    <a:pt x="13996" y="138"/>
                    <a:pt x="14188" y="277"/>
                    <a:pt x="14367" y="346"/>
                  </a:cubicBezTo>
                  <a:cubicBezTo>
                    <a:pt x="14546" y="415"/>
                    <a:pt x="14713" y="415"/>
                    <a:pt x="14892" y="485"/>
                  </a:cubicBezTo>
                  <a:cubicBezTo>
                    <a:pt x="15071" y="554"/>
                    <a:pt x="15263" y="692"/>
                    <a:pt x="15444" y="831"/>
                  </a:cubicBezTo>
                  <a:cubicBezTo>
                    <a:pt x="15626" y="969"/>
                    <a:pt x="15798" y="1108"/>
                    <a:pt x="15969" y="1246"/>
                  </a:cubicBezTo>
                  <a:cubicBezTo>
                    <a:pt x="16141" y="1385"/>
                    <a:pt x="16312" y="1523"/>
                    <a:pt x="16474" y="1662"/>
                  </a:cubicBezTo>
                  <a:cubicBezTo>
                    <a:pt x="16635" y="1800"/>
                    <a:pt x="16787" y="1938"/>
                    <a:pt x="16945" y="2077"/>
                  </a:cubicBezTo>
                  <a:cubicBezTo>
                    <a:pt x="17104" y="2215"/>
                    <a:pt x="17271" y="2354"/>
                    <a:pt x="17506" y="2562"/>
                  </a:cubicBezTo>
                  <a:cubicBezTo>
                    <a:pt x="17740" y="2769"/>
                    <a:pt x="18043" y="3046"/>
                    <a:pt x="18323" y="3323"/>
                  </a:cubicBezTo>
                  <a:cubicBezTo>
                    <a:pt x="18603" y="3600"/>
                    <a:pt x="18860" y="3877"/>
                    <a:pt x="19115" y="4223"/>
                  </a:cubicBezTo>
                  <a:cubicBezTo>
                    <a:pt x="19370" y="4569"/>
                    <a:pt x="19622" y="4985"/>
                    <a:pt x="19857" y="5469"/>
                  </a:cubicBezTo>
                  <a:cubicBezTo>
                    <a:pt x="20091" y="5954"/>
                    <a:pt x="20308" y="6508"/>
                    <a:pt x="20556" y="7200"/>
                  </a:cubicBezTo>
                  <a:cubicBezTo>
                    <a:pt x="20803" y="7892"/>
                    <a:pt x="21080" y="8723"/>
                    <a:pt x="21259" y="9277"/>
                  </a:cubicBezTo>
                  <a:cubicBezTo>
                    <a:pt x="21439" y="9831"/>
                    <a:pt x="21519" y="10108"/>
                    <a:pt x="21600" y="10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3540622" y="3603114"/>
              <a:ext cx="209825" cy="44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10" fill="norm" stroke="1" extrusionOk="0">
                  <a:moveTo>
                    <a:pt x="268" y="4502"/>
                  </a:moveTo>
                  <a:cubicBezTo>
                    <a:pt x="56" y="6109"/>
                    <a:pt x="-156" y="7717"/>
                    <a:pt x="162" y="10228"/>
                  </a:cubicBezTo>
                  <a:cubicBezTo>
                    <a:pt x="479" y="12740"/>
                    <a:pt x="1326" y="16156"/>
                    <a:pt x="1644" y="16809"/>
                  </a:cubicBezTo>
                  <a:cubicBezTo>
                    <a:pt x="1962" y="17462"/>
                    <a:pt x="1750" y="15352"/>
                    <a:pt x="1856" y="12790"/>
                  </a:cubicBezTo>
                  <a:cubicBezTo>
                    <a:pt x="1962" y="10228"/>
                    <a:pt x="2385" y="7214"/>
                    <a:pt x="3232" y="5004"/>
                  </a:cubicBezTo>
                  <a:cubicBezTo>
                    <a:pt x="4079" y="2794"/>
                    <a:pt x="5350" y="1387"/>
                    <a:pt x="6515" y="634"/>
                  </a:cubicBezTo>
                  <a:cubicBezTo>
                    <a:pt x="7679" y="-120"/>
                    <a:pt x="8738" y="-220"/>
                    <a:pt x="10856" y="433"/>
                  </a:cubicBezTo>
                  <a:cubicBezTo>
                    <a:pt x="12973" y="1086"/>
                    <a:pt x="16150" y="2493"/>
                    <a:pt x="18268" y="4753"/>
                  </a:cubicBezTo>
                  <a:cubicBezTo>
                    <a:pt x="20385" y="7013"/>
                    <a:pt x="21444" y="10128"/>
                    <a:pt x="20809" y="12891"/>
                  </a:cubicBezTo>
                  <a:cubicBezTo>
                    <a:pt x="20173" y="15653"/>
                    <a:pt x="17844" y="18065"/>
                    <a:pt x="16044" y="19421"/>
                  </a:cubicBezTo>
                  <a:cubicBezTo>
                    <a:pt x="14244" y="20777"/>
                    <a:pt x="12973" y="21079"/>
                    <a:pt x="11385" y="21229"/>
                  </a:cubicBezTo>
                  <a:cubicBezTo>
                    <a:pt x="9797" y="21380"/>
                    <a:pt x="7891" y="21380"/>
                    <a:pt x="7679" y="20677"/>
                  </a:cubicBezTo>
                  <a:cubicBezTo>
                    <a:pt x="7468" y="19973"/>
                    <a:pt x="8950" y="18567"/>
                    <a:pt x="10432" y="17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3784599" y="3930002"/>
              <a:ext cx="165101" cy="221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3337"/>
                  </a:moveTo>
                  <a:cubicBezTo>
                    <a:pt x="0" y="2318"/>
                    <a:pt x="0" y="1299"/>
                    <a:pt x="692" y="688"/>
                  </a:cubicBezTo>
                  <a:cubicBezTo>
                    <a:pt x="1385" y="77"/>
                    <a:pt x="2769" y="-127"/>
                    <a:pt x="4846" y="77"/>
                  </a:cubicBezTo>
                  <a:cubicBezTo>
                    <a:pt x="6923" y="281"/>
                    <a:pt x="9692" y="892"/>
                    <a:pt x="11492" y="2318"/>
                  </a:cubicBezTo>
                  <a:cubicBezTo>
                    <a:pt x="13292" y="3745"/>
                    <a:pt x="14123" y="5986"/>
                    <a:pt x="13431" y="8533"/>
                  </a:cubicBezTo>
                  <a:cubicBezTo>
                    <a:pt x="12738" y="11081"/>
                    <a:pt x="10523" y="13933"/>
                    <a:pt x="8446" y="16073"/>
                  </a:cubicBezTo>
                  <a:cubicBezTo>
                    <a:pt x="6369" y="18213"/>
                    <a:pt x="4431" y="19639"/>
                    <a:pt x="4292" y="20454"/>
                  </a:cubicBezTo>
                  <a:cubicBezTo>
                    <a:pt x="4154" y="21269"/>
                    <a:pt x="5815" y="21473"/>
                    <a:pt x="9000" y="21167"/>
                  </a:cubicBezTo>
                  <a:cubicBezTo>
                    <a:pt x="12185" y="20862"/>
                    <a:pt x="16892" y="20047"/>
                    <a:pt x="21600" y="19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3568700" y="3869412"/>
              <a:ext cx="571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800"/>
                    <a:pt x="6400" y="9600"/>
                    <a:pt x="10000" y="13200"/>
                  </a:cubicBezTo>
                  <a:cubicBezTo>
                    <a:pt x="13600" y="16800"/>
                    <a:pt x="176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4135774" y="3856712"/>
              <a:ext cx="315577" cy="13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702" fill="norm" stroke="1" extrusionOk="0">
                  <a:moveTo>
                    <a:pt x="2461" y="19636"/>
                  </a:moveTo>
                  <a:cubicBezTo>
                    <a:pt x="1597" y="19636"/>
                    <a:pt x="733" y="19636"/>
                    <a:pt x="301" y="18818"/>
                  </a:cubicBezTo>
                  <a:cubicBezTo>
                    <a:pt x="-131" y="18000"/>
                    <a:pt x="-131" y="16363"/>
                    <a:pt x="517" y="12927"/>
                  </a:cubicBezTo>
                  <a:cubicBezTo>
                    <a:pt x="1165" y="9490"/>
                    <a:pt x="2461" y="4254"/>
                    <a:pt x="3829" y="1800"/>
                  </a:cubicBezTo>
                  <a:cubicBezTo>
                    <a:pt x="5197" y="-655"/>
                    <a:pt x="6637" y="-328"/>
                    <a:pt x="8221" y="2290"/>
                  </a:cubicBezTo>
                  <a:cubicBezTo>
                    <a:pt x="9805" y="4909"/>
                    <a:pt x="11533" y="9818"/>
                    <a:pt x="12613" y="13090"/>
                  </a:cubicBezTo>
                  <a:cubicBezTo>
                    <a:pt x="13693" y="16363"/>
                    <a:pt x="14125" y="18000"/>
                    <a:pt x="14701" y="19145"/>
                  </a:cubicBezTo>
                  <a:cubicBezTo>
                    <a:pt x="15277" y="20290"/>
                    <a:pt x="15997" y="20945"/>
                    <a:pt x="16573" y="20618"/>
                  </a:cubicBezTo>
                  <a:cubicBezTo>
                    <a:pt x="17149" y="20290"/>
                    <a:pt x="17581" y="18981"/>
                    <a:pt x="18373" y="15381"/>
                  </a:cubicBezTo>
                  <a:cubicBezTo>
                    <a:pt x="19165" y="11781"/>
                    <a:pt x="20317" y="5890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4831129" y="3627609"/>
              <a:ext cx="161508" cy="38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455" fill="norm" stroke="1" extrusionOk="0">
                  <a:moveTo>
                    <a:pt x="1798" y="7776"/>
                  </a:moveTo>
                  <a:cubicBezTo>
                    <a:pt x="2345" y="11298"/>
                    <a:pt x="2892" y="14820"/>
                    <a:pt x="3165" y="16874"/>
                  </a:cubicBezTo>
                  <a:cubicBezTo>
                    <a:pt x="3438" y="18928"/>
                    <a:pt x="3438" y="19515"/>
                    <a:pt x="3438" y="20161"/>
                  </a:cubicBezTo>
                  <a:cubicBezTo>
                    <a:pt x="3438" y="20807"/>
                    <a:pt x="3438" y="21511"/>
                    <a:pt x="3165" y="21452"/>
                  </a:cubicBezTo>
                  <a:cubicBezTo>
                    <a:pt x="2892" y="21394"/>
                    <a:pt x="2345" y="20572"/>
                    <a:pt x="1661" y="17989"/>
                  </a:cubicBezTo>
                  <a:cubicBezTo>
                    <a:pt x="978" y="15407"/>
                    <a:pt x="157" y="11063"/>
                    <a:pt x="21" y="7952"/>
                  </a:cubicBezTo>
                  <a:cubicBezTo>
                    <a:pt x="-116" y="4841"/>
                    <a:pt x="431" y="2963"/>
                    <a:pt x="1251" y="1789"/>
                  </a:cubicBezTo>
                  <a:cubicBezTo>
                    <a:pt x="2071" y="615"/>
                    <a:pt x="3165" y="146"/>
                    <a:pt x="5762" y="28"/>
                  </a:cubicBezTo>
                  <a:cubicBezTo>
                    <a:pt x="8360" y="-89"/>
                    <a:pt x="12461" y="146"/>
                    <a:pt x="15469" y="1085"/>
                  </a:cubicBezTo>
                  <a:cubicBezTo>
                    <a:pt x="18476" y="2024"/>
                    <a:pt x="20390" y="3668"/>
                    <a:pt x="20390" y="5370"/>
                  </a:cubicBezTo>
                  <a:cubicBezTo>
                    <a:pt x="20390" y="7072"/>
                    <a:pt x="18476" y="8833"/>
                    <a:pt x="16562" y="9948"/>
                  </a:cubicBezTo>
                  <a:cubicBezTo>
                    <a:pt x="14649" y="11063"/>
                    <a:pt x="12735" y="11533"/>
                    <a:pt x="12461" y="11709"/>
                  </a:cubicBezTo>
                  <a:cubicBezTo>
                    <a:pt x="12188" y="11885"/>
                    <a:pt x="13555" y="11768"/>
                    <a:pt x="15059" y="11885"/>
                  </a:cubicBezTo>
                  <a:cubicBezTo>
                    <a:pt x="16562" y="12002"/>
                    <a:pt x="18203" y="12354"/>
                    <a:pt x="19433" y="13352"/>
                  </a:cubicBezTo>
                  <a:cubicBezTo>
                    <a:pt x="20664" y="14350"/>
                    <a:pt x="21484" y="15994"/>
                    <a:pt x="20254" y="17344"/>
                  </a:cubicBezTo>
                  <a:cubicBezTo>
                    <a:pt x="19023" y="18694"/>
                    <a:pt x="15742" y="19750"/>
                    <a:pt x="13418" y="20337"/>
                  </a:cubicBezTo>
                  <a:cubicBezTo>
                    <a:pt x="11094" y="20924"/>
                    <a:pt x="9727" y="21041"/>
                    <a:pt x="8360" y="20631"/>
                  </a:cubicBezTo>
                  <a:cubicBezTo>
                    <a:pt x="6993" y="20220"/>
                    <a:pt x="5626" y="19281"/>
                    <a:pt x="5489" y="18459"/>
                  </a:cubicBezTo>
                  <a:cubicBezTo>
                    <a:pt x="5352" y="17637"/>
                    <a:pt x="6446" y="16933"/>
                    <a:pt x="7540" y="16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5003799" y="3810387"/>
              <a:ext cx="127918" cy="186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0861" fill="norm" stroke="1" extrusionOk="0">
                  <a:moveTo>
                    <a:pt x="0" y="8043"/>
                  </a:moveTo>
                  <a:cubicBezTo>
                    <a:pt x="3484" y="8281"/>
                    <a:pt x="6968" y="8518"/>
                    <a:pt x="10452" y="8162"/>
                  </a:cubicBezTo>
                  <a:cubicBezTo>
                    <a:pt x="13935" y="7806"/>
                    <a:pt x="17419" y="6857"/>
                    <a:pt x="19335" y="5670"/>
                  </a:cubicBezTo>
                  <a:cubicBezTo>
                    <a:pt x="21252" y="4483"/>
                    <a:pt x="21600" y="3059"/>
                    <a:pt x="20206" y="1753"/>
                  </a:cubicBezTo>
                  <a:cubicBezTo>
                    <a:pt x="18813" y="448"/>
                    <a:pt x="15677" y="-739"/>
                    <a:pt x="12194" y="566"/>
                  </a:cubicBezTo>
                  <a:cubicBezTo>
                    <a:pt x="8710" y="1872"/>
                    <a:pt x="4877" y="5670"/>
                    <a:pt x="4355" y="9349"/>
                  </a:cubicBezTo>
                  <a:cubicBezTo>
                    <a:pt x="3832" y="13028"/>
                    <a:pt x="6619" y="16588"/>
                    <a:pt x="8361" y="18487"/>
                  </a:cubicBezTo>
                  <a:cubicBezTo>
                    <a:pt x="10103" y="20386"/>
                    <a:pt x="10800" y="20624"/>
                    <a:pt x="11497" y="20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5201899" y="3812262"/>
              <a:ext cx="113051" cy="15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284" fill="norm" stroke="1" extrusionOk="0">
                  <a:moveTo>
                    <a:pt x="946" y="3503"/>
                  </a:moveTo>
                  <a:cubicBezTo>
                    <a:pt x="2124" y="2335"/>
                    <a:pt x="3302" y="1168"/>
                    <a:pt x="4480" y="1168"/>
                  </a:cubicBezTo>
                  <a:cubicBezTo>
                    <a:pt x="5659" y="1168"/>
                    <a:pt x="6837" y="2335"/>
                    <a:pt x="8015" y="5108"/>
                  </a:cubicBezTo>
                  <a:cubicBezTo>
                    <a:pt x="9193" y="7881"/>
                    <a:pt x="10371" y="12259"/>
                    <a:pt x="10764" y="15178"/>
                  </a:cubicBezTo>
                  <a:cubicBezTo>
                    <a:pt x="11157" y="18097"/>
                    <a:pt x="10764" y="19557"/>
                    <a:pt x="8997" y="20432"/>
                  </a:cubicBezTo>
                  <a:cubicBezTo>
                    <a:pt x="7230" y="21308"/>
                    <a:pt x="4088" y="21600"/>
                    <a:pt x="2124" y="20870"/>
                  </a:cubicBezTo>
                  <a:cubicBezTo>
                    <a:pt x="160" y="20141"/>
                    <a:pt x="-625" y="18389"/>
                    <a:pt x="553" y="15178"/>
                  </a:cubicBezTo>
                  <a:cubicBezTo>
                    <a:pt x="1731" y="11968"/>
                    <a:pt x="4873" y="7297"/>
                    <a:pt x="7426" y="4670"/>
                  </a:cubicBezTo>
                  <a:cubicBezTo>
                    <a:pt x="9979" y="2043"/>
                    <a:pt x="11942" y="1459"/>
                    <a:pt x="14102" y="1022"/>
                  </a:cubicBezTo>
                  <a:cubicBezTo>
                    <a:pt x="16262" y="584"/>
                    <a:pt x="18619" y="292"/>
                    <a:pt x="209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5391876" y="3793204"/>
              <a:ext cx="100874" cy="19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57" fill="norm" stroke="1" extrusionOk="0">
                  <a:moveTo>
                    <a:pt x="2546" y="3523"/>
                  </a:moveTo>
                  <a:cubicBezTo>
                    <a:pt x="2546" y="8688"/>
                    <a:pt x="2546" y="13853"/>
                    <a:pt x="2096" y="17023"/>
                  </a:cubicBezTo>
                  <a:cubicBezTo>
                    <a:pt x="1646" y="20192"/>
                    <a:pt x="746" y="21366"/>
                    <a:pt x="296" y="21249"/>
                  </a:cubicBezTo>
                  <a:cubicBezTo>
                    <a:pt x="-154" y="21131"/>
                    <a:pt x="-154" y="19723"/>
                    <a:pt x="746" y="16670"/>
                  </a:cubicBezTo>
                  <a:cubicBezTo>
                    <a:pt x="1646" y="13618"/>
                    <a:pt x="3446" y="8923"/>
                    <a:pt x="5021" y="5988"/>
                  </a:cubicBezTo>
                  <a:cubicBezTo>
                    <a:pt x="6596" y="3053"/>
                    <a:pt x="7946" y="1879"/>
                    <a:pt x="9746" y="1057"/>
                  </a:cubicBezTo>
                  <a:cubicBezTo>
                    <a:pt x="11546" y="236"/>
                    <a:pt x="13796" y="-234"/>
                    <a:pt x="15596" y="118"/>
                  </a:cubicBezTo>
                  <a:cubicBezTo>
                    <a:pt x="17396" y="470"/>
                    <a:pt x="18746" y="1644"/>
                    <a:pt x="19646" y="5049"/>
                  </a:cubicBezTo>
                  <a:cubicBezTo>
                    <a:pt x="20546" y="8453"/>
                    <a:pt x="20996" y="14088"/>
                    <a:pt x="21446" y="19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5629562" y="3684770"/>
              <a:ext cx="136239" cy="395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58" fill="norm" stroke="1" extrusionOk="0">
                  <a:moveTo>
                    <a:pt x="21065" y="1055"/>
                  </a:moveTo>
                  <a:cubicBezTo>
                    <a:pt x="20083" y="598"/>
                    <a:pt x="19101" y="141"/>
                    <a:pt x="17792" y="26"/>
                  </a:cubicBezTo>
                  <a:cubicBezTo>
                    <a:pt x="16483" y="-88"/>
                    <a:pt x="14847" y="141"/>
                    <a:pt x="12065" y="1226"/>
                  </a:cubicBezTo>
                  <a:cubicBezTo>
                    <a:pt x="9283" y="2312"/>
                    <a:pt x="5356" y="4255"/>
                    <a:pt x="2901" y="6769"/>
                  </a:cubicBezTo>
                  <a:cubicBezTo>
                    <a:pt x="447" y="9283"/>
                    <a:pt x="-535" y="12369"/>
                    <a:pt x="283" y="14941"/>
                  </a:cubicBezTo>
                  <a:cubicBezTo>
                    <a:pt x="1101" y="17512"/>
                    <a:pt x="3720" y="19569"/>
                    <a:pt x="6338" y="20541"/>
                  </a:cubicBezTo>
                  <a:cubicBezTo>
                    <a:pt x="8956" y="21512"/>
                    <a:pt x="11574" y="21398"/>
                    <a:pt x="14192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5791199" y="3760646"/>
              <a:ext cx="133335" cy="4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89" fill="norm" stroke="1" extrusionOk="0">
                  <a:moveTo>
                    <a:pt x="6075" y="7340"/>
                  </a:moveTo>
                  <a:cubicBezTo>
                    <a:pt x="4050" y="9875"/>
                    <a:pt x="2025" y="12411"/>
                    <a:pt x="1012" y="14540"/>
                  </a:cubicBezTo>
                  <a:cubicBezTo>
                    <a:pt x="0" y="16670"/>
                    <a:pt x="0" y="18394"/>
                    <a:pt x="0" y="19560"/>
                  </a:cubicBezTo>
                  <a:cubicBezTo>
                    <a:pt x="0" y="20726"/>
                    <a:pt x="0" y="21335"/>
                    <a:pt x="337" y="21385"/>
                  </a:cubicBezTo>
                  <a:cubicBezTo>
                    <a:pt x="675" y="21436"/>
                    <a:pt x="1350" y="20929"/>
                    <a:pt x="2531" y="18850"/>
                  </a:cubicBezTo>
                  <a:cubicBezTo>
                    <a:pt x="3712" y="16771"/>
                    <a:pt x="5400" y="13121"/>
                    <a:pt x="6919" y="9977"/>
                  </a:cubicBezTo>
                  <a:cubicBezTo>
                    <a:pt x="8437" y="6833"/>
                    <a:pt x="9788" y="4197"/>
                    <a:pt x="10631" y="2625"/>
                  </a:cubicBezTo>
                  <a:cubicBezTo>
                    <a:pt x="11475" y="1053"/>
                    <a:pt x="11812" y="546"/>
                    <a:pt x="12825" y="242"/>
                  </a:cubicBezTo>
                  <a:cubicBezTo>
                    <a:pt x="13838" y="-63"/>
                    <a:pt x="15525" y="-164"/>
                    <a:pt x="17212" y="444"/>
                  </a:cubicBezTo>
                  <a:cubicBezTo>
                    <a:pt x="18900" y="1053"/>
                    <a:pt x="20588" y="2371"/>
                    <a:pt x="21094" y="4095"/>
                  </a:cubicBezTo>
                  <a:cubicBezTo>
                    <a:pt x="21600" y="5819"/>
                    <a:pt x="20925" y="7949"/>
                    <a:pt x="19406" y="9267"/>
                  </a:cubicBezTo>
                  <a:cubicBezTo>
                    <a:pt x="17887" y="10585"/>
                    <a:pt x="15525" y="11092"/>
                    <a:pt x="13162" y="11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6019799" y="3672562"/>
              <a:ext cx="14528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600" fill="norm" stroke="1" extrusionOk="0">
                  <a:moveTo>
                    <a:pt x="0" y="0"/>
                  </a:moveTo>
                  <a:cubicBezTo>
                    <a:pt x="4937" y="2057"/>
                    <a:pt x="9874" y="4114"/>
                    <a:pt x="14040" y="6452"/>
                  </a:cubicBezTo>
                  <a:cubicBezTo>
                    <a:pt x="18206" y="8790"/>
                    <a:pt x="21600" y="11408"/>
                    <a:pt x="21137" y="13839"/>
                  </a:cubicBezTo>
                  <a:cubicBezTo>
                    <a:pt x="20674" y="16270"/>
                    <a:pt x="16354" y="18514"/>
                    <a:pt x="12806" y="19777"/>
                  </a:cubicBezTo>
                  <a:cubicBezTo>
                    <a:pt x="9257" y="21039"/>
                    <a:pt x="6480" y="21319"/>
                    <a:pt x="3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1893240" y="4677145"/>
              <a:ext cx="94311" cy="44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39" fill="norm" stroke="1" extrusionOk="0">
                  <a:moveTo>
                    <a:pt x="21387" y="4198"/>
                  </a:moveTo>
                  <a:cubicBezTo>
                    <a:pt x="20427" y="3184"/>
                    <a:pt x="19467" y="2170"/>
                    <a:pt x="17547" y="1460"/>
                  </a:cubicBezTo>
                  <a:cubicBezTo>
                    <a:pt x="15627" y="750"/>
                    <a:pt x="12747" y="345"/>
                    <a:pt x="10107" y="142"/>
                  </a:cubicBezTo>
                  <a:cubicBezTo>
                    <a:pt x="7467" y="-61"/>
                    <a:pt x="5067" y="-61"/>
                    <a:pt x="3387" y="243"/>
                  </a:cubicBezTo>
                  <a:cubicBezTo>
                    <a:pt x="1707" y="547"/>
                    <a:pt x="747" y="1156"/>
                    <a:pt x="267" y="3083"/>
                  </a:cubicBezTo>
                  <a:cubicBezTo>
                    <a:pt x="-213" y="5009"/>
                    <a:pt x="-213" y="8254"/>
                    <a:pt x="1707" y="11550"/>
                  </a:cubicBezTo>
                  <a:cubicBezTo>
                    <a:pt x="3627" y="14846"/>
                    <a:pt x="7467" y="18193"/>
                    <a:pt x="11307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1840003" y="4961612"/>
              <a:ext cx="19199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166" y="21600"/>
                  </a:moveTo>
                  <a:cubicBezTo>
                    <a:pt x="-69" y="18000"/>
                    <a:pt x="-304" y="14400"/>
                    <a:pt x="1339" y="11700"/>
                  </a:cubicBezTo>
                  <a:cubicBezTo>
                    <a:pt x="2983" y="9000"/>
                    <a:pt x="6505" y="7200"/>
                    <a:pt x="10144" y="5400"/>
                  </a:cubicBezTo>
                  <a:cubicBezTo>
                    <a:pt x="13783" y="3600"/>
                    <a:pt x="17539" y="1800"/>
                    <a:pt x="21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2130408" y="4733012"/>
              <a:ext cx="14289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600" fill="norm" stroke="1" extrusionOk="0">
                  <a:moveTo>
                    <a:pt x="20831" y="1464"/>
                  </a:moveTo>
                  <a:cubicBezTo>
                    <a:pt x="19905" y="976"/>
                    <a:pt x="18980" y="488"/>
                    <a:pt x="17437" y="244"/>
                  </a:cubicBezTo>
                  <a:cubicBezTo>
                    <a:pt x="15894" y="0"/>
                    <a:pt x="13734" y="0"/>
                    <a:pt x="11882" y="0"/>
                  </a:cubicBezTo>
                  <a:cubicBezTo>
                    <a:pt x="10031" y="0"/>
                    <a:pt x="8488" y="0"/>
                    <a:pt x="6637" y="610"/>
                  </a:cubicBezTo>
                  <a:cubicBezTo>
                    <a:pt x="4785" y="1220"/>
                    <a:pt x="2625" y="2441"/>
                    <a:pt x="1237" y="4698"/>
                  </a:cubicBezTo>
                  <a:cubicBezTo>
                    <a:pt x="-152" y="6956"/>
                    <a:pt x="-769" y="10251"/>
                    <a:pt x="1545" y="13241"/>
                  </a:cubicBezTo>
                  <a:cubicBezTo>
                    <a:pt x="3860" y="16231"/>
                    <a:pt x="9105" y="18915"/>
                    <a:pt x="143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2299205" y="4848472"/>
              <a:ext cx="112083" cy="38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384" fill="norm" stroke="1" extrusionOk="0">
                  <a:moveTo>
                    <a:pt x="4705" y="8079"/>
                  </a:moveTo>
                  <a:cubicBezTo>
                    <a:pt x="4705" y="12092"/>
                    <a:pt x="4705" y="16105"/>
                    <a:pt x="4905" y="18466"/>
                  </a:cubicBezTo>
                  <a:cubicBezTo>
                    <a:pt x="5105" y="20827"/>
                    <a:pt x="5505" y="21535"/>
                    <a:pt x="5705" y="21358"/>
                  </a:cubicBezTo>
                  <a:cubicBezTo>
                    <a:pt x="5905" y="21181"/>
                    <a:pt x="5905" y="20119"/>
                    <a:pt x="4905" y="17758"/>
                  </a:cubicBezTo>
                  <a:cubicBezTo>
                    <a:pt x="3905" y="15397"/>
                    <a:pt x="1905" y="11738"/>
                    <a:pt x="905" y="9083"/>
                  </a:cubicBezTo>
                  <a:cubicBezTo>
                    <a:pt x="-95" y="6427"/>
                    <a:pt x="-95" y="4774"/>
                    <a:pt x="105" y="3594"/>
                  </a:cubicBezTo>
                  <a:cubicBezTo>
                    <a:pt x="305" y="2414"/>
                    <a:pt x="705" y="1705"/>
                    <a:pt x="1705" y="1174"/>
                  </a:cubicBezTo>
                  <a:cubicBezTo>
                    <a:pt x="2705" y="643"/>
                    <a:pt x="4305" y="289"/>
                    <a:pt x="6305" y="112"/>
                  </a:cubicBezTo>
                  <a:cubicBezTo>
                    <a:pt x="8305" y="-65"/>
                    <a:pt x="10705" y="-65"/>
                    <a:pt x="13305" y="348"/>
                  </a:cubicBezTo>
                  <a:cubicBezTo>
                    <a:pt x="15905" y="761"/>
                    <a:pt x="18705" y="1587"/>
                    <a:pt x="20105" y="2650"/>
                  </a:cubicBezTo>
                  <a:cubicBezTo>
                    <a:pt x="21505" y="3712"/>
                    <a:pt x="21505" y="5010"/>
                    <a:pt x="20305" y="6014"/>
                  </a:cubicBezTo>
                  <a:cubicBezTo>
                    <a:pt x="19105" y="7017"/>
                    <a:pt x="16705" y="7725"/>
                    <a:pt x="14305" y="8256"/>
                  </a:cubicBezTo>
                  <a:cubicBezTo>
                    <a:pt x="11905" y="8787"/>
                    <a:pt x="9505" y="9142"/>
                    <a:pt x="7705" y="9083"/>
                  </a:cubicBezTo>
                  <a:cubicBezTo>
                    <a:pt x="5905" y="9024"/>
                    <a:pt x="4705" y="8551"/>
                    <a:pt x="3505" y="8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2540000" y="4663162"/>
              <a:ext cx="3810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430"/>
                    <a:pt x="9600" y="4860"/>
                    <a:pt x="11400" y="7515"/>
                  </a:cubicBezTo>
                  <a:cubicBezTo>
                    <a:pt x="13200" y="10170"/>
                    <a:pt x="12000" y="13050"/>
                    <a:pt x="13200" y="15435"/>
                  </a:cubicBezTo>
                  <a:cubicBezTo>
                    <a:pt x="14400" y="17820"/>
                    <a:pt x="18000" y="197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2717800" y="4809212"/>
              <a:ext cx="6351" cy="24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0"/>
                  </a:moveTo>
                  <a:cubicBezTo>
                    <a:pt x="14400" y="6198"/>
                    <a:pt x="7200" y="12397"/>
                    <a:pt x="7200" y="16059"/>
                  </a:cubicBezTo>
                  <a:cubicBezTo>
                    <a:pt x="7200" y="19722"/>
                    <a:pt x="14400" y="20849"/>
                    <a:pt x="14400" y="21224"/>
                  </a:cubicBezTo>
                  <a:cubicBezTo>
                    <a:pt x="14400" y="21600"/>
                    <a:pt x="7200" y="21224"/>
                    <a:pt x="0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2686050" y="4776111"/>
              <a:ext cx="142082" cy="27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55" fill="norm" stroke="1" extrusionOk="0">
                  <a:moveTo>
                    <a:pt x="0" y="2578"/>
                  </a:moveTo>
                  <a:cubicBezTo>
                    <a:pt x="0" y="1754"/>
                    <a:pt x="0" y="929"/>
                    <a:pt x="939" y="435"/>
                  </a:cubicBezTo>
                  <a:cubicBezTo>
                    <a:pt x="1878" y="-60"/>
                    <a:pt x="3757" y="-225"/>
                    <a:pt x="7043" y="435"/>
                  </a:cubicBezTo>
                  <a:cubicBezTo>
                    <a:pt x="10330" y="1094"/>
                    <a:pt x="15026" y="2578"/>
                    <a:pt x="17843" y="5134"/>
                  </a:cubicBezTo>
                  <a:cubicBezTo>
                    <a:pt x="20661" y="7690"/>
                    <a:pt x="21600" y="11317"/>
                    <a:pt x="20661" y="14120"/>
                  </a:cubicBezTo>
                  <a:cubicBezTo>
                    <a:pt x="19722" y="16923"/>
                    <a:pt x="16904" y="18902"/>
                    <a:pt x="14713" y="19973"/>
                  </a:cubicBezTo>
                  <a:cubicBezTo>
                    <a:pt x="12522" y="21045"/>
                    <a:pt x="10957" y="21210"/>
                    <a:pt x="9235" y="21293"/>
                  </a:cubicBezTo>
                  <a:cubicBezTo>
                    <a:pt x="7513" y="21375"/>
                    <a:pt x="5635" y="21375"/>
                    <a:pt x="4539" y="21293"/>
                  </a:cubicBezTo>
                  <a:cubicBezTo>
                    <a:pt x="3443" y="21210"/>
                    <a:pt x="3130" y="21045"/>
                    <a:pt x="2817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2857500" y="4993362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3077487" y="4784934"/>
              <a:ext cx="148314" cy="23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032" fill="norm" stroke="1" extrusionOk="0">
                  <a:moveTo>
                    <a:pt x="325" y="10132"/>
                  </a:moveTo>
                  <a:cubicBezTo>
                    <a:pt x="630" y="12974"/>
                    <a:pt x="934" y="15816"/>
                    <a:pt x="1086" y="17805"/>
                  </a:cubicBezTo>
                  <a:cubicBezTo>
                    <a:pt x="1238" y="19795"/>
                    <a:pt x="1238" y="20932"/>
                    <a:pt x="1086" y="21026"/>
                  </a:cubicBezTo>
                  <a:cubicBezTo>
                    <a:pt x="934" y="21121"/>
                    <a:pt x="630" y="20174"/>
                    <a:pt x="325" y="17426"/>
                  </a:cubicBezTo>
                  <a:cubicBezTo>
                    <a:pt x="21" y="14679"/>
                    <a:pt x="-283" y="10132"/>
                    <a:pt x="478" y="6721"/>
                  </a:cubicBezTo>
                  <a:cubicBezTo>
                    <a:pt x="1238" y="3310"/>
                    <a:pt x="3063" y="1037"/>
                    <a:pt x="5497" y="279"/>
                  </a:cubicBezTo>
                  <a:cubicBezTo>
                    <a:pt x="7931" y="-479"/>
                    <a:pt x="10973" y="279"/>
                    <a:pt x="13407" y="2932"/>
                  </a:cubicBezTo>
                  <a:cubicBezTo>
                    <a:pt x="15841" y="5584"/>
                    <a:pt x="17666" y="10132"/>
                    <a:pt x="18883" y="12879"/>
                  </a:cubicBezTo>
                  <a:cubicBezTo>
                    <a:pt x="20100" y="15626"/>
                    <a:pt x="20709" y="16574"/>
                    <a:pt x="21317" y="17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3384550" y="4741489"/>
              <a:ext cx="118269" cy="25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23" fill="norm" stroke="1" extrusionOk="0">
                  <a:moveTo>
                    <a:pt x="7958" y="6047"/>
                  </a:moveTo>
                  <a:cubicBezTo>
                    <a:pt x="7958" y="10367"/>
                    <a:pt x="7958" y="14687"/>
                    <a:pt x="7768" y="17279"/>
                  </a:cubicBezTo>
                  <a:cubicBezTo>
                    <a:pt x="7579" y="19871"/>
                    <a:pt x="7200" y="20735"/>
                    <a:pt x="6442" y="20562"/>
                  </a:cubicBezTo>
                  <a:cubicBezTo>
                    <a:pt x="5684" y="20389"/>
                    <a:pt x="4547" y="19180"/>
                    <a:pt x="3411" y="15983"/>
                  </a:cubicBezTo>
                  <a:cubicBezTo>
                    <a:pt x="2274" y="12786"/>
                    <a:pt x="1137" y="7602"/>
                    <a:pt x="947" y="4578"/>
                  </a:cubicBezTo>
                  <a:cubicBezTo>
                    <a:pt x="758" y="1554"/>
                    <a:pt x="1516" y="690"/>
                    <a:pt x="2842" y="258"/>
                  </a:cubicBezTo>
                  <a:cubicBezTo>
                    <a:pt x="4168" y="-174"/>
                    <a:pt x="6063" y="-174"/>
                    <a:pt x="9284" y="1122"/>
                  </a:cubicBezTo>
                  <a:cubicBezTo>
                    <a:pt x="12505" y="2418"/>
                    <a:pt x="17053" y="5010"/>
                    <a:pt x="19326" y="8120"/>
                  </a:cubicBezTo>
                  <a:cubicBezTo>
                    <a:pt x="21600" y="11231"/>
                    <a:pt x="21600" y="14860"/>
                    <a:pt x="20274" y="17279"/>
                  </a:cubicBezTo>
                  <a:cubicBezTo>
                    <a:pt x="18947" y="19698"/>
                    <a:pt x="16295" y="20908"/>
                    <a:pt x="12695" y="21167"/>
                  </a:cubicBezTo>
                  <a:cubicBezTo>
                    <a:pt x="9095" y="21426"/>
                    <a:pt x="4547" y="20735"/>
                    <a:pt x="0" y="20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3549650" y="4928648"/>
              <a:ext cx="146051" cy="13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2120"/>
                  </a:moveTo>
                  <a:cubicBezTo>
                    <a:pt x="1252" y="1153"/>
                    <a:pt x="2504" y="185"/>
                    <a:pt x="3913" y="24"/>
                  </a:cubicBezTo>
                  <a:cubicBezTo>
                    <a:pt x="5322" y="-137"/>
                    <a:pt x="6887" y="508"/>
                    <a:pt x="8139" y="2442"/>
                  </a:cubicBezTo>
                  <a:cubicBezTo>
                    <a:pt x="9391" y="4376"/>
                    <a:pt x="10330" y="7600"/>
                    <a:pt x="10330" y="9857"/>
                  </a:cubicBezTo>
                  <a:cubicBezTo>
                    <a:pt x="10330" y="12114"/>
                    <a:pt x="9391" y="13403"/>
                    <a:pt x="8296" y="14854"/>
                  </a:cubicBezTo>
                  <a:cubicBezTo>
                    <a:pt x="7200" y="16305"/>
                    <a:pt x="5948" y="17917"/>
                    <a:pt x="5948" y="19206"/>
                  </a:cubicBezTo>
                  <a:cubicBezTo>
                    <a:pt x="5948" y="20496"/>
                    <a:pt x="7200" y="21463"/>
                    <a:pt x="10017" y="21141"/>
                  </a:cubicBezTo>
                  <a:cubicBezTo>
                    <a:pt x="12835" y="20818"/>
                    <a:pt x="17217" y="19206"/>
                    <a:pt x="21600" y="17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3708399" y="4713962"/>
              <a:ext cx="12664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0" y="0"/>
                  </a:moveTo>
                  <a:cubicBezTo>
                    <a:pt x="3832" y="771"/>
                    <a:pt x="7665" y="1543"/>
                    <a:pt x="11497" y="3086"/>
                  </a:cubicBezTo>
                  <a:cubicBezTo>
                    <a:pt x="15329" y="4629"/>
                    <a:pt x="19161" y="6943"/>
                    <a:pt x="20381" y="9771"/>
                  </a:cubicBezTo>
                  <a:cubicBezTo>
                    <a:pt x="21600" y="12600"/>
                    <a:pt x="20206" y="15943"/>
                    <a:pt x="18639" y="18000"/>
                  </a:cubicBezTo>
                  <a:cubicBezTo>
                    <a:pt x="17071" y="20057"/>
                    <a:pt x="15329" y="20829"/>
                    <a:pt x="135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4364566" y="4821912"/>
              <a:ext cx="33443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139" y="0"/>
                  </a:moveTo>
                  <a:cubicBezTo>
                    <a:pt x="19549" y="2291"/>
                    <a:pt x="19959" y="4582"/>
                    <a:pt x="18934" y="7527"/>
                  </a:cubicBezTo>
                  <a:cubicBezTo>
                    <a:pt x="17909" y="10473"/>
                    <a:pt x="15448" y="14073"/>
                    <a:pt x="12782" y="16200"/>
                  </a:cubicBezTo>
                  <a:cubicBezTo>
                    <a:pt x="10116" y="18327"/>
                    <a:pt x="7246" y="18982"/>
                    <a:pt x="5127" y="18573"/>
                  </a:cubicBezTo>
                  <a:cubicBezTo>
                    <a:pt x="3008" y="18164"/>
                    <a:pt x="1641" y="16691"/>
                    <a:pt x="889" y="15464"/>
                  </a:cubicBezTo>
                  <a:cubicBezTo>
                    <a:pt x="137" y="14236"/>
                    <a:pt x="0" y="13255"/>
                    <a:pt x="0" y="12355"/>
                  </a:cubicBezTo>
                  <a:cubicBezTo>
                    <a:pt x="0" y="11455"/>
                    <a:pt x="137" y="10636"/>
                    <a:pt x="1094" y="9982"/>
                  </a:cubicBezTo>
                  <a:cubicBezTo>
                    <a:pt x="2051" y="9327"/>
                    <a:pt x="3828" y="8836"/>
                    <a:pt x="6289" y="9164"/>
                  </a:cubicBezTo>
                  <a:cubicBezTo>
                    <a:pt x="8749" y="9491"/>
                    <a:pt x="11894" y="10636"/>
                    <a:pt x="14286" y="12600"/>
                  </a:cubicBezTo>
                  <a:cubicBezTo>
                    <a:pt x="16678" y="14564"/>
                    <a:pt x="18319" y="17345"/>
                    <a:pt x="19413" y="18982"/>
                  </a:cubicBezTo>
                  <a:cubicBezTo>
                    <a:pt x="20506" y="20618"/>
                    <a:pt x="21053" y="21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5235293" y="4767144"/>
              <a:ext cx="166818" cy="597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79" fill="norm" stroke="1" extrusionOk="0">
                  <a:moveTo>
                    <a:pt x="4381" y="9269"/>
                  </a:moveTo>
                  <a:cubicBezTo>
                    <a:pt x="5171" y="11551"/>
                    <a:pt x="5962" y="13832"/>
                    <a:pt x="6357" y="15734"/>
                  </a:cubicBezTo>
                  <a:cubicBezTo>
                    <a:pt x="6752" y="17635"/>
                    <a:pt x="6752" y="19156"/>
                    <a:pt x="6225" y="20107"/>
                  </a:cubicBezTo>
                  <a:cubicBezTo>
                    <a:pt x="5698" y="21058"/>
                    <a:pt x="4644" y="21438"/>
                    <a:pt x="3723" y="21476"/>
                  </a:cubicBezTo>
                  <a:cubicBezTo>
                    <a:pt x="2801" y="21514"/>
                    <a:pt x="2010" y="21210"/>
                    <a:pt x="1352" y="19727"/>
                  </a:cubicBezTo>
                  <a:cubicBezTo>
                    <a:pt x="693" y="18244"/>
                    <a:pt x="166" y="15582"/>
                    <a:pt x="35" y="12806"/>
                  </a:cubicBezTo>
                  <a:cubicBezTo>
                    <a:pt x="-97" y="10029"/>
                    <a:pt x="166" y="7139"/>
                    <a:pt x="430" y="5238"/>
                  </a:cubicBezTo>
                  <a:cubicBezTo>
                    <a:pt x="693" y="3337"/>
                    <a:pt x="957" y="2424"/>
                    <a:pt x="1483" y="1701"/>
                  </a:cubicBezTo>
                  <a:cubicBezTo>
                    <a:pt x="2010" y="979"/>
                    <a:pt x="2801" y="446"/>
                    <a:pt x="3986" y="180"/>
                  </a:cubicBezTo>
                  <a:cubicBezTo>
                    <a:pt x="5171" y="-86"/>
                    <a:pt x="6752" y="-86"/>
                    <a:pt x="9386" y="370"/>
                  </a:cubicBezTo>
                  <a:cubicBezTo>
                    <a:pt x="12020" y="827"/>
                    <a:pt x="15708" y="1739"/>
                    <a:pt x="18079" y="3032"/>
                  </a:cubicBezTo>
                  <a:cubicBezTo>
                    <a:pt x="20449" y="4325"/>
                    <a:pt x="21503" y="5999"/>
                    <a:pt x="20186" y="7291"/>
                  </a:cubicBezTo>
                  <a:cubicBezTo>
                    <a:pt x="18869" y="8584"/>
                    <a:pt x="15181" y="9497"/>
                    <a:pt x="12415" y="9953"/>
                  </a:cubicBezTo>
                  <a:cubicBezTo>
                    <a:pt x="9649" y="10410"/>
                    <a:pt x="7805" y="10410"/>
                    <a:pt x="6225" y="10068"/>
                  </a:cubicBezTo>
                  <a:cubicBezTo>
                    <a:pt x="4644" y="9725"/>
                    <a:pt x="3327" y="9041"/>
                    <a:pt x="2010" y="8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5417996" y="4505404"/>
              <a:ext cx="220805" cy="25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15" fill="norm" stroke="1" extrusionOk="0">
                  <a:moveTo>
                    <a:pt x="18373" y="3130"/>
                  </a:moveTo>
                  <a:cubicBezTo>
                    <a:pt x="19608" y="1880"/>
                    <a:pt x="20842" y="631"/>
                    <a:pt x="20739" y="184"/>
                  </a:cubicBezTo>
                  <a:cubicBezTo>
                    <a:pt x="20636" y="-262"/>
                    <a:pt x="19196" y="95"/>
                    <a:pt x="16008" y="1345"/>
                  </a:cubicBezTo>
                  <a:cubicBezTo>
                    <a:pt x="12819" y="2594"/>
                    <a:pt x="7882" y="4736"/>
                    <a:pt x="4899" y="6075"/>
                  </a:cubicBezTo>
                  <a:cubicBezTo>
                    <a:pt x="1916" y="7414"/>
                    <a:pt x="888" y="7950"/>
                    <a:pt x="373" y="8664"/>
                  </a:cubicBezTo>
                  <a:cubicBezTo>
                    <a:pt x="-141" y="9378"/>
                    <a:pt x="-141" y="10270"/>
                    <a:pt x="476" y="10806"/>
                  </a:cubicBezTo>
                  <a:cubicBezTo>
                    <a:pt x="1093" y="11341"/>
                    <a:pt x="2328" y="11520"/>
                    <a:pt x="4179" y="11698"/>
                  </a:cubicBezTo>
                  <a:cubicBezTo>
                    <a:pt x="6030" y="11877"/>
                    <a:pt x="8499" y="12055"/>
                    <a:pt x="10248" y="12323"/>
                  </a:cubicBezTo>
                  <a:cubicBezTo>
                    <a:pt x="11996" y="12591"/>
                    <a:pt x="13025" y="12948"/>
                    <a:pt x="12922" y="13573"/>
                  </a:cubicBezTo>
                  <a:cubicBezTo>
                    <a:pt x="12819" y="14198"/>
                    <a:pt x="11585" y="15090"/>
                    <a:pt x="9836" y="16072"/>
                  </a:cubicBezTo>
                  <a:cubicBezTo>
                    <a:pt x="8088" y="17054"/>
                    <a:pt x="5825" y="18125"/>
                    <a:pt x="4282" y="19017"/>
                  </a:cubicBezTo>
                  <a:cubicBezTo>
                    <a:pt x="2739" y="19910"/>
                    <a:pt x="1916" y="20624"/>
                    <a:pt x="2430" y="20981"/>
                  </a:cubicBezTo>
                  <a:cubicBezTo>
                    <a:pt x="2945" y="21338"/>
                    <a:pt x="4796" y="21338"/>
                    <a:pt x="8190" y="20624"/>
                  </a:cubicBezTo>
                  <a:cubicBezTo>
                    <a:pt x="11585" y="19910"/>
                    <a:pt x="16522" y="18482"/>
                    <a:pt x="21459" y="17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5664199" y="4554154"/>
              <a:ext cx="171451" cy="19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118"/>
                  </a:moveTo>
                  <a:cubicBezTo>
                    <a:pt x="1333" y="-117"/>
                    <a:pt x="2667" y="-352"/>
                    <a:pt x="6267" y="3170"/>
                  </a:cubicBezTo>
                  <a:cubicBezTo>
                    <a:pt x="9867" y="6691"/>
                    <a:pt x="15733" y="13970"/>
                    <a:pt x="21600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5708649" y="4519443"/>
              <a:ext cx="133351" cy="26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21600" y="840"/>
                  </a:moveTo>
                  <a:cubicBezTo>
                    <a:pt x="20229" y="325"/>
                    <a:pt x="18857" y="-189"/>
                    <a:pt x="17486" y="68"/>
                  </a:cubicBezTo>
                  <a:cubicBezTo>
                    <a:pt x="16114" y="325"/>
                    <a:pt x="14743" y="1354"/>
                    <a:pt x="12000" y="4182"/>
                  </a:cubicBezTo>
                  <a:cubicBezTo>
                    <a:pt x="9257" y="7011"/>
                    <a:pt x="5143" y="11640"/>
                    <a:pt x="2914" y="14811"/>
                  </a:cubicBezTo>
                  <a:cubicBezTo>
                    <a:pt x="686" y="17982"/>
                    <a:pt x="343" y="19697"/>
                    <a:pt x="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5880099" y="4644112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5886449" y="4565796"/>
              <a:ext cx="25401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200" y="10800"/>
                    <a:pt x="10800" y="0"/>
                    <a:pt x="7200" y="0"/>
                  </a:cubicBezTo>
                  <a:cubicBezTo>
                    <a:pt x="3600" y="0"/>
                    <a:pt x="1800" y="1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6235733" y="4790162"/>
              <a:ext cx="177768" cy="39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46" fill="norm" stroke="1" extrusionOk="0">
                  <a:moveTo>
                    <a:pt x="21094" y="2772"/>
                  </a:moveTo>
                  <a:cubicBezTo>
                    <a:pt x="21094" y="2079"/>
                    <a:pt x="21094" y="1386"/>
                    <a:pt x="20466" y="866"/>
                  </a:cubicBezTo>
                  <a:cubicBezTo>
                    <a:pt x="19838" y="347"/>
                    <a:pt x="18582" y="0"/>
                    <a:pt x="16573" y="0"/>
                  </a:cubicBezTo>
                  <a:cubicBezTo>
                    <a:pt x="14564" y="0"/>
                    <a:pt x="11801" y="347"/>
                    <a:pt x="8787" y="2252"/>
                  </a:cubicBezTo>
                  <a:cubicBezTo>
                    <a:pt x="5773" y="4158"/>
                    <a:pt x="2508" y="7624"/>
                    <a:pt x="1001" y="10916"/>
                  </a:cubicBezTo>
                  <a:cubicBezTo>
                    <a:pt x="-506" y="14207"/>
                    <a:pt x="-255" y="17326"/>
                    <a:pt x="1378" y="19174"/>
                  </a:cubicBezTo>
                  <a:cubicBezTo>
                    <a:pt x="3010" y="21022"/>
                    <a:pt x="6024" y="21600"/>
                    <a:pt x="8661" y="21542"/>
                  </a:cubicBezTo>
                  <a:cubicBezTo>
                    <a:pt x="11299" y="21484"/>
                    <a:pt x="13559" y="20791"/>
                    <a:pt x="15820" y="20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6513877" y="4879062"/>
              <a:ext cx="1392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062"/>
                    <a:pt x="-1303" y="8123"/>
                    <a:pt x="240" y="11723"/>
                  </a:cubicBezTo>
                  <a:cubicBezTo>
                    <a:pt x="1783" y="15323"/>
                    <a:pt x="11040" y="18462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6559549" y="4974312"/>
              <a:ext cx="203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277"/>
                    <a:pt x="0" y="14954"/>
                    <a:pt x="3038" y="11631"/>
                  </a:cubicBezTo>
                  <a:cubicBezTo>
                    <a:pt x="6075" y="8308"/>
                    <a:pt x="12150" y="4985"/>
                    <a:pt x="15750" y="3046"/>
                  </a:cubicBezTo>
                  <a:cubicBezTo>
                    <a:pt x="19350" y="1108"/>
                    <a:pt x="20475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6829653" y="4800705"/>
              <a:ext cx="113448" cy="42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94" fill="norm" stroke="1" extrusionOk="0">
                  <a:moveTo>
                    <a:pt x="5259" y="6914"/>
                  </a:moveTo>
                  <a:cubicBezTo>
                    <a:pt x="5259" y="10586"/>
                    <a:pt x="5259" y="14258"/>
                    <a:pt x="5063" y="16472"/>
                  </a:cubicBezTo>
                  <a:cubicBezTo>
                    <a:pt x="4866" y="18686"/>
                    <a:pt x="4474" y="19442"/>
                    <a:pt x="3688" y="20144"/>
                  </a:cubicBezTo>
                  <a:cubicBezTo>
                    <a:pt x="2903" y="20846"/>
                    <a:pt x="1725" y="21494"/>
                    <a:pt x="939" y="21494"/>
                  </a:cubicBezTo>
                  <a:cubicBezTo>
                    <a:pt x="154" y="21494"/>
                    <a:pt x="-239" y="20846"/>
                    <a:pt x="154" y="18632"/>
                  </a:cubicBezTo>
                  <a:cubicBezTo>
                    <a:pt x="546" y="16418"/>
                    <a:pt x="1725" y="12638"/>
                    <a:pt x="3099" y="9614"/>
                  </a:cubicBezTo>
                  <a:cubicBezTo>
                    <a:pt x="4474" y="6590"/>
                    <a:pt x="6045" y="4322"/>
                    <a:pt x="7419" y="2864"/>
                  </a:cubicBezTo>
                  <a:cubicBezTo>
                    <a:pt x="8794" y="1406"/>
                    <a:pt x="9972" y="758"/>
                    <a:pt x="11543" y="380"/>
                  </a:cubicBezTo>
                  <a:cubicBezTo>
                    <a:pt x="13114" y="2"/>
                    <a:pt x="15077" y="-106"/>
                    <a:pt x="16845" y="110"/>
                  </a:cubicBezTo>
                  <a:cubicBezTo>
                    <a:pt x="18612" y="326"/>
                    <a:pt x="20183" y="866"/>
                    <a:pt x="20772" y="2216"/>
                  </a:cubicBezTo>
                  <a:cubicBezTo>
                    <a:pt x="21361" y="3566"/>
                    <a:pt x="20968" y="5726"/>
                    <a:pt x="19986" y="7022"/>
                  </a:cubicBezTo>
                  <a:cubicBezTo>
                    <a:pt x="19005" y="8318"/>
                    <a:pt x="17434" y="8750"/>
                    <a:pt x="15666" y="9020"/>
                  </a:cubicBezTo>
                  <a:cubicBezTo>
                    <a:pt x="13899" y="9290"/>
                    <a:pt x="11936" y="9398"/>
                    <a:pt x="10561" y="9182"/>
                  </a:cubicBezTo>
                  <a:cubicBezTo>
                    <a:pt x="9186" y="8966"/>
                    <a:pt x="8401" y="8426"/>
                    <a:pt x="7616" y="7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6965949" y="4764762"/>
              <a:ext cx="10386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600" fill="norm" stroke="1" extrusionOk="0">
                  <a:moveTo>
                    <a:pt x="1271" y="0"/>
                  </a:moveTo>
                  <a:cubicBezTo>
                    <a:pt x="6353" y="565"/>
                    <a:pt x="11435" y="1129"/>
                    <a:pt x="15247" y="2965"/>
                  </a:cubicBezTo>
                  <a:cubicBezTo>
                    <a:pt x="19059" y="4800"/>
                    <a:pt x="21600" y="7906"/>
                    <a:pt x="20541" y="10941"/>
                  </a:cubicBezTo>
                  <a:cubicBezTo>
                    <a:pt x="19482" y="13976"/>
                    <a:pt x="14824" y="16941"/>
                    <a:pt x="10800" y="18706"/>
                  </a:cubicBezTo>
                  <a:cubicBezTo>
                    <a:pt x="6776" y="20471"/>
                    <a:pt x="3388" y="21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7112505" y="4543461"/>
              <a:ext cx="94745" cy="17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71" fill="norm" stroke="1" extrusionOk="0">
                  <a:moveTo>
                    <a:pt x="4205" y="4460"/>
                  </a:moveTo>
                  <a:cubicBezTo>
                    <a:pt x="3245" y="9288"/>
                    <a:pt x="2285" y="14117"/>
                    <a:pt x="1565" y="17166"/>
                  </a:cubicBezTo>
                  <a:cubicBezTo>
                    <a:pt x="845" y="20215"/>
                    <a:pt x="365" y="21486"/>
                    <a:pt x="125" y="21105"/>
                  </a:cubicBezTo>
                  <a:cubicBezTo>
                    <a:pt x="-115" y="20724"/>
                    <a:pt x="-115" y="18691"/>
                    <a:pt x="1085" y="15133"/>
                  </a:cubicBezTo>
                  <a:cubicBezTo>
                    <a:pt x="2285" y="11575"/>
                    <a:pt x="4685" y="6493"/>
                    <a:pt x="7325" y="3571"/>
                  </a:cubicBezTo>
                  <a:cubicBezTo>
                    <a:pt x="9965" y="648"/>
                    <a:pt x="12845" y="-114"/>
                    <a:pt x="15005" y="13"/>
                  </a:cubicBezTo>
                  <a:cubicBezTo>
                    <a:pt x="17165" y="140"/>
                    <a:pt x="18605" y="1157"/>
                    <a:pt x="19325" y="3444"/>
                  </a:cubicBezTo>
                  <a:cubicBezTo>
                    <a:pt x="20045" y="5731"/>
                    <a:pt x="20045" y="9288"/>
                    <a:pt x="20045" y="11830"/>
                  </a:cubicBezTo>
                  <a:cubicBezTo>
                    <a:pt x="20045" y="14371"/>
                    <a:pt x="20045" y="15895"/>
                    <a:pt x="20285" y="16785"/>
                  </a:cubicBezTo>
                  <a:cubicBezTo>
                    <a:pt x="20525" y="17674"/>
                    <a:pt x="21005" y="17928"/>
                    <a:pt x="21485" y="18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7270749" y="4599662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0800"/>
                    <a:pt x="2880" y="0"/>
                    <a:pt x="5580" y="0"/>
                  </a:cubicBezTo>
                  <a:cubicBezTo>
                    <a:pt x="8280" y="0"/>
                    <a:pt x="12240" y="10800"/>
                    <a:pt x="15120" y="14400"/>
                  </a:cubicBezTo>
                  <a:cubicBezTo>
                    <a:pt x="18000" y="18000"/>
                    <a:pt x="19800" y="144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7353299" y="4529812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7461249" y="4491712"/>
              <a:ext cx="186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0" y="3724"/>
                  </a:moveTo>
                  <a:cubicBezTo>
                    <a:pt x="485" y="8193"/>
                    <a:pt x="971" y="12662"/>
                    <a:pt x="1213" y="15517"/>
                  </a:cubicBezTo>
                  <a:cubicBezTo>
                    <a:pt x="1456" y="18372"/>
                    <a:pt x="1456" y="19614"/>
                    <a:pt x="1456" y="19614"/>
                  </a:cubicBezTo>
                  <a:cubicBezTo>
                    <a:pt x="1456" y="19614"/>
                    <a:pt x="1456" y="18372"/>
                    <a:pt x="2427" y="15766"/>
                  </a:cubicBezTo>
                  <a:cubicBezTo>
                    <a:pt x="3398" y="13159"/>
                    <a:pt x="5339" y="9186"/>
                    <a:pt x="6674" y="6703"/>
                  </a:cubicBezTo>
                  <a:cubicBezTo>
                    <a:pt x="8009" y="4221"/>
                    <a:pt x="8737" y="3228"/>
                    <a:pt x="9101" y="3600"/>
                  </a:cubicBezTo>
                  <a:cubicBezTo>
                    <a:pt x="9465" y="3972"/>
                    <a:pt x="9465" y="5710"/>
                    <a:pt x="9465" y="7324"/>
                  </a:cubicBezTo>
                  <a:cubicBezTo>
                    <a:pt x="9465" y="8938"/>
                    <a:pt x="9465" y="10428"/>
                    <a:pt x="9344" y="11917"/>
                  </a:cubicBezTo>
                  <a:cubicBezTo>
                    <a:pt x="9222" y="13407"/>
                    <a:pt x="8980" y="14897"/>
                    <a:pt x="9222" y="14772"/>
                  </a:cubicBezTo>
                  <a:cubicBezTo>
                    <a:pt x="9465" y="14648"/>
                    <a:pt x="10193" y="12910"/>
                    <a:pt x="11285" y="10428"/>
                  </a:cubicBezTo>
                  <a:cubicBezTo>
                    <a:pt x="12378" y="7945"/>
                    <a:pt x="13834" y="4717"/>
                    <a:pt x="15047" y="2731"/>
                  </a:cubicBezTo>
                  <a:cubicBezTo>
                    <a:pt x="16261" y="745"/>
                    <a:pt x="17231" y="0"/>
                    <a:pt x="18202" y="0"/>
                  </a:cubicBezTo>
                  <a:cubicBezTo>
                    <a:pt x="19173" y="0"/>
                    <a:pt x="20144" y="745"/>
                    <a:pt x="20751" y="2855"/>
                  </a:cubicBezTo>
                  <a:cubicBezTo>
                    <a:pt x="21357" y="4966"/>
                    <a:pt x="21600" y="8441"/>
                    <a:pt x="21236" y="11793"/>
                  </a:cubicBezTo>
                  <a:cubicBezTo>
                    <a:pt x="20872" y="15145"/>
                    <a:pt x="19901" y="18372"/>
                    <a:pt x="189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7715249" y="4580612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7935383" y="4453612"/>
              <a:ext cx="148168" cy="16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0"/>
                  </a:moveTo>
                  <a:cubicBezTo>
                    <a:pt x="18514" y="270"/>
                    <a:pt x="15429" y="540"/>
                    <a:pt x="12960" y="945"/>
                  </a:cubicBezTo>
                  <a:cubicBezTo>
                    <a:pt x="10491" y="1350"/>
                    <a:pt x="8640" y="1890"/>
                    <a:pt x="6634" y="2835"/>
                  </a:cubicBezTo>
                  <a:cubicBezTo>
                    <a:pt x="4629" y="3780"/>
                    <a:pt x="2469" y="5130"/>
                    <a:pt x="2160" y="6210"/>
                  </a:cubicBezTo>
                  <a:cubicBezTo>
                    <a:pt x="1851" y="7290"/>
                    <a:pt x="3394" y="8100"/>
                    <a:pt x="5091" y="8640"/>
                  </a:cubicBezTo>
                  <a:cubicBezTo>
                    <a:pt x="6789" y="9180"/>
                    <a:pt x="8640" y="9450"/>
                    <a:pt x="10337" y="9855"/>
                  </a:cubicBezTo>
                  <a:cubicBezTo>
                    <a:pt x="12034" y="10260"/>
                    <a:pt x="13577" y="10800"/>
                    <a:pt x="13886" y="11610"/>
                  </a:cubicBezTo>
                  <a:cubicBezTo>
                    <a:pt x="14194" y="12420"/>
                    <a:pt x="13269" y="13500"/>
                    <a:pt x="11263" y="14580"/>
                  </a:cubicBezTo>
                  <a:cubicBezTo>
                    <a:pt x="9257" y="15660"/>
                    <a:pt x="6171" y="16740"/>
                    <a:pt x="3857" y="17820"/>
                  </a:cubicBezTo>
                  <a:cubicBezTo>
                    <a:pt x="1543" y="18900"/>
                    <a:pt x="0" y="19980"/>
                    <a:pt x="0" y="20655"/>
                  </a:cubicBezTo>
                  <a:cubicBezTo>
                    <a:pt x="0" y="21330"/>
                    <a:pt x="1543" y="21600"/>
                    <a:pt x="5246" y="21465"/>
                  </a:cubicBezTo>
                  <a:cubicBezTo>
                    <a:pt x="8949" y="21330"/>
                    <a:pt x="14811" y="20790"/>
                    <a:pt x="20674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8235949" y="4409162"/>
              <a:ext cx="1079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4235"/>
                    <a:pt x="5929" y="8471"/>
                    <a:pt x="8682" y="11541"/>
                  </a:cubicBezTo>
                  <a:cubicBezTo>
                    <a:pt x="11435" y="14612"/>
                    <a:pt x="13976" y="16518"/>
                    <a:pt x="15882" y="18000"/>
                  </a:cubicBezTo>
                  <a:cubicBezTo>
                    <a:pt x="17788" y="19482"/>
                    <a:pt x="19059" y="20541"/>
                    <a:pt x="19906" y="21071"/>
                  </a:cubicBezTo>
                  <a:cubicBezTo>
                    <a:pt x="20753" y="21600"/>
                    <a:pt x="2117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8191499" y="4430329"/>
              <a:ext cx="190501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62"/>
                  </a:moveTo>
                  <a:cubicBezTo>
                    <a:pt x="20640" y="831"/>
                    <a:pt x="19680" y="0"/>
                    <a:pt x="18480" y="0"/>
                  </a:cubicBezTo>
                  <a:cubicBezTo>
                    <a:pt x="17280" y="0"/>
                    <a:pt x="15840" y="831"/>
                    <a:pt x="13440" y="3219"/>
                  </a:cubicBezTo>
                  <a:cubicBezTo>
                    <a:pt x="11040" y="5608"/>
                    <a:pt x="7680" y="9554"/>
                    <a:pt x="5280" y="12877"/>
                  </a:cubicBezTo>
                  <a:cubicBezTo>
                    <a:pt x="2880" y="16200"/>
                    <a:pt x="144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8369299" y="4586962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8451849" y="447901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0" y="5691862"/>
              <a:ext cx="117856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" y="21120"/>
                    <a:pt x="101" y="20640"/>
                    <a:pt x="198" y="20400"/>
                  </a:cubicBezTo>
                  <a:cubicBezTo>
                    <a:pt x="295" y="20160"/>
                    <a:pt x="438" y="20160"/>
                    <a:pt x="582" y="19920"/>
                  </a:cubicBezTo>
                  <a:cubicBezTo>
                    <a:pt x="725" y="19680"/>
                    <a:pt x="869" y="19200"/>
                    <a:pt x="1014" y="18720"/>
                  </a:cubicBezTo>
                  <a:cubicBezTo>
                    <a:pt x="1160" y="18240"/>
                    <a:pt x="1307" y="17760"/>
                    <a:pt x="1447" y="17360"/>
                  </a:cubicBezTo>
                  <a:cubicBezTo>
                    <a:pt x="1587" y="16960"/>
                    <a:pt x="1719" y="16640"/>
                    <a:pt x="1862" y="16320"/>
                  </a:cubicBezTo>
                  <a:cubicBezTo>
                    <a:pt x="2006" y="16000"/>
                    <a:pt x="2161" y="15680"/>
                    <a:pt x="2326" y="15280"/>
                  </a:cubicBezTo>
                  <a:cubicBezTo>
                    <a:pt x="2491" y="14880"/>
                    <a:pt x="2665" y="14400"/>
                    <a:pt x="2820" y="14000"/>
                  </a:cubicBezTo>
                  <a:cubicBezTo>
                    <a:pt x="2975" y="13600"/>
                    <a:pt x="3111" y="13280"/>
                    <a:pt x="3247" y="12960"/>
                  </a:cubicBezTo>
                  <a:cubicBezTo>
                    <a:pt x="3383" y="12640"/>
                    <a:pt x="3519" y="12320"/>
                    <a:pt x="3658" y="12000"/>
                  </a:cubicBezTo>
                  <a:cubicBezTo>
                    <a:pt x="3798" y="11680"/>
                    <a:pt x="3941" y="11360"/>
                    <a:pt x="4095" y="11040"/>
                  </a:cubicBezTo>
                  <a:cubicBezTo>
                    <a:pt x="4248" y="10720"/>
                    <a:pt x="4411" y="10400"/>
                    <a:pt x="4574" y="10080"/>
                  </a:cubicBezTo>
                  <a:cubicBezTo>
                    <a:pt x="4737" y="9760"/>
                    <a:pt x="4900" y="9440"/>
                    <a:pt x="5066" y="9200"/>
                  </a:cubicBezTo>
                  <a:cubicBezTo>
                    <a:pt x="5233" y="8960"/>
                    <a:pt x="5404" y="8800"/>
                    <a:pt x="5532" y="8640"/>
                  </a:cubicBezTo>
                  <a:cubicBezTo>
                    <a:pt x="5660" y="8480"/>
                    <a:pt x="5745" y="8320"/>
                    <a:pt x="5879" y="8080"/>
                  </a:cubicBezTo>
                  <a:cubicBezTo>
                    <a:pt x="6013" y="7840"/>
                    <a:pt x="6195" y="7520"/>
                    <a:pt x="6343" y="7280"/>
                  </a:cubicBezTo>
                  <a:cubicBezTo>
                    <a:pt x="6490" y="7040"/>
                    <a:pt x="6603" y="6880"/>
                    <a:pt x="6703" y="6720"/>
                  </a:cubicBezTo>
                  <a:cubicBezTo>
                    <a:pt x="6804" y="6560"/>
                    <a:pt x="6894" y="6400"/>
                    <a:pt x="6991" y="6240"/>
                  </a:cubicBezTo>
                  <a:cubicBezTo>
                    <a:pt x="7088" y="6080"/>
                    <a:pt x="7192" y="5920"/>
                    <a:pt x="7299" y="5760"/>
                  </a:cubicBezTo>
                  <a:cubicBezTo>
                    <a:pt x="7406" y="5600"/>
                    <a:pt x="7514" y="5440"/>
                    <a:pt x="7627" y="5200"/>
                  </a:cubicBezTo>
                  <a:cubicBezTo>
                    <a:pt x="7739" y="4960"/>
                    <a:pt x="7856" y="4640"/>
                    <a:pt x="7970" y="4400"/>
                  </a:cubicBezTo>
                  <a:cubicBezTo>
                    <a:pt x="8084" y="4160"/>
                    <a:pt x="8197" y="4000"/>
                    <a:pt x="8313" y="3840"/>
                  </a:cubicBezTo>
                  <a:cubicBezTo>
                    <a:pt x="8430" y="3680"/>
                    <a:pt x="8550" y="3520"/>
                    <a:pt x="8664" y="3360"/>
                  </a:cubicBezTo>
                  <a:cubicBezTo>
                    <a:pt x="8779" y="3200"/>
                    <a:pt x="8888" y="3040"/>
                    <a:pt x="9004" y="2800"/>
                  </a:cubicBezTo>
                  <a:cubicBezTo>
                    <a:pt x="9120" y="2560"/>
                    <a:pt x="9244" y="2240"/>
                    <a:pt x="9369" y="2000"/>
                  </a:cubicBezTo>
                  <a:cubicBezTo>
                    <a:pt x="9493" y="1760"/>
                    <a:pt x="9617" y="1600"/>
                    <a:pt x="9797" y="1440"/>
                  </a:cubicBezTo>
                  <a:cubicBezTo>
                    <a:pt x="9978" y="1280"/>
                    <a:pt x="10214" y="1120"/>
                    <a:pt x="10398" y="960"/>
                  </a:cubicBezTo>
                  <a:cubicBezTo>
                    <a:pt x="10583" y="800"/>
                    <a:pt x="10715" y="640"/>
                    <a:pt x="10843" y="560"/>
                  </a:cubicBezTo>
                  <a:cubicBezTo>
                    <a:pt x="10971" y="480"/>
                    <a:pt x="11095" y="480"/>
                    <a:pt x="11219" y="400"/>
                  </a:cubicBezTo>
                  <a:cubicBezTo>
                    <a:pt x="11343" y="320"/>
                    <a:pt x="11467" y="160"/>
                    <a:pt x="11586" y="80"/>
                  </a:cubicBezTo>
                  <a:cubicBezTo>
                    <a:pt x="11704" y="0"/>
                    <a:pt x="11816" y="0"/>
                    <a:pt x="11939" y="0"/>
                  </a:cubicBezTo>
                  <a:cubicBezTo>
                    <a:pt x="12061" y="0"/>
                    <a:pt x="12193" y="0"/>
                    <a:pt x="12381" y="0"/>
                  </a:cubicBezTo>
                  <a:cubicBezTo>
                    <a:pt x="12569" y="0"/>
                    <a:pt x="12813" y="0"/>
                    <a:pt x="12992" y="0"/>
                  </a:cubicBezTo>
                  <a:cubicBezTo>
                    <a:pt x="13170" y="0"/>
                    <a:pt x="13283" y="0"/>
                    <a:pt x="13401" y="0"/>
                  </a:cubicBezTo>
                  <a:cubicBezTo>
                    <a:pt x="13519" y="0"/>
                    <a:pt x="13644" y="0"/>
                    <a:pt x="13766" y="80"/>
                  </a:cubicBezTo>
                  <a:cubicBezTo>
                    <a:pt x="13888" y="160"/>
                    <a:pt x="14008" y="320"/>
                    <a:pt x="14130" y="480"/>
                  </a:cubicBezTo>
                  <a:cubicBezTo>
                    <a:pt x="14253" y="640"/>
                    <a:pt x="14377" y="800"/>
                    <a:pt x="14559" y="960"/>
                  </a:cubicBezTo>
                  <a:cubicBezTo>
                    <a:pt x="14741" y="1120"/>
                    <a:pt x="14982" y="1280"/>
                    <a:pt x="15162" y="1440"/>
                  </a:cubicBezTo>
                  <a:cubicBezTo>
                    <a:pt x="15343" y="1600"/>
                    <a:pt x="15463" y="1760"/>
                    <a:pt x="15587" y="1920"/>
                  </a:cubicBezTo>
                  <a:cubicBezTo>
                    <a:pt x="15711" y="2080"/>
                    <a:pt x="15839" y="2240"/>
                    <a:pt x="15961" y="2400"/>
                  </a:cubicBezTo>
                  <a:cubicBezTo>
                    <a:pt x="16084" y="2560"/>
                    <a:pt x="16200" y="2720"/>
                    <a:pt x="16324" y="2880"/>
                  </a:cubicBezTo>
                  <a:cubicBezTo>
                    <a:pt x="16448" y="3040"/>
                    <a:pt x="16580" y="3200"/>
                    <a:pt x="16710" y="3360"/>
                  </a:cubicBezTo>
                  <a:cubicBezTo>
                    <a:pt x="16840" y="3520"/>
                    <a:pt x="16968" y="3680"/>
                    <a:pt x="17158" y="3920"/>
                  </a:cubicBezTo>
                  <a:cubicBezTo>
                    <a:pt x="17348" y="4160"/>
                    <a:pt x="17600" y="4480"/>
                    <a:pt x="17794" y="4720"/>
                  </a:cubicBezTo>
                  <a:cubicBezTo>
                    <a:pt x="17988" y="4960"/>
                    <a:pt x="18124" y="5120"/>
                    <a:pt x="18318" y="5520"/>
                  </a:cubicBezTo>
                  <a:cubicBezTo>
                    <a:pt x="18512" y="5920"/>
                    <a:pt x="18764" y="6560"/>
                    <a:pt x="18947" y="7040"/>
                  </a:cubicBezTo>
                  <a:cubicBezTo>
                    <a:pt x="19129" y="7520"/>
                    <a:pt x="19241" y="7840"/>
                    <a:pt x="19420" y="8400"/>
                  </a:cubicBezTo>
                  <a:cubicBezTo>
                    <a:pt x="19598" y="8960"/>
                    <a:pt x="19843" y="9760"/>
                    <a:pt x="20017" y="10320"/>
                  </a:cubicBezTo>
                  <a:cubicBezTo>
                    <a:pt x="20192" y="10880"/>
                    <a:pt x="20297" y="11200"/>
                    <a:pt x="20452" y="11760"/>
                  </a:cubicBezTo>
                  <a:cubicBezTo>
                    <a:pt x="20607" y="12320"/>
                    <a:pt x="20813" y="13120"/>
                    <a:pt x="21012" y="14000"/>
                  </a:cubicBezTo>
                  <a:cubicBezTo>
                    <a:pt x="21212" y="14880"/>
                    <a:pt x="21406" y="15840"/>
                    <a:pt x="2160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701800" y="6218912"/>
              <a:ext cx="381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2908"/>
                    <a:pt x="12000" y="5815"/>
                    <a:pt x="15600" y="9415"/>
                  </a:cubicBezTo>
                  <a:cubicBezTo>
                    <a:pt x="19200" y="13015"/>
                    <a:pt x="20400" y="173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727200" y="6166606"/>
              <a:ext cx="206463" cy="37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62" fill="norm" stroke="1" extrusionOk="0">
                  <a:moveTo>
                    <a:pt x="0" y="5879"/>
                  </a:moveTo>
                  <a:cubicBezTo>
                    <a:pt x="0" y="4551"/>
                    <a:pt x="0" y="3224"/>
                    <a:pt x="1212" y="2198"/>
                  </a:cubicBezTo>
                  <a:cubicBezTo>
                    <a:pt x="2424" y="1172"/>
                    <a:pt x="4849" y="448"/>
                    <a:pt x="7163" y="147"/>
                  </a:cubicBezTo>
                  <a:cubicBezTo>
                    <a:pt x="9478" y="-155"/>
                    <a:pt x="11682" y="-34"/>
                    <a:pt x="13114" y="931"/>
                  </a:cubicBezTo>
                  <a:cubicBezTo>
                    <a:pt x="14547" y="1896"/>
                    <a:pt x="15208" y="3706"/>
                    <a:pt x="15208" y="4853"/>
                  </a:cubicBezTo>
                  <a:cubicBezTo>
                    <a:pt x="15208" y="5999"/>
                    <a:pt x="14547" y="6482"/>
                    <a:pt x="13445" y="7146"/>
                  </a:cubicBezTo>
                  <a:cubicBezTo>
                    <a:pt x="12343" y="7809"/>
                    <a:pt x="10800" y="8654"/>
                    <a:pt x="10580" y="9076"/>
                  </a:cubicBezTo>
                  <a:cubicBezTo>
                    <a:pt x="10359" y="9499"/>
                    <a:pt x="11461" y="9499"/>
                    <a:pt x="13114" y="9680"/>
                  </a:cubicBezTo>
                  <a:cubicBezTo>
                    <a:pt x="14767" y="9861"/>
                    <a:pt x="16971" y="10223"/>
                    <a:pt x="18624" y="11309"/>
                  </a:cubicBezTo>
                  <a:cubicBezTo>
                    <a:pt x="20278" y="12395"/>
                    <a:pt x="21380" y="14205"/>
                    <a:pt x="21490" y="15653"/>
                  </a:cubicBezTo>
                  <a:cubicBezTo>
                    <a:pt x="21600" y="17101"/>
                    <a:pt x="20718" y="18187"/>
                    <a:pt x="18624" y="19092"/>
                  </a:cubicBezTo>
                  <a:cubicBezTo>
                    <a:pt x="16531" y="19997"/>
                    <a:pt x="13224" y="20721"/>
                    <a:pt x="10910" y="21083"/>
                  </a:cubicBezTo>
                  <a:cubicBezTo>
                    <a:pt x="8596" y="21445"/>
                    <a:pt x="7273" y="21445"/>
                    <a:pt x="6833" y="21143"/>
                  </a:cubicBezTo>
                  <a:cubicBezTo>
                    <a:pt x="6392" y="20842"/>
                    <a:pt x="6833" y="20238"/>
                    <a:pt x="7273" y="19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2032054" y="6329773"/>
              <a:ext cx="171397" cy="16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567" fill="norm" stroke="1" extrusionOk="0">
                  <a:moveTo>
                    <a:pt x="1555" y="8434"/>
                  </a:moveTo>
                  <a:cubicBezTo>
                    <a:pt x="3116" y="8434"/>
                    <a:pt x="4678" y="8434"/>
                    <a:pt x="6109" y="7767"/>
                  </a:cubicBezTo>
                  <a:cubicBezTo>
                    <a:pt x="7540" y="7100"/>
                    <a:pt x="8842" y="5767"/>
                    <a:pt x="9492" y="4434"/>
                  </a:cubicBezTo>
                  <a:cubicBezTo>
                    <a:pt x="10143" y="3100"/>
                    <a:pt x="10143" y="1767"/>
                    <a:pt x="9492" y="834"/>
                  </a:cubicBezTo>
                  <a:cubicBezTo>
                    <a:pt x="8842" y="-100"/>
                    <a:pt x="7540" y="-633"/>
                    <a:pt x="5589" y="1367"/>
                  </a:cubicBezTo>
                  <a:cubicBezTo>
                    <a:pt x="3637" y="3367"/>
                    <a:pt x="1034" y="7900"/>
                    <a:pt x="254" y="11634"/>
                  </a:cubicBezTo>
                  <a:cubicBezTo>
                    <a:pt x="-527" y="15367"/>
                    <a:pt x="514" y="18300"/>
                    <a:pt x="3116" y="19634"/>
                  </a:cubicBezTo>
                  <a:cubicBezTo>
                    <a:pt x="5719" y="20967"/>
                    <a:pt x="9883" y="20700"/>
                    <a:pt x="13136" y="19900"/>
                  </a:cubicBezTo>
                  <a:cubicBezTo>
                    <a:pt x="16389" y="19100"/>
                    <a:pt x="18731" y="17767"/>
                    <a:pt x="21073" y="16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2318279" y="6085562"/>
              <a:ext cx="101071" cy="393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66" fill="norm" stroke="1" extrusionOk="0">
                  <a:moveTo>
                    <a:pt x="7988" y="0"/>
                  </a:moveTo>
                  <a:cubicBezTo>
                    <a:pt x="6188" y="1742"/>
                    <a:pt x="4388" y="3484"/>
                    <a:pt x="3038" y="6329"/>
                  </a:cubicBezTo>
                  <a:cubicBezTo>
                    <a:pt x="1688" y="9174"/>
                    <a:pt x="788" y="13123"/>
                    <a:pt x="338" y="15445"/>
                  </a:cubicBezTo>
                  <a:cubicBezTo>
                    <a:pt x="-112" y="17768"/>
                    <a:pt x="-112" y="18465"/>
                    <a:pt x="338" y="19161"/>
                  </a:cubicBezTo>
                  <a:cubicBezTo>
                    <a:pt x="788" y="19858"/>
                    <a:pt x="1688" y="20555"/>
                    <a:pt x="3263" y="20961"/>
                  </a:cubicBezTo>
                  <a:cubicBezTo>
                    <a:pt x="4838" y="21368"/>
                    <a:pt x="7088" y="21484"/>
                    <a:pt x="9338" y="21542"/>
                  </a:cubicBezTo>
                  <a:cubicBezTo>
                    <a:pt x="11588" y="21600"/>
                    <a:pt x="13838" y="21600"/>
                    <a:pt x="15863" y="21019"/>
                  </a:cubicBezTo>
                  <a:cubicBezTo>
                    <a:pt x="17888" y="20439"/>
                    <a:pt x="19688" y="19277"/>
                    <a:pt x="21488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2253119" y="6326862"/>
              <a:ext cx="13448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0306" y="21600"/>
                  </a:moveTo>
                  <a:cubicBezTo>
                    <a:pt x="8281" y="21600"/>
                    <a:pt x="6255" y="21600"/>
                    <a:pt x="4230" y="21600"/>
                  </a:cubicBezTo>
                  <a:cubicBezTo>
                    <a:pt x="2205" y="21600"/>
                    <a:pt x="180" y="21600"/>
                    <a:pt x="12" y="20057"/>
                  </a:cubicBezTo>
                  <a:cubicBezTo>
                    <a:pt x="-157" y="18514"/>
                    <a:pt x="1530" y="15429"/>
                    <a:pt x="5412" y="11829"/>
                  </a:cubicBezTo>
                  <a:cubicBezTo>
                    <a:pt x="9293" y="8229"/>
                    <a:pt x="15368" y="4114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2398142" y="6296057"/>
              <a:ext cx="230759" cy="11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22" fill="norm" stroke="1" extrusionOk="0">
                  <a:moveTo>
                    <a:pt x="14927" y="3422"/>
                  </a:moveTo>
                  <a:cubicBezTo>
                    <a:pt x="14338" y="1822"/>
                    <a:pt x="13749" y="222"/>
                    <a:pt x="11687" y="22"/>
                  </a:cubicBezTo>
                  <a:cubicBezTo>
                    <a:pt x="9625" y="-178"/>
                    <a:pt x="6091" y="1022"/>
                    <a:pt x="3832" y="3422"/>
                  </a:cubicBezTo>
                  <a:cubicBezTo>
                    <a:pt x="1574" y="5822"/>
                    <a:pt x="592" y="9422"/>
                    <a:pt x="200" y="12222"/>
                  </a:cubicBezTo>
                  <a:cubicBezTo>
                    <a:pt x="-193" y="15022"/>
                    <a:pt x="3" y="17022"/>
                    <a:pt x="691" y="18222"/>
                  </a:cubicBezTo>
                  <a:cubicBezTo>
                    <a:pt x="1378" y="19422"/>
                    <a:pt x="2556" y="19822"/>
                    <a:pt x="4422" y="17222"/>
                  </a:cubicBezTo>
                  <a:cubicBezTo>
                    <a:pt x="6287" y="14622"/>
                    <a:pt x="8840" y="9022"/>
                    <a:pt x="10411" y="5422"/>
                  </a:cubicBezTo>
                  <a:cubicBezTo>
                    <a:pt x="11982" y="1822"/>
                    <a:pt x="12571" y="222"/>
                    <a:pt x="12865" y="422"/>
                  </a:cubicBezTo>
                  <a:cubicBezTo>
                    <a:pt x="13160" y="622"/>
                    <a:pt x="13160" y="2622"/>
                    <a:pt x="13945" y="6222"/>
                  </a:cubicBezTo>
                  <a:cubicBezTo>
                    <a:pt x="14731" y="9822"/>
                    <a:pt x="16302" y="15022"/>
                    <a:pt x="17676" y="17822"/>
                  </a:cubicBezTo>
                  <a:cubicBezTo>
                    <a:pt x="19051" y="20622"/>
                    <a:pt x="20229" y="21022"/>
                    <a:pt x="21407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2748148" y="6076695"/>
              <a:ext cx="134753" cy="34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46" fill="norm" stroke="1" extrusionOk="0">
                  <a:moveTo>
                    <a:pt x="21155" y="2146"/>
                  </a:moveTo>
                  <a:cubicBezTo>
                    <a:pt x="20490" y="1483"/>
                    <a:pt x="19826" y="821"/>
                    <a:pt x="18497" y="423"/>
                  </a:cubicBezTo>
                  <a:cubicBezTo>
                    <a:pt x="17167" y="26"/>
                    <a:pt x="15173" y="-107"/>
                    <a:pt x="13678" y="92"/>
                  </a:cubicBezTo>
                  <a:cubicBezTo>
                    <a:pt x="12183" y="291"/>
                    <a:pt x="11186" y="821"/>
                    <a:pt x="9026" y="2543"/>
                  </a:cubicBezTo>
                  <a:cubicBezTo>
                    <a:pt x="6866" y="4266"/>
                    <a:pt x="3543" y="7181"/>
                    <a:pt x="1715" y="9964"/>
                  </a:cubicBezTo>
                  <a:cubicBezTo>
                    <a:pt x="-113" y="12747"/>
                    <a:pt x="-445" y="15397"/>
                    <a:pt x="552" y="17319"/>
                  </a:cubicBezTo>
                  <a:cubicBezTo>
                    <a:pt x="1549" y="19240"/>
                    <a:pt x="3875" y="20433"/>
                    <a:pt x="7198" y="20963"/>
                  </a:cubicBezTo>
                  <a:cubicBezTo>
                    <a:pt x="10521" y="21493"/>
                    <a:pt x="14841" y="21360"/>
                    <a:pt x="19161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2948596" y="6183705"/>
              <a:ext cx="188305" cy="18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019" fill="norm" stroke="1" extrusionOk="0">
                  <a:moveTo>
                    <a:pt x="13431" y="7028"/>
                  </a:moveTo>
                  <a:cubicBezTo>
                    <a:pt x="14391" y="6292"/>
                    <a:pt x="15351" y="5555"/>
                    <a:pt x="15831" y="4451"/>
                  </a:cubicBezTo>
                  <a:cubicBezTo>
                    <a:pt x="16311" y="3346"/>
                    <a:pt x="16311" y="1874"/>
                    <a:pt x="14391" y="892"/>
                  </a:cubicBezTo>
                  <a:cubicBezTo>
                    <a:pt x="12471" y="-90"/>
                    <a:pt x="8631" y="-581"/>
                    <a:pt x="5871" y="1137"/>
                  </a:cubicBezTo>
                  <a:cubicBezTo>
                    <a:pt x="3111" y="2855"/>
                    <a:pt x="1431" y="6783"/>
                    <a:pt x="591" y="9360"/>
                  </a:cubicBezTo>
                  <a:cubicBezTo>
                    <a:pt x="-249" y="11937"/>
                    <a:pt x="-249" y="13164"/>
                    <a:pt x="951" y="14269"/>
                  </a:cubicBezTo>
                  <a:cubicBezTo>
                    <a:pt x="2151" y="15374"/>
                    <a:pt x="4551" y="16355"/>
                    <a:pt x="7311" y="15251"/>
                  </a:cubicBezTo>
                  <a:cubicBezTo>
                    <a:pt x="10071" y="14146"/>
                    <a:pt x="13191" y="10955"/>
                    <a:pt x="15351" y="8624"/>
                  </a:cubicBezTo>
                  <a:cubicBezTo>
                    <a:pt x="17511" y="6292"/>
                    <a:pt x="18711" y="4819"/>
                    <a:pt x="19431" y="4696"/>
                  </a:cubicBezTo>
                  <a:cubicBezTo>
                    <a:pt x="20151" y="4574"/>
                    <a:pt x="20391" y="5801"/>
                    <a:pt x="20631" y="8746"/>
                  </a:cubicBezTo>
                  <a:cubicBezTo>
                    <a:pt x="20871" y="11692"/>
                    <a:pt x="21111" y="16355"/>
                    <a:pt x="21351" y="2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3162300" y="6390362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280"/>
                    <a:pt x="9600" y="10560"/>
                    <a:pt x="6000" y="14160"/>
                  </a:cubicBezTo>
                  <a:cubicBezTo>
                    <a:pt x="2400" y="17760"/>
                    <a:pt x="12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3441700" y="6022062"/>
              <a:ext cx="119343" cy="32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44" fill="norm" stroke="1" extrusionOk="0">
                  <a:moveTo>
                    <a:pt x="2234" y="0"/>
                  </a:moveTo>
                  <a:cubicBezTo>
                    <a:pt x="1862" y="4518"/>
                    <a:pt x="1490" y="9035"/>
                    <a:pt x="1303" y="11647"/>
                  </a:cubicBezTo>
                  <a:cubicBezTo>
                    <a:pt x="1117" y="14259"/>
                    <a:pt x="1117" y="14965"/>
                    <a:pt x="931" y="15741"/>
                  </a:cubicBezTo>
                  <a:cubicBezTo>
                    <a:pt x="745" y="16518"/>
                    <a:pt x="372" y="17365"/>
                    <a:pt x="372" y="17365"/>
                  </a:cubicBezTo>
                  <a:cubicBezTo>
                    <a:pt x="372" y="17365"/>
                    <a:pt x="745" y="16518"/>
                    <a:pt x="2607" y="15035"/>
                  </a:cubicBezTo>
                  <a:cubicBezTo>
                    <a:pt x="4469" y="13553"/>
                    <a:pt x="7821" y="11435"/>
                    <a:pt x="10428" y="10306"/>
                  </a:cubicBezTo>
                  <a:cubicBezTo>
                    <a:pt x="13034" y="9176"/>
                    <a:pt x="14897" y="9035"/>
                    <a:pt x="16386" y="9247"/>
                  </a:cubicBezTo>
                  <a:cubicBezTo>
                    <a:pt x="17876" y="9459"/>
                    <a:pt x="18993" y="10024"/>
                    <a:pt x="19924" y="11082"/>
                  </a:cubicBezTo>
                  <a:cubicBezTo>
                    <a:pt x="20855" y="12141"/>
                    <a:pt x="21600" y="13694"/>
                    <a:pt x="20297" y="15529"/>
                  </a:cubicBezTo>
                  <a:cubicBezTo>
                    <a:pt x="18993" y="17365"/>
                    <a:pt x="15641" y="19482"/>
                    <a:pt x="12662" y="20541"/>
                  </a:cubicBezTo>
                  <a:cubicBezTo>
                    <a:pt x="9683" y="21600"/>
                    <a:pt x="7076" y="21600"/>
                    <a:pt x="5028" y="20612"/>
                  </a:cubicBezTo>
                  <a:cubicBezTo>
                    <a:pt x="2979" y="19624"/>
                    <a:pt x="1490" y="17647"/>
                    <a:pt x="0" y="15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3625850" y="6009362"/>
              <a:ext cx="13178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14175" y="0"/>
                  </a:moveTo>
                  <a:cubicBezTo>
                    <a:pt x="16875" y="900"/>
                    <a:pt x="19575" y="1800"/>
                    <a:pt x="20588" y="3986"/>
                  </a:cubicBezTo>
                  <a:cubicBezTo>
                    <a:pt x="21600" y="6171"/>
                    <a:pt x="20925" y="9643"/>
                    <a:pt x="17212" y="12793"/>
                  </a:cubicBezTo>
                  <a:cubicBezTo>
                    <a:pt x="13500" y="15943"/>
                    <a:pt x="6750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825500" y="6316813"/>
              <a:ext cx="311150" cy="33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2275"/>
                  </a:moveTo>
                  <a:cubicBezTo>
                    <a:pt x="147" y="1460"/>
                    <a:pt x="294" y="645"/>
                    <a:pt x="808" y="238"/>
                  </a:cubicBezTo>
                  <a:cubicBezTo>
                    <a:pt x="1322" y="-170"/>
                    <a:pt x="2204" y="-170"/>
                    <a:pt x="3967" y="1188"/>
                  </a:cubicBezTo>
                  <a:cubicBezTo>
                    <a:pt x="5731" y="2547"/>
                    <a:pt x="8376" y="5264"/>
                    <a:pt x="11461" y="8864"/>
                  </a:cubicBezTo>
                  <a:cubicBezTo>
                    <a:pt x="14547" y="12464"/>
                    <a:pt x="18073" y="16947"/>
                    <a:pt x="2160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914400" y="6269712"/>
              <a:ext cx="2349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27" y="118"/>
                    <a:pt x="19654" y="236"/>
                    <a:pt x="18486" y="1298"/>
                  </a:cubicBezTo>
                  <a:cubicBezTo>
                    <a:pt x="17319" y="2361"/>
                    <a:pt x="15957" y="4367"/>
                    <a:pt x="13330" y="7141"/>
                  </a:cubicBezTo>
                  <a:cubicBezTo>
                    <a:pt x="10703" y="9915"/>
                    <a:pt x="6811" y="13456"/>
                    <a:pt x="4378" y="15993"/>
                  </a:cubicBezTo>
                  <a:cubicBezTo>
                    <a:pt x="1946" y="18531"/>
                    <a:pt x="973" y="200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236368" y="6396712"/>
              <a:ext cx="325733" cy="15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86" fill="norm" stroke="1" extrusionOk="0">
                  <a:moveTo>
                    <a:pt x="4693" y="20141"/>
                  </a:moveTo>
                  <a:cubicBezTo>
                    <a:pt x="4000" y="20724"/>
                    <a:pt x="3308" y="21308"/>
                    <a:pt x="2616" y="21454"/>
                  </a:cubicBezTo>
                  <a:cubicBezTo>
                    <a:pt x="1923" y="21600"/>
                    <a:pt x="1231" y="21308"/>
                    <a:pt x="677" y="19411"/>
                  </a:cubicBezTo>
                  <a:cubicBezTo>
                    <a:pt x="123" y="17514"/>
                    <a:pt x="-292" y="14011"/>
                    <a:pt x="262" y="10508"/>
                  </a:cubicBezTo>
                  <a:cubicBezTo>
                    <a:pt x="816" y="7005"/>
                    <a:pt x="2339" y="3503"/>
                    <a:pt x="4346" y="2919"/>
                  </a:cubicBezTo>
                  <a:cubicBezTo>
                    <a:pt x="6354" y="2335"/>
                    <a:pt x="8846" y="4670"/>
                    <a:pt x="10646" y="6859"/>
                  </a:cubicBezTo>
                  <a:cubicBezTo>
                    <a:pt x="12446" y="9049"/>
                    <a:pt x="13554" y="11092"/>
                    <a:pt x="14454" y="12114"/>
                  </a:cubicBezTo>
                  <a:cubicBezTo>
                    <a:pt x="15354" y="13135"/>
                    <a:pt x="16046" y="13135"/>
                    <a:pt x="17154" y="10946"/>
                  </a:cubicBezTo>
                  <a:cubicBezTo>
                    <a:pt x="18262" y="8757"/>
                    <a:pt x="19785" y="4378"/>
                    <a:pt x="213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2308953" y="6819576"/>
              <a:ext cx="135797" cy="55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65" fill="norm" stroke="1" extrusionOk="0">
                  <a:moveTo>
                    <a:pt x="21320" y="4027"/>
                  </a:moveTo>
                  <a:cubicBezTo>
                    <a:pt x="19991" y="2963"/>
                    <a:pt x="18662" y="1900"/>
                    <a:pt x="17332" y="1245"/>
                  </a:cubicBezTo>
                  <a:cubicBezTo>
                    <a:pt x="16003" y="591"/>
                    <a:pt x="14674" y="345"/>
                    <a:pt x="13012" y="181"/>
                  </a:cubicBezTo>
                  <a:cubicBezTo>
                    <a:pt x="11351" y="18"/>
                    <a:pt x="9357" y="-64"/>
                    <a:pt x="7862" y="59"/>
                  </a:cubicBezTo>
                  <a:cubicBezTo>
                    <a:pt x="6366" y="181"/>
                    <a:pt x="5369" y="509"/>
                    <a:pt x="3874" y="1900"/>
                  </a:cubicBezTo>
                  <a:cubicBezTo>
                    <a:pt x="2378" y="3291"/>
                    <a:pt x="385" y="5745"/>
                    <a:pt x="52" y="8404"/>
                  </a:cubicBezTo>
                  <a:cubicBezTo>
                    <a:pt x="-280" y="11063"/>
                    <a:pt x="1049" y="13927"/>
                    <a:pt x="2212" y="15931"/>
                  </a:cubicBezTo>
                  <a:cubicBezTo>
                    <a:pt x="3375" y="17936"/>
                    <a:pt x="4372" y="19081"/>
                    <a:pt x="4871" y="19941"/>
                  </a:cubicBezTo>
                  <a:cubicBezTo>
                    <a:pt x="5369" y="20800"/>
                    <a:pt x="5369" y="21372"/>
                    <a:pt x="4705" y="21454"/>
                  </a:cubicBezTo>
                  <a:cubicBezTo>
                    <a:pt x="4040" y="21536"/>
                    <a:pt x="2711" y="21127"/>
                    <a:pt x="1382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2190750" y="7171412"/>
              <a:ext cx="273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" y="18000"/>
                    <a:pt x="1005" y="14400"/>
                    <a:pt x="4605" y="10800"/>
                  </a:cubicBezTo>
                  <a:cubicBezTo>
                    <a:pt x="8205" y="7200"/>
                    <a:pt x="1490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2482850" y="7273012"/>
              <a:ext cx="158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625"/>
                    <a:pt x="11520" y="11250"/>
                    <a:pt x="15120" y="14850"/>
                  </a:cubicBezTo>
                  <a:cubicBezTo>
                    <a:pt x="18720" y="18450"/>
                    <a:pt x="20160" y="20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2508250" y="7317462"/>
              <a:ext cx="1016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62"/>
                    <a:pt x="7200" y="10924"/>
                    <a:pt x="3600" y="14524"/>
                  </a:cubicBezTo>
                  <a:cubicBezTo>
                    <a:pt x="0" y="18124"/>
                    <a:pt x="0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2771368" y="7028520"/>
              <a:ext cx="143282" cy="371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298" fill="norm" stroke="1" extrusionOk="0">
                  <a:moveTo>
                    <a:pt x="20888" y="2004"/>
                  </a:moveTo>
                  <a:cubicBezTo>
                    <a:pt x="20579" y="1397"/>
                    <a:pt x="20271" y="790"/>
                    <a:pt x="18574" y="365"/>
                  </a:cubicBezTo>
                  <a:cubicBezTo>
                    <a:pt x="16877" y="-59"/>
                    <a:pt x="13791" y="-302"/>
                    <a:pt x="10551" y="729"/>
                  </a:cubicBezTo>
                  <a:cubicBezTo>
                    <a:pt x="7311" y="1761"/>
                    <a:pt x="3917" y="4067"/>
                    <a:pt x="1911" y="6797"/>
                  </a:cubicBezTo>
                  <a:cubicBezTo>
                    <a:pt x="-95" y="9527"/>
                    <a:pt x="-712" y="12682"/>
                    <a:pt x="985" y="15170"/>
                  </a:cubicBezTo>
                  <a:cubicBezTo>
                    <a:pt x="2682" y="17658"/>
                    <a:pt x="6694" y="19478"/>
                    <a:pt x="10705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2882900" y="7101131"/>
              <a:ext cx="215901" cy="227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2985"/>
                  </a:moveTo>
                  <a:cubicBezTo>
                    <a:pt x="424" y="2003"/>
                    <a:pt x="847" y="1022"/>
                    <a:pt x="1694" y="432"/>
                  </a:cubicBezTo>
                  <a:cubicBezTo>
                    <a:pt x="2541" y="-157"/>
                    <a:pt x="3812" y="-353"/>
                    <a:pt x="6035" y="1218"/>
                  </a:cubicBezTo>
                  <a:cubicBezTo>
                    <a:pt x="8259" y="2789"/>
                    <a:pt x="11435" y="6127"/>
                    <a:pt x="12494" y="9563"/>
                  </a:cubicBezTo>
                  <a:cubicBezTo>
                    <a:pt x="13553" y="13000"/>
                    <a:pt x="12494" y="16534"/>
                    <a:pt x="11224" y="18596"/>
                  </a:cubicBezTo>
                  <a:cubicBezTo>
                    <a:pt x="9953" y="20658"/>
                    <a:pt x="8471" y="21247"/>
                    <a:pt x="7518" y="21051"/>
                  </a:cubicBezTo>
                  <a:cubicBezTo>
                    <a:pt x="6565" y="20854"/>
                    <a:pt x="6141" y="19872"/>
                    <a:pt x="6776" y="17614"/>
                  </a:cubicBezTo>
                  <a:cubicBezTo>
                    <a:pt x="7412" y="15356"/>
                    <a:pt x="9106" y="11822"/>
                    <a:pt x="10800" y="8974"/>
                  </a:cubicBezTo>
                  <a:cubicBezTo>
                    <a:pt x="12494" y="6127"/>
                    <a:pt x="14188" y="3967"/>
                    <a:pt x="15565" y="2691"/>
                  </a:cubicBezTo>
                  <a:cubicBezTo>
                    <a:pt x="16941" y="1414"/>
                    <a:pt x="18000" y="1022"/>
                    <a:pt x="18424" y="1611"/>
                  </a:cubicBezTo>
                  <a:cubicBezTo>
                    <a:pt x="18847" y="2200"/>
                    <a:pt x="18635" y="3771"/>
                    <a:pt x="18106" y="6029"/>
                  </a:cubicBezTo>
                  <a:cubicBezTo>
                    <a:pt x="17576" y="8287"/>
                    <a:pt x="16729" y="11232"/>
                    <a:pt x="17259" y="13589"/>
                  </a:cubicBezTo>
                  <a:cubicBezTo>
                    <a:pt x="17788" y="15945"/>
                    <a:pt x="19694" y="17712"/>
                    <a:pt x="21600" y="19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3257550" y="7011166"/>
              <a:ext cx="118288" cy="35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433" fill="norm" stroke="1" extrusionOk="0">
                  <a:moveTo>
                    <a:pt x="0" y="92"/>
                  </a:moveTo>
                  <a:cubicBezTo>
                    <a:pt x="2234" y="-38"/>
                    <a:pt x="4469" y="-167"/>
                    <a:pt x="7448" y="738"/>
                  </a:cubicBezTo>
                  <a:cubicBezTo>
                    <a:pt x="10428" y="1644"/>
                    <a:pt x="14152" y="3584"/>
                    <a:pt x="16945" y="6171"/>
                  </a:cubicBezTo>
                  <a:cubicBezTo>
                    <a:pt x="19738" y="8758"/>
                    <a:pt x="21600" y="11991"/>
                    <a:pt x="20483" y="14578"/>
                  </a:cubicBezTo>
                  <a:cubicBezTo>
                    <a:pt x="19366" y="17165"/>
                    <a:pt x="15269" y="19105"/>
                    <a:pt x="12103" y="20140"/>
                  </a:cubicBezTo>
                  <a:cubicBezTo>
                    <a:pt x="8938" y="21174"/>
                    <a:pt x="6703" y="21304"/>
                    <a:pt x="4469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3543300" y="7165062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3543300" y="7285712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4121149" y="7021875"/>
              <a:ext cx="311151" cy="28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733"/>
                  </a:moveTo>
                  <a:cubicBezTo>
                    <a:pt x="735" y="260"/>
                    <a:pt x="1469" y="-213"/>
                    <a:pt x="2645" y="102"/>
                  </a:cubicBezTo>
                  <a:cubicBezTo>
                    <a:pt x="3820" y="418"/>
                    <a:pt x="5437" y="1521"/>
                    <a:pt x="6833" y="3492"/>
                  </a:cubicBezTo>
                  <a:cubicBezTo>
                    <a:pt x="8229" y="5463"/>
                    <a:pt x="9404" y="8301"/>
                    <a:pt x="9478" y="11139"/>
                  </a:cubicBezTo>
                  <a:cubicBezTo>
                    <a:pt x="9551" y="13977"/>
                    <a:pt x="8522" y="16815"/>
                    <a:pt x="7200" y="18549"/>
                  </a:cubicBezTo>
                  <a:cubicBezTo>
                    <a:pt x="5878" y="20283"/>
                    <a:pt x="4261" y="20914"/>
                    <a:pt x="3086" y="21151"/>
                  </a:cubicBezTo>
                  <a:cubicBezTo>
                    <a:pt x="1910" y="21387"/>
                    <a:pt x="1176" y="21229"/>
                    <a:pt x="808" y="20678"/>
                  </a:cubicBezTo>
                  <a:cubicBezTo>
                    <a:pt x="441" y="20126"/>
                    <a:pt x="441" y="19180"/>
                    <a:pt x="1616" y="17761"/>
                  </a:cubicBezTo>
                  <a:cubicBezTo>
                    <a:pt x="2792" y="16342"/>
                    <a:pt x="5143" y="14450"/>
                    <a:pt x="7714" y="12558"/>
                  </a:cubicBezTo>
                  <a:cubicBezTo>
                    <a:pt x="10286" y="10666"/>
                    <a:pt x="13078" y="8774"/>
                    <a:pt x="14914" y="7355"/>
                  </a:cubicBezTo>
                  <a:cubicBezTo>
                    <a:pt x="16751" y="5936"/>
                    <a:pt x="17633" y="4990"/>
                    <a:pt x="18073" y="4123"/>
                  </a:cubicBezTo>
                  <a:cubicBezTo>
                    <a:pt x="18514" y="3256"/>
                    <a:pt x="18514" y="2467"/>
                    <a:pt x="18073" y="2073"/>
                  </a:cubicBezTo>
                  <a:cubicBezTo>
                    <a:pt x="17633" y="1679"/>
                    <a:pt x="16751" y="1679"/>
                    <a:pt x="15649" y="2546"/>
                  </a:cubicBezTo>
                  <a:cubicBezTo>
                    <a:pt x="14547" y="3413"/>
                    <a:pt x="13224" y="5148"/>
                    <a:pt x="12416" y="7434"/>
                  </a:cubicBezTo>
                  <a:cubicBezTo>
                    <a:pt x="11608" y="9720"/>
                    <a:pt x="11314" y="12558"/>
                    <a:pt x="11829" y="14529"/>
                  </a:cubicBezTo>
                  <a:cubicBezTo>
                    <a:pt x="12343" y="16499"/>
                    <a:pt x="13665" y="17603"/>
                    <a:pt x="15429" y="18076"/>
                  </a:cubicBezTo>
                  <a:cubicBezTo>
                    <a:pt x="17192" y="18549"/>
                    <a:pt x="19396" y="18391"/>
                    <a:pt x="21600" y="18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4329568" y="6713948"/>
              <a:ext cx="191633" cy="17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78" fill="norm" stroke="1" extrusionOk="0">
                  <a:moveTo>
                    <a:pt x="15792" y="3844"/>
                  </a:moveTo>
                  <a:cubicBezTo>
                    <a:pt x="13656" y="2065"/>
                    <a:pt x="11520" y="286"/>
                    <a:pt x="9384" y="32"/>
                  </a:cubicBezTo>
                  <a:cubicBezTo>
                    <a:pt x="7247" y="-222"/>
                    <a:pt x="5111" y="1049"/>
                    <a:pt x="3331" y="3844"/>
                  </a:cubicBezTo>
                  <a:cubicBezTo>
                    <a:pt x="1551" y="6639"/>
                    <a:pt x="126" y="10959"/>
                    <a:pt x="8" y="14136"/>
                  </a:cubicBezTo>
                  <a:cubicBezTo>
                    <a:pt x="-111" y="17312"/>
                    <a:pt x="1076" y="19345"/>
                    <a:pt x="2856" y="19853"/>
                  </a:cubicBezTo>
                  <a:cubicBezTo>
                    <a:pt x="4636" y="20362"/>
                    <a:pt x="7010" y="19345"/>
                    <a:pt x="8790" y="17312"/>
                  </a:cubicBezTo>
                  <a:cubicBezTo>
                    <a:pt x="10570" y="15279"/>
                    <a:pt x="11757" y="12230"/>
                    <a:pt x="12588" y="9943"/>
                  </a:cubicBezTo>
                  <a:cubicBezTo>
                    <a:pt x="13419" y="7656"/>
                    <a:pt x="13893" y="6131"/>
                    <a:pt x="14131" y="6004"/>
                  </a:cubicBezTo>
                  <a:cubicBezTo>
                    <a:pt x="14368" y="5877"/>
                    <a:pt x="14368" y="7147"/>
                    <a:pt x="14962" y="9562"/>
                  </a:cubicBezTo>
                  <a:cubicBezTo>
                    <a:pt x="15555" y="11976"/>
                    <a:pt x="16742" y="15533"/>
                    <a:pt x="17929" y="17693"/>
                  </a:cubicBezTo>
                  <a:cubicBezTo>
                    <a:pt x="19115" y="19853"/>
                    <a:pt x="20302" y="20616"/>
                    <a:pt x="21489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4559299" y="6822162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4737099" y="6726912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4844415" y="7279362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5223223" y="6960242"/>
              <a:ext cx="124700" cy="36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448" fill="norm" stroke="1" extrusionOk="0">
                  <a:moveTo>
                    <a:pt x="19595" y="3407"/>
                  </a:moveTo>
                  <a:cubicBezTo>
                    <a:pt x="20303" y="2793"/>
                    <a:pt x="21011" y="2180"/>
                    <a:pt x="20834" y="1628"/>
                  </a:cubicBezTo>
                  <a:cubicBezTo>
                    <a:pt x="20657" y="1075"/>
                    <a:pt x="19595" y="584"/>
                    <a:pt x="18178" y="278"/>
                  </a:cubicBezTo>
                  <a:cubicBezTo>
                    <a:pt x="16762" y="-29"/>
                    <a:pt x="14991" y="-152"/>
                    <a:pt x="13044" y="278"/>
                  </a:cubicBezTo>
                  <a:cubicBezTo>
                    <a:pt x="11096" y="707"/>
                    <a:pt x="8972" y="1689"/>
                    <a:pt x="6493" y="3837"/>
                  </a:cubicBezTo>
                  <a:cubicBezTo>
                    <a:pt x="4014" y="5984"/>
                    <a:pt x="1181" y="9298"/>
                    <a:pt x="296" y="11998"/>
                  </a:cubicBezTo>
                  <a:cubicBezTo>
                    <a:pt x="-589" y="14698"/>
                    <a:pt x="473" y="16784"/>
                    <a:pt x="4014" y="18257"/>
                  </a:cubicBezTo>
                  <a:cubicBezTo>
                    <a:pt x="7555" y="19730"/>
                    <a:pt x="13575" y="20589"/>
                    <a:pt x="19595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5467349" y="7082512"/>
              <a:ext cx="31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66"/>
                    <a:pt x="0" y="9931"/>
                    <a:pt x="3600" y="13531"/>
                  </a:cubicBezTo>
                  <a:cubicBezTo>
                    <a:pt x="7200" y="17131"/>
                    <a:pt x="14400" y="19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5607049" y="7171412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5835649" y="7053502"/>
              <a:ext cx="228601" cy="20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372"/>
                  </a:moveTo>
                  <a:cubicBezTo>
                    <a:pt x="1000" y="-65"/>
                    <a:pt x="2000" y="-501"/>
                    <a:pt x="4000" y="1463"/>
                  </a:cubicBezTo>
                  <a:cubicBezTo>
                    <a:pt x="6000" y="3426"/>
                    <a:pt x="9000" y="7790"/>
                    <a:pt x="10000" y="11172"/>
                  </a:cubicBezTo>
                  <a:cubicBezTo>
                    <a:pt x="11000" y="14554"/>
                    <a:pt x="10000" y="16954"/>
                    <a:pt x="8600" y="18590"/>
                  </a:cubicBezTo>
                  <a:cubicBezTo>
                    <a:pt x="7200" y="20226"/>
                    <a:pt x="5400" y="21099"/>
                    <a:pt x="4400" y="20990"/>
                  </a:cubicBezTo>
                  <a:cubicBezTo>
                    <a:pt x="3400" y="20881"/>
                    <a:pt x="3200" y="19790"/>
                    <a:pt x="4200" y="17608"/>
                  </a:cubicBezTo>
                  <a:cubicBezTo>
                    <a:pt x="5200" y="15426"/>
                    <a:pt x="7400" y="12154"/>
                    <a:pt x="8900" y="9972"/>
                  </a:cubicBezTo>
                  <a:cubicBezTo>
                    <a:pt x="10400" y="7790"/>
                    <a:pt x="11200" y="6699"/>
                    <a:pt x="11900" y="5717"/>
                  </a:cubicBezTo>
                  <a:cubicBezTo>
                    <a:pt x="12600" y="4735"/>
                    <a:pt x="13200" y="3863"/>
                    <a:pt x="13400" y="4408"/>
                  </a:cubicBezTo>
                  <a:cubicBezTo>
                    <a:pt x="13600" y="4954"/>
                    <a:pt x="13400" y="6917"/>
                    <a:pt x="13500" y="9208"/>
                  </a:cubicBezTo>
                  <a:cubicBezTo>
                    <a:pt x="13600" y="11499"/>
                    <a:pt x="14000" y="14117"/>
                    <a:pt x="15400" y="15754"/>
                  </a:cubicBezTo>
                  <a:cubicBezTo>
                    <a:pt x="16800" y="17390"/>
                    <a:pt x="19200" y="18044"/>
                    <a:pt x="21600" y="18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6210299" y="6993612"/>
              <a:ext cx="7330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3600" y="0"/>
                  </a:moveTo>
                  <a:cubicBezTo>
                    <a:pt x="9600" y="2618"/>
                    <a:pt x="15600" y="5236"/>
                    <a:pt x="18600" y="8182"/>
                  </a:cubicBezTo>
                  <a:cubicBezTo>
                    <a:pt x="21600" y="11127"/>
                    <a:pt x="21600" y="14400"/>
                    <a:pt x="18000" y="16691"/>
                  </a:cubicBezTo>
                  <a:cubicBezTo>
                    <a:pt x="14400" y="18982"/>
                    <a:pt x="72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6211211" y="6574512"/>
              <a:ext cx="136418" cy="281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10" fill="norm" stroke="1" extrusionOk="0">
                  <a:moveTo>
                    <a:pt x="841" y="0"/>
                  </a:moveTo>
                  <a:cubicBezTo>
                    <a:pt x="1495" y="5803"/>
                    <a:pt x="2150" y="11606"/>
                    <a:pt x="2477" y="14991"/>
                  </a:cubicBezTo>
                  <a:cubicBezTo>
                    <a:pt x="2804" y="18376"/>
                    <a:pt x="2804" y="19343"/>
                    <a:pt x="2314" y="20149"/>
                  </a:cubicBezTo>
                  <a:cubicBezTo>
                    <a:pt x="1823" y="20955"/>
                    <a:pt x="841" y="21600"/>
                    <a:pt x="350" y="21358"/>
                  </a:cubicBezTo>
                  <a:cubicBezTo>
                    <a:pt x="-141" y="21116"/>
                    <a:pt x="-141" y="19988"/>
                    <a:pt x="514" y="18457"/>
                  </a:cubicBezTo>
                  <a:cubicBezTo>
                    <a:pt x="1168" y="16925"/>
                    <a:pt x="2477" y="14991"/>
                    <a:pt x="3623" y="13621"/>
                  </a:cubicBezTo>
                  <a:cubicBezTo>
                    <a:pt x="4768" y="12251"/>
                    <a:pt x="5750" y="11445"/>
                    <a:pt x="7059" y="10961"/>
                  </a:cubicBezTo>
                  <a:cubicBezTo>
                    <a:pt x="8368" y="10478"/>
                    <a:pt x="10004" y="10316"/>
                    <a:pt x="11641" y="10397"/>
                  </a:cubicBezTo>
                  <a:cubicBezTo>
                    <a:pt x="13277" y="10478"/>
                    <a:pt x="14914" y="10800"/>
                    <a:pt x="16714" y="11606"/>
                  </a:cubicBezTo>
                  <a:cubicBezTo>
                    <a:pt x="18514" y="12412"/>
                    <a:pt x="20477" y="13701"/>
                    <a:pt x="20968" y="15313"/>
                  </a:cubicBezTo>
                  <a:cubicBezTo>
                    <a:pt x="21459" y="16925"/>
                    <a:pt x="20477" y="18860"/>
                    <a:pt x="18350" y="19988"/>
                  </a:cubicBezTo>
                  <a:cubicBezTo>
                    <a:pt x="16223" y="21116"/>
                    <a:pt x="12950" y="21439"/>
                    <a:pt x="9841" y="20794"/>
                  </a:cubicBezTo>
                  <a:cubicBezTo>
                    <a:pt x="6732" y="20149"/>
                    <a:pt x="3786" y="18537"/>
                    <a:pt x="841" y="16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6407149" y="6758662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6629399" y="6625312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850"/>
                    <a:pt x="9600" y="11700"/>
                    <a:pt x="13200" y="15300"/>
                  </a:cubicBezTo>
                  <a:cubicBezTo>
                    <a:pt x="16800" y="18900"/>
                    <a:pt x="192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7899399" y="6746621"/>
              <a:ext cx="241301" cy="44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14211" y="4619"/>
                  </a:moveTo>
                  <a:cubicBezTo>
                    <a:pt x="14589" y="4102"/>
                    <a:pt x="14968" y="3585"/>
                    <a:pt x="15537" y="2862"/>
                  </a:cubicBezTo>
                  <a:cubicBezTo>
                    <a:pt x="16105" y="2138"/>
                    <a:pt x="16863" y="1208"/>
                    <a:pt x="16768" y="691"/>
                  </a:cubicBezTo>
                  <a:cubicBezTo>
                    <a:pt x="16674" y="175"/>
                    <a:pt x="15726" y="71"/>
                    <a:pt x="13642" y="20"/>
                  </a:cubicBezTo>
                  <a:cubicBezTo>
                    <a:pt x="11558" y="-32"/>
                    <a:pt x="8337" y="-32"/>
                    <a:pt x="5874" y="691"/>
                  </a:cubicBezTo>
                  <a:cubicBezTo>
                    <a:pt x="3411" y="1415"/>
                    <a:pt x="1705" y="2862"/>
                    <a:pt x="853" y="5342"/>
                  </a:cubicBezTo>
                  <a:cubicBezTo>
                    <a:pt x="0" y="7823"/>
                    <a:pt x="0" y="11336"/>
                    <a:pt x="0" y="13920"/>
                  </a:cubicBezTo>
                  <a:cubicBezTo>
                    <a:pt x="0" y="16504"/>
                    <a:pt x="0" y="18157"/>
                    <a:pt x="0" y="19243"/>
                  </a:cubicBezTo>
                  <a:cubicBezTo>
                    <a:pt x="0" y="20328"/>
                    <a:pt x="0" y="20845"/>
                    <a:pt x="568" y="21155"/>
                  </a:cubicBezTo>
                  <a:cubicBezTo>
                    <a:pt x="1137" y="21465"/>
                    <a:pt x="2274" y="21568"/>
                    <a:pt x="5021" y="21413"/>
                  </a:cubicBezTo>
                  <a:cubicBezTo>
                    <a:pt x="7768" y="21258"/>
                    <a:pt x="12126" y="20845"/>
                    <a:pt x="15158" y="20431"/>
                  </a:cubicBezTo>
                  <a:cubicBezTo>
                    <a:pt x="18189" y="20018"/>
                    <a:pt x="19895" y="19604"/>
                    <a:pt x="21600" y="1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7943849" y="6993612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7600"/>
                    <a:pt x="1200" y="13600"/>
                    <a:pt x="4800" y="10000"/>
                  </a:cubicBezTo>
                  <a:cubicBezTo>
                    <a:pt x="8400" y="6400"/>
                    <a:pt x="150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8198379" y="6761573"/>
              <a:ext cx="253472" cy="45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83" fill="norm" stroke="1" extrusionOk="0">
                  <a:moveTo>
                    <a:pt x="21377" y="458"/>
                  </a:moveTo>
                  <a:cubicBezTo>
                    <a:pt x="18521" y="260"/>
                    <a:pt x="15665" y="62"/>
                    <a:pt x="13255" y="13"/>
                  </a:cubicBezTo>
                  <a:cubicBezTo>
                    <a:pt x="10845" y="-37"/>
                    <a:pt x="8881" y="62"/>
                    <a:pt x="7542" y="310"/>
                  </a:cubicBezTo>
                  <a:cubicBezTo>
                    <a:pt x="6203" y="557"/>
                    <a:pt x="5489" y="954"/>
                    <a:pt x="5222" y="1697"/>
                  </a:cubicBezTo>
                  <a:cubicBezTo>
                    <a:pt x="4954" y="2440"/>
                    <a:pt x="5132" y="3530"/>
                    <a:pt x="5311" y="5512"/>
                  </a:cubicBezTo>
                  <a:cubicBezTo>
                    <a:pt x="5489" y="7493"/>
                    <a:pt x="5668" y="10367"/>
                    <a:pt x="4865" y="12992"/>
                  </a:cubicBezTo>
                  <a:cubicBezTo>
                    <a:pt x="4061" y="15618"/>
                    <a:pt x="2276" y="17996"/>
                    <a:pt x="1205" y="19433"/>
                  </a:cubicBezTo>
                  <a:cubicBezTo>
                    <a:pt x="134" y="20869"/>
                    <a:pt x="-223" y="21365"/>
                    <a:pt x="134" y="21464"/>
                  </a:cubicBezTo>
                  <a:cubicBezTo>
                    <a:pt x="491" y="21563"/>
                    <a:pt x="1562" y="21266"/>
                    <a:pt x="3972" y="20770"/>
                  </a:cubicBezTo>
                  <a:cubicBezTo>
                    <a:pt x="6382" y="20275"/>
                    <a:pt x="10131" y="19581"/>
                    <a:pt x="13879" y="18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8470899" y="6904712"/>
              <a:ext cx="2032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2914"/>
                    <a:pt x="9900" y="5829"/>
                    <a:pt x="13275" y="9000"/>
                  </a:cubicBezTo>
                  <a:cubicBezTo>
                    <a:pt x="16650" y="12171"/>
                    <a:pt x="18450" y="15600"/>
                    <a:pt x="19575" y="17743"/>
                  </a:cubicBezTo>
                  <a:cubicBezTo>
                    <a:pt x="20700" y="19886"/>
                    <a:pt x="21150" y="20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8508999" y="6922389"/>
              <a:ext cx="260351" cy="29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101"/>
                  </a:moveTo>
                  <a:cubicBezTo>
                    <a:pt x="20722" y="-54"/>
                    <a:pt x="19844" y="-208"/>
                    <a:pt x="17737" y="1103"/>
                  </a:cubicBezTo>
                  <a:cubicBezTo>
                    <a:pt x="15629" y="2415"/>
                    <a:pt x="12293" y="5192"/>
                    <a:pt x="9307" y="8046"/>
                  </a:cubicBezTo>
                  <a:cubicBezTo>
                    <a:pt x="6322" y="10901"/>
                    <a:pt x="3688" y="13832"/>
                    <a:pt x="2195" y="16069"/>
                  </a:cubicBezTo>
                  <a:cubicBezTo>
                    <a:pt x="702" y="18306"/>
                    <a:pt x="351" y="19849"/>
                    <a:pt x="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8775699" y="6775831"/>
              <a:ext cx="151608" cy="482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03" fill="norm" stroke="1" extrusionOk="0">
                  <a:moveTo>
                    <a:pt x="0" y="1774"/>
                  </a:moveTo>
                  <a:cubicBezTo>
                    <a:pt x="3000" y="1211"/>
                    <a:pt x="6000" y="647"/>
                    <a:pt x="9150" y="319"/>
                  </a:cubicBezTo>
                  <a:cubicBezTo>
                    <a:pt x="12300" y="-10"/>
                    <a:pt x="15600" y="-104"/>
                    <a:pt x="17700" y="131"/>
                  </a:cubicBezTo>
                  <a:cubicBezTo>
                    <a:pt x="19800" y="366"/>
                    <a:pt x="20700" y="929"/>
                    <a:pt x="21150" y="2197"/>
                  </a:cubicBezTo>
                  <a:cubicBezTo>
                    <a:pt x="21600" y="3465"/>
                    <a:pt x="21600" y="5437"/>
                    <a:pt x="21150" y="7879"/>
                  </a:cubicBezTo>
                  <a:cubicBezTo>
                    <a:pt x="20700" y="10320"/>
                    <a:pt x="19800" y="13232"/>
                    <a:pt x="19650" y="15251"/>
                  </a:cubicBezTo>
                  <a:cubicBezTo>
                    <a:pt x="19500" y="17270"/>
                    <a:pt x="20100" y="18397"/>
                    <a:pt x="20550" y="19289"/>
                  </a:cubicBezTo>
                  <a:cubicBezTo>
                    <a:pt x="21000" y="20181"/>
                    <a:pt x="21300" y="20839"/>
                    <a:pt x="20550" y="21167"/>
                  </a:cubicBezTo>
                  <a:cubicBezTo>
                    <a:pt x="19800" y="21496"/>
                    <a:pt x="18000" y="21496"/>
                    <a:pt x="15300" y="21073"/>
                  </a:cubicBezTo>
                  <a:cubicBezTo>
                    <a:pt x="12600" y="20651"/>
                    <a:pt x="9000" y="19806"/>
                    <a:pt x="5400" y="18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9093199" y="6974562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9105899" y="7094650"/>
              <a:ext cx="1460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130" y="11375"/>
                    <a:pt x="6261" y="2735"/>
                    <a:pt x="9861" y="575"/>
                  </a:cubicBezTo>
                  <a:cubicBezTo>
                    <a:pt x="13461" y="-1585"/>
                    <a:pt x="1753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9683258" y="6624795"/>
              <a:ext cx="254493" cy="241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73" fill="norm" stroke="1" extrusionOk="0">
                  <a:moveTo>
                    <a:pt x="12359" y="8425"/>
                  </a:moveTo>
                  <a:cubicBezTo>
                    <a:pt x="12537" y="6563"/>
                    <a:pt x="12716" y="4701"/>
                    <a:pt x="12716" y="3304"/>
                  </a:cubicBezTo>
                  <a:cubicBezTo>
                    <a:pt x="12716" y="1907"/>
                    <a:pt x="12537" y="976"/>
                    <a:pt x="12002" y="418"/>
                  </a:cubicBezTo>
                  <a:cubicBezTo>
                    <a:pt x="11466" y="-141"/>
                    <a:pt x="10574" y="-327"/>
                    <a:pt x="8610" y="1070"/>
                  </a:cubicBezTo>
                  <a:cubicBezTo>
                    <a:pt x="6646" y="2466"/>
                    <a:pt x="3612" y="5445"/>
                    <a:pt x="1916" y="8239"/>
                  </a:cubicBezTo>
                  <a:cubicBezTo>
                    <a:pt x="220" y="11032"/>
                    <a:pt x="-137" y="13639"/>
                    <a:pt x="42" y="15221"/>
                  </a:cubicBezTo>
                  <a:cubicBezTo>
                    <a:pt x="220" y="16804"/>
                    <a:pt x="934" y="17363"/>
                    <a:pt x="3344" y="16804"/>
                  </a:cubicBezTo>
                  <a:cubicBezTo>
                    <a:pt x="5754" y="16245"/>
                    <a:pt x="9860" y="14570"/>
                    <a:pt x="12359" y="13173"/>
                  </a:cubicBezTo>
                  <a:cubicBezTo>
                    <a:pt x="14858" y="11776"/>
                    <a:pt x="15751" y="10659"/>
                    <a:pt x="16375" y="9635"/>
                  </a:cubicBezTo>
                  <a:cubicBezTo>
                    <a:pt x="17000" y="8611"/>
                    <a:pt x="17357" y="7680"/>
                    <a:pt x="17446" y="7680"/>
                  </a:cubicBezTo>
                  <a:cubicBezTo>
                    <a:pt x="17536" y="7680"/>
                    <a:pt x="17357" y="8611"/>
                    <a:pt x="17536" y="10752"/>
                  </a:cubicBezTo>
                  <a:cubicBezTo>
                    <a:pt x="17714" y="12894"/>
                    <a:pt x="18250" y="16245"/>
                    <a:pt x="18964" y="18201"/>
                  </a:cubicBezTo>
                  <a:cubicBezTo>
                    <a:pt x="19678" y="20156"/>
                    <a:pt x="20570" y="20714"/>
                    <a:pt x="21463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9658349" y="6987262"/>
              <a:ext cx="533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7" y="14400"/>
                    <a:pt x="6514" y="7200"/>
                    <a:pt x="10114" y="3600"/>
                  </a:cubicBezTo>
                  <a:cubicBezTo>
                    <a:pt x="13714" y="0"/>
                    <a:pt x="176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9540448" y="7246832"/>
              <a:ext cx="244902" cy="146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04" fill="norm" stroke="1" extrusionOk="0">
                  <a:moveTo>
                    <a:pt x="12498" y="12890"/>
                  </a:moveTo>
                  <a:cubicBezTo>
                    <a:pt x="12498" y="11065"/>
                    <a:pt x="12498" y="9239"/>
                    <a:pt x="11945" y="6958"/>
                  </a:cubicBezTo>
                  <a:cubicBezTo>
                    <a:pt x="11391" y="4676"/>
                    <a:pt x="10283" y="1938"/>
                    <a:pt x="8806" y="721"/>
                  </a:cubicBezTo>
                  <a:cubicBezTo>
                    <a:pt x="7329" y="-496"/>
                    <a:pt x="5483" y="-192"/>
                    <a:pt x="3914" y="1786"/>
                  </a:cubicBezTo>
                  <a:cubicBezTo>
                    <a:pt x="2345" y="3763"/>
                    <a:pt x="1052" y="7414"/>
                    <a:pt x="406" y="10152"/>
                  </a:cubicBezTo>
                  <a:cubicBezTo>
                    <a:pt x="-240" y="12890"/>
                    <a:pt x="-240" y="14715"/>
                    <a:pt x="1329" y="15628"/>
                  </a:cubicBezTo>
                  <a:cubicBezTo>
                    <a:pt x="2898" y="16541"/>
                    <a:pt x="6037" y="16541"/>
                    <a:pt x="8160" y="16084"/>
                  </a:cubicBezTo>
                  <a:cubicBezTo>
                    <a:pt x="10283" y="15628"/>
                    <a:pt x="11391" y="14715"/>
                    <a:pt x="12314" y="13498"/>
                  </a:cubicBezTo>
                  <a:cubicBezTo>
                    <a:pt x="13237" y="12281"/>
                    <a:pt x="13975" y="10760"/>
                    <a:pt x="14345" y="11065"/>
                  </a:cubicBezTo>
                  <a:cubicBezTo>
                    <a:pt x="14714" y="11369"/>
                    <a:pt x="14714" y="13498"/>
                    <a:pt x="15822" y="15476"/>
                  </a:cubicBezTo>
                  <a:cubicBezTo>
                    <a:pt x="16929" y="17453"/>
                    <a:pt x="19145" y="19279"/>
                    <a:pt x="21360" y="2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9842499" y="7323812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9906943" y="7266662"/>
              <a:ext cx="4985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7699" y="0"/>
                  </a:moveTo>
                  <a:cubicBezTo>
                    <a:pt x="4099" y="993"/>
                    <a:pt x="499" y="1986"/>
                    <a:pt x="49" y="4593"/>
                  </a:cubicBezTo>
                  <a:cubicBezTo>
                    <a:pt x="-401" y="7200"/>
                    <a:pt x="2299" y="11421"/>
                    <a:pt x="6349" y="14524"/>
                  </a:cubicBezTo>
                  <a:cubicBezTo>
                    <a:pt x="10399" y="17628"/>
                    <a:pt x="15799" y="19614"/>
                    <a:pt x="211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10071099" y="7107912"/>
              <a:ext cx="13194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600" fill="norm" stroke="1" extrusionOk="0">
                  <a:moveTo>
                    <a:pt x="5982" y="0"/>
                  </a:moveTo>
                  <a:cubicBezTo>
                    <a:pt x="5317" y="3668"/>
                    <a:pt x="4652" y="7336"/>
                    <a:pt x="4320" y="10325"/>
                  </a:cubicBezTo>
                  <a:cubicBezTo>
                    <a:pt x="3988" y="13313"/>
                    <a:pt x="3988" y="15623"/>
                    <a:pt x="3988" y="17321"/>
                  </a:cubicBezTo>
                  <a:cubicBezTo>
                    <a:pt x="3988" y="19019"/>
                    <a:pt x="3988" y="20106"/>
                    <a:pt x="4320" y="20106"/>
                  </a:cubicBezTo>
                  <a:cubicBezTo>
                    <a:pt x="4652" y="20106"/>
                    <a:pt x="5317" y="19019"/>
                    <a:pt x="6480" y="17457"/>
                  </a:cubicBezTo>
                  <a:cubicBezTo>
                    <a:pt x="7643" y="15894"/>
                    <a:pt x="9305" y="13857"/>
                    <a:pt x="10800" y="12634"/>
                  </a:cubicBezTo>
                  <a:cubicBezTo>
                    <a:pt x="12295" y="11411"/>
                    <a:pt x="13625" y="11004"/>
                    <a:pt x="14954" y="11004"/>
                  </a:cubicBezTo>
                  <a:cubicBezTo>
                    <a:pt x="16283" y="11004"/>
                    <a:pt x="17612" y="11411"/>
                    <a:pt x="18942" y="12566"/>
                  </a:cubicBezTo>
                  <a:cubicBezTo>
                    <a:pt x="20271" y="13721"/>
                    <a:pt x="21600" y="15623"/>
                    <a:pt x="19938" y="17117"/>
                  </a:cubicBezTo>
                  <a:cubicBezTo>
                    <a:pt x="18277" y="18611"/>
                    <a:pt x="13625" y="19698"/>
                    <a:pt x="9803" y="20377"/>
                  </a:cubicBezTo>
                  <a:cubicBezTo>
                    <a:pt x="5982" y="21057"/>
                    <a:pt x="2991" y="213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3306741" y="1565004"/>
              <a:ext cx="2935093" cy="158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68" fill="norm" stroke="1" extrusionOk="0">
                  <a:moveTo>
                    <a:pt x="6585" y="1978"/>
                  </a:moveTo>
                  <a:cubicBezTo>
                    <a:pt x="6585" y="1805"/>
                    <a:pt x="6585" y="1633"/>
                    <a:pt x="6500" y="1445"/>
                  </a:cubicBezTo>
                  <a:cubicBezTo>
                    <a:pt x="6414" y="1258"/>
                    <a:pt x="6243" y="1057"/>
                    <a:pt x="5948" y="826"/>
                  </a:cubicBezTo>
                  <a:cubicBezTo>
                    <a:pt x="5653" y="596"/>
                    <a:pt x="5233" y="337"/>
                    <a:pt x="4845" y="221"/>
                  </a:cubicBezTo>
                  <a:cubicBezTo>
                    <a:pt x="4456" y="106"/>
                    <a:pt x="4099" y="135"/>
                    <a:pt x="3672" y="452"/>
                  </a:cubicBezTo>
                  <a:cubicBezTo>
                    <a:pt x="3244" y="769"/>
                    <a:pt x="2747" y="1373"/>
                    <a:pt x="2343" y="1949"/>
                  </a:cubicBezTo>
                  <a:cubicBezTo>
                    <a:pt x="1939" y="2525"/>
                    <a:pt x="1628" y="3073"/>
                    <a:pt x="1348" y="3721"/>
                  </a:cubicBezTo>
                  <a:cubicBezTo>
                    <a:pt x="1069" y="4369"/>
                    <a:pt x="820" y="5117"/>
                    <a:pt x="603" y="5881"/>
                  </a:cubicBezTo>
                  <a:cubicBezTo>
                    <a:pt x="385" y="6644"/>
                    <a:pt x="199" y="7421"/>
                    <a:pt x="98" y="8285"/>
                  </a:cubicBezTo>
                  <a:cubicBezTo>
                    <a:pt x="-3" y="9149"/>
                    <a:pt x="-19" y="10100"/>
                    <a:pt x="20" y="11065"/>
                  </a:cubicBezTo>
                  <a:cubicBezTo>
                    <a:pt x="59" y="12029"/>
                    <a:pt x="152" y="13009"/>
                    <a:pt x="206" y="13959"/>
                  </a:cubicBezTo>
                  <a:cubicBezTo>
                    <a:pt x="261" y="14909"/>
                    <a:pt x="276" y="15831"/>
                    <a:pt x="315" y="16565"/>
                  </a:cubicBezTo>
                  <a:cubicBezTo>
                    <a:pt x="354" y="17300"/>
                    <a:pt x="416" y="17847"/>
                    <a:pt x="556" y="18409"/>
                  </a:cubicBezTo>
                  <a:cubicBezTo>
                    <a:pt x="696" y="18970"/>
                    <a:pt x="913" y="19546"/>
                    <a:pt x="1247" y="20021"/>
                  </a:cubicBezTo>
                  <a:cubicBezTo>
                    <a:pt x="1582" y="20497"/>
                    <a:pt x="2032" y="20871"/>
                    <a:pt x="2561" y="21130"/>
                  </a:cubicBezTo>
                  <a:cubicBezTo>
                    <a:pt x="3089" y="21389"/>
                    <a:pt x="3695" y="21533"/>
                    <a:pt x="4309" y="21562"/>
                  </a:cubicBezTo>
                  <a:cubicBezTo>
                    <a:pt x="4923" y="21591"/>
                    <a:pt x="5544" y="21505"/>
                    <a:pt x="6135" y="21375"/>
                  </a:cubicBezTo>
                  <a:cubicBezTo>
                    <a:pt x="6725" y="21245"/>
                    <a:pt x="7285" y="21073"/>
                    <a:pt x="7867" y="20871"/>
                  </a:cubicBezTo>
                  <a:cubicBezTo>
                    <a:pt x="8450" y="20669"/>
                    <a:pt x="9056" y="20439"/>
                    <a:pt x="9631" y="20209"/>
                  </a:cubicBezTo>
                  <a:cubicBezTo>
                    <a:pt x="10206" y="19978"/>
                    <a:pt x="10750" y="19748"/>
                    <a:pt x="11317" y="19517"/>
                  </a:cubicBezTo>
                  <a:cubicBezTo>
                    <a:pt x="11884" y="19287"/>
                    <a:pt x="12475" y="19057"/>
                    <a:pt x="13058" y="18826"/>
                  </a:cubicBezTo>
                  <a:cubicBezTo>
                    <a:pt x="13640" y="18596"/>
                    <a:pt x="14215" y="18365"/>
                    <a:pt x="14697" y="18149"/>
                  </a:cubicBezTo>
                  <a:cubicBezTo>
                    <a:pt x="15179" y="17933"/>
                    <a:pt x="15567" y="17732"/>
                    <a:pt x="15987" y="17501"/>
                  </a:cubicBezTo>
                  <a:cubicBezTo>
                    <a:pt x="16406" y="17271"/>
                    <a:pt x="16857" y="17012"/>
                    <a:pt x="17315" y="16724"/>
                  </a:cubicBezTo>
                  <a:cubicBezTo>
                    <a:pt x="17774" y="16436"/>
                    <a:pt x="18240" y="16119"/>
                    <a:pt x="18698" y="15716"/>
                  </a:cubicBezTo>
                  <a:cubicBezTo>
                    <a:pt x="19157" y="15313"/>
                    <a:pt x="19607" y="14823"/>
                    <a:pt x="19973" y="14276"/>
                  </a:cubicBezTo>
                  <a:cubicBezTo>
                    <a:pt x="20338" y="13729"/>
                    <a:pt x="20618" y="13124"/>
                    <a:pt x="20866" y="12375"/>
                  </a:cubicBezTo>
                  <a:cubicBezTo>
                    <a:pt x="21115" y="11626"/>
                    <a:pt x="21332" y="10733"/>
                    <a:pt x="21449" y="9884"/>
                  </a:cubicBezTo>
                  <a:cubicBezTo>
                    <a:pt x="21565" y="9034"/>
                    <a:pt x="21581" y="8228"/>
                    <a:pt x="21488" y="7393"/>
                  </a:cubicBezTo>
                  <a:cubicBezTo>
                    <a:pt x="21395" y="6557"/>
                    <a:pt x="21193" y="5693"/>
                    <a:pt x="20928" y="4945"/>
                  </a:cubicBezTo>
                  <a:cubicBezTo>
                    <a:pt x="20664" y="4196"/>
                    <a:pt x="20338" y="3562"/>
                    <a:pt x="19918" y="3001"/>
                  </a:cubicBezTo>
                  <a:cubicBezTo>
                    <a:pt x="19499" y="2439"/>
                    <a:pt x="18986" y="1949"/>
                    <a:pt x="18481" y="1575"/>
                  </a:cubicBezTo>
                  <a:cubicBezTo>
                    <a:pt x="17976" y="1201"/>
                    <a:pt x="17479" y="941"/>
                    <a:pt x="16919" y="740"/>
                  </a:cubicBezTo>
                  <a:cubicBezTo>
                    <a:pt x="16360" y="538"/>
                    <a:pt x="15738" y="394"/>
                    <a:pt x="15163" y="279"/>
                  </a:cubicBezTo>
                  <a:cubicBezTo>
                    <a:pt x="14588" y="164"/>
                    <a:pt x="14060" y="77"/>
                    <a:pt x="13516" y="34"/>
                  </a:cubicBezTo>
                  <a:cubicBezTo>
                    <a:pt x="12972" y="-9"/>
                    <a:pt x="12413" y="-9"/>
                    <a:pt x="11822" y="20"/>
                  </a:cubicBezTo>
                  <a:cubicBezTo>
                    <a:pt x="11232" y="49"/>
                    <a:pt x="10610" y="106"/>
                    <a:pt x="9988" y="178"/>
                  </a:cubicBezTo>
                  <a:cubicBezTo>
                    <a:pt x="9367" y="250"/>
                    <a:pt x="8745" y="337"/>
                    <a:pt x="8116" y="423"/>
                  </a:cubicBezTo>
                  <a:cubicBezTo>
                    <a:pt x="7487" y="509"/>
                    <a:pt x="6849" y="596"/>
                    <a:pt x="6228" y="754"/>
                  </a:cubicBezTo>
                  <a:cubicBezTo>
                    <a:pt x="5606" y="913"/>
                    <a:pt x="5000" y="1143"/>
                    <a:pt x="4402" y="1489"/>
                  </a:cubicBezTo>
                  <a:cubicBezTo>
                    <a:pt x="3804" y="1834"/>
                    <a:pt x="3213" y="2295"/>
                    <a:pt x="2623" y="27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6457949" y="2135862"/>
              <a:ext cx="158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4320" y="18900"/>
                    <a:pt x="8640" y="21600"/>
                    <a:pt x="12240" y="18900"/>
                  </a:cubicBezTo>
                  <a:cubicBezTo>
                    <a:pt x="15840" y="16200"/>
                    <a:pt x="1872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6483349" y="2262862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6483349" y="2389862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6961716" y="2056008"/>
              <a:ext cx="144851" cy="39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39" fill="norm" stroke="1" extrusionOk="0">
                  <a:moveTo>
                    <a:pt x="4320" y="7320"/>
                  </a:moveTo>
                  <a:cubicBezTo>
                    <a:pt x="3703" y="9242"/>
                    <a:pt x="3086" y="11165"/>
                    <a:pt x="2931" y="12974"/>
                  </a:cubicBezTo>
                  <a:cubicBezTo>
                    <a:pt x="2777" y="14784"/>
                    <a:pt x="3086" y="16480"/>
                    <a:pt x="3240" y="17724"/>
                  </a:cubicBezTo>
                  <a:cubicBezTo>
                    <a:pt x="3394" y="18968"/>
                    <a:pt x="3394" y="19760"/>
                    <a:pt x="2931" y="19816"/>
                  </a:cubicBezTo>
                  <a:cubicBezTo>
                    <a:pt x="2469" y="19873"/>
                    <a:pt x="1543" y="19194"/>
                    <a:pt x="926" y="16989"/>
                  </a:cubicBezTo>
                  <a:cubicBezTo>
                    <a:pt x="309" y="14784"/>
                    <a:pt x="0" y="11052"/>
                    <a:pt x="0" y="8168"/>
                  </a:cubicBezTo>
                  <a:cubicBezTo>
                    <a:pt x="0" y="5284"/>
                    <a:pt x="309" y="3249"/>
                    <a:pt x="771" y="1892"/>
                  </a:cubicBezTo>
                  <a:cubicBezTo>
                    <a:pt x="1234" y="535"/>
                    <a:pt x="1851" y="-144"/>
                    <a:pt x="4474" y="26"/>
                  </a:cubicBezTo>
                  <a:cubicBezTo>
                    <a:pt x="7097" y="195"/>
                    <a:pt x="11726" y="1213"/>
                    <a:pt x="14194" y="2853"/>
                  </a:cubicBezTo>
                  <a:cubicBezTo>
                    <a:pt x="16663" y="4493"/>
                    <a:pt x="16971" y="6754"/>
                    <a:pt x="16509" y="8225"/>
                  </a:cubicBezTo>
                  <a:cubicBezTo>
                    <a:pt x="16046" y="9695"/>
                    <a:pt x="14811" y="10373"/>
                    <a:pt x="13577" y="10939"/>
                  </a:cubicBezTo>
                  <a:cubicBezTo>
                    <a:pt x="12343" y="11504"/>
                    <a:pt x="11109" y="11957"/>
                    <a:pt x="9874" y="12013"/>
                  </a:cubicBezTo>
                  <a:cubicBezTo>
                    <a:pt x="8640" y="12070"/>
                    <a:pt x="7406" y="11730"/>
                    <a:pt x="7714" y="11561"/>
                  </a:cubicBezTo>
                  <a:cubicBezTo>
                    <a:pt x="8023" y="11391"/>
                    <a:pt x="9874" y="11391"/>
                    <a:pt x="12343" y="11900"/>
                  </a:cubicBezTo>
                  <a:cubicBezTo>
                    <a:pt x="14811" y="12409"/>
                    <a:pt x="17897" y="13427"/>
                    <a:pt x="19594" y="14558"/>
                  </a:cubicBezTo>
                  <a:cubicBezTo>
                    <a:pt x="21291" y="15688"/>
                    <a:pt x="21600" y="16932"/>
                    <a:pt x="20366" y="18063"/>
                  </a:cubicBezTo>
                  <a:cubicBezTo>
                    <a:pt x="19131" y="19194"/>
                    <a:pt x="16354" y="20212"/>
                    <a:pt x="13269" y="20777"/>
                  </a:cubicBezTo>
                  <a:cubicBezTo>
                    <a:pt x="10183" y="21343"/>
                    <a:pt x="6789" y="21456"/>
                    <a:pt x="4474" y="21230"/>
                  </a:cubicBezTo>
                  <a:cubicBezTo>
                    <a:pt x="2160" y="21004"/>
                    <a:pt x="926" y="20438"/>
                    <a:pt x="1697" y="19647"/>
                  </a:cubicBezTo>
                  <a:cubicBezTo>
                    <a:pt x="2469" y="18855"/>
                    <a:pt x="5246" y="17837"/>
                    <a:pt x="8023" y="168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7154806" y="2280921"/>
              <a:ext cx="134994" cy="16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0793" fill="norm" stroke="1" extrusionOk="0">
                  <a:moveTo>
                    <a:pt x="4245" y="7148"/>
                  </a:moveTo>
                  <a:cubicBezTo>
                    <a:pt x="5907" y="6888"/>
                    <a:pt x="7568" y="6628"/>
                    <a:pt x="8731" y="5326"/>
                  </a:cubicBezTo>
                  <a:cubicBezTo>
                    <a:pt x="9895" y="4025"/>
                    <a:pt x="10559" y="1683"/>
                    <a:pt x="10061" y="642"/>
                  </a:cubicBezTo>
                  <a:cubicBezTo>
                    <a:pt x="9562" y="-399"/>
                    <a:pt x="7901" y="-139"/>
                    <a:pt x="6073" y="1162"/>
                  </a:cubicBezTo>
                  <a:cubicBezTo>
                    <a:pt x="4245" y="2464"/>
                    <a:pt x="2251" y="4806"/>
                    <a:pt x="1088" y="7408"/>
                  </a:cubicBezTo>
                  <a:cubicBezTo>
                    <a:pt x="-75" y="10011"/>
                    <a:pt x="-407" y="12873"/>
                    <a:pt x="590" y="15346"/>
                  </a:cubicBezTo>
                  <a:cubicBezTo>
                    <a:pt x="1587" y="17818"/>
                    <a:pt x="3913" y="19900"/>
                    <a:pt x="7568" y="20550"/>
                  </a:cubicBezTo>
                  <a:cubicBezTo>
                    <a:pt x="11224" y="21201"/>
                    <a:pt x="16208" y="20420"/>
                    <a:pt x="21193" y="196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7387166" y="2066954"/>
              <a:ext cx="118535" cy="34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11186" y="727"/>
                  </a:moveTo>
                  <a:cubicBezTo>
                    <a:pt x="9643" y="335"/>
                    <a:pt x="8100" y="-58"/>
                    <a:pt x="6750" y="7"/>
                  </a:cubicBezTo>
                  <a:cubicBezTo>
                    <a:pt x="5400" y="73"/>
                    <a:pt x="4243" y="597"/>
                    <a:pt x="2893" y="2757"/>
                  </a:cubicBezTo>
                  <a:cubicBezTo>
                    <a:pt x="1543" y="4917"/>
                    <a:pt x="0" y="8713"/>
                    <a:pt x="0" y="11986"/>
                  </a:cubicBezTo>
                  <a:cubicBezTo>
                    <a:pt x="0" y="15258"/>
                    <a:pt x="1543" y="18007"/>
                    <a:pt x="3279" y="19578"/>
                  </a:cubicBezTo>
                  <a:cubicBezTo>
                    <a:pt x="5014" y="21149"/>
                    <a:pt x="6943" y="21542"/>
                    <a:pt x="10029" y="21280"/>
                  </a:cubicBezTo>
                  <a:cubicBezTo>
                    <a:pt x="13114" y="21018"/>
                    <a:pt x="17357" y="20102"/>
                    <a:pt x="21600" y="191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7364508" y="2288262"/>
              <a:ext cx="128493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0700" fill="norm" stroke="1" extrusionOk="0">
                  <a:moveTo>
                    <a:pt x="4426" y="0"/>
                  </a:moveTo>
                  <a:cubicBezTo>
                    <a:pt x="1988" y="7200"/>
                    <a:pt x="-451" y="14400"/>
                    <a:pt x="72" y="18000"/>
                  </a:cubicBezTo>
                  <a:cubicBezTo>
                    <a:pt x="594" y="21600"/>
                    <a:pt x="4078" y="21600"/>
                    <a:pt x="8084" y="18000"/>
                  </a:cubicBezTo>
                  <a:cubicBezTo>
                    <a:pt x="12091" y="14400"/>
                    <a:pt x="16620" y="7200"/>
                    <a:pt x="2114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7485003" y="2261057"/>
              <a:ext cx="204847" cy="12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727" fill="norm" stroke="1" extrusionOk="0">
                  <a:moveTo>
                    <a:pt x="14058" y="297"/>
                  </a:moveTo>
                  <a:cubicBezTo>
                    <a:pt x="11853" y="-52"/>
                    <a:pt x="9649" y="-400"/>
                    <a:pt x="7335" y="1168"/>
                  </a:cubicBezTo>
                  <a:cubicBezTo>
                    <a:pt x="5021" y="2735"/>
                    <a:pt x="2596" y="6219"/>
                    <a:pt x="1274" y="8832"/>
                  </a:cubicBezTo>
                  <a:cubicBezTo>
                    <a:pt x="-49" y="11445"/>
                    <a:pt x="-269" y="13187"/>
                    <a:pt x="282" y="15277"/>
                  </a:cubicBezTo>
                  <a:cubicBezTo>
                    <a:pt x="833" y="17368"/>
                    <a:pt x="2155" y="19806"/>
                    <a:pt x="3258" y="20503"/>
                  </a:cubicBezTo>
                  <a:cubicBezTo>
                    <a:pt x="4360" y="21200"/>
                    <a:pt x="5241" y="20155"/>
                    <a:pt x="6123" y="18935"/>
                  </a:cubicBezTo>
                  <a:cubicBezTo>
                    <a:pt x="7004" y="17716"/>
                    <a:pt x="7886" y="16323"/>
                    <a:pt x="8768" y="14929"/>
                  </a:cubicBezTo>
                  <a:cubicBezTo>
                    <a:pt x="9649" y="13535"/>
                    <a:pt x="10531" y="12142"/>
                    <a:pt x="11413" y="12142"/>
                  </a:cubicBezTo>
                  <a:cubicBezTo>
                    <a:pt x="12294" y="12142"/>
                    <a:pt x="13176" y="13535"/>
                    <a:pt x="14829" y="14755"/>
                  </a:cubicBezTo>
                  <a:cubicBezTo>
                    <a:pt x="16482" y="15974"/>
                    <a:pt x="18907" y="17019"/>
                    <a:pt x="21331" y="180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7813674" y="2044846"/>
              <a:ext cx="155576" cy="38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18576" y="477"/>
                  </a:moveTo>
                  <a:cubicBezTo>
                    <a:pt x="17136" y="239"/>
                    <a:pt x="15696" y="0"/>
                    <a:pt x="14256" y="0"/>
                  </a:cubicBezTo>
                  <a:cubicBezTo>
                    <a:pt x="12816" y="0"/>
                    <a:pt x="11376" y="239"/>
                    <a:pt x="8928" y="1730"/>
                  </a:cubicBezTo>
                  <a:cubicBezTo>
                    <a:pt x="6480" y="3222"/>
                    <a:pt x="3024" y="5967"/>
                    <a:pt x="1296" y="8891"/>
                  </a:cubicBezTo>
                  <a:cubicBezTo>
                    <a:pt x="-432" y="11814"/>
                    <a:pt x="-432" y="14917"/>
                    <a:pt x="1296" y="17065"/>
                  </a:cubicBezTo>
                  <a:cubicBezTo>
                    <a:pt x="3024" y="19213"/>
                    <a:pt x="6480" y="20407"/>
                    <a:pt x="10080" y="21003"/>
                  </a:cubicBezTo>
                  <a:cubicBezTo>
                    <a:pt x="13680" y="21600"/>
                    <a:pt x="17424" y="21600"/>
                    <a:pt x="2116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8007349" y="2167612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71"/>
                    <a:pt x="0" y="12542"/>
                    <a:pt x="3600" y="16142"/>
                  </a:cubicBezTo>
                  <a:cubicBezTo>
                    <a:pt x="7200" y="19742"/>
                    <a:pt x="14400" y="20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8089899" y="2256512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8000"/>
                    <a:pt x="10473" y="14400"/>
                    <a:pt x="14073" y="10800"/>
                  </a:cubicBezTo>
                  <a:cubicBezTo>
                    <a:pt x="17673" y="7200"/>
                    <a:pt x="1963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8171228" y="2186662"/>
              <a:ext cx="2662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10928" y="0"/>
                  </a:moveTo>
                  <a:cubicBezTo>
                    <a:pt x="5943" y="929"/>
                    <a:pt x="959" y="1858"/>
                    <a:pt x="128" y="4994"/>
                  </a:cubicBezTo>
                  <a:cubicBezTo>
                    <a:pt x="-703" y="8129"/>
                    <a:pt x="2620" y="13471"/>
                    <a:pt x="6774" y="16606"/>
                  </a:cubicBezTo>
                  <a:cubicBezTo>
                    <a:pt x="10928" y="19742"/>
                    <a:pt x="15912" y="20671"/>
                    <a:pt x="208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8320885" y="2116812"/>
              <a:ext cx="156365" cy="20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21" fill="norm" stroke="1" extrusionOk="0">
                  <a:moveTo>
                    <a:pt x="21275" y="0"/>
                  </a:moveTo>
                  <a:cubicBezTo>
                    <a:pt x="18395" y="220"/>
                    <a:pt x="15515" y="441"/>
                    <a:pt x="12203" y="1433"/>
                  </a:cubicBezTo>
                  <a:cubicBezTo>
                    <a:pt x="8891" y="2424"/>
                    <a:pt x="5147" y="4188"/>
                    <a:pt x="2843" y="5510"/>
                  </a:cubicBezTo>
                  <a:cubicBezTo>
                    <a:pt x="539" y="6833"/>
                    <a:pt x="-325" y="7714"/>
                    <a:pt x="107" y="8155"/>
                  </a:cubicBezTo>
                  <a:cubicBezTo>
                    <a:pt x="539" y="8596"/>
                    <a:pt x="2267" y="8596"/>
                    <a:pt x="3851" y="8596"/>
                  </a:cubicBezTo>
                  <a:cubicBezTo>
                    <a:pt x="5435" y="8596"/>
                    <a:pt x="6875" y="8596"/>
                    <a:pt x="8315" y="8706"/>
                  </a:cubicBezTo>
                  <a:cubicBezTo>
                    <a:pt x="9755" y="8816"/>
                    <a:pt x="11195" y="9037"/>
                    <a:pt x="11915" y="9698"/>
                  </a:cubicBezTo>
                  <a:cubicBezTo>
                    <a:pt x="12635" y="10359"/>
                    <a:pt x="12635" y="11461"/>
                    <a:pt x="11051" y="12894"/>
                  </a:cubicBezTo>
                  <a:cubicBezTo>
                    <a:pt x="9467" y="14327"/>
                    <a:pt x="6299" y="16090"/>
                    <a:pt x="3995" y="17522"/>
                  </a:cubicBezTo>
                  <a:cubicBezTo>
                    <a:pt x="1691" y="18955"/>
                    <a:pt x="251" y="20057"/>
                    <a:pt x="395" y="20718"/>
                  </a:cubicBezTo>
                  <a:cubicBezTo>
                    <a:pt x="539" y="21380"/>
                    <a:pt x="2267" y="21600"/>
                    <a:pt x="5003" y="21269"/>
                  </a:cubicBezTo>
                  <a:cubicBezTo>
                    <a:pt x="7739" y="20939"/>
                    <a:pt x="11483" y="20057"/>
                    <a:pt x="15227" y="191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8470899" y="2161262"/>
              <a:ext cx="127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857"/>
                    <a:pt x="11520" y="7714"/>
                    <a:pt x="15120" y="11314"/>
                  </a:cubicBezTo>
                  <a:cubicBezTo>
                    <a:pt x="18720" y="14914"/>
                    <a:pt x="20160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8531955" y="2129512"/>
              <a:ext cx="7864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21120" y="0"/>
                  </a:moveTo>
                  <a:cubicBezTo>
                    <a:pt x="16573" y="3200"/>
                    <a:pt x="12025" y="6400"/>
                    <a:pt x="8331" y="9700"/>
                  </a:cubicBezTo>
                  <a:cubicBezTo>
                    <a:pt x="4636" y="13000"/>
                    <a:pt x="1794" y="16400"/>
                    <a:pt x="657" y="18400"/>
                  </a:cubicBezTo>
                  <a:cubicBezTo>
                    <a:pt x="-480" y="20400"/>
                    <a:pt x="88" y="21000"/>
                    <a:pt x="6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8661399" y="2250162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8671983" y="2171699"/>
              <a:ext cx="21168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21600" y="5170"/>
                  </a:moveTo>
                  <a:cubicBezTo>
                    <a:pt x="10800" y="3899"/>
                    <a:pt x="0" y="2629"/>
                    <a:pt x="0" y="1358"/>
                  </a:cubicBezTo>
                  <a:cubicBezTo>
                    <a:pt x="0" y="88"/>
                    <a:pt x="10800" y="-1183"/>
                    <a:pt x="15120" y="1993"/>
                  </a:cubicBezTo>
                  <a:cubicBezTo>
                    <a:pt x="19440" y="5170"/>
                    <a:pt x="17280" y="12793"/>
                    <a:pt x="15120" y="20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8724899" y="2396212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8972549" y="2167612"/>
              <a:ext cx="44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5236"/>
                    <a:pt x="4114" y="10473"/>
                    <a:pt x="5143" y="13855"/>
                  </a:cubicBezTo>
                  <a:cubicBezTo>
                    <a:pt x="6171" y="17236"/>
                    <a:pt x="6171" y="18764"/>
                    <a:pt x="8743" y="19745"/>
                  </a:cubicBezTo>
                  <a:cubicBezTo>
                    <a:pt x="11314" y="20727"/>
                    <a:pt x="16457" y="21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9080499" y="2256512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9169399" y="2199362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9290049" y="2172765"/>
              <a:ext cx="97929" cy="14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64" fill="norm" stroke="1" extrusionOk="0">
                  <a:moveTo>
                    <a:pt x="0" y="3823"/>
                  </a:moveTo>
                  <a:cubicBezTo>
                    <a:pt x="0" y="4127"/>
                    <a:pt x="0" y="4432"/>
                    <a:pt x="460" y="3823"/>
                  </a:cubicBezTo>
                  <a:cubicBezTo>
                    <a:pt x="919" y="3215"/>
                    <a:pt x="1838" y="1694"/>
                    <a:pt x="4596" y="781"/>
                  </a:cubicBezTo>
                  <a:cubicBezTo>
                    <a:pt x="7353" y="-132"/>
                    <a:pt x="11949" y="-436"/>
                    <a:pt x="15166" y="933"/>
                  </a:cubicBezTo>
                  <a:cubicBezTo>
                    <a:pt x="18383" y="2302"/>
                    <a:pt x="20221" y="5344"/>
                    <a:pt x="20911" y="8995"/>
                  </a:cubicBezTo>
                  <a:cubicBezTo>
                    <a:pt x="21600" y="12646"/>
                    <a:pt x="21140" y="16905"/>
                    <a:pt x="20681" y="211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9290049" y="2180312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608"/>
                    <a:pt x="0" y="9216"/>
                    <a:pt x="3600" y="12816"/>
                  </a:cubicBezTo>
                  <a:cubicBezTo>
                    <a:pt x="7200" y="16416"/>
                    <a:pt x="14400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9512299" y="2237462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9709584" y="2066012"/>
              <a:ext cx="145616" cy="22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49" fill="norm" stroke="1" extrusionOk="0">
                  <a:moveTo>
                    <a:pt x="20302" y="0"/>
                  </a:moveTo>
                  <a:cubicBezTo>
                    <a:pt x="15982" y="1440"/>
                    <a:pt x="11662" y="2880"/>
                    <a:pt x="8885" y="4114"/>
                  </a:cubicBezTo>
                  <a:cubicBezTo>
                    <a:pt x="6108" y="5349"/>
                    <a:pt x="4874" y="6377"/>
                    <a:pt x="5028" y="6994"/>
                  </a:cubicBezTo>
                  <a:cubicBezTo>
                    <a:pt x="5182" y="7611"/>
                    <a:pt x="6725" y="7817"/>
                    <a:pt x="8268" y="7920"/>
                  </a:cubicBezTo>
                  <a:cubicBezTo>
                    <a:pt x="9811" y="8023"/>
                    <a:pt x="11354" y="8023"/>
                    <a:pt x="12125" y="8537"/>
                  </a:cubicBezTo>
                  <a:cubicBezTo>
                    <a:pt x="12897" y="9051"/>
                    <a:pt x="12897" y="10080"/>
                    <a:pt x="11662" y="11314"/>
                  </a:cubicBezTo>
                  <a:cubicBezTo>
                    <a:pt x="10428" y="12549"/>
                    <a:pt x="7959" y="13989"/>
                    <a:pt x="5954" y="15223"/>
                  </a:cubicBezTo>
                  <a:cubicBezTo>
                    <a:pt x="3948" y="16457"/>
                    <a:pt x="2405" y="17486"/>
                    <a:pt x="1325" y="18514"/>
                  </a:cubicBezTo>
                  <a:cubicBezTo>
                    <a:pt x="245" y="19543"/>
                    <a:pt x="-372" y="20571"/>
                    <a:pt x="245" y="21086"/>
                  </a:cubicBezTo>
                  <a:cubicBezTo>
                    <a:pt x="862" y="21600"/>
                    <a:pt x="2714" y="21600"/>
                    <a:pt x="6417" y="20880"/>
                  </a:cubicBezTo>
                  <a:cubicBezTo>
                    <a:pt x="10119" y="20160"/>
                    <a:pt x="15674" y="18720"/>
                    <a:pt x="21228" y="17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9905999" y="2091412"/>
              <a:ext cx="152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896"/>
                    <a:pt x="12000" y="9792"/>
                    <a:pt x="15600" y="13392"/>
                  </a:cubicBezTo>
                  <a:cubicBezTo>
                    <a:pt x="19200" y="16992"/>
                    <a:pt x="20400" y="192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9944463" y="2058116"/>
              <a:ext cx="139338" cy="20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20" fill="norm" stroke="1" extrusionOk="0">
                  <a:moveTo>
                    <a:pt x="21222" y="161"/>
                  </a:moveTo>
                  <a:cubicBezTo>
                    <a:pt x="19610" y="-60"/>
                    <a:pt x="17998" y="-280"/>
                    <a:pt x="15258" y="1153"/>
                  </a:cubicBezTo>
                  <a:cubicBezTo>
                    <a:pt x="12518" y="2585"/>
                    <a:pt x="8649" y="5671"/>
                    <a:pt x="5747" y="8206"/>
                  </a:cubicBezTo>
                  <a:cubicBezTo>
                    <a:pt x="2846" y="10740"/>
                    <a:pt x="912" y="12724"/>
                    <a:pt x="267" y="14818"/>
                  </a:cubicBezTo>
                  <a:cubicBezTo>
                    <a:pt x="-378" y="16912"/>
                    <a:pt x="267" y="19116"/>
                    <a:pt x="912" y="213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0121899" y="2224762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10134599" y="2123162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10198099" y="2008862"/>
              <a:ext cx="8656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600" fill="norm" stroke="1" extrusionOk="0">
                  <a:moveTo>
                    <a:pt x="0" y="0"/>
                  </a:moveTo>
                  <a:cubicBezTo>
                    <a:pt x="2512" y="122"/>
                    <a:pt x="5023" y="244"/>
                    <a:pt x="8288" y="1220"/>
                  </a:cubicBezTo>
                  <a:cubicBezTo>
                    <a:pt x="11553" y="2197"/>
                    <a:pt x="15572" y="4027"/>
                    <a:pt x="18084" y="6529"/>
                  </a:cubicBezTo>
                  <a:cubicBezTo>
                    <a:pt x="20595" y="9031"/>
                    <a:pt x="21600" y="12203"/>
                    <a:pt x="19088" y="14827"/>
                  </a:cubicBezTo>
                  <a:cubicBezTo>
                    <a:pt x="16577" y="17451"/>
                    <a:pt x="10549" y="19525"/>
                    <a:pt x="452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8318499" y="2421612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8318499" y="238986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8362949" y="2466062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8375649" y="2491462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8462433" y="2440662"/>
              <a:ext cx="846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8331199" y="1950503"/>
              <a:ext cx="88901" cy="12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11887"/>
                  </a:moveTo>
                  <a:cubicBezTo>
                    <a:pt x="514" y="13658"/>
                    <a:pt x="1029" y="15428"/>
                    <a:pt x="1286" y="17376"/>
                  </a:cubicBezTo>
                  <a:cubicBezTo>
                    <a:pt x="1543" y="19323"/>
                    <a:pt x="1543" y="21448"/>
                    <a:pt x="1286" y="21094"/>
                  </a:cubicBezTo>
                  <a:cubicBezTo>
                    <a:pt x="1029" y="20740"/>
                    <a:pt x="514" y="17907"/>
                    <a:pt x="514" y="14366"/>
                  </a:cubicBezTo>
                  <a:cubicBezTo>
                    <a:pt x="514" y="10825"/>
                    <a:pt x="1029" y="6576"/>
                    <a:pt x="2314" y="3920"/>
                  </a:cubicBezTo>
                  <a:cubicBezTo>
                    <a:pt x="3600" y="1264"/>
                    <a:pt x="5657" y="202"/>
                    <a:pt x="7971" y="25"/>
                  </a:cubicBezTo>
                  <a:cubicBezTo>
                    <a:pt x="10286" y="-152"/>
                    <a:pt x="12857" y="556"/>
                    <a:pt x="15171" y="3566"/>
                  </a:cubicBezTo>
                  <a:cubicBezTo>
                    <a:pt x="17486" y="6576"/>
                    <a:pt x="19543" y="11887"/>
                    <a:pt x="21600" y="171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9702799" y="2396212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9690099" y="2358112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9740899" y="2440662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9772649" y="2472412"/>
              <a:ext cx="82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9880599" y="2345412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9734549" y="1894562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"/>
                  </a:moveTo>
                  <a:cubicBezTo>
                    <a:pt x="0" y="2880"/>
                    <a:pt x="0" y="4680"/>
                    <a:pt x="189" y="7380"/>
                  </a:cubicBezTo>
                  <a:cubicBezTo>
                    <a:pt x="379" y="10080"/>
                    <a:pt x="758" y="13680"/>
                    <a:pt x="947" y="14220"/>
                  </a:cubicBezTo>
                  <a:cubicBezTo>
                    <a:pt x="1137" y="14760"/>
                    <a:pt x="1137" y="12240"/>
                    <a:pt x="1137" y="10080"/>
                  </a:cubicBezTo>
                  <a:cubicBezTo>
                    <a:pt x="1137" y="7920"/>
                    <a:pt x="1137" y="6120"/>
                    <a:pt x="2653" y="4140"/>
                  </a:cubicBezTo>
                  <a:cubicBezTo>
                    <a:pt x="4168" y="2160"/>
                    <a:pt x="7200" y="0"/>
                    <a:pt x="10232" y="0"/>
                  </a:cubicBezTo>
                  <a:cubicBezTo>
                    <a:pt x="13263" y="0"/>
                    <a:pt x="16295" y="2160"/>
                    <a:pt x="18189" y="6120"/>
                  </a:cubicBezTo>
                  <a:cubicBezTo>
                    <a:pt x="20084" y="10080"/>
                    <a:pt x="20842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8452335" y="4948912"/>
              <a:ext cx="202716" cy="1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1953" y="12960"/>
                  </a:moveTo>
                  <a:cubicBezTo>
                    <a:pt x="839" y="17280"/>
                    <a:pt x="-274" y="21600"/>
                    <a:pt x="60" y="21600"/>
                  </a:cubicBezTo>
                  <a:cubicBezTo>
                    <a:pt x="394" y="21600"/>
                    <a:pt x="2175" y="17280"/>
                    <a:pt x="5961" y="12960"/>
                  </a:cubicBezTo>
                  <a:cubicBezTo>
                    <a:pt x="9747" y="8640"/>
                    <a:pt x="15536" y="4320"/>
                    <a:pt x="2132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8458199" y="5025112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79" y="21600"/>
                  </a:moveTo>
                  <a:cubicBezTo>
                    <a:pt x="1490" y="21600"/>
                    <a:pt x="0" y="21600"/>
                    <a:pt x="0" y="20700"/>
                  </a:cubicBezTo>
                  <a:cubicBezTo>
                    <a:pt x="0" y="19800"/>
                    <a:pt x="1490" y="18000"/>
                    <a:pt x="5338" y="14400"/>
                  </a:cubicBezTo>
                  <a:cubicBezTo>
                    <a:pt x="9186" y="10800"/>
                    <a:pt x="15393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8470899" y="5107662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9093199" y="4758412"/>
              <a:ext cx="22045" cy="302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435" fill="norm" stroke="1" extrusionOk="0">
                  <a:moveTo>
                    <a:pt x="0" y="0"/>
                  </a:moveTo>
                  <a:cubicBezTo>
                    <a:pt x="3927" y="4800"/>
                    <a:pt x="7855" y="9600"/>
                    <a:pt x="10800" y="12825"/>
                  </a:cubicBezTo>
                  <a:cubicBezTo>
                    <a:pt x="13745" y="16050"/>
                    <a:pt x="15709" y="17700"/>
                    <a:pt x="17673" y="18975"/>
                  </a:cubicBezTo>
                  <a:cubicBezTo>
                    <a:pt x="19636" y="20250"/>
                    <a:pt x="21600" y="21150"/>
                    <a:pt x="19636" y="21375"/>
                  </a:cubicBezTo>
                  <a:cubicBezTo>
                    <a:pt x="17673" y="21600"/>
                    <a:pt x="11782" y="21150"/>
                    <a:pt x="5891" y="20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9054537" y="4711147"/>
              <a:ext cx="210625" cy="427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00" fill="norm" stroke="1" extrusionOk="0">
                  <a:moveTo>
                    <a:pt x="698" y="6176"/>
                  </a:moveTo>
                  <a:cubicBezTo>
                    <a:pt x="271" y="4270"/>
                    <a:pt x="-157" y="2364"/>
                    <a:pt x="57" y="1252"/>
                  </a:cubicBezTo>
                  <a:cubicBezTo>
                    <a:pt x="271" y="141"/>
                    <a:pt x="1126" y="-177"/>
                    <a:pt x="3693" y="88"/>
                  </a:cubicBezTo>
                  <a:cubicBezTo>
                    <a:pt x="6259" y="352"/>
                    <a:pt x="10536" y="1199"/>
                    <a:pt x="13209" y="2629"/>
                  </a:cubicBezTo>
                  <a:cubicBezTo>
                    <a:pt x="15883" y="4058"/>
                    <a:pt x="16952" y="6070"/>
                    <a:pt x="16524" y="7923"/>
                  </a:cubicBezTo>
                  <a:cubicBezTo>
                    <a:pt x="16096" y="9776"/>
                    <a:pt x="14172" y="11470"/>
                    <a:pt x="12675" y="12423"/>
                  </a:cubicBezTo>
                  <a:cubicBezTo>
                    <a:pt x="11178" y="13376"/>
                    <a:pt x="10108" y="13588"/>
                    <a:pt x="10215" y="13641"/>
                  </a:cubicBezTo>
                  <a:cubicBezTo>
                    <a:pt x="10322" y="13694"/>
                    <a:pt x="11605" y="13588"/>
                    <a:pt x="13316" y="13852"/>
                  </a:cubicBezTo>
                  <a:cubicBezTo>
                    <a:pt x="15027" y="14117"/>
                    <a:pt x="17166" y="14752"/>
                    <a:pt x="18663" y="15335"/>
                  </a:cubicBezTo>
                  <a:cubicBezTo>
                    <a:pt x="20160" y="15917"/>
                    <a:pt x="21015" y="16447"/>
                    <a:pt x="21229" y="17082"/>
                  </a:cubicBezTo>
                  <a:cubicBezTo>
                    <a:pt x="21443" y="17717"/>
                    <a:pt x="21015" y="18458"/>
                    <a:pt x="19518" y="19147"/>
                  </a:cubicBezTo>
                  <a:cubicBezTo>
                    <a:pt x="18021" y="19835"/>
                    <a:pt x="15455" y="20470"/>
                    <a:pt x="12995" y="20841"/>
                  </a:cubicBezTo>
                  <a:cubicBezTo>
                    <a:pt x="10536" y="21211"/>
                    <a:pt x="8184" y="21317"/>
                    <a:pt x="6259" y="21370"/>
                  </a:cubicBezTo>
                  <a:cubicBezTo>
                    <a:pt x="4334" y="21423"/>
                    <a:pt x="2837" y="21423"/>
                    <a:pt x="2516" y="21211"/>
                  </a:cubicBezTo>
                  <a:cubicBezTo>
                    <a:pt x="2195" y="20999"/>
                    <a:pt x="3051" y="20576"/>
                    <a:pt x="4013" y="20152"/>
                  </a:cubicBezTo>
                  <a:cubicBezTo>
                    <a:pt x="4976" y="19729"/>
                    <a:pt x="6045" y="19305"/>
                    <a:pt x="7114" y="188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9310261" y="4899840"/>
              <a:ext cx="170290" cy="16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751" fill="norm" stroke="1" extrusionOk="0">
                  <a:moveTo>
                    <a:pt x="2226" y="9937"/>
                  </a:moveTo>
                  <a:cubicBezTo>
                    <a:pt x="909" y="9937"/>
                    <a:pt x="-408" y="9937"/>
                    <a:pt x="119" y="9417"/>
                  </a:cubicBezTo>
                  <a:cubicBezTo>
                    <a:pt x="646" y="8896"/>
                    <a:pt x="3016" y="7855"/>
                    <a:pt x="4860" y="6684"/>
                  </a:cubicBezTo>
                  <a:cubicBezTo>
                    <a:pt x="6704" y="5513"/>
                    <a:pt x="8021" y="4212"/>
                    <a:pt x="8943" y="2911"/>
                  </a:cubicBezTo>
                  <a:cubicBezTo>
                    <a:pt x="9865" y="1610"/>
                    <a:pt x="10392" y="308"/>
                    <a:pt x="9997" y="48"/>
                  </a:cubicBezTo>
                  <a:cubicBezTo>
                    <a:pt x="9602" y="-212"/>
                    <a:pt x="8285" y="569"/>
                    <a:pt x="6836" y="2911"/>
                  </a:cubicBezTo>
                  <a:cubicBezTo>
                    <a:pt x="5387" y="5253"/>
                    <a:pt x="3807" y="9157"/>
                    <a:pt x="3016" y="12410"/>
                  </a:cubicBezTo>
                  <a:cubicBezTo>
                    <a:pt x="2226" y="15663"/>
                    <a:pt x="2226" y="18265"/>
                    <a:pt x="3543" y="19696"/>
                  </a:cubicBezTo>
                  <a:cubicBezTo>
                    <a:pt x="4860" y="21128"/>
                    <a:pt x="7494" y="21388"/>
                    <a:pt x="10655" y="18655"/>
                  </a:cubicBezTo>
                  <a:cubicBezTo>
                    <a:pt x="13816" y="15923"/>
                    <a:pt x="17504" y="10198"/>
                    <a:pt x="21192" y="44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9518649" y="4688562"/>
              <a:ext cx="114301" cy="37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0"/>
                  </a:moveTo>
                  <a:cubicBezTo>
                    <a:pt x="0" y="4080"/>
                    <a:pt x="0" y="8160"/>
                    <a:pt x="400" y="11400"/>
                  </a:cubicBezTo>
                  <a:cubicBezTo>
                    <a:pt x="800" y="14640"/>
                    <a:pt x="1600" y="17040"/>
                    <a:pt x="2800" y="18660"/>
                  </a:cubicBezTo>
                  <a:cubicBezTo>
                    <a:pt x="4000" y="20280"/>
                    <a:pt x="5600" y="21120"/>
                    <a:pt x="8400" y="21360"/>
                  </a:cubicBezTo>
                  <a:cubicBezTo>
                    <a:pt x="11200" y="21600"/>
                    <a:pt x="15200" y="21240"/>
                    <a:pt x="17600" y="20760"/>
                  </a:cubicBezTo>
                  <a:cubicBezTo>
                    <a:pt x="20000" y="20280"/>
                    <a:pt x="20800" y="19680"/>
                    <a:pt x="21600" y="190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9481035" y="4885412"/>
              <a:ext cx="164616" cy="3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50" fill="norm" stroke="1" extrusionOk="0">
                  <a:moveTo>
                    <a:pt x="6499" y="18000"/>
                  </a:moveTo>
                  <a:cubicBezTo>
                    <a:pt x="5132" y="19200"/>
                    <a:pt x="3765" y="20400"/>
                    <a:pt x="2398" y="21000"/>
                  </a:cubicBezTo>
                  <a:cubicBezTo>
                    <a:pt x="1031" y="21600"/>
                    <a:pt x="-336" y="21600"/>
                    <a:pt x="74" y="21000"/>
                  </a:cubicBezTo>
                  <a:cubicBezTo>
                    <a:pt x="484" y="20400"/>
                    <a:pt x="2672" y="19200"/>
                    <a:pt x="6499" y="15600"/>
                  </a:cubicBezTo>
                  <a:cubicBezTo>
                    <a:pt x="10327" y="12000"/>
                    <a:pt x="15796" y="6000"/>
                    <a:pt x="2126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9608709" y="4858017"/>
              <a:ext cx="182991" cy="100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932" fill="norm" stroke="1" extrusionOk="0">
                  <a:moveTo>
                    <a:pt x="12526" y="416"/>
                  </a:moveTo>
                  <a:cubicBezTo>
                    <a:pt x="10043" y="-25"/>
                    <a:pt x="7561" y="-466"/>
                    <a:pt x="5450" y="1077"/>
                  </a:cubicBezTo>
                  <a:cubicBezTo>
                    <a:pt x="3340" y="2620"/>
                    <a:pt x="1602" y="6146"/>
                    <a:pt x="733" y="9232"/>
                  </a:cubicBezTo>
                  <a:cubicBezTo>
                    <a:pt x="-136" y="12318"/>
                    <a:pt x="-136" y="14963"/>
                    <a:pt x="236" y="17167"/>
                  </a:cubicBezTo>
                  <a:cubicBezTo>
                    <a:pt x="609" y="19371"/>
                    <a:pt x="1354" y="21134"/>
                    <a:pt x="2719" y="20914"/>
                  </a:cubicBezTo>
                  <a:cubicBezTo>
                    <a:pt x="4085" y="20693"/>
                    <a:pt x="6071" y="18489"/>
                    <a:pt x="7436" y="15844"/>
                  </a:cubicBezTo>
                  <a:cubicBezTo>
                    <a:pt x="8802" y="13199"/>
                    <a:pt x="9547" y="10114"/>
                    <a:pt x="10167" y="9673"/>
                  </a:cubicBezTo>
                  <a:cubicBezTo>
                    <a:pt x="10788" y="9232"/>
                    <a:pt x="11285" y="11436"/>
                    <a:pt x="11905" y="13420"/>
                  </a:cubicBezTo>
                  <a:cubicBezTo>
                    <a:pt x="12526" y="15403"/>
                    <a:pt x="13271" y="17167"/>
                    <a:pt x="14885" y="18048"/>
                  </a:cubicBezTo>
                  <a:cubicBezTo>
                    <a:pt x="16498" y="18930"/>
                    <a:pt x="18981" y="18930"/>
                    <a:pt x="21464" y="189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9925544" y="4584199"/>
              <a:ext cx="170956" cy="36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60" fill="norm" stroke="1" extrusionOk="0">
                  <a:moveTo>
                    <a:pt x="14163" y="897"/>
                  </a:moveTo>
                  <a:cubicBezTo>
                    <a:pt x="13109" y="529"/>
                    <a:pt x="12055" y="160"/>
                    <a:pt x="10870" y="38"/>
                  </a:cubicBezTo>
                  <a:cubicBezTo>
                    <a:pt x="9685" y="-85"/>
                    <a:pt x="8368" y="38"/>
                    <a:pt x="6655" y="1265"/>
                  </a:cubicBezTo>
                  <a:cubicBezTo>
                    <a:pt x="4943" y="2492"/>
                    <a:pt x="2836" y="4824"/>
                    <a:pt x="1519" y="7770"/>
                  </a:cubicBezTo>
                  <a:cubicBezTo>
                    <a:pt x="202" y="10715"/>
                    <a:pt x="-325" y="14274"/>
                    <a:pt x="202" y="16729"/>
                  </a:cubicBezTo>
                  <a:cubicBezTo>
                    <a:pt x="729" y="19183"/>
                    <a:pt x="2309" y="20533"/>
                    <a:pt x="5997" y="21024"/>
                  </a:cubicBezTo>
                  <a:cubicBezTo>
                    <a:pt x="9685" y="21515"/>
                    <a:pt x="15480" y="21147"/>
                    <a:pt x="21275" y="207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0191749" y="4637762"/>
              <a:ext cx="57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4566"/>
                    <a:pt x="11200" y="9132"/>
                    <a:pt x="14800" y="12732"/>
                  </a:cubicBezTo>
                  <a:cubicBezTo>
                    <a:pt x="18400" y="16332"/>
                    <a:pt x="20000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10286999" y="4739362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10388599" y="4688562"/>
              <a:ext cx="38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829"/>
                    <a:pt x="0" y="5657"/>
                    <a:pt x="1200" y="8871"/>
                  </a:cubicBezTo>
                  <a:cubicBezTo>
                    <a:pt x="2400" y="12086"/>
                    <a:pt x="4800" y="15686"/>
                    <a:pt x="8400" y="17871"/>
                  </a:cubicBezTo>
                  <a:cubicBezTo>
                    <a:pt x="12000" y="20057"/>
                    <a:pt x="16800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10622270" y="4555212"/>
              <a:ext cx="153680" cy="23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26" fill="norm" stroke="1" extrusionOk="0">
                  <a:moveTo>
                    <a:pt x="15939" y="0"/>
                  </a:moveTo>
                  <a:cubicBezTo>
                    <a:pt x="14479" y="0"/>
                    <a:pt x="13020" y="0"/>
                    <a:pt x="10539" y="1362"/>
                  </a:cubicBezTo>
                  <a:cubicBezTo>
                    <a:pt x="8058" y="2724"/>
                    <a:pt x="4555" y="5449"/>
                    <a:pt x="2512" y="7395"/>
                  </a:cubicBezTo>
                  <a:cubicBezTo>
                    <a:pt x="469" y="9341"/>
                    <a:pt x="-115" y="10508"/>
                    <a:pt x="615" y="11189"/>
                  </a:cubicBezTo>
                  <a:cubicBezTo>
                    <a:pt x="1344" y="11870"/>
                    <a:pt x="3388" y="12065"/>
                    <a:pt x="5139" y="12065"/>
                  </a:cubicBezTo>
                  <a:cubicBezTo>
                    <a:pt x="6890" y="12065"/>
                    <a:pt x="8350" y="11870"/>
                    <a:pt x="8642" y="12162"/>
                  </a:cubicBezTo>
                  <a:cubicBezTo>
                    <a:pt x="8934" y="12454"/>
                    <a:pt x="8058" y="13232"/>
                    <a:pt x="6452" y="14400"/>
                  </a:cubicBezTo>
                  <a:cubicBezTo>
                    <a:pt x="4847" y="15568"/>
                    <a:pt x="2512" y="17124"/>
                    <a:pt x="1198" y="18389"/>
                  </a:cubicBezTo>
                  <a:cubicBezTo>
                    <a:pt x="-115" y="19654"/>
                    <a:pt x="-407" y="20627"/>
                    <a:pt x="615" y="21114"/>
                  </a:cubicBezTo>
                  <a:cubicBezTo>
                    <a:pt x="1636" y="21600"/>
                    <a:pt x="3971" y="21600"/>
                    <a:pt x="7182" y="20530"/>
                  </a:cubicBezTo>
                  <a:cubicBezTo>
                    <a:pt x="10393" y="19459"/>
                    <a:pt x="14479" y="17319"/>
                    <a:pt x="16961" y="15859"/>
                  </a:cubicBezTo>
                  <a:cubicBezTo>
                    <a:pt x="19442" y="14400"/>
                    <a:pt x="20317" y="13622"/>
                    <a:pt x="21193" y="128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10782299" y="4574262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6400"/>
                    <a:pt x="12000" y="12800"/>
                    <a:pt x="15600" y="16400"/>
                  </a:cubicBezTo>
                  <a:cubicBezTo>
                    <a:pt x="19200" y="20000"/>
                    <a:pt x="2040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10825032" y="4548812"/>
              <a:ext cx="96969" cy="24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225" fill="norm" stroke="1" extrusionOk="0">
                  <a:moveTo>
                    <a:pt x="21054" y="558"/>
                  </a:moveTo>
                  <a:cubicBezTo>
                    <a:pt x="18297" y="189"/>
                    <a:pt x="15539" y="-180"/>
                    <a:pt x="13471" y="97"/>
                  </a:cubicBezTo>
                  <a:cubicBezTo>
                    <a:pt x="11403" y="374"/>
                    <a:pt x="10024" y="1297"/>
                    <a:pt x="7726" y="4251"/>
                  </a:cubicBezTo>
                  <a:cubicBezTo>
                    <a:pt x="5428" y="7205"/>
                    <a:pt x="2211" y="12189"/>
                    <a:pt x="833" y="15420"/>
                  </a:cubicBezTo>
                  <a:cubicBezTo>
                    <a:pt x="-546" y="18651"/>
                    <a:pt x="-86" y="20128"/>
                    <a:pt x="1292" y="20774"/>
                  </a:cubicBezTo>
                  <a:cubicBezTo>
                    <a:pt x="2671" y="21420"/>
                    <a:pt x="4969" y="21235"/>
                    <a:pt x="7267" y="210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10966449" y="4682212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0972799" y="4593312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0629899" y="4936212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0617199" y="4866362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0667999" y="4929862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0699749" y="4936212"/>
              <a:ext cx="44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0769599" y="4872712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0540999" y="4446446"/>
              <a:ext cx="107951" cy="8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2" fill="norm" stroke="1" extrusionOk="0">
                  <a:moveTo>
                    <a:pt x="0" y="3284"/>
                  </a:moveTo>
                  <a:cubicBezTo>
                    <a:pt x="424" y="6370"/>
                    <a:pt x="847" y="9456"/>
                    <a:pt x="1482" y="12799"/>
                  </a:cubicBezTo>
                  <a:cubicBezTo>
                    <a:pt x="2118" y="16141"/>
                    <a:pt x="2965" y="19741"/>
                    <a:pt x="3176" y="20256"/>
                  </a:cubicBezTo>
                  <a:cubicBezTo>
                    <a:pt x="3388" y="20770"/>
                    <a:pt x="2965" y="18199"/>
                    <a:pt x="2753" y="15627"/>
                  </a:cubicBezTo>
                  <a:cubicBezTo>
                    <a:pt x="2541" y="13056"/>
                    <a:pt x="2541" y="10484"/>
                    <a:pt x="2753" y="7913"/>
                  </a:cubicBezTo>
                  <a:cubicBezTo>
                    <a:pt x="2965" y="5341"/>
                    <a:pt x="3388" y="2770"/>
                    <a:pt x="4659" y="1227"/>
                  </a:cubicBezTo>
                  <a:cubicBezTo>
                    <a:pt x="5929" y="-316"/>
                    <a:pt x="8047" y="-830"/>
                    <a:pt x="11012" y="2256"/>
                  </a:cubicBezTo>
                  <a:cubicBezTo>
                    <a:pt x="13976" y="5341"/>
                    <a:pt x="17788" y="12027"/>
                    <a:pt x="21600" y="187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0642599" y="4434562"/>
              <a:ext cx="88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8400"/>
                    <a:pt x="3086" y="15200"/>
                    <a:pt x="6686" y="11600"/>
                  </a:cubicBezTo>
                  <a:cubicBezTo>
                    <a:pt x="10286" y="8000"/>
                    <a:pt x="15943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0674349" y="4390112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10706099" y="4335079"/>
              <a:ext cx="177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442"/>
                  </a:moveTo>
                  <a:cubicBezTo>
                    <a:pt x="1029" y="10232"/>
                    <a:pt x="2057" y="14021"/>
                    <a:pt x="2829" y="16863"/>
                  </a:cubicBezTo>
                  <a:cubicBezTo>
                    <a:pt x="3600" y="19705"/>
                    <a:pt x="4114" y="21600"/>
                    <a:pt x="4114" y="21600"/>
                  </a:cubicBezTo>
                  <a:cubicBezTo>
                    <a:pt x="4114" y="21600"/>
                    <a:pt x="3600" y="19705"/>
                    <a:pt x="3343" y="17811"/>
                  </a:cubicBezTo>
                  <a:cubicBezTo>
                    <a:pt x="3086" y="15916"/>
                    <a:pt x="3086" y="14021"/>
                    <a:pt x="3471" y="12316"/>
                  </a:cubicBezTo>
                  <a:cubicBezTo>
                    <a:pt x="3857" y="10611"/>
                    <a:pt x="4629" y="9095"/>
                    <a:pt x="5271" y="9284"/>
                  </a:cubicBezTo>
                  <a:cubicBezTo>
                    <a:pt x="5914" y="9474"/>
                    <a:pt x="6429" y="11368"/>
                    <a:pt x="7071" y="11558"/>
                  </a:cubicBezTo>
                  <a:cubicBezTo>
                    <a:pt x="7714" y="11747"/>
                    <a:pt x="8486" y="10232"/>
                    <a:pt x="9129" y="8526"/>
                  </a:cubicBezTo>
                  <a:cubicBezTo>
                    <a:pt x="9771" y="6821"/>
                    <a:pt x="10286" y="4926"/>
                    <a:pt x="11057" y="3221"/>
                  </a:cubicBezTo>
                  <a:cubicBezTo>
                    <a:pt x="11829" y="1516"/>
                    <a:pt x="12857" y="0"/>
                    <a:pt x="13757" y="0"/>
                  </a:cubicBezTo>
                  <a:cubicBezTo>
                    <a:pt x="14657" y="0"/>
                    <a:pt x="15429" y="1516"/>
                    <a:pt x="16071" y="3600"/>
                  </a:cubicBezTo>
                  <a:cubicBezTo>
                    <a:pt x="16714" y="5684"/>
                    <a:pt x="17229" y="8337"/>
                    <a:pt x="17614" y="10611"/>
                  </a:cubicBezTo>
                  <a:cubicBezTo>
                    <a:pt x="18000" y="12884"/>
                    <a:pt x="18257" y="14779"/>
                    <a:pt x="18900" y="15916"/>
                  </a:cubicBezTo>
                  <a:cubicBezTo>
                    <a:pt x="19543" y="17053"/>
                    <a:pt x="20571" y="17432"/>
                    <a:pt x="21600" y="178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11214099" y="4758412"/>
              <a:ext cx="63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11449049" y="4504412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950"/>
                    <a:pt x="11520" y="9900"/>
                    <a:pt x="15120" y="13500"/>
                  </a:cubicBezTo>
                  <a:cubicBezTo>
                    <a:pt x="18720" y="17100"/>
                    <a:pt x="2016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11531599" y="4555212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11573020" y="4523462"/>
              <a:ext cx="4113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4557" y="0"/>
                  </a:moveTo>
                  <a:cubicBezTo>
                    <a:pt x="1472" y="1252"/>
                    <a:pt x="-1614" y="2504"/>
                    <a:pt x="957" y="6104"/>
                  </a:cubicBezTo>
                  <a:cubicBezTo>
                    <a:pt x="3529" y="9704"/>
                    <a:pt x="11757" y="15652"/>
                    <a:pt x="1998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11741149" y="4477326"/>
              <a:ext cx="107951" cy="13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8115"/>
                  </a:moveTo>
                  <a:cubicBezTo>
                    <a:pt x="424" y="12042"/>
                    <a:pt x="847" y="15970"/>
                    <a:pt x="1059" y="15479"/>
                  </a:cubicBezTo>
                  <a:cubicBezTo>
                    <a:pt x="1271" y="14988"/>
                    <a:pt x="1271" y="10079"/>
                    <a:pt x="1271" y="6642"/>
                  </a:cubicBezTo>
                  <a:cubicBezTo>
                    <a:pt x="1271" y="3206"/>
                    <a:pt x="1271" y="1242"/>
                    <a:pt x="2329" y="424"/>
                  </a:cubicBezTo>
                  <a:cubicBezTo>
                    <a:pt x="3388" y="-394"/>
                    <a:pt x="5506" y="-67"/>
                    <a:pt x="8047" y="1733"/>
                  </a:cubicBezTo>
                  <a:cubicBezTo>
                    <a:pt x="10588" y="3533"/>
                    <a:pt x="13553" y="6806"/>
                    <a:pt x="15247" y="9751"/>
                  </a:cubicBezTo>
                  <a:cubicBezTo>
                    <a:pt x="16941" y="12697"/>
                    <a:pt x="17365" y="15315"/>
                    <a:pt x="17788" y="17442"/>
                  </a:cubicBezTo>
                  <a:cubicBezTo>
                    <a:pt x="18212" y="19570"/>
                    <a:pt x="18635" y="21206"/>
                    <a:pt x="18635" y="21206"/>
                  </a:cubicBezTo>
                  <a:cubicBezTo>
                    <a:pt x="18635" y="21206"/>
                    <a:pt x="18212" y="19570"/>
                    <a:pt x="18212" y="17933"/>
                  </a:cubicBezTo>
                  <a:cubicBezTo>
                    <a:pt x="18212" y="16297"/>
                    <a:pt x="18635" y="14661"/>
                    <a:pt x="19059" y="13024"/>
                  </a:cubicBezTo>
                  <a:cubicBezTo>
                    <a:pt x="19482" y="11388"/>
                    <a:pt x="19906" y="9751"/>
                    <a:pt x="20329" y="10406"/>
                  </a:cubicBezTo>
                  <a:cubicBezTo>
                    <a:pt x="20753" y="11061"/>
                    <a:pt x="21176" y="14006"/>
                    <a:pt x="21600" y="169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1931649" y="4523462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11991662" y="4447262"/>
              <a:ext cx="3523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1200"/>
                    <a:pt x="-1623" y="2400"/>
                    <a:pt x="777" y="6000"/>
                  </a:cubicBezTo>
                  <a:cubicBezTo>
                    <a:pt x="3177" y="9600"/>
                    <a:pt x="11577" y="15600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12179299" y="4374991"/>
              <a:ext cx="184151" cy="20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6795"/>
                  </a:moveTo>
                  <a:cubicBezTo>
                    <a:pt x="248" y="10286"/>
                    <a:pt x="497" y="13777"/>
                    <a:pt x="621" y="16395"/>
                  </a:cubicBezTo>
                  <a:cubicBezTo>
                    <a:pt x="745" y="19013"/>
                    <a:pt x="745" y="20758"/>
                    <a:pt x="621" y="21086"/>
                  </a:cubicBezTo>
                  <a:cubicBezTo>
                    <a:pt x="497" y="21413"/>
                    <a:pt x="248" y="20322"/>
                    <a:pt x="621" y="16831"/>
                  </a:cubicBezTo>
                  <a:cubicBezTo>
                    <a:pt x="993" y="13340"/>
                    <a:pt x="1986" y="7449"/>
                    <a:pt x="2979" y="4068"/>
                  </a:cubicBezTo>
                  <a:cubicBezTo>
                    <a:pt x="3972" y="686"/>
                    <a:pt x="4966" y="-187"/>
                    <a:pt x="5710" y="31"/>
                  </a:cubicBezTo>
                  <a:cubicBezTo>
                    <a:pt x="6455" y="249"/>
                    <a:pt x="6952" y="1558"/>
                    <a:pt x="7448" y="3522"/>
                  </a:cubicBezTo>
                  <a:cubicBezTo>
                    <a:pt x="7945" y="5486"/>
                    <a:pt x="8441" y="8104"/>
                    <a:pt x="9186" y="7995"/>
                  </a:cubicBezTo>
                  <a:cubicBezTo>
                    <a:pt x="9931" y="7886"/>
                    <a:pt x="10924" y="5049"/>
                    <a:pt x="12041" y="3522"/>
                  </a:cubicBezTo>
                  <a:cubicBezTo>
                    <a:pt x="13159" y="1995"/>
                    <a:pt x="14400" y="1777"/>
                    <a:pt x="15393" y="2322"/>
                  </a:cubicBezTo>
                  <a:cubicBezTo>
                    <a:pt x="16386" y="2868"/>
                    <a:pt x="17131" y="4177"/>
                    <a:pt x="18124" y="6686"/>
                  </a:cubicBezTo>
                  <a:cubicBezTo>
                    <a:pt x="19117" y="9195"/>
                    <a:pt x="20359" y="12904"/>
                    <a:pt x="21600" y="166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11468099" y="5107662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11687863" y="4929862"/>
              <a:ext cx="199338" cy="26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24" fill="norm" stroke="1" extrusionOk="0">
                  <a:moveTo>
                    <a:pt x="15955" y="0"/>
                  </a:moveTo>
                  <a:cubicBezTo>
                    <a:pt x="12090" y="1543"/>
                    <a:pt x="8225" y="3086"/>
                    <a:pt x="5610" y="4457"/>
                  </a:cubicBezTo>
                  <a:cubicBezTo>
                    <a:pt x="2995" y="5829"/>
                    <a:pt x="1631" y="7029"/>
                    <a:pt x="835" y="8057"/>
                  </a:cubicBezTo>
                  <a:cubicBezTo>
                    <a:pt x="39" y="9086"/>
                    <a:pt x="-188" y="9943"/>
                    <a:pt x="153" y="10629"/>
                  </a:cubicBezTo>
                  <a:cubicBezTo>
                    <a:pt x="494" y="11314"/>
                    <a:pt x="1404" y="11829"/>
                    <a:pt x="2427" y="12086"/>
                  </a:cubicBezTo>
                  <a:cubicBezTo>
                    <a:pt x="3450" y="12343"/>
                    <a:pt x="4587" y="12343"/>
                    <a:pt x="5724" y="12257"/>
                  </a:cubicBezTo>
                  <a:cubicBezTo>
                    <a:pt x="6860" y="12171"/>
                    <a:pt x="7997" y="12000"/>
                    <a:pt x="8452" y="12343"/>
                  </a:cubicBezTo>
                  <a:cubicBezTo>
                    <a:pt x="8907" y="12686"/>
                    <a:pt x="8679" y="13543"/>
                    <a:pt x="7543" y="14486"/>
                  </a:cubicBezTo>
                  <a:cubicBezTo>
                    <a:pt x="6406" y="15429"/>
                    <a:pt x="4359" y="16457"/>
                    <a:pt x="2881" y="17486"/>
                  </a:cubicBezTo>
                  <a:cubicBezTo>
                    <a:pt x="1404" y="18514"/>
                    <a:pt x="494" y="19543"/>
                    <a:pt x="494" y="20314"/>
                  </a:cubicBezTo>
                  <a:cubicBezTo>
                    <a:pt x="494" y="21086"/>
                    <a:pt x="1404" y="21600"/>
                    <a:pt x="3223" y="21514"/>
                  </a:cubicBezTo>
                  <a:cubicBezTo>
                    <a:pt x="5041" y="21429"/>
                    <a:pt x="7770" y="20743"/>
                    <a:pt x="10953" y="19629"/>
                  </a:cubicBezTo>
                  <a:cubicBezTo>
                    <a:pt x="14136" y="18514"/>
                    <a:pt x="17774" y="16971"/>
                    <a:pt x="21412" y="154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11925299" y="4974312"/>
              <a:ext cx="1270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600"/>
                    <a:pt x="11520" y="11200"/>
                    <a:pt x="15120" y="14800"/>
                  </a:cubicBezTo>
                  <a:cubicBezTo>
                    <a:pt x="18720" y="18400"/>
                    <a:pt x="2016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11982449" y="4942562"/>
              <a:ext cx="952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0"/>
                    <a:pt x="15840" y="0"/>
                    <a:pt x="12240" y="2160"/>
                  </a:cubicBezTo>
                  <a:cubicBezTo>
                    <a:pt x="8640" y="4320"/>
                    <a:pt x="4320" y="8640"/>
                    <a:pt x="216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12077699" y="5107662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12096749" y="4993362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12166599" y="4860012"/>
              <a:ext cx="11934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600" fill="norm" stroke="1" extrusionOk="0">
                  <a:moveTo>
                    <a:pt x="0" y="0"/>
                  </a:moveTo>
                  <a:cubicBezTo>
                    <a:pt x="1831" y="0"/>
                    <a:pt x="3661" y="0"/>
                    <a:pt x="6773" y="1137"/>
                  </a:cubicBezTo>
                  <a:cubicBezTo>
                    <a:pt x="9885" y="2274"/>
                    <a:pt x="14278" y="4547"/>
                    <a:pt x="17207" y="7074"/>
                  </a:cubicBezTo>
                  <a:cubicBezTo>
                    <a:pt x="20136" y="9600"/>
                    <a:pt x="21600" y="12379"/>
                    <a:pt x="19953" y="14842"/>
                  </a:cubicBezTo>
                  <a:cubicBezTo>
                    <a:pt x="18305" y="17305"/>
                    <a:pt x="13546" y="19453"/>
                    <a:pt x="878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11746937" y="5336262"/>
              <a:ext cx="1961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600"/>
                    <a:pt x="-1585" y="7200"/>
                    <a:pt x="575" y="10800"/>
                  </a:cubicBezTo>
                  <a:cubicBezTo>
                    <a:pt x="2735" y="14400"/>
                    <a:pt x="11375" y="180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11741149" y="5241012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11785599" y="5298162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1804649" y="5355312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11906249" y="5266412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235"/>
                    <a:pt x="10800" y="8471"/>
                    <a:pt x="14400" y="12071"/>
                  </a:cubicBezTo>
                  <a:cubicBezTo>
                    <a:pt x="18000" y="15671"/>
                    <a:pt x="1980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1639549" y="4860956"/>
              <a:ext cx="82551" cy="7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5435"/>
                  </a:moveTo>
                  <a:cubicBezTo>
                    <a:pt x="0" y="8611"/>
                    <a:pt x="0" y="11788"/>
                    <a:pt x="277" y="14964"/>
                  </a:cubicBezTo>
                  <a:cubicBezTo>
                    <a:pt x="554" y="18141"/>
                    <a:pt x="1108" y="21317"/>
                    <a:pt x="1662" y="21317"/>
                  </a:cubicBezTo>
                  <a:cubicBezTo>
                    <a:pt x="2215" y="21317"/>
                    <a:pt x="2769" y="18141"/>
                    <a:pt x="3046" y="14646"/>
                  </a:cubicBezTo>
                  <a:cubicBezTo>
                    <a:pt x="3323" y="11152"/>
                    <a:pt x="3323" y="7341"/>
                    <a:pt x="4431" y="4482"/>
                  </a:cubicBezTo>
                  <a:cubicBezTo>
                    <a:pt x="5538" y="1623"/>
                    <a:pt x="7754" y="-283"/>
                    <a:pt x="9692" y="35"/>
                  </a:cubicBezTo>
                  <a:cubicBezTo>
                    <a:pt x="11631" y="352"/>
                    <a:pt x="13292" y="2893"/>
                    <a:pt x="15231" y="6388"/>
                  </a:cubicBezTo>
                  <a:cubicBezTo>
                    <a:pt x="17169" y="9882"/>
                    <a:pt x="19385" y="14329"/>
                    <a:pt x="21600" y="187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1753849" y="4860012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1766549" y="4821912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11836399" y="4792458"/>
              <a:ext cx="146051" cy="73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3" fill="norm" stroke="1" extrusionOk="0">
                  <a:moveTo>
                    <a:pt x="0" y="4621"/>
                  </a:moveTo>
                  <a:cubicBezTo>
                    <a:pt x="313" y="7540"/>
                    <a:pt x="626" y="10459"/>
                    <a:pt x="939" y="13378"/>
                  </a:cubicBezTo>
                  <a:cubicBezTo>
                    <a:pt x="1252" y="16297"/>
                    <a:pt x="1565" y="19215"/>
                    <a:pt x="1722" y="19215"/>
                  </a:cubicBezTo>
                  <a:cubicBezTo>
                    <a:pt x="1878" y="19215"/>
                    <a:pt x="1878" y="16297"/>
                    <a:pt x="2191" y="13378"/>
                  </a:cubicBezTo>
                  <a:cubicBezTo>
                    <a:pt x="2504" y="10459"/>
                    <a:pt x="3130" y="7540"/>
                    <a:pt x="3757" y="8707"/>
                  </a:cubicBezTo>
                  <a:cubicBezTo>
                    <a:pt x="4383" y="9875"/>
                    <a:pt x="5009" y="15129"/>
                    <a:pt x="5635" y="16005"/>
                  </a:cubicBezTo>
                  <a:cubicBezTo>
                    <a:pt x="6261" y="16880"/>
                    <a:pt x="6887" y="13378"/>
                    <a:pt x="7670" y="10167"/>
                  </a:cubicBezTo>
                  <a:cubicBezTo>
                    <a:pt x="8452" y="6956"/>
                    <a:pt x="9391" y="4037"/>
                    <a:pt x="10643" y="1994"/>
                  </a:cubicBezTo>
                  <a:cubicBezTo>
                    <a:pt x="11896" y="-49"/>
                    <a:pt x="13461" y="-1217"/>
                    <a:pt x="15339" y="1994"/>
                  </a:cubicBezTo>
                  <a:cubicBezTo>
                    <a:pt x="17217" y="5205"/>
                    <a:pt x="19409" y="12794"/>
                    <a:pt x="21600" y="203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10344149" y="910312"/>
              <a:ext cx="133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4902"/>
                    <a:pt x="7543" y="9804"/>
                    <a:pt x="11143" y="13404"/>
                  </a:cubicBezTo>
                  <a:cubicBezTo>
                    <a:pt x="14743" y="17004"/>
                    <a:pt x="18171" y="193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10322070" y="853664"/>
              <a:ext cx="266308" cy="362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82" fill="norm" stroke="1" extrusionOk="0">
                  <a:moveTo>
                    <a:pt x="748" y="7791"/>
                  </a:moveTo>
                  <a:cubicBezTo>
                    <a:pt x="241" y="7294"/>
                    <a:pt x="-265" y="6798"/>
                    <a:pt x="157" y="5680"/>
                  </a:cubicBezTo>
                  <a:cubicBezTo>
                    <a:pt x="579" y="4563"/>
                    <a:pt x="1929" y="2825"/>
                    <a:pt x="4291" y="1646"/>
                  </a:cubicBezTo>
                  <a:cubicBezTo>
                    <a:pt x="6654" y="467"/>
                    <a:pt x="10029" y="-154"/>
                    <a:pt x="12307" y="32"/>
                  </a:cubicBezTo>
                  <a:cubicBezTo>
                    <a:pt x="14585" y="218"/>
                    <a:pt x="15766" y="1212"/>
                    <a:pt x="16104" y="2949"/>
                  </a:cubicBezTo>
                  <a:cubicBezTo>
                    <a:pt x="16441" y="4687"/>
                    <a:pt x="15935" y="7170"/>
                    <a:pt x="15260" y="8722"/>
                  </a:cubicBezTo>
                  <a:cubicBezTo>
                    <a:pt x="14585" y="10274"/>
                    <a:pt x="13741" y="10894"/>
                    <a:pt x="13826" y="11080"/>
                  </a:cubicBezTo>
                  <a:cubicBezTo>
                    <a:pt x="13910" y="11267"/>
                    <a:pt x="14923" y="11018"/>
                    <a:pt x="15935" y="11080"/>
                  </a:cubicBezTo>
                  <a:cubicBezTo>
                    <a:pt x="16947" y="11143"/>
                    <a:pt x="17960" y="11515"/>
                    <a:pt x="18804" y="11887"/>
                  </a:cubicBezTo>
                  <a:cubicBezTo>
                    <a:pt x="19648" y="12260"/>
                    <a:pt x="20322" y="12632"/>
                    <a:pt x="20744" y="13129"/>
                  </a:cubicBezTo>
                  <a:cubicBezTo>
                    <a:pt x="21166" y="13625"/>
                    <a:pt x="21335" y="14246"/>
                    <a:pt x="21166" y="15177"/>
                  </a:cubicBezTo>
                  <a:cubicBezTo>
                    <a:pt x="20997" y="16108"/>
                    <a:pt x="20491" y="17349"/>
                    <a:pt x="19394" y="18467"/>
                  </a:cubicBezTo>
                  <a:cubicBezTo>
                    <a:pt x="18297" y="19584"/>
                    <a:pt x="16610" y="20577"/>
                    <a:pt x="15176" y="21012"/>
                  </a:cubicBezTo>
                  <a:cubicBezTo>
                    <a:pt x="13741" y="21446"/>
                    <a:pt x="12560" y="21322"/>
                    <a:pt x="11885" y="20887"/>
                  </a:cubicBezTo>
                  <a:cubicBezTo>
                    <a:pt x="11210" y="20453"/>
                    <a:pt x="11041" y="19708"/>
                    <a:pt x="11379" y="19025"/>
                  </a:cubicBezTo>
                  <a:cubicBezTo>
                    <a:pt x="11716" y="18343"/>
                    <a:pt x="12560" y="17722"/>
                    <a:pt x="13404" y="171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10615083" y="936682"/>
              <a:ext cx="154518" cy="15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7" fill="norm" stroke="1" extrusionOk="0">
                  <a:moveTo>
                    <a:pt x="2959" y="9970"/>
                  </a:moveTo>
                  <a:cubicBezTo>
                    <a:pt x="1479" y="9970"/>
                    <a:pt x="0" y="9970"/>
                    <a:pt x="0" y="9970"/>
                  </a:cubicBezTo>
                  <a:cubicBezTo>
                    <a:pt x="0" y="9970"/>
                    <a:pt x="1479" y="9970"/>
                    <a:pt x="2959" y="9129"/>
                  </a:cubicBezTo>
                  <a:cubicBezTo>
                    <a:pt x="4438" y="8287"/>
                    <a:pt x="5918" y="6604"/>
                    <a:pt x="6805" y="4781"/>
                  </a:cubicBezTo>
                  <a:cubicBezTo>
                    <a:pt x="7693" y="2957"/>
                    <a:pt x="7989" y="994"/>
                    <a:pt x="7397" y="292"/>
                  </a:cubicBezTo>
                  <a:cubicBezTo>
                    <a:pt x="6805" y="-409"/>
                    <a:pt x="5326" y="152"/>
                    <a:pt x="3995" y="1975"/>
                  </a:cubicBezTo>
                  <a:cubicBezTo>
                    <a:pt x="2663" y="3799"/>
                    <a:pt x="1479" y="6885"/>
                    <a:pt x="888" y="9830"/>
                  </a:cubicBezTo>
                  <a:cubicBezTo>
                    <a:pt x="296" y="12775"/>
                    <a:pt x="296" y="15581"/>
                    <a:pt x="2367" y="17685"/>
                  </a:cubicBezTo>
                  <a:cubicBezTo>
                    <a:pt x="4438" y="19788"/>
                    <a:pt x="8581" y="21191"/>
                    <a:pt x="11836" y="20349"/>
                  </a:cubicBezTo>
                  <a:cubicBezTo>
                    <a:pt x="15090" y="19508"/>
                    <a:pt x="17458" y="16422"/>
                    <a:pt x="18937" y="14599"/>
                  </a:cubicBezTo>
                  <a:cubicBezTo>
                    <a:pt x="20416" y="12775"/>
                    <a:pt x="21008" y="12214"/>
                    <a:pt x="21600" y="116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10750549" y="745212"/>
              <a:ext cx="196851" cy="26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0"/>
                  </a:moveTo>
                  <a:cubicBezTo>
                    <a:pt x="2090" y="4629"/>
                    <a:pt x="4181" y="9257"/>
                    <a:pt x="6039" y="12686"/>
                  </a:cubicBezTo>
                  <a:cubicBezTo>
                    <a:pt x="7897" y="16114"/>
                    <a:pt x="9523" y="18343"/>
                    <a:pt x="11613" y="19714"/>
                  </a:cubicBezTo>
                  <a:cubicBezTo>
                    <a:pt x="13703" y="21086"/>
                    <a:pt x="16258" y="21600"/>
                    <a:pt x="18000" y="21000"/>
                  </a:cubicBezTo>
                  <a:cubicBezTo>
                    <a:pt x="19742" y="20400"/>
                    <a:pt x="20671" y="18686"/>
                    <a:pt x="21600" y="169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10769599" y="846812"/>
              <a:ext cx="139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9350"/>
                    <a:pt x="655" y="17100"/>
                    <a:pt x="4255" y="13500"/>
                  </a:cubicBezTo>
                  <a:cubicBezTo>
                    <a:pt x="7855" y="9900"/>
                    <a:pt x="14727" y="49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0910244" y="808712"/>
              <a:ext cx="221306" cy="13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721" fill="norm" stroke="1" extrusionOk="0">
                  <a:moveTo>
                    <a:pt x="11017" y="0"/>
                  </a:moveTo>
                  <a:cubicBezTo>
                    <a:pt x="7931" y="0"/>
                    <a:pt x="4845" y="0"/>
                    <a:pt x="2891" y="1588"/>
                  </a:cubicBezTo>
                  <a:cubicBezTo>
                    <a:pt x="937" y="3176"/>
                    <a:pt x="114" y="6353"/>
                    <a:pt x="11" y="9529"/>
                  </a:cubicBezTo>
                  <a:cubicBezTo>
                    <a:pt x="-92" y="12706"/>
                    <a:pt x="525" y="15882"/>
                    <a:pt x="1862" y="18106"/>
                  </a:cubicBezTo>
                  <a:cubicBezTo>
                    <a:pt x="3199" y="20329"/>
                    <a:pt x="5257" y="21600"/>
                    <a:pt x="7108" y="20012"/>
                  </a:cubicBezTo>
                  <a:cubicBezTo>
                    <a:pt x="8959" y="18424"/>
                    <a:pt x="10605" y="13976"/>
                    <a:pt x="11428" y="10959"/>
                  </a:cubicBezTo>
                  <a:cubicBezTo>
                    <a:pt x="12251" y="7941"/>
                    <a:pt x="12251" y="6353"/>
                    <a:pt x="12148" y="4765"/>
                  </a:cubicBezTo>
                  <a:cubicBezTo>
                    <a:pt x="12045" y="3176"/>
                    <a:pt x="11839" y="1588"/>
                    <a:pt x="11942" y="1588"/>
                  </a:cubicBezTo>
                  <a:cubicBezTo>
                    <a:pt x="12045" y="1588"/>
                    <a:pt x="12457" y="3176"/>
                    <a:pt x="13588" y="5241"/>
                  </a:cubicBezTo>
                  <a:cubicBezTo>
                    <a:pt x="14719" y="7306"/>
                    <a:pt x="16571" y="9847"/>
                    <a:pt x="18011" y="11118"/>
                  </a:cubicBezTo>
                  <a:cubicBezTo>
                    <a:pt x="19451" y="12388"/>
                    <a:pt x="20479" y="12388"/>
                    <a:pt x="21508" y="123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11150604" y="559333"/>
              <a:ext cx="184147" cy="27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22" fill="norm" stroke="1" extrusionOk="0">
                  <a:moveTo>
                    <a:pt x="8836" y="1107"/>
                  </a:moveTo>
                  <a:cubicBezTo>
                    <a:pt x="7609" y="782"/>
                    <a:pt x="6381" y="458"/>
                    <a:pt x="5031" y="214"/>
                  </a:cubicBezTo>
                  <a:cubicBezTo>
                    <a:pt x="3681" y="-30"/>
                    <a:pt x="2209" y="-192"/>
                    <a:pt x="1227" y="458"/>
                  </a:cubicBezTo>
                  <a:cubicBezTo>
                    <a:pt x="245" y="1107"/>
                    <a:pt x="-246" y="2569"/>
                    <a:pt x="122" y="5411"/>
                  </a:cubicBezTo>
                  <a:cubicBezTo>
                    <a:pt x="490" y="8253"/>
                    <a:pt x="1718" y="12476"/>
                    <a:pt x="4663" y="15399"/>
                  </a:cubicBezTo>
                  <a:cubicBezTo>
                    <a:pt x="7609" y="18322"/>
                    <a:pt x="12272" y="19946"/>
                    <a:pt x="15340" y="20677"/>
                  </a:cubicBezTo>
                  <a:cubicBezTo>
                    <a:pt x="18409" y="21408"/>
                    <a:pt x="19881" y="21246"/>
                    <a:pt x="21354" y="210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1334749" y="580112"/>
              <a:ext cx="107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1525249" y="694412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84"/>
                    <a:pt x="21600" y="11368"/>
                    <a:pt x="18000" y="14968"/>
                  </a:cubicBezTo>
                  <a:cubicBezTo>
                    <a:pt x="14400" y="18568"/>
                    <a:pt x="720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1620499" y="465812"/>
              <a:ext cx="76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400"/>
                    <a:pt x="9600" y="10800"/>
                    <a:pt x="13200" y="14400"/>
                  </a:cubicBezTo>
                  <a:cubicBezTo>
                    <a:pt x="16800" y="18000"/>
                    <a:pt x="192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1677649" y="383262"/>
              <a:ext cx="165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200"/>
                    <a:pt x="9415" y="400"/>
                    <a:pt x="12877" y="1700"/>
                  </a:cubicBezTo>
                  <a:cubicBezTo>
                    <a:pt x="16338" y="3000"/>
                    <a:pt x="18554" y="5400"/>
                    <a:pt x="19800" y="8900"/>
                  </a:cubicBezTo>
                  <a:cubicBezTo>
                    <a:pt x="21046" y="12400"/>
                    <a:pt x="21323" y="17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0763249" y="1259562"/>
              <a:ext cx="215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5086"/>
                    <a:pt x="11859" y="8571"/>
                    <a:pt x="15459" y="4971"/>
                  </a:cubicBezTo>
                  <a:cubicBezTo>
                    <a:pt x="19059" y="1371"/>
                    <a:pt x="20329" y="6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0883899" y="1367512"/>
              <a:ext cx="120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8" y="18000"/>
                    <a:pt x="1516" y="14400"/>
                    <a:pt x="5116" y="10800"/>
                  </a:cubicBezTo>
                  <a:cubicBezTo>
                    <a:pt x="8716" y="7200"/>
                    <a:pt x="1515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0934699" y="1450062"/>
              <a:ext cx="133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1182349" y="1145651"/>
              <a:ext cx="228098" cy="30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22" fill="norm" stroke="1" extrusionOk="0">
                  <a:moveTo>
                    <a:pt x="1189" y="2222"/>
                  </a:moveTo>
                  <a:cubicBezTo>
                    <a:pt x="594" y="2822"/>
                    <a:pt x="0" y="3422"/>
                    <a:pt x="0" y="4922"/>
                  </a:cubicBezTo>
                  <a:cubicBezTo>
                    <a:pt x="0" y="6422"/>
                    <a:pt x="594" y="8822"/>
                    <a:pt x="1684" y="11372"/>
                  </a:cubicBezTo>
                  <a:cubicBezTo>
                    <a:pt x="2774" y="13922"/>
                    <a:pt x="4360" y="16622"/>
                    <a:pt x="5945" y="18497"/>
                  </a:cubicBezTo>
                  <a:cubicBezTo>
                    <a:pt x="7530" y="20372"/>
                    <a:pt x="9116" y="21422"/>
                    <a:pt x="11394" y="21422"/>
                  </a:cubicBezTo>
                  <a:cubicBezTo>
                    <a:pt x="13673" y="21422"/>
                    <a:pt x="16646" y="20372"/>
                    <a:pt x="18628" y="18272"/>
                  </a:cubicBezTo>
                  <a:cubicBezTo>
                    <a:pt x="20609" y="16172"/>
                    <a:pt x="21600" y="13022"/>
                    <a:pt x="21303" y="10097"/>
                  </a:cubicBezTo>
                  <a:cubicBezTo>
                    <a:pt x="21006" y="7172"/>
                    <a:pt x="19420" y="4472"/>
                    <a:pt x="18231" y="2897"/>
                  </a:cubicBezTo>
                  <a:cubicBezTo>
                    <a:pt x="17042" y="1322"/>
                    <a:pt x="16250" y="872"/>
                    <a:pt x="15259" y="497"/>
                  </a:cubicBezTo>
                  <a:cubicBezTo>
                    <a:pt x="14268" y="122"/>
                    <a:pt x="13079" y="-178"/>
                    <a:pt x="12484" y="122"/>
                  </a:cubicBezTo>
                  <a:cubicBezTo>
                    <a:pt x="11890" y="422"/>
                    <a:pt x="11890" y="1322"/>
                    <a:pt x="12187" y="2147"/>
                  </a:cubicBezTo>
                  <a:cubicBezTo>
                    <a:pt x="12484" y="2972"/>
                    <a:pt x="13079" y="3722"/>
                    <a:pt x="13673" y="44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1449049" y="1220043"/>
              <a:ext cx="152401" cy="14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0" y="3027"/>
                  </a:moveTo>
                  <a:cubicBezTo>
                    <a:pt x="1200" y="8036"/>
                    <a:pt x="2400" y="13045"/>
                    <a:pt x="3450" y="16332"/>
                  </a:cubicBezTo>
                  <a:cubicBezTo>
                    <a:pt x="4500" y="19619"/>
                    <a:pt x="5400" y="21184"/>
                    <a:pt x="5850" y="21027"/>
                  </a:cubicBezTo>
                  <a:cubicBezTo>
                    <a:pt x="6300" y="20871"/>
                    <a:pt x="6300" y="18993"/>
                    <a:pt x="5850" y="16019"/>
                  </a:cubicBezTo>
                  <a:cubicBezTo>
                    <a:pt x="5400" y="13045"/>
                    <a:pt x="4500" y="8975"/>
                    <a:pt x="4050" y="6001"/>
                  </a:cubicBezTo>
                  <a:cubicBezTo>
                    <a:pt x="3600" y="3027"/>
                    <a:pt x="3600" y="1149"/>
                    <a:pt x="4500" y="367"/>
                  </a:cubicBezTo>
                  <a:cubicBezTo>
                    <a:pt x="5400" y="-416"/>
                    <a:pt x="7200" y="-103"/>
                    <a:pt x="10200" y="2871"/>
                  </a:cubicBezTo>
                  <a:cubicBezTo>
                    <a:pt x="13200" y="5845"/>
                    <a:pt x="17400" y="11480"/>
                    <a:pt x="21600" y="171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11601449" y="1246862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11585484" y="1119862"/>
              <a:ext cx="2231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21600"/>
                  </a:moveTo>
                  <a:cubicBezTo>
                    <a:pt x="10884" y="18000"/>
                    <a:pt x="1066" y="14400"/>
                    <a:pt x="84" y="10800"/>
                  </a:cubicBezTo>
                  <a:cubicBezTo>
                    <a:pt x="-898" y="7200"/>
                    <a:pt x="6957" y="3600"/>
                    <a:pt x="1481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11654817" y="950539"/>
              <a:ext cx="149833" cy="32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61" fill="norm" stroke="1" extrusionOk="0">
                  <a:moveTo>
                    <a:pt x="13844" y="1938"/>
                  </a:moveTo>
                  <a:cubicBezTo>
                    <a:pt x="11181" y="1246"/>
                    <a:pt x="8518" y="553"/>
                    <a:pt x="6298" y="207"/>
                  </a:cubicBezTo>
                  <a:cubicBezTo>
                    <a:pt x="4079" y="-139"/>
                    <a:pt x="2304" y="-139"/>
                    <a:pt x="1120" y="899"/>
                  </a:cubicBezTo>
                  <a:cubicBezTo>
                    <a:pt x="-63" y="1938"/>
                    <a:pt x="-655" y="4015"/>
                    <a:pt x="1120" y="6646"/>
                  </a:cubicBezTo>
                  <a:cubicBezTo>
                    <a:pt x="2896" y="9276"/>
                    <a:pt x="7038" y="12461"/>
                    <a:pt x="10737" y="15023"/>
                  </a:cubicBezTo>
                  <a:cubicBezTo>
                    <a:pt x="14435" y="17584"/>
                    <a:pt x="17690" y="19523"/>
                    <a:pt x="20945" y="214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11688577" y="1138912"/>
              <a:ext cx="12877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4472" y="21600"/>
                  </a:moveTo>
                  <a:cubicBezTo>
                    <a:pt x="2730" y="18720"/>
                    <a:pt x="989" y="15840"/>
                    <a:pt x="292" y="13200"/>
                  </a:cubicBezTo>
                  <a:cubicBezTo>
                    <a:pt x="-405" y="10560"/>
                    <a:pt x="-57" y="8160"/>
                    <a:pt x="3601" y="6000"/>
                  </a:cubicBezTo>
                  <a:cubicBezTo>
                    <a:pt x="7260" y="3840"/>
                    <a:pt x="14227" y="1920"/>
                    <a:pt x="2119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1824883" y="1013614"/>
              <a:ext cx="146711" cy="177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096" fill="norm" stroke="1" extrusionOk="0">
                  <a:moveTo>
                    <a:pt x="14038" y="1305"/>
                  </a:moveTo>
                  <a:cubicBezTo>
                    <a:pt x="11375" y="551"/>
                    <a:pt x="8712" y="-202"/>
                    <a:pt x="6049" y="49"/>
                  </a:cubicBezTo>
                  <a:cubicBezTo>
                    <a:pt x="3386" y="300"/>
                    <a:pt x="723" y="1556"/>
                    <a:pt x="131" y="4570"/>
                  </a:cubicBezTo>
                  <a:cubicBezTo>
                    <a:pt x="-461" y="7584"/>
                    <a:pt x="1018" y="12356"/>
                    <a:pt x="3386" y="15621"/>
                  </a:cubicBezTo>
                  <a:cubicBezTo>
                    <a:pt x="5753" y="18886"/>
                    <a:pt x="9007" y="20645"/>
                    <a:pt x="12262" y="21021"/>
                  </a:cubicBezTo>
                  <a:cubicBezTo>
                    <a:pt x="15517" y="21398"/>
                    <a:pt x="18772" y="20393"/>
                    <a:pt x="19955" y="17128"/>
                  </a:cubicBezTo>
                  <a:cubicBezTo>
                    <a:pt x="21139" y="13863"/>
                    <a:pt x="20251" y="8338"/>
                    <a:pt x="18920" y="5198"/>
                  </a:cubicBezTo>
                  <a:cubicBezTo>
                    <a:pt x="17588" y="2058"/>
                    <a:pt x="15813" y="1305"/>
                    <a:pt x="14334" y="1305"/>
                  </a:cubicBezTo>
                  <a:cubicBezTo>
                    <a:pt x="12854" y="1305"/>
                    <a:pt x="11671" y="2058"/>
                    <a:pt x="11227" y="3063"/>
                  </a:cubicBezTo>
                  <a:cubicBezTo>
                    <a:pt x="10783" y="4068"/>
                    <a:pt x="11079" y="5324"/>
                    <a:pt x="11375" y="65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11820086" y="980162"/>
              <a:ext cx="16871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5191" y="0"/>
                  </a:moveTo>
                  <a:cubicBezTo>
                    <a:pt x="3611" y="502"/>
                    <a:pt x="2030" y="1005"/>
                    <a:pt x="976" y="2512"/>
                  </a:cubicBezTo>
                  <a:cubicBezTo>
                    <a:pt x="-77" y="4019"/>
                    <a:pt x="-604" y="6530"/>
                    <a:pt x="1108" y="9712"/>
                  </a:cubicBezTo>
                  <a:cubicBezTo>
                    <a:pt x="2820" y="12893"/>
                    <a:pt x="6772" y="16744"/>
                    <a:pt x="10459" y="18837"/>
                  </a:cubicBezTo>
                  <a:cubicBezTo>
                    <a:pt x="14147" y="20930"/>
                    <a:pt x="17572" y="21265"/>
                    <a:pt x="2099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12084049" y="1157962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12115799" y="980162"/>
              <a:ext cx="698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2179299" y="846812"/>
              <a:ext cx="1143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581"/>
                    <a:pt x="14400" y="5162"/>
                    <a:pt x="18000" y="8762"/>
                  </a:cubicBezTo>
                  <a:cubicBezTo>
                    <a:pt x="21600" y="12362"/>
                    <a:pt x="21600" y="169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693" name="Drawing"/>
          <p:cNvGrpSpPr/>
          <p:nvPr/>
        </p:nvGrpSpPr>
        <p:grpSpPr>
          <a:xfrm>
            <a:off x="6511712" y="1527422"/>
            <a:ext cx="4215238" cy="1548423"/>
            <a:chOff x="0" y="0"/>
            <a:chExt cx="4215237" cy="1548421"/>
          </a:xfrm>
        </p:grpSpPr>
        <p:sp>
          <p:nvSpPr>
            <p:cNvPr id="2652" name="Line"/>
            <p:cNvSpPr/>
            <p:nvPr/>
          </p:nvSpPr>
          <p:spPr>
            <a:xfrm>
              <a:off x="73237" y="42350"/>
              <a:ext cx="120651" cy="53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4317"/>
                  </a:moveTo>
                  <a:cubicBezTo>
                    <a:pt x="20842" y="3289"/>
                    <a:pt x="20084" y="2260"/>
                    <a:pt x="18758" y="1532"/>
                  </a:cubicBezTo>
                  <a:cubicBezTo>
                    <a:pt x="17432" y="803"/>
                    <a:pt x="15537" y="375"/>
                    <a:pt x="13642" y="160"/>
                  </a:cubicBezTo>
                  <a:cubicBezTo>
                    <a:pt x="11747" y="-54"/>
                    <a:pt x="9853" y="-54"/>
                    <a:pt x="8337" y="160"/>
                  </a:cubicBezTo>
                  <a:cubicBezTo>
                    <a:pt x="6821" y="375"/>
                    <a:pt x="5684" y="803"/>
                    <a:pt x="4358" y="2089"/>
                  </a:cubicBezTo>
                  <a:cubicBezTo>
                    <a:pt x="3032" y="3375"/>
                    <a:pt x="1516" y="5517"/>
                    <a:pt x="758" y="8303"/>
                  </a:cubicBezTo>
                  <a:cubicBezTo>
                    <a:pt x="0" y="11089"/>
                    <a:pt x="0" y="14517"/>
                    <a:pt x="0" y="16832"/>
                  </a:cubicBezTo>
                  <a:cubicBezTo>
                    <a:pt x="0" y="19146"/>
                    <a:pt x="0" y="20346"/>
                    <a:pt x="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-1" y="288677"/>
              <a:ext cx="23833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880" y="21600"/>
                  </a:moveTo>
                  <a:cubicBezTo>
                    <a:pt x="497" y="19029"/>
                    <a:pt x="115" y="16457"/>
                    <a:pt x="20" y="13886"/>
                  </a:cubicBezTo>
                  <a:cubicBezTo>
                    <a:pt x="-76" y="11314"/>
                    <a:pt x="115" y="8743"/>
                    <a:pt x="2218" y="6686"/>
                  </a:cubicBezTo>
                  <a:cubicBezTo>
                    <a:pt x="4320" y="4629"/>
                    <a:pt x="8335" y="3086"/>
                    <a:pt x="11871" y="2057"/>
                  </a:cubicBezTo>
                  <a:cubicBezTo>
                    <a:pt x="15407" y="1029"/>
                    <a:pt x="18466" y="514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58977" y="144605"/>
              <a:ext cx="150811" cy="43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399" fill="norm" stroke="1" extrusionOk="0">
                  <a:moveTo>
                    <a:pt x="20797" y="214"/>
                  </a:moveTo>
                  <a:cubicBezTo>
                    <a:pt x="17002" y="7"/>
                    <a:pt x="13208" y="-201"/>
                    <a:pt x="9997" y="370"/>
                  </a:cubicBezTo>
                  <a:cubicBezTo>
                    <a:pt x="6786" y="941"/>
                    <a:pt x="4159" y="2291"/>
                    <a:pt x="2262" y="4576"/>
                  </a:cubicBezTo>
                  <a:cubicBezTo>
                    <a:pt x="365" y="6861"/>
                    <a:pt x="-803" y="10080"/>
                    <a:pt x="656" y="13039"/>
                  </a:cubicBezTo>
                  <a:cubicBezTo>
                    <a:pt x="2116" y="15999"/>
                    <a:pt x="6202" y="18699"/>
                    <a:pt x="10289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409787" y="258943"/>
              <a:ext cx="107029" cy="44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56" fill="norm" stroke="1" extrusionOk="0">
                  <a:moveTo>
                    <a:pt x="8723" y="9030"/>
                  </a:moveTo>
                  <a:cubicBezTo>
                    <a:pt x="5815" y="11159"/>
                    <a:pt x="2908" y="13289"/>
                    <a:pt x="1454" y="15114"/>
                  </a:cubicBezTo>
                  <a:cubicBezTo>
                    <a:pt x="0" y="16940"/>
                    <a:pt x="0" y="18461"/>
                    <a:pt x="0" y="19576"/>
                  </a:cubicBezTo>
                  <a:cubicBezTo>
                    <a:pt x="0" y="20692"/>
                    <a:pt x="0" y="21402"/>
                    <a:pt x="208" y="21452"/>
                  </a:cubicBezTo>
                  <a:cubicBezTo>
                    <a:pt x="415" y="21503"/>
                    <a:pt x="831" y="20895"/>
                    <a:pt x="1246" y="18714"/>
                  </a:cubicBezTo>
                  <a:cubicBezTo>
                    <a:pt x="1662" y="16534"/>
                    <a:pt x="2077" y="12782"/>
                    <a:pt x="2700" y="9638"/>
                  </a:cubicBezTo>
                  <a:cubicBezTo>
                    <a:pt x="3323" y="6495"/>
                    <a:pt x="4154" y="3959"/>
                    <a:pt x="4985" y="2438"/>
                  </a:cubicBezTo>
                  <a:cubicBezTo>
                    <a:pt x="5815" y="917"/>
                    <a:pt x="6646" y="410"/>
                    <a:pt x="8100" y="157"/>
                  </a:cubicBezTo>
                  <a:cubicBezTo>
                    <a:pt x="9554" y="-97"/>
                    <a:pt x="11631" y="-97"/>
                    <a:pt x="14123" y="562"/>
                  </a:cubicBezTo>
                  <a:cubicBezTo>
                    <a:pt x="16615" y="1221"/>
                    <a:pt x="19523" y="2540"/>
                    <a:pt x="20562" y="4061"/>
                  </a:cubicBezTo>
                  <a:cubicBezTo>
                    <a:pt x="21600" y="5582"/>
                    <a:pt x="20769" y="7306"/>
                    <a:pt x="18485" y="8573"/>
                  </a:cubicBezTo>
                  <a:cubicBezTo>
                    <a:pt x="16200" y="9841"/>
                    <a:pt x="12462" y="10652"/>
                    <a:pt x="9554" y="11007"/>
                  </a:cubicBezTo>
                  <a:cubicBezTo>
                    <a:pt x="6646" y="11362"/>
                    <a:pt x="4569" y="11261"/>
                    <a:pt x="3323" y="10855"/>
                  </a:cubicBezTo>
                  <a:cubicBezTo>
                    <a:pt x="2077" y="10449"/>
                    <a:pt x="1662" y="9740"/>
                    <a:pt x="1246" y="9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593937" y="129927"/>
              <a:ext cx="9638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0" y="0"/>
                  </a:moveTo>
                  <a:cubicBezTo>
                    <a:pt x="5635" y="1129"/>
                    <a:pt x="11270" y="2259"/>
                    <a:pt x="15261" y="4376"/>
                  </a:cubicBezTo>
                  <a:cubicBezTo>
                    <a:pt x="19252" y="6494"/>
                    <a:pt x="21600" y="9600"/>
                    <a:pt x="21365" y="12353"/>
                  </a:cubicBezTo>
                  <a:cubicBezTo>
                    <a:pt x="21130" y="15106"/>
                    <a:pt x="18313" y="17506"/>
                    <a:pt x="14557" y="18988"/>
                  </a:cubicBezTo>
                  <a:cubicBezTo>
                    <a:pt x="10800" y="20471"/>
                    <a:pt x="6104" y="21035"/>
                    <a:pt x="1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866987" y="277679"/>
              <a:ext cx="825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2215" y="3953"/>
                    <a:pt x="4431" y="-1447"/>
                    <a:pt x="8031" y="353"/>
                  </a:cubicBezTo>
                  <a:cubicBezTo>
                    <a:pt x="11631" y="2153"/>
                    <a:pt x="16615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822537" y="383927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197187" y="142627"/>
              <a:ext cx="44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950"/>
                    <a:pt x="9257" y="9900"/>
                    <a:pt x="5657" y="13500"/>
                  </a:cubicBezTo>
                  <a:cubicBezTo>
                    <a:pt x="2057" y="17100"/>
                    <a:pt x="1029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896221" y="48542"/>
              <a:ext cx="374118" cy="39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311" fill="norm" stroke="1" extrusionOk="0">
                  <a:moveTo>
                    <a:pt x="11684" y="6077"/>
                  </a:moveTo>
                  <a:cubicBezTo>
                    <a:pt x="12294" y="5053"/>
                    <a:pt x="12905" y="4030"/>
                    <a:pt x="13393" y="3178"/>
                  </a:cubicBezTo>
                  <a:cubicBezTo>
                    <a:pt x="13881" y="2325"/>
                    <a:pt x="14247" y="1643"/>
                    <a:pt x="14369" y="1018"/>
                  </a:cubicBezTo>
                  <a:cubicBezTo>
                    <a:pt x="14491" y="392"/>
                    <a:pt x="14369" y="-176"/>
                    <a:pt x="13271" y="51"/>
                  </a:cubicBezTo>
                  <a:cubicBezTo>
                    <a:pt x="12172" y="279"/>
                    <a:pt x="10098" y="1302"/>
                    <a:pt x="8694" y="3576"/>
                  </a:cubicBezTo>
                  <a:cubicBezTo>
                    <a:pt x="7291" y="5849"/>
                    <a:pt x="6559" y="9373"/>
                    <a:pt x="6193" y="12216"/>
                  </a:cubicBezTo>
                  <a:cubicBezTo>
                    <a:pt x="5827" y="15058"/>
                    <a:pt x="5827" y="17218"/>
                    <a:pt x="5766" y="18639"/>
                  </a:cubicBezTo>
                  <a:cubicBezTo>
                    <a:pt x="5705" y="20060"/>
                    <a:pt x="5583" y="20742"/>
                    <a:pt x="5155" y="21083"/>
                  </a:cubicBezTo>
                  <a:cubicBezTo>
                    <a:pt x="4728" y="21424"/>
                    <a:pt x="3996" y="21424"/>
                    <a:pt x="3142" y="20799"/>
                  </a:cubicBezTo>
                  <a:cubicBezTo>
                    <a:pt x="2288" y="20173"/>
                    <a:pt x="1311" y="18923"/>
                    <a:pt x="762" y="17957"/>
                  </a:cubicBezTo>
                  <a:cubicBezTo>
                    <a:pt x="213" y="16990"/>
                    <a:pt x="91" y="16308"/>
                    <a:pt x="30" y="15683"/>
                  </a:cubicBezTo>
                  <a:cubicBezTo>
                    <a:pt x="-31" y="15058"/>
                    <a:pt x="-31" y="14489"/>
                    <a:pt x="335" y="14035"/>
                  </a:cubicBezTo>
                  <a:cubicBezTo>
                    <a:pt x="701" y="13580"/>
                    <a:pt x="1433" y="13239"/>
                    <a:pt x="2837" y="13182"/>
                  </a:cubicBezTo>
                  <a:cubicBezTo>
                    <a:pt x="4240" y="13125"/>
                    <a:pt x="6315" y="13352"/>
                    <a:pt x="7840" y="13466"/>
                  </a:cubicBezTo>
                  <a:cubicBezTo>
                    <a:pt x="9366" y="13580"/>
                    <a:pt x="10342" y="13580"/>
                    <a:pt x="10525" y="13523"/>
                  </a:cubicBezTo>
                  <a:cubicBezTo>
                    <a:pt x="10708" y="13466"/>
                    <a:pt x="10098" y="13352"/>
                    <a:pt x="9488" y="13466"/>
                  </a:cubicBezTo>
                  <a:cubicBezTo>
                    <a:pt x="8877" y="13580"/>
                    <a:pt x="8267" y="13921"/>
                    <a:pt x="7901" y="14376"/>
                  </a:cubicBezTo>
                  <a:cubicBezTo>
                    <a:pt x="7535" y="14830"/>
                    <a:pt x="7413" y="15399"/>
                    <a:pt x="7352" y="15967"/>
                  </a:cubicBezTo>
                  <a:cubicBezTo>
                    <a:pt x="7291" y="16536"/>
                    <a:pt x="7291" y="17104"/>
                    <a:pt x="7596" y="17559"/>
                  </a:cubicBezTo>
                  <a:cubicBezTo>
                    <a:pt x="7901" y="18013"/>
                    <a:pt x="8511" y="18355"/>
                    <a:pt x="9122" y="18411"/>
                  </a:cubicBezTo>
                  <a:cubicBezTo>
                    <a:pt x="9732" y="18468"/>
                    <a:pt x="10342" y="18241"/>
                    <a:pt x="10769" y="17843"/>
                  </a:cubicBezTo>
                  <a:cubicBezTo>
                    <a:pt x="11196" y="17445"/>
                    <a:pt x="11440" y="16877"/>
                    <a:pt x="11684" y="16308"/>
                  </a:cubicBezTo>
                  <a:cubicBezTo>
                    <a:pt x="11928" y="15740"/>
                    <a:pt x="12172" y="15171"/>
                    <a:pt x="12661" y="14773"/>
                  </a:cubicBezTo>
                  <a:cubicBezTo>
                    <a:pt x="13149" y="14376"/>
                    <a:pt x="13881" y="14148"/>
                    <a:pt x="14369" y="14319"/>
                  </a:cubicBezTo>
                  <a:cubicBezTo>
                    <a:pt x="14857" y="14489"/>
                    <a:pt x="15101" y="15058"/>
                    <a:pt x="15223" y="16024"/>
                  </a:cubicBezTo>
                  <a:cubicBezTo>
                    <a:pt x="15345" y="16990"/>
                    <a:pt x="15345" y="18355"/>
                    <a:pt x="15223" y="19321"/>
                  </a:cubicBezTo>
                  <a:cubicBezTo>
                    <a:pt x="15101" y="20287"/>
                    <a:pt x="14857" y="20856"/>
                    <a:pt x="14735" y="20628"/>
                  </a:cubicBezTo>
                  <a:cubicBezTo>
                    <a:pt x="14613" y="20401"/>
                    <a:pt x="14613" y="19378"/>
                    <a:pt x="15284" y="17957"/>
                  </a:cubicBezTo>
                  <a:cubicBezTo>
                    <a:pt x="15955" y="16536"/>
                    <a:pt x="17298" y="14717"/>
                    <a:pt x="18457" y="13637"/>
                  </a:cubicBezTo>
                  <a:cubicBezTo>
                    <a:pt x="19616" y="12557"/>
                    <a:pt x="20593" y="12216"/>
                    <a:pt x="21569" y="11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2794419" y="165099"/>
              <a:ext cx="144300" cy="467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495" fill="norm" stroke="1" extrusionOk="0">
                  <a:moveTo>
                    <a:pt x="4077" y="10351"/>
                  </a:moveTo>
                  <a:cubicBezTo>
                    <a:pt x="3773" y="13075"/>
                    <a:pt x="3469" y="15799"/>
                    <a:pt x="3164" y="17502"/>
                  </a:cubicBezTo>
                  <a:cubicBezTo>
                    <a:pt x="2860" y="19205"/>
                    <a:pt x="2556" y="19886"/>
                    <a:pt x="2100" y="20470"/>
                  </a:cubicBezTo>
                  <a:cubicBezTo>
                    <a:pt x="1643" y="21054"/>
                    <a:pt x="1035" y="21540"/>
                    <a:pt x="579" y="21491"/>
                  </a:cubicBezTo>
                  <a:cubicBezTo>
                    <a:pt x="122" y="21443"/>
                    <a:pt x="-182" y="20859"/>
                    <a:pt x="122" y="18767"/>
                  </a:cubicBezTo>
                  <a:cubicBezTo>
                    <a:pt x="426" y="16675"/>
                    <a:pt x="1339" y="13075"/>
                    <a:pt x="2860" y="9913"/>
                  </a:cubicBezTo>
                  <a:cubicBezTo>
                    <a:pt x="4381" y="6751"/>
                    <a:pt x="6511" y="4026"/>
                    <a:pt x="8032" y="2470"/>
                  </a:cubicBezTo>
                  <a:cubicBezTo>
                    <a:pt x="9553" y="913"/>
                    <a:pt x="10466" y="524"/>
                    <a:pt x="11683" y="281"/>
                  </a:cubicBezTo>
                  <a:cubicBezTo>
                    <a:pt x="12900" y="37"/>
                    <a:pt x="14421" y="-60"/>
                    <a:pt x="15790" y="37"/>
                  </a:cubicBezTo>
                  <a:cubicBezTo>
                    <a:pt x="17159" y="135"/>
                    <a:pt x="18376" y="426"/>
                    <a:pt x="19441" y="1351"/>
                  </a:cubicBezTo>
                  <a:cubicBezTo>
                    <a:pt x="20505" y="2275"/>
                    <a:pt x="21418" y="3832"/>
                    <a:pt x="20049" y="5389"/>
                  </a:cubicBezTo>
                  <a:cubicBezTo>
                    <a:pt x="18680" y="6945"/>
                    <a:pt x="15029" y="8502"/>
                    <a:pt x="12291" y="9378"/>
                  </a:cubicBezTo>
                  <a:cubicBezTo>
                    <a:pt x="9553" y="10254"/>
                    <a:pt x="7728" y="10448"/>
                    <a:pt x="6967" y="10302"/>
                  </a:cubicBezTo>
                  <a:cubicBezTo>
                    <a:pt x="6207" y="10156"/>
                    <a:pt x="6511" y="9670"/>
                    <a:pt x="6815" y="9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2995254" y="135732"/>
              <a:ext cx="147297" cy="25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26" fill="norm" stroke="1" extrusionOk="0">
                  <a:moveTo>
                    <a:pt x="20846" y="3207"/>
                  </a:moveTo>
                  <a:cubicBezTo>
                    <a:pt x="21150" y="2329"/>
                    <a:pt x="21454" y="1450"/>
                    <a:pt x="20693" y="836"/>
                  </a:cubicBezTo>
                  <a:cubicBezTo>
                    <a:pt x="19933" y="221"/>
                    <a:pt x="18108" y="-130"/>
                    <a:pt x="15522" y="46"/>
                  </a:cubicBezTo>
                  <a:cubicBezTo>
                    <a:pt x="12936" y="221"/>
                    <a:pt x="9589" y="924"/>
                    <a:pt x="6395" y="3382"/>
                  </a:cubicBezTo>
                  <a:cubicBezTo>
                    <a:pt x="3200" y="5841"/>
                    <a:pt x="158" y="10055"/>
                    <a:pt x="6" y="13392"/>
                  </a:cubicBezTo>
                  <a:cubicBezTo>
                    <a:pt x="-146" y="16729"/>
                    <a:pt x="2592" y="19187"/>
                    <a:pt x="5786" y="20329"/>
                  </a:cubicBezTo>
                  <a:cubicBezTo>
                    <a:pt x="8981" y="21470"/>
                    <a:pt x="12631" y="21294"/>
                    <a:pt x="14609" y="21031"/>
                  </a:cubicBezTo>
                  <a:cubicBezTo>
                    <a:pt x="16586" y="20768"/>
                    <a:pt x="16891" y="20416"/>
                    <a:pt x="17195" y="2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3005242" y="256927"/>
              <a:ext cx="16044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6868" y="21600"/>
                  </a:moveTo>
                  <a:cubicBezTo>
                    <a:pt x="5483" y="19800"/>
                    <a:pt x="4099" y="18000"/>
                    <a:pt x="2576" y="15300"/>
                  </a:cubicBezTo>
                  <a:cubicBezTo>
                    <a:pt x="1053" y="12600"/>
                    <a:pt x="-609" y="9000"/>
                    <a:pt x="222" y="6750"/>
                  </a:cubicBezTo>
                  <a:cubicBezTo>
                    <a:pt x="1053" y="4500"/>
                    <a:pt x="4376" y="3600"/>
                    <a:pt x="8253" y="2700"/>
                  </a:cubicBezTo>
                  <a:cubicBezTo>
                    <a:pt x="12129" y="1800"/>
                    <a:pt x="16560" y="900"/>
                    <a:pt x="209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3249520" y="33831"/>
              <a:ext cx="214618" cy="36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45" fill="norm" stroke="1" extrusionOk="0">
                  <a:moveTo>
                    <a:pt x="21472" y="2995"/>
                  </a:moveTo>
                  <a:cubicBezTo>
                    <a:pt x="19778" y="1890"/>
                    <a:pt x="18084" y="786"/>
                    <a:pt x="16178" y="295"/>
                  </a:cubicBezTo>
                  <a:cubicBezTo>
                    <a:pt x="14272" y="-196"/>
                    <a:pt x="12154" y="-73"/>
                    <a:pt x="10566" y="663"/>
                  </a:cubicBezTo>
                  <a:cubicBezTo>
                    <a:pt x="8978" y="1399"/>
                    <a:pt x="7919" y="2749"/>
                    <a:pt x="6648" y="5143"/>
                  </a:cubicBezTo>
                  <a:cubicBezTo>
                    <a:pt x="5378" y="7536"/>
                    <a:pt x="3896" y="10972"/>
                    <a:pt x="2731" y="13549"/>
                  </a:cubicBezTo>
                  <a:cubicBezTo>
                    <a:pt x="1566" y="16127"/>
                    <a:pt x="719" y="17845"/>
                    <a:pt x="296" y="19011"/>
                  </a:cubicBezTo>
                  <a:cubicBezTo>
                    <a:pt x="-128" y="20177"/>
                    <a:pt x="-128" y="20790"/>
                    <a:pt x="507" y="21097"/>
                  </a:cubicBezTo>
                  <a:cubicBezTo>
                    <a:pt x="1143" y="21404"/>
                    <a:pt x="2413" y="21404"/>
                    <a:pt x="4848" y="21220"/>
                  </a:cubicBezTo>
                  <a:cubicBezTo>
                    <a:pt x="7284" y="21036"/>
                    <a:pt x="10884" y="20668"/>
                    <a:pt x="14484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3502302" y="166286"/>
              <a:ext cx="144285" cy="19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0971" fill="norm" stroke="1" extrusionOk="0">
                  <a:moveTo>
                    <a:pt x="20069" y="1584"/>
                  </a:moveTo>
                  <a:cubicBezTo>
                    <a:pt x="19157" y="655"/>
                    <a:pt x="18244" y="-274"/>
                    <a:pt x="15202" y="74"/>
                  </a:cubicBezTo>
                  <a:cubicBezTo>
                    <a:pt x="12159" y="423"/>
                    <a:pt x="6988" y="2049"/>
                    <a:pt x="3793" y="5068"/>
                  </a:cubicBezTo>
                  <a:cubicBezTo>
                    <a:pt x="599" y="8087"/>
                    <a:pt x="-618" y="12500"/>
                    <a:pt x="295" y="15520"/>
                  </a:cubicBezTo>
                  <a:cubicBezTo>
                    <a:pt x="1207" y="18539"/>
                    <a:pt x="4250" y="20165"/>
                    <a:pt x="7444" y="20745"/>
                  </a:cubicBezTo>
                  <a:cubicBezTo>
                    <a:pt x="10638" y="21326"/>
                    <a:pt x="13985" y="20861"/>
                    <a:pt x="16419" y="18423"/>
                  </a:cubicBezTo>
                  <a:cubicBezTo>
                    <a:pt x="18852" y="15984"/>
                    <a:pt x="20374" y="11571"/>
                    <a:pt x="20678" y="8203"/>
                  </a:cubicBezTo>
                  <a:cubicBezTo>
                    <a:pt x="20982" y="4836"/>
                    <a:pt x="20069" y="2513"/>
                    <a:pt x="19157" y="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3629237" y="320427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3908637" y="123577"/>
              <a:ext cx="44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2263"/>
                    <a:pt x="19543" y="4526"/>
                    <a:pt x="15943" y="8126"/>
                  </a:cubicBezTo>
                  <a:cubicBezTo>
                    <a:pt x="12343" y="11726"/>
                    <a:pt x="6171" y="166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3984837" y="-1"/>
              <a:ext cx="230401" cy="49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43" fill="norm" stroke="1" extrusionOk="0">
                  <a:moveTo>
                    <a:pt x="1767" y="2631"/>
                  </a:moveTo>
                  <a:cubicBezTo>
                    <a:pt x="1767" y="2168"/>
                    <a:pt x="1767" y="1704"/>
                    <a:pt x="2749" y="1287"/>
                  </a:cubicBezTo>
                  <a:cubicBezTo>
                    <a:pt x="3731" y="870"/>
                    <a:pt x="5695" y="499"/>
                    <a:pt x="8542" y="267"/>
                  </a:cubicBezTo>
                  <a:cubicBezTo>
                    <a:pt x="11389" y="36"/>
                    <a:pt x="15120" y="-57"/>
                    <a:pt x="17378" y="36"/>
                  </a:cubicBezTo>
                  <a:cubicBezTo>
                    <a:pt x="19636" y="128"/>
                    <a:pt x="20422" y="407"/>
                    <a:pt x="20913" y="1102"/>
                  </a:cubicBezTo>
                  <a:cubicBezTo>
                    <a:pt x="21404" y="1797"/>
                    <a:pt x="21600" y="2910"/>
                    <a:pt x="21011" y="4856"/>
                  </a:cubicBezTo>
                  <a:cubicBezTo>
                    <a:pt x="20422" y="6803"/>
                    <a:pt x="19047" y="9584"/>
                    <a:pt x="18164" y="11763"/>
                  </a:cubicBezTo>
                  <a:cubicBezTo>
                    <a:pt x="17280" y="13941"/>
                    <a:pt x="16887" y="15517"/>
                    <a:pt x="16396" y="16908"/>
                  </a:cubicBezTo>
                  <a:cubicBezTo>
                    <a:pt x="15905" y="18298"/>
                    <a:pt x="15316" y="19504"/>
                    <a:pt x="12567" y="20245"/>
                  </a:cubicBezTo>
                  <a:cubicBezTo>
                    <a:pt x="9818" y="20987"/>
                    <a:pt x="4909" y="21265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1255645" y="864810"/>
              <a:ext cx="231400" cy="39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185" fill="norm" stroke="1" extrusionOk="0">
                  <a:moveTo>
                    <a:pt x="5043" y="2493"/>
                  </a:moveTo>
                  <a:cubicBezTo>
                    <a:pt x="4087" y="2607"/>
                    <a:pt x="3132" y="2721"/>
                    <a:pt x="2367" y="3635"/>
                  </a:cubicBezTo>
                  <a:cubicBezTo>
                    <a:pt x="1603" y="4550"/>
                    <a:pt x="1029" y="6264"/>
                    <a:pt x="551" y="8778"/>
                  </a:cubicBezTo>
                  <a:cubicBezTo>
                    <a:pt x="73" y="11293"/>
                    <a:pt x="-309" y="14607"/>
                    <a:pt x="360" y="16950"/>
                  </a:cubicBezTo>
                  <a:cubicBezTo>
                    <a:pt x="1029" y="19293"/>
                    <a:pt x="2749" y="20664"/>
                    <a:pt x="5043" y="21064"/>
                  </a:cubicBezTo>
                  <a:cubicBezTo>
                    <a:pt x="7337" y="21464"/>
                    <a:pt x="10204" y="20893"/>
                    <a:pt x="13072" y="19007"/>
                  </a:cubicBezTo>
                  <a:cubicBezTo>
                    <a:pt x="15939" y="17121"/>
                    <a:pt x="18806" y="13921"/>
                    <a:pt x="20049" y="10835"/>
                  </a:cubicBezTo>
                  <a:cubicBezTo>
                    <a:pt x="21291" y="7750"/>
                    <a:pt x="20909" y="4778"/>
                    <a:pt x="20526" y="3007"/>
                  </a:cubicBezTo>
                  <a:cubicBezTo>
                    <a:pt x="20144" y="1235"/>
                    <a:pt x="19762" y="664"/>
                    <a:pt x="19093" y="321"/>
                  </a:cubicBezTo>
                  <a:cubicBezTo>
                    <a:pt x="18424" y="-22"/>
                    <a:pt x="17468" y="-136"/>
                    <a:pt x="16895" y="207"/>
                  </a:cubicBezTo>
                  <a:cubicBezTo>
                    <a:pt x="16321" y="550"/>
                    <a:pt x="16130" y="1350"/>
                    <a:pt x="16034" y="2207"/>
                  </a:cubicBezTo>
                  <a:cubicBezTo>
                    <a:pt x="15939" y="3064"/>
                    <a:pt x="15939" y="3978"/>
                    <a:pt x="15939" y="4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1504104" y="1071559"/>
              <a:ext cx="131234" cy="13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0" fill="norm" stroke="1" extrusionOk="0">
                  <a:moveTo>
                    <a:pt x="9058" y="6395"/>
                  </a:moveTo>
                  <a:cubicBezTo>
                    <a:pt x="7316" y="6395"/>
                    <a:pt x="5574" y="6395"/>
                    <a:pt x="4355" y="7189"/>
                  </a:cubicBezTo>
                  <a:cubicBezTo>
                    <a:pt x="3135" y="7983"/>
                    <a:pt x="2439" y="9572"/>
                    <a:pt x="1916" y="11160"/>
                  </a:cubicBezTo>
                  <a:cubicBezTo>
                    <a:pt x="1394" y="12748"/>
                    <a:pt x="1045" y="14336"/>
                    <a:pt x="697" y="16242"/>
                  </a:cubicBezTo>
                  <a:cubicBezTo>
                    <a:pt x="348" y="18148"/>
                    <a:pt x="0" y="20372"/>
                    <a:pt x="0" y="20689"/>
                  </a:cubicBezTo>
                  <a:cubicBezTo>
                    <a:pt x="0" y="21007"/>
                    <a:pt x="348" y="19419"/>
                    <a:pt x="1219" y="16083"/>
                  </a:cubicBezTo>
                  <a:cubicBezTo>
                    <a:pt x="2090" y="12748"/>
                    <a:pt x="3484" y="7666"/>
                    <a:pt x="5748" y="4331"/>
                  </a:cubicBezTo>
                  <a:cubicBezTo>
                    <a:pt x="8013" y="995"/>
                    <a:pt x="11148" y="-593"/>
                    <a:pt x="13935" y="201"/>
                  </a:cubicBezTo>
                  <a:cubicBezTo>
                    <a:pt x="16723" y="995"/>
                    <a:pt x="19161" y="4172"/>
                    <a:pt x="20381" y="7666"/>
                  </a:cubicBezTo>
                  <a:cubicBezTo>
                    <a:pt x="21600" y="11160"/>
                    <a:pt x="21600" y="14972"/>
                    <a:pt x="21600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1686137" y="1095127"/>
              <a:ext cx="1569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000"/>
                    <a:pt x="21600" y="8000"/>
                    <a:pt x="18900" y="11600"/>
                  </a:cubicBezTo>
                  <a:cubicBezTo>
                    <a:pt x="16200" y="15200"/>
                    <a:pt x="81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686137" y="980827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1818270" y="834069"/>
              <a:ext cx="96468" cy="38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02" fill="norm" stroke="1" extrusionOk="0">
                  <a:moveTo>
                    <a:pt x="21400" y="2888"/>
                  </a:moveTo>
                  <a:cubicBezTo>
                    <a:pt x="20461" y="1938"/>
                    <a:pt x="19522" y="989"/>
                    <a:pt x="17878" y="455"/>
                  </a:cubicBezTo>
                  <a:cubicBezTo>
                    <a:pt x="16235" y="-79"/>
                    <a:pt x="13887" y="-198"/>
                    <a:pt x="11070" y="395"/>
                  </a:cubicBezTo>
                  <a:cubicBezTo>
                    <a:pt x="8252" y="989"/>
                    <a:pt x="4965" y="2294"/>
                    <a:pt x="2852" y="4965"/>
                  </a:cubicBezTo>
                  <a:cubicBezTo>
                    <a:pt x="739" y="7635"/>
                    <a:pt x="-200" y="11670"/>
                    <a:pt x="35" y="14637"/>
                  </a:cubicBezTo>
                  <a:cubicBezTo>
                    <a:pt x="270" y="17604"/>
                    <a:pt x="1678" y="19503"/>
                    <a:pt x="3087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1757869" y="1057027"/>
              <a:ext cx="13146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3809" y="21600"/>
                  </a:moveTo>
                  <a:cubicBezTo>
                    <a:pt x="2438" y="18000"/>
                    <a:pt x="1066" y="14400"/>
                    <a:pt x="381" y="11314"/>
                  </a:cubicBezTo>
                  <a:cubicBezTo>
                    <a:pt x="-305" y="8229"/>
                    <a:pt x="-305" y="5657"/>
                    <a:pt x="2438" y="3857"/>
                  </a:cubicBezTo>
                  <a:cubicBezTo>
                    <a:pt x="5181" y="2057"/>
                    <a:pt x="10666" y="1029"/>
                    <a:pt x="14266" y="514"/>
                  </a:cubicBezTo>
                  <a:cubicBezTo>
                    <a:pt x="17866" y="0"/>
                    <a:pt x="19581" y="0"/>
                    <a:pt x="212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1954485" y="905638"/>
              <a:ext cx="138053" cy="28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24" fill="norm" stroke="1" extrusionOk="0">
                  <a:moveTo>
                    <a:pt x="21345" y="884"/>
                  </a:moveTo>
                  <a:cubicBezTo>
                    <a:pt x="19381" y="564"/>
                    <a:pt x="17418" y="244"/>
                    <a:pt x="15454" y="84"/>
                  </a:cubicBezTo>
                  <a:cubicBezTo>
                    <a:pt x="13490" y="-76"/>
                    <a:pt x="11527" y="-76"/>
                    <a:pt x="9563" y="724"/>
                  </a:cubicBezTo>
                  <a:cubicBezTo>
                    <a:pt x="7600" y="1524"/>
                    <a:pt x="5636" y="3124"/>
                    <a:pt x="4000" y="5924"/>
                  </a:cubicBezTo>
                  <a:cubicBezTo>
                    <a:pt x="2363" y="8724"/>
                    <a:pt x="1054" y="12724"/>
                    <a:pt x="400" y="15204"/>
                  </a:cubicBezTo>
                  <a:cubicBezTo>
                    <a:pt x="-255" y="17684"/>
                    <a:pt x="-255" y="18644"/>
                    <a:pt x="1545" y="19444"/>
                  </a:cubicBezTo>
                  <a:cubicBezTo>
                    <a:pt x="3345" y="20244"/>
                    <a:pt x="6945" y="20884"/>
                    <a:pt x="10545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2055383" y="1006227"/>
              <a:ext cx="139309" cy="14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0644" fill="norm" stroke="1" extrusionOk="0">
                  <a:moveTo>
                    <a:pt x="13199" y="0"/>
                  </a:moveTo>
                  <a:cubicBezTo>
                    <a:pt x="9705" y="0"/>
                    <a:pt x="6211" y="0"/>
                    <a:pt x="3829" y="1350"/>
                  </a:cubicBezTo>
                  <a:cubicBezTo>
                    <a:pt x="1446" y="2700"/>
                    <a:pt x="176" y="5400"/>
                    <a:pt x="17" y="8700"/>
                  </a:cubicBezTo>
                  <a:cubicBezTo>
                    <a:pt x="-142" y="12000"/>
                    <a:pt x="811" y="15900"/>
                    <a:pt x="3034" y="18300"/>
                  </a:cubicBezTo>
                  <a:cubicBezTo>
                    <a:pt x="5258" y="20700"/>
                    <a:pt x="8752" y="21600"/>
                    <a:pt x="12087" y="19350"/>
                  </a:cubicBezTo>
                  <a:cubicBezTo>
                    <a:pt x="15423" y="17100"/>
                    <a:pt x="18599" y="11700"/>
                    <a:pt x="20029" y="8250"/>
                  </a:cubicBezTo>
                  <a:cubicBezTo>
                    <a:pt x="21458" y="4800"/>
                    <a:pt x="21140" y="3300"/>
                    <a:pt x="19076" y="2700"/>
                  </a:cubicBezTo>
                  <a:cubicBezTo>
                    <a:pt x="17011" y="2100"/>
                    <a:pt x="13199" y="2400"/>
                    <a:pt x="11134" y="3750"/>
                  </a:cubicBezTo>
                  <a:cubicBezTo>
                    <a:pt x="9070" y="5100"/>
                    <a:pt x="8752" y="7500"/>
                    <a:pt x="8434" y="9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2175087" y="1177677"/>
              <a:ext cx="95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2369493" y="987177"/>
              <a:ext cx="2784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867"/>
                    <a:pt x="4867" y="11733"/>
                    <a:pt x="1782" y="15333"/>
                  </a:cubicBezTo>
                  <a:cubicBezTo>
                    <a:pt x="-1304" y="18933"/>
                    <a:pt x="239" y="20267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2492587" y="898277"/>
              <a:ext cx="7440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600" fill="norm" stroke="1" extrusionOk="0">
                  <a:moveTo>
                    <a:pt x="0" y="0"/>
                  </a:moveTo>
                  <a:cubicBezTo>
                    <a:pt x="5254" y="1680"/>
                    <a:pt x="10508" y="3360"/>
                    <a:pt x="14595" y="6000"/>
                  </a:cubicBezTo>
                  <a:cubicBezTo>
                    <a:pt x="18681" y="8640"/>
                    <a:pt x="21600" y="12240"/>
                    <a:pt x="20141" y="15000"/>
                  </a:cubicBezTo>
                  <a:cubicBezTo>
                    <a:pt x="18681" y="17760"/>
                    <a:pt x="12843" y="19680"/>
                    <a:pt x="70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1349587" y="913094"/>
              <a:ext cx="812801" cy="468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2822"/>
                  </a:moveTo>
                  <a:cubicBezTo>
                    <a:pt x="56" y="2141"/>
                    <a:pt x="113" y="1459"/>
                    <a:pt x="225" y="924"/>
                  </a:cubicBezTo>
                  <a:cubicBezTo>
                    <a:pt x="338" y="389"/>
                    <a:pt x="506" y="0"/>
                    <a:pt x="1041" y="0"/>
                  </a:cubicBezTo>
                  <a:cubicBezTo>
                    <a:pt x="1575" y="0"/>
                    <a:pt x="2475" y="389"/>
                    <a:pt x="3684" y="1654"/>
                  </a:cubicBezTo>
                  <a:cubicBezTo>
                    <a:pt x="4894" y="2919"/>
                    <a:pt x="6412" y="5059"/>
                    <a:pt x="7987" y="7005"/>
                  </a:cubicBezTo>
                  <a:cubicBezTo>
                    <a:pt x="9563" y="8951"/>
                    <a:pt x="11194" y="10703"/>
                    <a:pt x="12909" y="12357"/>
                  </a:cubicBezTo>
                  <a:cubicBezTo>
                    <a:pt x="14625" y="14011"/>
                    <a:pt x="16425" y="15568"/>
                    <a:pt x="17803" y="16930"/>
                  </a:cubicBezTo>
                  <a:cubicBezTo>
                    <a:pt x="19181" y="18292"/>
                    <a:pt x="20138" y="19459"/>
                    <a:pt x="20700" y="20286"/>
                  </a:cubicBezTo>
                  <a:cubicBezTo>
                    <a:pt x="21262" y="21114"/>
                    <a:pt x="21431" y="21600"/>
                    <a:pt x="21516" y="21551"/>
                  </a:cubicBezTo>
                  <a:cubicBezTo>
                    <a:pt x="21600" y="21503"/>
                    <a:pt x="21600" y="20919"/>
                    <a:pt x="21600" y="203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1406753" y="854776"/>
              <a:ext cx="1130285" cy="69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15" fill="norm" stroke="1" extrusionOk="0">
                  <a:moveTo>
                    <a:pt x="21559" y="562"/>
                  </a:moveTo>
                  <a:cubicBezTo>
                    <a:pt x="21438" y="299"/>
                    <a:pt x="21317" y="37"/>
                    <a:pt x="21135" y="4"/>
                  </a:cubicBezTo>
                  <a:cubicBezTo>
                    <a:pt x="20953" y="-29"/>
                    <a:pt x="20711" y="168"/>
                    <a:pt x="19964" y="956"/>
                  </a:cubicBezTo>
                  <a:cubicBezTo>
                    <a:pt x="19217" y="1744"/>
                    <a:pt x="17966" y="3122"/>
                    <a:pt x="16633" y="4534"/>
                  </a:cubicBezTo>
                  <a:cubicBezTo>
                    <a:pt x="15301" y="5945"/>
                    <a:pt x="13888" y="7390"/>
                    <a:pt x="12515" y="8736"/>
                  </a:cubicBezTo>
                  <a:cubicBezTo>
                    <a:pt x="11143" y="10082"/>
                    <a:pt x="9810" y="11329"/>
                    <a:pt x="8417" y="12609"/>
                  </a:cubicBezTo>
                  <a:cubicBezTo>
                    <a:pt x="7024" y="13890"/>
                    <a:pt x="5571" y="15203"/>
                    <a:pt x="4319" y="16352"/>
                  </a:cubicBezTo>
                  <a:cubicBezTo>
                    <a:pt x="3068" y="17500"/>
                    <a:pt x="2018" y="18485"/>
                    <a:pt x="1352" y="19175"/>
                  </a:cubicBezTo>
                  <a:cubicBezTo>
                    <a:pt x="686" y="19864"/>
                    <a:pt x="403" y="20258"/>
                    <a:pt x="221" y="20619"/>
                  </a:cubicBezTo>
                  <a:cubicBezTo>
                    <a:pt x="40" y="20980"/>
                    <a:pt x="-41" y="21308"/>
                    <a:pt x="20" y="21440"/>
                  </a:cubicBezTo>
                  <a:cubicBezTo>
                    <a:pt x="80" y="21571"/>
                    <a:pt x="282" y="21505"/>
                    <a:pt x="484" y="21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2822787" y="885577"/>
              <a:ext cx="6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218"/>
                    <a:pt x="21600" y="12436"/>
                    <a:pt x="18000" y="16036"/>
                  </a:cubicBezTo>
                  <a:cubicBezTo>
                    <a:pt x="14400" y="19636"/>
                    <a:pt x="7200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2816437" y="843013"/>
              <a:ext cx="119709" cy="33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97" fill="norm" stroke="1" extrusionOk="0">
                  <a:moveTo>
                    <a:pt x="0" y="4362"/>
                  </a:moveTo>
                  <a:cubicBezTo>
                    <a:pt x="0" y="3683"/>
                    <a:pt x="0" y="3004"/>
                    <a:pt x="1516" y="2121"/>
                  </a:cubicBezTo>
                  <a:cubicBezTo>
                    <a:pt x="3032" y="1237"/>
                    <a:pt x="6063" y="151"/>
                    <a:pt x="9474" y="15"/>
                  </a:cubicBezTo>
                  <a:cubicBezTo>
                    <a:pt x="12884" y="-121"/>
                    <a:pt x="16674" y="694"/>
                    <a:pt x="18379" y="1781"/>
                  </a:cubicBezTo>
                  <a:cubicBezTo>
                    <a:pt x="20084" y="2868"/>
                    <a:pt x="19705" y="4226"/>
                    <a:pt x="18758" y="5177"/>
                  </a:cubicBezTo>
                  <a:cubicBezTo>
                    <a:pt x="17811" y="6128"/>
                    <a:pt x="16295" y="6671"/>
                    <a:pt x="14589" y="7079"/>
                  </a:cubicBezTo>
                  <a:cubicBezTo>
                    <a:pt x="12884" y="7487"/>
                    <a:pt x="10989" y="7758"/>
                    <a:pt x="10989" y="7894"/>
                  </a:cubicBezTo>
                  <a:cubicBezTo>
                    <a:pt x="10989" y="8030"/>
                    <a:pt x="12884" y="8030"/>
                    <a:pt x="14589" y="8437"/>
                  </a:cubicBezTo>
                  <a:cubicBezTo>
                    <a:pt x="16295" y="8845"/>
                    <a:pt x="17811" y="9660"/>
                    <a:pt x="19137" y="10951"/>
                  </a:cubicBezTo>
                  <a:cubicBezTo>
                    <a:pt x="20463" y="12241"/>
                    <a:pt x="21600" y="14007"/>
                    <a:pt x="21411" y="15570"/>
                  </a:cubicBezTo>
                  <a:cubicBezTo>
                    <a:pt x="21221" y="17132"/>
                    <a:pt x="19705" y="18490"/>
                    <a:pt x="17621" y="19441"/>
                  </a:cubicBezTo>
                  <a:cubicBezTo>
                    <a:pt x="15537" y="20392"/>
                    <a:pt x="12884" y="20936"/>
                    <a:pt x="10611" y="21207"/>
                  </a:cubicBezTo>
                  <a:cubicBezTo>
                    <a:pt x="8337" y="21479"/>
                    <a:pt x="6442" y="21479"/>
                    <a:pt x="5305" y="21071"/>
                  </a:cubicBezTo>
                  <a:cubicBezTo>
                    <a:pt x="4168" y="20664"/>
                    <a:pt x="3789" y="19849"/>
                    <a:pt x="3411" y="190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2975187" y="997936"/>
              <a:ext cx="114301" cy="14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10319"/>
                  </a:moveTo>
                  <a:cubicBezTo>
                    <a:pt x="4000" y="10015"/>
                    <a:pt x="8000" y="9710"/>
                    <a:pt x="11000" y="8798"/>
                  </a:cubicBezTo>
                  <a:cubicBezTo>
                    <a:pt x="14000" y="7885"/>
                    <a:pt x="16000" y="6364"/>
                    <a:pt x="17200" y="4843"/>
                  </a:cubicBezTo>
                  <a:cubicBezTo>
                    <a:pt x="18400" y="3322"/>
                    <a:pt x="18800" y="1801"/>
                    <a:pt x="18000" y="888"/>
                  </a:cubicBezTo>
                  <a:cubicBezTo>
                    <a:pt x="17200" y="-25"/>
                    <a:pt x="15200" y="-329"/>
                    <a:pt x="12600" y="432"/>
                  </a:cubicBezTo>
                  <a:cubicBezTo>
                    <a:pt x="10000" y="1192"/>
                    <a:pt x="6800" y="3017"/>
                    <a:pt x="4800" y="5603"/>
                  </a:cubicBezTo>
                  <a:cubicBezTo>
                    <a:pt x="2800" y="8189"/>
                    <a:pt x="2000" y="11536"/>
                    <a:pt x="5000" y="14274"/>
                  </a:cubicBezTo>
                  <a:cubicBezTo>
                    <a:pt x="8000" y="17012"/>
                    <a:pt x="14800" y="19141"/>
                    <a:pt x="21600" y="212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3182658" y="783977"/>
              <a:ext cx="6558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600" fill="norm" stroke="1" extrusionOk="0">
                  <a:moveTo>
                    <a:pt x="16863" y="0"/>
                  </a:moveTo>
                  <a:cubicBezTo>
                    <a:pt x="11463" y="2853"/>
                    <a:pt x="6063" y="5706"/>
                    <a:pt x="3025" y="8558"/>
                  </a:cubicBezTo>
                  <a:cubicBezTo>
                    <a:pt x="-12" y="11411"/>
                    <a:pt x="-687" y="14264"/>
                    <a:pt x="663" y="16438"/>
                  </a:cubicBezTo>
                  <a:cubicBezTo>
                    <a:pt x="2013" y="18611"/>
                    <a:pt x="5388" y="20106"/>
                    <a:pt x="9101" y="20853"/>
                  </a:cubicBezTo>
                  <a:cubicBezTo>
                    <a:pt x="12813" y="21600"/>
                    <a:pt x="16863" y="21600"/>
                    <a:pt x="2091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3178387" y="1006227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7280"/>
                    <a:pt x="11700" y="12960"/>
                    <a:pt x="15300" y="9360"/>
                  </a:cubicBezTo>
                  <a:cubicBezTo>
                    <a:pt x="18900" y="5760"/>
                    <a:pt x="2025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3287645" y="980827"/>
              <a:ext cx="18919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16231" y="0"/>
                  </a:moveTo>
                  <a:cubicBezTo>
                    <a:pt x="11721" y="1878"/>
                    <a:pt x="7212" y="3757"/>
                    <a:pt x="4601" y="5322"/>
                  </a:cubicBezTo>
                  <a:cubicBezTo>
                    <a:pt x="1990" y="6887"/>
                    <a:pt x="1278" y="8139"/>
                    <a:pt x="684" y="9548"/>
                  </a:cubicBezTo>
                  <a:cubicBezTo>
                    <a:pt x="91" y="10957"/>
                    <a:pt x="-384" y="12522"/>
                    <a:pt x="447" y="13774"/>
                  </a:cubicBezTo>
                  <a:cubicBezTo>
                    <a:pt x="1278" y="15026"/>
                    <a:pt x="3414" y="15965"/>
                    <a:pt x="4957" y="15809"/>
                  </a:cubicBezTo>
                  <a:cubicBezTo>
                    <a:pt x="6500" y="15652"/>
                    <a:pt x="7449" y="14400"/>
                    <a:pt x="8517" y="12835"/>
                  </a:cubicBezTo>
                  <a:cubicBezTo>
                    <a:pt x="9585" y="11270"/>
                    <a:pt x="10772" y="9391"/>
                    <a:pt x="11365" y="9548"/>
                  </a:cubicBezTo>
                  <a:cubicBezTo>
                    <a:pt x="11959" y="9704"/>
                    <a:pt x="11959" y="11896"/>
                    <a:pt x="13502" y="14243"/>
                  </a:cubicBezTo>
                  <a:cubicBezTo>
                    <a:pt x="15045" y="16591"/>
                    <a:pt x="18130" y="19096"/>
                    <a:pt x="2121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3511674" y="836601"/>
              <a:ext cx="149314" cy="29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67" fill="norm" stroke="1" extrusionOk="0">
                  <a:moveTo>
                    <a:pt x="15985" y="2644"/>
                  </a:moveTo>
                  <a:cubicBezTo>
                    <a:pt x="15072" y="1718"/>
                    <a:pt x="14160" y="793"/>
                    <a:pt x="12943" y="330"/>
                  </a:cubicBezTo>
                  <a:cubicBezTo>
                    <a:pt x="11726" y="-133"/>
                    <a:pt x="10205" y="-133"/>
                    <a:pt x="8531" y="484"/>
                  </a:cubicBezTo>
                  <a:cubicBezTo>
                    <a:pt x="6858" y="1101"/>
                    <a:pt x="5033" y="2336"/>
                    <a:pt x="3360" y="4881"/>
                  </a:cubicBezTo>
                  <a:cubicBezTo>
                    <a:pt x="1686" y="7427"/>
                    <a:pt x="165" y="11284"/>
                    <a:pt x="13" y="14061"/>
                  </a:cubicBezTo>
                  <a:cubicBezTo>
                    <a:pt x="-139" y="16838"/>
                    <a:pt x="1078" y="18536"/>
                    <a:pt x="3816" y="19693"/>
                  </a:cubicBezTo>
                  <a:cubicBezTo>
                    <a:pt x="6554" y="20850"/>
                    <a:pt x="10813" y="21467"/>
                    <a:pt x="14007" y="21467"/>
                  </a:cubicBezTo>
                  <a:cubicBezTo>
                    <a:pt x="17202" y="21467"/>
                    <a:pt x="19331" y="20850"/>
                    <a:pt x="21461" y="202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3708331" y="898277"/>
              <a:ext cx="980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388"/>
                    <a:pt x="2735" y="6776"/>
                    <a:pt x="575" y="10376"/>
                  </a:cubicBezTo>
                  <a:cubicBezTo>
                    <a:pt x="-1585" y="13976"/>
                    <a:pt x="2735" y="1778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3730837" y="1088777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3889587" y="904627"/>
              <a:ext cx="38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00"/>
                    <a:pt x="14400" y="12000"/>
                    <a:pt x="10800" y="15600"/>
                  </a:cubicBezTo>
                  <a:cubicBezTo>
                    <a:pt x="7200" y="19200"/>
                    <a:pt x="36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3889587" y="904627"/>
              <a:ext cx="13567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16948" y="0"/>
                  </a:moveTo>
                  <a:cubicBezTo>
                    <a:pt x="19274" y="2400"/>
                    <a:pt x="21600" y="4800"/>
                    <a:pt x="21268" y="7600"/>
                  </a:cubicBezTo>
                  <a:cubicBezTo>
                    <a:pt x="20935" y="10400"/>
                    <a:pt x="17945" y="13600"/>
                    <a:pt x="13957" y="16000"/>
                  </a:cubicBezTo>
                  <a:cubicBezTo>
                    <a:pt x="9969" y="18400"/>
                    <a:pt x="4985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0" name="Drawing"/>
          <p:cNvGrpSpPr/>
          <p:nvPr/>
        </p:nvGrpSpPr>
        <p:grpSpPr>
          <a:xfrm>
            <a:off x="883833" y="1164485"/>
            <a:ext cx="12040294" cy="7458816"/>
            <a:chOff x="0" y="0"/>
            <a:chExt cx="12040293" cy="7458814"/>
          </a:xfrm>
        </p:grpSpPr>
        <p:sp>
          <p:nvSpPr>
            <p:cNvPr id="329" name="Line"/>
            <p:cNvSpPr/>
            <p:nvPr/>
          </p:nvSpPr>
          <p:spPr>
            <a:xfrm>
              <a:off x="0" y="652560"/>
              <a:ext cx="148026" cy="372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491" fill="norm" stroke="1" extrusionOk="0">
                  <a:moveTo>
                    <a:pt x="17588" y="5437"/>
                  </a:moveTo>
                  <a:cubicBezTo>
                    <a:pt x="16997" y="3850"/>
                    <a:pt x="16405" y="2264"/>
                    <a:pt x="15517" y="1287"/>
                  </a:cubicBezTo>
                  <a:cubicBezTo>
                    <a:pt x="14629" y="311"/>
                    <a:pt x="13446" y="-55"/>
                    <a:pt x="11227" y="6"/>
                  </a:cubicBezTo>
                  <a:cubicBezTo>
                    <a:pt x="9007" y="67"/>
                    <a:pt x="5753" y="555"/>
                    <a:pt x="3386" y="1348"/>
                  </a:cubicBezTo>
                  <a:cubicBezTo>
                    <a:pt x="1018" y="2142"/>
                    <a:pt x="-461" y="3240"/>
                    <a:pt x="131" y="4338"/>
                  </a:cubicBezTo>
                  <a:cubicBezTo>
                    <a:pt x="723" y="5437"/>
                    <a:pt x="3386" y="6535"/>
                    <a:pt x="7232" y="7999"/>
                  </a:cubicBezTo>
                  <a:cubicBezTo>
                    <a:pt x="11079" y="9464"/>
                    <a:pt x="16109" y="11294"/>
                    <a:pt x="18624" y="12881"/>
                  </a:cubicBezTo>
                  <a:cubicBezTo>
                    <a:pt x="21139" y="14467"/>
                    <a:pt x="21139" y="15809"/>
                    <a:pt x="19807" y="17091"/>
                  </a:cubicBezTo>
                  <a:cubicBezTo>
                    <a:pt x="18476" y="18372"/>
                    <a:pt x="15813" y="19592"/>
                    <a:pt x="13446" y="20386"/>
                  </a:cubicBezTo>
                  <a:cubicBezTo>
                    <a:pt x="11079" y="21179"/>
                    <a:pt x="9007" y="21545"/>
                    <a:pt x="7528" y="21484"/>
                  </a:cubicBezTo>
                  <a:cubicBezTo>
                    <a:pt x="6049" y="21423"/>
                    <a:pt x="5161" y="20935"/>
                    <a:pt x="5901" y="20325"/>
                  </a:cubicBezTo>
                  <a:cubicBezTo>
                    <a:pt x="6640" y="19714"/>
                    <a:pt x="9007" y="18982"/>
                    <a:pt x="11375" y="18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253667" y="662197"/>
              <a:ext cx="75350" cy="35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90" fill="norm" stroke="1" extrusionOk="0">
                  <a:moveTo>
                    <a:pt x="8759" y="1293"/>
                  </a:moveTo>
                  <a:cubicBezTo>
                    <a:pt x="9359" y="647"/>
                    <a:pt x="9959" y="0"/>
                    <a:pt x="9959" y="0"/>
                  </a:cubicBezTo>
                  <a:cubicBezTo>
                    <a:pt x="9959" y="0"/>
                    <a:pt x="9359" y="647"/>
                    <a:pt x="8159" y="3104"/>
                  </a:cubicBezTo>
                  <a:cubicBezTo>
                    <a:pt x="6959" y="5562"/>
                    <a:pt x="5159" y="9830"/>
                    <a:pt x="3659" y="12740"/>
                  </a:cubicBezTo>
                  <a:cubicBezTo>
                    <a:pt x="2159" y="15650"/>
                    <a:pt x="959" y="17202"/>
                    <a:pt x="359" y="18496"/>
                  </a:cubicBezTo>
                  <a:cubicBezTo>
                    <a:pt x="-241" y="19789"/>
                    <a:pt x="-241" y="20824"/>
                    <a:pt x="1559" y="21212"/>
                  </a:cubicBezTo>
                  <a:cubicBezTo>
                    <a:pt x="3359" y="21600"/>
                    <a:pt x="6959" y="21341"/>
                    <a:pt x="10559" y="20565"/>
                  </a:cubicBezTo>
                  <a:cubicBezTo>
                    <a:pt x="14159" y="19789"/>
                    <a:pt x="17759" y="18496"/>
                    <a:pt x="21359" y="17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240116" y="804014"/>
              <a:ext cx="139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362486" y="793130"/>
              <a:ext cx="108213" cy="15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356" fill="norm" stroke="1" extrusionOk="0">
                  <a:moveTo>
                    <a:pt x="7005" y="10840"/>
                  </a:moveTo>
                  <a:cubicBezTo>
                    <a:pt x="11488" y="8567"/>
                    <a:pt x="15971" y="6293"/>
                    <a:pt x="18416" y="4445"/>
                  </a:cubicBezTo>
                  <a:cubicBezTo>
                    <a:pt x="20861" y="2598"/>
                    <a:pt x="21269" y="1177"/>
                    <a:pt x="20454" y="467"/>
                  </a:cubicBezTo>
                  <a:cubicBezTo>
                    <a:pt x="19639" y="-244"/>
                    <a:pt x="17601" y="-244"/>
                    <a:pt x="14341" y="1177"/>
                  </a:cubicBezTo>
                  <a:cubicBezTo>
                    <a:pt x="11080" y="2598"/>
                    <a:pt x="6597" y="5440"/>
                    <a:pt x="3744" y="8851"/>
                  </a:cubicBezTo>
                  <a:cubicBezTo>
                    <a:pt x="892" y="12261"/>
                    <a:pt x="-331" y="16240"/>
                    <a:pt x="77" y="18514"/>
                  </a:cubicBezTo>
                  <a:cubicBezTo>
                    <a:pt x="484" y="20788"/>
                    <a:pt x="2522" y="21356"/>
                    <a:pt x="5986" y="21356"/>
                  </a:cubicBezTo>
                  <a:cubicBezTo>
                    <a:pt x="9450" y="21356"/>
                    <a:pt x="14341" y="20788"/>
                    <a:pt x="19231" y="20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516839" y="773589"/>
              <a:ext cx="133638" cy="37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17" fill="norm" stroke="1" extrusionOk="0">
                  <a:moveTo>
                    <a:pt x="3411" y="3885"/>
                  </a:moveTo>
                  <a:cubicBezTo>
                    <a:pt x="2082" y="5805"/>
                    <a:pt x="753" y="7725"/>
                    <a:pt x="254" y="10305"/>
                  </a:cubicBezTo>
                  <a:cubicBezTo>
                    <a:pt x="-244" y="12885"/>
                    <a:pt x="88" y="16125"/>
                    <a:pt x="421" y="18225"/>
                  </a:cubicBezTo>
                  <a:cubicBezTo>
                    <a:pt x="753" y="20325"/>
                    <a:pt x="1085" y="21285"/>
                    <a:pt x="1251" y="21405"/>
                  </a:cubicBezTo>
                  <a:cubicBezTo>
                    <a:pt x="1418" y="21525"/>
                    <a:pt x="1418" y="20805"/>
                    <a:pt x="1584" y="18525"/>
                  </a:cubicBezTo>
                  <a:cubicBezTo>
                    <a:pt x="1750" y="16245"/>
                    <a:pt x="2082" y="12405"/>
                    <a:pt x="2913" y="9225"/>
                  </a:cubicBezTo>
                  <a:cubicBezTo>
                    <a:pt x="3744" y="6045"/>
                    <a:pt x="5073" y="3525"/>
                    <a:pt x="6402" y="2085"/>
                  </a:cubicBezTo>
                  <a:cubicBezTo>
                    <a:pt x="7731" y="645"/>
                    <a:pt x="9061" y="285"/>
                    <a:pt x="10722" y="105"/>
                  </a:cubicBezTo>
                  <a:cubicBezTo>
                    <a:pt x="12384" y="-75"/>
                    <a:pt x="14378" y="-75"/>
                    <a:pt x="16371" y="525"/>
                  </a:cubicBezTo>
                  <a:cubicBezTo>
                    <a:pt x="18365" y="1125"/>
                    <a:pt x="20359" y="2325"/>
                    <a:pt x="20858" y="3765"/>
                  </a:cubicBezTo>
                  <a:cubicBezTo>
                    <a:pt x="21356" y="5205"/>
                    <a:pt x="20359" y="6885"/>
                    <a:pt x="17534" y="8025"/>
                  </a:cubicBezTo>
                  <a:cubicBezTo>
                    <a:pt x="14710" y="9165"/>
                    <a:pt x="10058" y="9765"/>
                    <a:pt x="6901" y="9705"/>
                  </a:cubicBezTo>
                  <a:cubicBezTo>
                    <a:pt x="3744" y="9645"/>
                    <a:pt x="2082" y="8925"/>
                    <a:pt x="421" y="8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996295" y="710335"/>
              <a:ext cx="169197" cy="28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163" fill="norm" stroke="1" extrusionOk="0">
                  <a:moveTo>
                    <a:pt x="19691" y="3148"/>
                  </a:moveTo>
                  <a:cubicBezTo>
                    <a:pt x="19164" y="1905"/>
                    <a:pt x="18637" y="661"/>
                    <a:pt x="17583" y="195"/>
                  </a:cubicBezTo>
                  <a:cubicBezTo>
                    <a:pt x="16530" y="-271"/>
                    <a:pt x="14949" y="40"/>
                    <a:pt x="12578" y="1749"/>
                  </a:cubicBezTo>
                  <a:cubicBezTo>
                    <a:pt x="10208" y="3458"/>
                    <a:pt x="7047" y="6566"/>
                    <a:pt x="4676" y="9674"/>
                  </a:cubicBezTo>
                  <a:cubicBezTo>
                    <a:pt x="2305" y="12782"/>
                    <a:pt x="725" y="15890"/>
                    <a:pt x="198" y="17833"/>
                  </a:cubicBezTo>
                  <a:cubicBezTo>
                    <a:pt x="-329" y="19775"/>
                    <a:pt x="198" y="20552"/>
                    <a:pt x="1778" y="20941"/>
                  </a:cubicBezTo>
                  <a:cubicBezTo>
                    <a:pt x="3359" y="21329"/>
                    <a:pt x="5993" y="21329"/>
                    <a:pt x="9154" y="19930"/>
                  </a:cubicBezTo>
                  <a:cubicBezTo>
                    <a:pt x="12315" y="18532"/>
                    <a:pt x="16003" y="15735"/>
                    <a:pt x="18242" y="13093"/>
                  </a:cubicBezTo>
                  <a:cubicBezTo>
                    <a:pt x="20481" y="10451"/>
                    <a:pt x="21271" y="7965"/>
                    <a:pt x="21008" y="6100"/>
                  </a:cubicBezTo>
                  <a:cubicBezTo>
                    <a:pt x="20744" y="4235"/>
                    <a:pt x="19427" y="2992"/>
                    <a:pt x="18110" y="2448"/>
                  </a:cubicBezTo>
                  <a:cubicBezTo>
                    <a:pt x="16793" y="1905"/>
                    <a:pt x="15476" y="2060"/>
                    <a:pt x="14422" y="2526"/>
                  </a:cubicBezTo>
                  <a:cubicBezTo>
                    <a:pt x="13369" y="2992"/>
                    <a:pt x="12578" y="3769"/>
                    <a:pt x="11788" y="4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49616" y="1070714"/>
              <a:ext cx="1066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3" y="19600"/>
                    <a:pt x="1886" y="17600"/>
                    <a:pt x="3150" y="15800"/>
                  </a:cubicBezTo>
                  <a:cubicBezTo>
                    <a:pt x="4414" y="14000"/>
                    <a:pt x="6000" y="12400"/>
                    <a:pt x="7650" y="10800"/>
                  </a:cubicBezTo>
                  <a:cubicBezTo>
                    <a:pt x="9300" y="9200"/>
                    <a:pt x="11014" y="7600"/>
                    <a:pt x="12707" y="6000"/>
                  </a:cubicBezTo>
                  <a:cubicBezTo>
                    <a:pt x="14400" y="4400"/>
                    <a:pt x="16071" y="2800"/>
                    <a:pt x="17550" y="1800"/>
                  </a:cubicBezTo>
                  <a:cubicBezTo>
                    <a:pt x="19029" y="800"/>
                    <a:pt x="20314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202016" y="1121514"/>
              <a:ext cx="698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22" y="19200"/>
                    <a:pt x="4844" y="16800"/>
                    <a:pt x="7429" y="14000"/>
                  </a:cubicBezTo>
                  <a:cubicBezTo>
                    <a:pt x="10015" y="11200"/>
                    <a:pt x="12764" y="8000"/>
                    <a:pt x="15153" y="5600"/>
                  </a:cubicBezTo>
                  <a:cubicBezTo>
                    <a:pt x="17542" y="3200"/>
                    <a:pt x="1957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306916" y="816714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306916" y="988164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006424" y="580773"/>
              <a:ext cx="151393" cy="46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04" fill="norm" stroke="1" extrusionOk="0">
                  <a:moveTo>
                    <a:pt x="11557" y="8802"/>
                  </a:moveTo>
                  <a:cubicBezTo>
                    <a:pt x="9457" y="11429"/>
                    <a:pt x="7357" y="14056"/>
                    <a:pt x="5857" y="15856"/>
                  </a:cubicBezTo>
                  <a:cubicBezTo>
                    <a:pt x="4357" y="17656"/>
                    <a:pt x="3457" y="18629"/>
                    <a:pt x="2557" y="19554"/>
                  </a:cubicBezTo>
                  <a:cubicBezTo>
                    <a:pt x="1657" y="20478"/>
                    <a:pt x="757" y="21354"/>
                    <a:pt x="307" y="21402"/>
                  </a:cubicBezTo>
                  <a:cubicBezTo>
                    <a:pt x="-143" y="21451"/>
                    <a:pt x="-143" y="20673"/>
                    <a:pt x="607" y="18435"/>
                  </a:cubicBezTo>
                  <a:cubicBezTo>
                    <a:pt x="1357" y="16197"/>
                    <a:pt x="2857" y="12500"/>
                    <a:pt x="4657" y="9483"/>
                  </a:cubicBezTo>
                  <a:cubicBezTo>
                    <a:pt x="6457" y="6467"/>
                    <a:pt x="8557" y="4132"/>
                    <a:pt x="10207" y="2575"/>
                  </a:cubicBezTo>
                  <a:cubicBezTo>
                    <a:pt x="11857" y="1019"/>
                    <a:pt x="13057" y="240"/>
                    <a:pt x="14107" y="46"/>
                  </a:cubicBezTo>
                  <a:cubicBezTo>
                    <a:pt x="15157" y="-149"/>
                    <a:pt x="16057" y="240"/>
                    <a:pt x="17257" y="1992"/>
                  </a:cubicBezTo>
                  <a:cubicBezTo>
                    <a:pt x="18457" y="3743"/>
                    <a:pt x="19957" y="6856"/>
                    <a:pt x="20707" y="9727"/>
                  </a:cubicBezTo>
                  <a:cubicBezTo>
                    <a:pt x="21457" y="12597"/>
                    <a:pt x="21457" y="15224"/>
                    <a:pt x="21457" y="17024"/>
                  </a:cubicBezTo>
                  <a:cubicBezTo>
                    <a:pt x="21457" y="18824"/>
                    <a:pt x="21457" y="19797"/>
                    <a:pt x="20857" y="20089"/>
                  </a:cubicBezTo>
                  <a:cubicBezTo>
                    <a:pt x="20257" y="20381"/>
                    <a:pt x="19057" y="19992"/>
                    <a:pt x="17857" y="19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037166" y="867514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4400"/>
                    <a:pt x="9391" y="7200"/>
                    <a:pt x="12991" y="3600"/>
                  </a:cubicBezTo>
                  <a:cubicBezTo>
                    <a:pt x="16591" y="0"/>
                    <a:pt x="1909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2252134" y="801897"/>
              <a:ext cx="108883" cy="20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464" fill="norm" stroke="1" extrusionOk="0">
                  <a:moveTo>
                    <a:pt x="20964" y="873"/>
                  </a:moveTo>
                  <a:cubicBezTo>
                    <a:pt x="16073" y="436"/>
                    <a:pt x="11183" y="0"/>
                    <a:pt x="7719" y="0"/>
                  </a:cubicBezTo>
                  <a:cubicBezTo>
                    <a:pt x="4255" y="0"/>
                    <a:pt x="2217" y="436"/>
                    <a:pt x="994" y="1745"/>
                  </a:cubicBezTo>
                  <a:cubicBezTo>
                    <a:pt x="-228" y="3055"/>
                    <a:pt x="-636" y="5236"/>
                    <a:pt x="1606" y="7745"/>
                  </a:cubicBezTo>
                  <a:cubicBezTo>
                    <a:pt x="3847" y="10255"/>
                    <a:pt x="8738" y="13091"/>
                    <a:pt x="11590" y="15164"/>
                  </a:cubicBezTo>
                  <a:cubicBezTo>
                    <a:pt x="14443" y="17236"/>
                    <a:pt x="15258" y="18545"/>
                    <a:pt x="14851" y="19527"/>
                  </a:cubicBezTo>
                  <a:cubicBezTo>
                    <a:pt x="14443" y="20509"/>
                    <a:pt x="12813" y="21164"/>
                    <a:pt x="10775" y="21382"/>
                  </a:cubicBezTo>
                  <a:cubicBezTo>
                    <a:pt x="8738" y="21600"/>
                    <a:pt x="6292" y="21382"/>
                    <a:pt x="5273" y="20727"/>
                  </a:cubicBezTo>
                  <a:cubicBezTo>
                    <a:pt x="4255" y="20073"/>
                    <a:pt x="4662" y="18982"/>
                    <a:pt x="5070" y="17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2363117" y="786614"/>
              <a:ext cx="86800" cy="23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272" fill="norm" stroke="1" extrusionOk="0">
                  <a:moveTo>
                    <a:pt x="21090" y="2718"/>
                  </a:moveTo>
                  <a:cubicBezTo>
                    <a:pt x="20061" y="1763"/>
                    <a:pt x="19033" y="807"/>
                    <a:pt x="16976" y="329"/>
                  </a:cubicBezTo>
                  <a:cubicBezTo>
                    <a:pt x="14919" y="-149"/>
                    <a:pt x="11833" y="-149"/>
                    <a:pt x="8747" y="616"/>
                  </a:cubicBezTo>
                  <a:cubicBezTo>
                    <a:pt x="5661" y="1380"/>
                    <a:pt x="2576" y="2909"/>
                    <a:pt x="1033" y="4152"/>
                  </a:cubicBezTo>
                  <a:cubicBezTo>
                    <a:pt x="-510" y="5394"/>
                    <a:pt x="-510" y="6350"/>
                    <a:pt x="2319" y="7975"/>
                  </a:cubicBezTo>
                  <a:cubicBezTo>
                    <a:pt x="5147" y="9600"/>
                    <a:pt x="10804" y="11893"/>
                    <a:pt x="14147" y="13805"/>
                  </a:cubicBezTo>
                  <a:cubicBezTo>
                    <a:pt x="17490" y="15716"/>
                    <a:pt x="18519" y="17246"/>
                    <a:pt x="18004" y="18393"/>
                  </a:cubicBezTo>
                  <a:cubicBezTo>
                    <a:pt x="17490" y="19539"/>
                    <a:pt x="15433" y="20304"/>
                    <a:pt x="12861" y="20782"/>
                  </a:cubicBezTo>
                  <a:cubicBezTo>
                    <a:pt x="10290" y="21260"/>
                    <a:pt x="7204" y="21451"/>
                    <a:pt x="5404" y="21069"/>
                  </a:cubicBezTo>
                  <a:cubicBezTo>
                    <a:pt x="3604" y="20686"/>
                    <a:pt x="3090" y="19731"/>
                    <a:pt x="2576" y="18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2518541" y="825762"/>
              <a:ext cx="185376" cy="17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012" fill="norm" stroke="1" extrusionOk="0">
                  <a:moveTo>
                    <a:pt x="879" y="8622"/>
                  </a:moveTo>
                  <a:cubicBezTo>
                    <a:pt x="879" y="7381"/>
                    <a:pt x="879" y="6139"/>
                    <a:pt x="879" y="4401"/>
                  </a:cubicBezTo>
                  <a:cubicBezTo>
                    <a:pt x="879" y="2663"/>
                    <a:pt x="879" y="429"/>
                    <a:pt x="879" y="56"/>
                  </a:cubicBezTo>
                  <a:cubicBezTo>
                    <a:pt x="879" y="-316"/>
                    <a:pt x="879" y="1174"/>
                    <a:pt x="633" y="4401"/>
                  </a:cubicBezTo>
                  <a:cubicBezTo>
                    <a:pt x="388" y="7629"/>
                    <a:pt x="-103" y="12594"/>
                    <a:pt x="20" y="15698"/>
                  </a:cubicBezTo>
                  <a:cubicBezTo>
                    <a:pt x="142" y="18801"/>
                    <a:pt x="879" y="20043"/>
                    <a:pt x="1861" y="20663"/>
                  </a:cubicBezTo>
                  <a:cubicBezTo>
                    <a:pt x="2842" y="21284"/>
                    <a:pt x="4070" y="21284"/>
                    <a:pt x="5788" y="18925"/>
                  </a:cubicBezTo>
                  <a:cubicBezTo>
                    <a:pt x="7506" y="16567"/>
                    <a:pt x="9715" y="11850"/>
                    <a:pt x="11065" y="8870"/>
                  </a:cubicBezTo>
                  <a:cubicBezTo>
                    <a:pt x="12415" y="5891"/>
                    <a:pt x="12906" y="4650"/>
                    <a:pt x="13274" y="3408"/>
                  </a:cubicBezTo>
                  <a:cubicBezTo>
                    <a:pt x="13642" y="2167"/>
                    <a:pt x="13888" y="925"/>
                    <a:pt x="14011" y="1050"/>
                  </a:cubicBezTo>
                  <a:cubicBezTo>
                    <a:pt x="14133" y="1174"/>
                    <a:pt x="14133" y="2663"/>
                    <a:pt x="14256" y="5518"/>
                  </a:cubicBezTo>
                  <a:cubicBezTo>
                    <a:pt x="14379" y="8374"/>
                    <a:pt x="14624" y="12594"/>
                    <a:pt x="15238" y="15325"/>
                  </a:cubicBezTo>
                  <a:cubicBezTo>
                    <a:pt x="15852" y="18056"/>
                    <a:pt x="16833" y="19298"/>
                    <a:pt x="17938" y="19794"/>
                  </a:cubicBezTo>
                  <a:cubicBezTo>
                    <a:pt x="19042" y="20291"/>
                    <a:pt x="20270" y="20043"/>
                    <a:pt x="21497" y="19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2745373" y="833522"/>
              <a:ext cx="161744" cy="15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18" fill="norm" stroke="1" extrusionOk="0">
                  <a:moveTo>
                    <a:pt x="397" y="2118"/>
                  </a:moveTo>
                  <a:cubicBezTo>
                    <a:pt x="117" y="7218"/>
                    <a:pt x="-164" y="12318"/>
                    <a:pt x="117" y="13218"/>
                  </a:cubicBezTo>
                  <a:cubicBezTo>
                    <a:pt x="397" y="14118"/>
                    <a:pt x="1239" y="10818"/>
                    <a:pt x="1940" y="8418"/>
                  </a:cubicBezTo>
                  <a:cubicBezTo>
                    <a:pt x="2641" y="6018"/>
                    <a:pt x="3202" y="4518"/>
                    <a:pt x="3763" y="4518"/>
                  </a:cubicBezTo>
                  <a:cubicBezTo>
                    <a:pt x="4324" y="4518"/>
                    <a:pt x="4885" y="6018"/>
                    <a:pt x="5166" y="8568"/>
                  </a:cubicBezTo>
                  <a:cubicBezTo>
                    <a:pt x="5446" y="11118"/>
                    <a:pt x="5446" y="14718"/>
                    <a:pt x="5446" y="17268"/>
                  </a:cubicBezTo>
                  <a:cubicBezTo>
                    <a:pt x="5446" y="19818"/>
                    <a:pt x="5446" y="21318"/>
                    <a:pt x="5587" y="21318"/>
                  </a:cubicBezTo>
                  <a:cubicBezTo>
                    <a:pt x="5727" y="21318"/>
                    <a:pt x="6007" y="19818"/>
                    <a:pt x="7130" y="16518"/>
                  </a:cubicBezTo>
                  <a:cubicBezTo>
                    <a:pt x="8252" y="13218"/>
                    <a:pt x="10215" y="8118"/>
                    <a:pt x="11758" y="4968"/>
                  </a:cubicBezTo>
                  <a:cubicBezTo>
                    <a:pt x="13301" y="1818"/>
                    <a:pt x="14423" y="618"/>
                    <a:pt x="15685" y="168"/>
                  </a:cubicBezTo>
                  <a:cubicBezTo>
                    <a:pt x="16948" y="-282"/>
                    <a:pt x="18350" y="18"/>
                    <a:pt x="19192" y="3018"/>
                  </a:cubicBezTo>
                  <a:cubicBezTo>
                    <a:pt x="20033" y="6018"/>
                    <a:pt x="20314" y="11718"/>
                    <a:pt x="20594" y="15168"/>
                  </a:cubicBezTo>
                  <a:cubicBezTo>
                    <a:pt x="20875" y="18618"/>
                    <a:pt x="21155" y="19818"/>
                    <a:pt x="21436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2958862" y="805902"/>
              <a:ext cx="176855" cy="16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29" fill="norm" stroke="1" extrusionOk="0">
                  <a:moveTo>
                    <a:pt x="656" y="10553"/>
                  </a:moveTo>
                  <a:cubicBezTo>
                    <a:pt x="1685" y="11384"/>
                    <a:pt x="2714" y="12215"/>
                    <a:pt x="4899" y="11107"/>
                  </a:cubicBezTo>
                  <a:cubicBezTo>
                    <a:pt x="7085" y="9999"/>
                    <a:pt x="10428" y="6953"/>
                    <a:pt x="12228" y="4738"/>
                  </a:cubicBezTo>
                  <a:cubicBezTo>
                    <a:pt x="14028" y="2522"/>
                    <a:pt x="14285" y="1138"/>
                    <a:pt x="13771" y="445"/>
                  </a:cubicBezTo>
                  <a:cubicBezTo>
                    <a:pt x="13256" y="-247"/>
                    <a:pt x="11971" y="-247"/>
                    <a:pt x="9785" y="1276"/>
                  </a:cubicBezTo>
                  <a:cubicBezTo>
                    <a:pt x="7599" y="2799"/>
                    <a:pt x="4514" y="5845"/>
                    <a:pt x="2585" y="9168"/>
                  </a:cubicBezTo>
                  <a:cubicBezTo>
                    <a:pt x="656" y="12491"/>
                    <a:pt x="-115" y="16091"/>
                    <a:pt x="14" y="18307"/>
                  </a:cubicBezTo>
                  <a:cubicBezTo>
                    <a:pt x="142" y="20522"/>
                    <a:pt x="1171" y="21353"/>
                    <a:pt x="4899" y="21215"/>
                  </a:cubicBezTo>
                  <a:cubicBezTo>
                    <a:pt x="8628" y="21076"/>
                    <a:pt x="15056" y="19968"/>
                    <a:pt x="21485" y="18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2742016" y="899264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3676602" y="807628"/>
              <a:ext cx="271915" cy="172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464" fill="norm" stroke="1" extrusionOk="0">
                  <a:moveTo>
                    <a:pt x="11966" y="6353"/>
                  </a:moveTo>
                  <a:cubicBezTo>
                    <a:pt x="11966" y="5097"/>
                    <a:pt x="11966" y="3841"/>
                    <a:pt x="11212" y="2334"/>
                  </a:cubicBezTo>
                  <a:cubicBezTo>
                    <a:pt x="10459" y="827"/>
                    <a:pt x="8952" y="-931"/>
                    <a:pt x="7110" y="576"/>
                  </a:cubicBezTo>
                  <a:cubicBezTo>
                    <a:pt x="5268" y="2083"/>
                    <a:pt x="3091" y="6855"/>
                    <a:pt x="1836" y="10246"/>
                  </a:cubicBezTo>
                  <a:cubicBezTo>
                    <a:pt x="580" y="13636"/>
                    <a:pt x="245" y="15646"/>
                    <a:pt x="77" y="17278"/>
                  </a:cubicBezTo>
                  <a:cubicBezTo>
                    <a:pt x="-90" y="18911"/>
                    <a:pt x="-90" y="20167"/>
                    <a:pt x="1166" y="20418"/>
                  </a:cubicBezTo>
                  <a:cubicBezTo>
                    <a:pt x="2422" y="20669"/>
                    <a:pt x="4933" y="19916"/>
                    <a:pt x="6775" y="17529"/>
                  </a:cubicBezTo>
                  <a:cubicBezTo>
                    <a:pt x="8617" y="15143"/>
                    <a:pt x="9789" y="11125"/>
                    <a:pt x="10459" y="8111"/>
                  </a:cubicBezTo>
                  <a:cubicBezTo>
                    <a:pt x="11129" y="5097"/>
                    <a:pt x="11296" y="3088"/>
                    <a:pt x="11380" y="2836"/>
                  </a:cubicBezTo>
                  <a:cubicBezTo>
                    <a:pt x="11463" y="2585"/>
                    <a:pt x="11463" y="4092"/>
                    <a:pt x="11882" y="6227"/>
                  </a:cubicBezTo>
                  <a:cubicBezTo>
                    <a:pt x="12301" y="8362"/>
                    <a:pt x="13138" y="11125"/>
                    <a:pt x="14812" y="12757"/>
                  </a:cubicBezTo>
                  <a:cubicBezTo>
                    <a:pt x="16487" y="14390"/>
                    <a:pt x="18998" y="14892"/>
                    <a:pt x="21510" y="15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4526366" y="765419"/>
              <a:ext cx="123090" cy="47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05" fill="norm" stroke="1" extrusionOk="0">
                  <a:moveTo>
                    <a:pt x="3295" y="8051"/>
                  </a:moveTo>
                  <a:cubicBezTo>
                    <a:pt x="2563" y="10918"/>
                    <a:pt x="1831" y="13785"/>
                    <a:pt x="1464" y="15840"/>
                  </a:cubicBezTo>
                  <a:cubicBezTo>
                    <a:pt x="1098" y="17895"/>
                    <a:pt x="1098" y="19138"/>
                    <a:pt x="915" y="20046"/>
                  </a:cubicBezTo>
                  <a:cubicBezTo>
                    <a:pt x="732" y="20954"/>
                    <a:pt x="366" y="21527"/>
                    <a:pt x="183" y="21384"/>
                  </a:cubicBezTo>
                  <a:cubicBezTo>
                    <a:pt x="0" y="21240"/>
                    <a:pt x="0" y="20380"/>
                    <a:pt x="0" y="18182"/>
                  </a:cubicBezTo>
                  <a:cubicBezTo>
                    <a:pt x="0" y="15984"/>
                    <a:pt x="0" y="12447"/>
                    <a:pt x="1281" y="9341"/>
                  </a:cubicBezTo>
                  <a:cubicBezTo>
                    <a:pt x="2563" y="6235"/>
                    <a:pt x="5125" y="3559"/>
                    <a:pt x="6956" y="2030"/>
                  </a:cubicBezTo>
                  <a:cubicBezTo>
                    <a:pt x="8786" y="500"/>
                    <a:pt x="9885" y="118"/>
                    <a:pt x="11349" y="23"/>
                  </a:cubicBezTo>
                  <a:cubicBezTo>
                    <a:pt x="12814" y="-73"/>
                    <a:pt x="14644" y="118"/>
                    <a:pt x="16658" y="978"/>
                  </a:cubicBezTo>
                  <a:cubicBezTo>
                    <a:pt x="18671" y="1839"/>
                    <a:pt x="20868" y="3368"/>
                    <a:pt x="21234" y="4706"/>
                  </a:cubicBezTo>
                  <a:cubicBezTo>
                    <a:pt x="21600" y="6044"/>
                    <a:pt x="20136" y="7191"/>
                    <a:pt x="17573" y="7908"/>
                  </a:cubicBezTo>
                  <a:cubicBezTo>
                    <a:pt x="15010" y="8624"/>
                    <a:pt x="11349" y="8911"/>
                    <a:pt x="8603" y="9054"/>
                  </a:cubicBezTo>
                  <a:cubicBezTo>
                    <a:pt x="5858" y="9198"/>
                    <a:pt x="4027" y="9198"/>
                    <a:pt x="3295" y="8720"/>
                  </a:cubicBezTo>
                  <a:cubicBezTo>
                    <a:pt x="2563" y="8242"/>
                    <a:pt x="2929" y="7286"/>
                    <a:pt x="3295" y="6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4685116" y="791314"/>
              <a:ext cx="139701" cy="16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0965" fill="norm" stroke="1" extrusionOk="0">
                  <a:moveTo>
                    <a:pt x="0" y="1600"/>
                  </a:moveTo>
                  <a:cubicBezTo>
                    <a:pt x="1589" y="1333"/>
                    <a:pt x="3177" y="1067"/>
                    <a:pt x="4447" y="1600"/>
                  </a:cubicBezTo>
                  <a:cubicBezTo>
                    <a:pt x="5718" y="2133"/>
                    <a:pt x="6671" y="3467"/>
                    <a:pt x="7465" y="6000"/>
                  </a:cubicBezTo>
                  <a:cubicBezTo>
                    <a:pt x="8259" y="8533"/>
                    <a:pt x="8894" y="12267"/>
                    <a:pt x="8736" y="14800"/>
                  </a:cubicBezTo>
                  <a:cubicBezTo>
                    <a:pt x="8577" y="17333"/>
                    <a:pt x="7624" y="18667"/>
                    <a:pt x="6353" y="19733"/>
                  </a:cubicBezTo>
                  <a:cubicBezTo>
                    <a:pt x="5083" y="20800"/>
                    <a:pt x="3494" y="21600"/>
                    <a:pt x="2065" y="20267"/>
                  </a:cubicBezTo>
                  <a:cubicBezTo>
                    <a:pt x="636" y="18933"/>
                    <a:pt x="-635" y="15467"/>
                    <a:pt x="2541" y="11733"/>
                  </a:cubicBezTo>
                  <a:cubicBezTo>
                    <a:pt x="5718" y="8000"/>
                    <a:pt x="13341" y="4000"/>
                    <a:pt x="209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4831166" y="804014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4831166" y="765914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4860566" y="816714"/>
              <a:ext cx="108978" cy="12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279" fill="norm" stroke="1" extrusionOk="0">
                  <a:moveTo>
                    <a:pt x="16346" y="0"/>
                  </a:moveTo>
                  <a:cubicBezTo>
                    <a:pt x="12271" y="1440"/>
                    <a:pt x="8195" y="2880"/>
                    <a:pt x="5343" y="5580"/>
                  </a:cubicBezTo>
                  <a:cubicBezTo>
                    <a:pt x="2490" y="8280"/>
                    <a:pt x="860" y="12240"/>
                    <a:pt x="248" y="15120"/>
                  </a:cubicBezTo>
                  <a:cubicBezTo>
                    <a:pt x="-363" y="18000"/>
                    <a:pt x="45" y="19800"/>
                    <a:pt x="2694" y="20700"/>
                  </a:cubicBezTo>
                  <a:cubicBezTo>
                    <a:pt x="5343" y="21600"/>
                    <a:pt x="10233" y="21600"/>
                    <a:pt x="13697" y="19620"/>
                  </a:cubicBezTo>
                  <a:cubicBezTo>
                    <a:pt x="17162" y="17640"/>
                    <a:pt x="19199" y="13680"/>
                    <a:pt x="20218" y="10620"/>
                  </a:cubicBezTo>
                  <a:cubicBezTo>
                    <a:pt x="21237" y="7560"/>
                    <a:pt x="21237" y="5400"/>
                    <a:pt x="20218" y="3960"/>
                  </a:cubicBezTo>
                  <a:cubicBezTo>
                    <a:pt x="19199" y="2520"/>
                    <a:pt x="17162" y="1800"/>
                    <a:pt x="15124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4977216" y="759564"/>
              <a:ext cx="158751" cy="20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5400"/>
                  </a:moveTo>
                  <a:cubicBezTo>
                    <a:pt x="864" y="4500"/>
                    <a:pt x="1728" y="3600"/>
                    <a:pt x="2880" y="3038"/>
                  </a:cubicBezTo>
                  <a:cubicBezTo>
                    <a:pt x="4032" y="2475"/>
                    <a:pt x="5472" y="2250"/>
                    <a:pt x="7200" y="3825"/>
                  </a:cubicBezTo>
                  <a:cubicBezTo>
                    <a:pt x="8928" y="5400"/>
                    <a:pt x="10944" y="8775"/>
                    <a:pt x="11952" y="11812"/>
                  </a:cubicBezTo>
                  <a:cubicBezTo>
                    <a:pt x="12960" y="14850"/>
                    <a:pt x="12960" y="17550"/>
                    <a:pt x="12384" y="19238"/>
                  </a:cubicBezTo>
                  <a:cubicBezTo>
                    <a:pt x="11808" y="20925"/>
                    <a:pt x="10656" y="21600"/>
                    <a:pt x="9792" y="21375"/>
                  </a:cubicBezTo>
                  <a:cubicBezTo>
                    <a:pt x="8928" y="21150"/>
                    <a:pt x="8352" y="20025"/>
                    <a:pt x="8784" y="17325"/>
                  </a:cubicBezTo>
                  <a:cubicBezTo>
                    <a:pt x="9216" y="14625"/>
                    <a:pt x="10656" y="10350"/>
                    <a:pt x="12960" y="7200"/>
                  </a:cubicBezTo>
                  <a:cubicBezTo>
                    <a:pt x="15264" y="4050"/>
                    <a:pt x="18432" y="20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5721175" y="610568"/>
              <a:ext cx="181026" cy="40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08" fill="norm" stroke="1" extrusionOk="0">
                  <a:moveTo>
                    <a:pt x="20224" y="12323"/>
                  </a:moveTo>
                  <a:cubicBezTo>
                    <a:pt x="18466" y="11775"/>
                    <a:pt x="16708" y="11227"/>
                    <a:pt x="13694" y="11666"/>
                  </a:cubicBezTo>
                  <a:cubicBezTo>
                    <a:pt x="10680" y="12104"/>
                    <a:pt x="6410" y="13530"/>
                    <a:pt x="3899" y="14955"/>
                  </a:cubicBezTo>
                  <a:cubicBezTo>
                    <a:pt x="1387" y="16380"/>
                    <a:pt x="633" y="17806"/>
                    <a:pt x="257" y="18847"/>
                  </a:cubicBezTo>
                  <a:cubicBezTo>
                    <a:pt x="-120" y="19889"/>
                    <a:pt x="-120" y="20547"/>
                    <a:pt x="508" y="20931"/>
                  </a:cubicBezTo>
                  <a:cubicBezTo>
                    <a:pt x="1136" y="21314"/>
                    <a:pt x="2392" y="21424"/>
                    <a:pt x="5029" y="20437"/>
                  </a:cubicBezTo>
                  <a:cubicBezTo>
                    <a:pt x="7666" y="19450"/>
                    <a:pt x="11685" y="17367"/>
                    <a:pt x="14573" y="14790"/>
                  </a:cubicBezTo>
                  <a:cubicBezTo>
                    <a:pt x="17461" y="12214"/>
                    <a:pt x="19220" y="9144"/>
                    <a:pt x="20224" y="6951"/>
                  </a:cubicBezTo>
                  <a:cubicBezTo>
                    <a:pt x="21229" y="4758"/>
                    <a:pt x="21480" y="3442"/>
                    <a:pt x="21480" y="2401"/>
                  </a:cubicBezTo>
                  <a:cubicBezTo>
                    <a:pt x="21480" y="1359"/>
                    <a:pt x="21229" y="592"/>
                    <a:pt x="20475" y="208"/>
                  </a:cubicBezTo>
                  <a:cubicBezTo>
                    <a:pt x="19722" y="-176"/>
                    <a:pt x="18466" y="-176"/>
                    <a:pt x="17210" y="1523"/>
                  </a:cubicBezTo>
                  <a:cubicBezTo>
                    <a:pt x="15954" y="3223"/>
                    <a:pt x="14699" y="6622"/>
                    <a:pt x="14322" y="9418"/>
                  </a:cubicBezTo>
                  <a:cubicBezTo>
                    <a:pt x="13945" y="12214"/>
                    <a:pt x="14447" y="14407"/>
                    <a:pt x="15075" y="15722"/>
                  </a:cubicBezTo>
                  <a:cubicBezTo>
                    <a:pt x="15703" y="17038"/>
                    <a:pt x="16457" y="17477"/>
                    <a:pt x="17336" y="17696"/>
                  </a:cubicBezTo>
                  <a:cubicBezTo>
                    <a:pt x="18215" y="17915"/>
                    <a:pt x="19220" y="17915"/>
                    <a:pt x="20224" y="17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5939448" y="778614"/>
              <a:ext cx="22019" cy="145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218" fill="norm" stroke="1" extrusionOk="0">
                  <a:moveTo>
                    <a:pt x="14536" y="11109"/>
                  </a:moveTo>
                  <a:cubicBezTo>
                    <a:pt x="10609" y="12651"/>
                    <a:pt x="6682" y="14194"/>
                    <a:pt x="3736" y="16200"/>
                  </a:cubicBezTo>
                  <a:cubicBezTo>
                    <a:pt x="791" y="18206"/>
                    <a:pt x="-1173" y="20674"/>
                    <a:pt x="791" y="21137"/>
                  </a:cubicBezTo>
                  <a:cubicBezTo>
                    <a:pt x="2754" y="21600"/>
                    <a:pt x="8645" y="20057"/>
                    <a:pt x="12572" y="17126"/>
                  </a:cubicBezTo>
                  <a:cubicBezTo>
                    <a:pt x="16500" y="14194"/>
                    <a:pt x="18463" y="9874"/>
                    <a:pt x="19445" y="6789"/>
                  </a:cubicBezTo>
                  <a:cubicBezTo>
                    <a:pt x="20427" y="3703"/>
                    <a:pt x="20427" y="1851"/>
                    <a:pt x="20427" y="926"/>
                  </a:cubicBezTo>
                  <a:cubicBezTo>
                    <a:pt x="20427" y="0"/>
                    <a:pt x="20427" y="0"/>
                    <a:pt x="20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6007632" y="779408"/>
              <a:ext cx="74485" cy="19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258" fill="norm" stroke="1" extrusionOk="0">
                  <a:moveTo>
                    <a:pt x="21114" y="3434"/>
                  </a:moveTo>
                  <a:cubicBezTo>
                    <a:pt x="19314" y="2260"/>
                    <a:pt x="17514" y="1086"/>
                    <a:pt x="15114" y="499"/>
                  </a:cubicBezTo>
                  <a:cubicBezTo>
                    <a:pt x="12714" y="-88"/>
                    <a:pt x="9714" y="-88"/>
                    <a:pt x="6714" y="147"/>
                  </a:cubicBezTo>
                  <a:cubicBezTo>
                    <a:pt x="3714" y="382"/>
                    <a:pt x="714" y="851"/>
                    <a:pt x="114" y="2495"/>
                  </a:cubicBezTo>
                  <a:cubicBezTo>
                    <a:pt x="-486" y="4138"/>
                    <a:pt x="1314" y="6955"/>
                    <a:pt x="4914" y="9655"/>
                  </a:cubicBezTo>
                  <a:cubicBezTo>
                    <a:pt x="8514" y="12355"/>
                    <a:pt x="13914" y="14938"/>
                    <a:pt x="16614" y="16816"/>
                  </a:cubicBezTo>
                  <a:cubicBezTo>
                    <a:pt x="19314" y="18695"/>
                    <a:pt x="19314" y="19869"/>
                    <a:pt x="17214" y="20573"/>
                  </a:cubicBezTo>
                  <a:cubicBezTo>
                    <a:pt x="15114" y="21277"/>
                    <a:pt x="10914" y="21512"/>
                    <a:pt x="8214" y="20925"/>
                  </a:cubicBezTo>
                  <a:cubicBezTo>
                    <a:pt x="5514" y="20338"/>
                    <a:pt x="4314" y="18929"/>
                    <a:pt x="4014" y="16582"/>
                  </a:cubicBezTo>
                  <a:cubicBezTo>
                    <a:pt x="3714" y="14234"/>
                    <a:pt x="4314" y="10947"/>
                    <a:pt x="4914" y="7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6177872" y="592723"/>
              <a:ext cx="43945" cy="349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51" fill="norm" stroke="1" extrusionOk="0">
                  <a:moveTo>
                    <a:pt x="5925" y="883"/>
                  </a:moveTo>
                  <a:cubicBezTo>
                    <a:pt x="10040" y="365"/>
                    <a:pt x="14154" y="-152"/>
                    <a:pt x="15697" y="42"/>
                  </a:cubicBezTo>
                  <a:cubicBezTo>
                    <a:pt x="17240" y="236"/>
                    <a:pt x="16211" y="1141"/>
                    <a:pt x="13640" y="3405"/>
                  </a:cubicBezTo>
                  <a:cubicBezTo>
                    <a:pt x="11068" y="5668"/>
                    <a:pt x="6954" y="9290"/>
                    <a:pt x="4383" y="12135"/>
                  </a:cubicBezTo>
                  <a:cubicBezTo>
                    <a:pt x="1811" y="14981"/>
                    <a:pt x="783" y="17050"/>
                    <a:pt x="268" y="18473"/>
                  </a:cubicBezTo>
                  <a:cubicBezTo>
                    <a:pt x="-246" y="19896"/>
                    <a:pt x="-246" y="20672"/>
                    <a:pt x="2325" y="21060"/>
                  </a:cubicBezTo>
                  <a:cubicBezTo>
                    <a:pt x="4897" y="21448"/>
                    <a:pt x="10040" y="21448"/>
                    <a:pt x="13640" y="21060"/>
                  </a:cubicBezTo>
                  <a:cubicBezTo>
                    <a:pt x="17240" y="20672"/>
                    <a:pt x="19297" y="19896"/>
                    <a:pt x="20325" y="19120"/>
                  </a:cubicBezTo>
                  <a:cubicBezTo>
                    <a:pt x="21354" y="18344"/>
                    <a:pt x="21354" y="17568"/>
                    <a:pt x="21354" y="16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6127563" y="702414"/>
              <a:ext cx="265704" cy="20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96" fill="norm" stroke="1" extrusionOk="0">
                  <a:moveTo>
                    <a:pt x="1976" y="7200"/>
                  </a:moveTo>
                  <a:cubicBezTo>
                    <a:pt x="948" y="6764"/>
                    <a:pt x="-81" y="6327"/>
                    <a:pt x="5" y="6000"/>
                  </a:cubicBezTo>
                  <a:cubicBezTo>
                    <a:pt x="90" y="5673"/>
                    <a:pt x="1290" y="5455"/>
                    <a:pt x="3176" y="6327"/>
                  </a:cubicBezTo>
                  <a:cubicBezTo>
                    <a:pt x="5062" y="7200"/>
                    <a:pt x="7633" y="9164"/>
                    <a:pt x="9433" y="11127"/>
                  </a:cubicBezTo>
                  <a:cubicBezTo>
                    <a:pt x="11233" y="13091"/>
                    <a:pt x="12262" y="15055"/>
                    <a:pt x="12605" y="16582"/>
                  </a:cubicBezTo>
                  <a:cubicBezTo>
                    <a:pt x="12948" y="18109"/>
                    <a:pt x="12605" y="19200"/>
                    <a:pt x="12005" y="19964"/>
                  </a:cubicBezTo>
                  <a:cubicBezTo>
                    <a:pt x="11405" y="20727"/>
                    <a:pt x="10548" y="21164"/>
                    <a:pt x="9605" y="21382"/>
                  </a:cubicBezTo>
                  <a:cubicBezTo>
                    <a:pt x="8662" y="21600"/>
                    <a:pt x="7633" y="21600"/>
                    <a:pt x="7119" y="20509"/>
                  </a:cubicBezTo>
                  <a:cubicBezTo>
                    <a:pt x="6605" y="19418"/>
                    <a:pt x="6605" y="17236"/>
                    <a:pt x="7462" y="15600"/>
                  </a:cubicBezTo>
                  <a:cubicBezTo>
                    <a:pt x="8319" y="13964"/>
                    <a:pt x="10033" y="12873"/>
                    <a:pt x="11748" y="12218"/>
                  </a:cubicBezTo>
                  <a:cubicBezTo>
                    <a:pt x="13462" y="11564"/>
                    <a:pt x="15176" y="11345"/>
                    <a:pt x="16462" y="12109"/>
                  </a:cubicBezTo>
                  <a:cubicBezTo>
                    <a:pt x="17748" y="12873"/>
                    <a:pt x="18605" y="14618"/>
                    <a:pt x="19033" y="13855"/>
                  </a:cubicBezTo>
                  <a:cubicBezTo>
                    <a:pt x="19462" y="13091"/>
                    <a:pt x="19462" y="9818"/>
                    <a:pt x="19805" y="7091"/>
                  </a:cubicBezTo>
                  <a:cubicBezTo>
                    <a:pt x="20148" y="4364"/>
                    <a:pt x="20833" y="2182"/>
                    <a:pt x="215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6412316" y="613999"/>
              <a:ext cx="105028" cy="31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34" fill="norm" stroke="1" extrusionOk="0">
                  <a:moveTo>
                    <a:pt x="14256" y="1238"/>
                  </a:moveTo>
                  <a:cubicBezTo>
                    <a:pt x="14256" y="532"/>
                    <a:pt x="14256" y="-174"/>
                    <a:pt x="14256" y="38"/>
                  </a:cubicBezTo>
                  <a:cubicBezTo>
                    <a:pt x="14256" y="250"/>
                    <a:pt x="14256" y="1379"/>
                    <a:pt x="12096" y="4061"/>
                  </a:cubicBezTo>
                  <a:cubicBezTo>
                    <a:pt x="9936" y="6744"/>
                    <a:pt x="5616" y="10979"/>
                    <a:pt x="3240" y="13591"/>
                  </a:cubicBezTo>
                  <a:cubicBezTo>
                    <a:pt x="864" y="16202"/>
                    <a:pt x="432" y="17191"/>
                    <a:pt x="216" y="18038"/>
                  </a:cubicBezTo>
                  <a:cubicBezTo>
                    <a:pt x="0" y="18885"/>
                    <a:pt x="0" y="19591"/>
                    <a:pt x="864" y="20155"/>
                  </a:cubicBezTo>
                  <a:cubicBezTo>
                    <a:pt x="1728" y="20720"/>
                    <a:pt x="3456" y="21144"/>
                    <a:pt x="5400" y="21285"/>
                  </a:cubicBezTo>
                  <a:cubicBezTo>
                    <a:pt x="7344" y="21426"/>
                    <a:pt x="9504" y="21285"/>
                    <a:pt x="12096" y="20579"/>
                  </a:cubicBezTo>
                  <a:cubicBezTo>
                    <a:pt x="14688" y="19873"/>
                    <a:pt x="17712" y="18602"/>
                    <a:pt x="19440" y="17614"/>
                  </a:cubicBezTo>
                  <a:cubicBezTo>
                    <a:pt x="21168" y="16626"/>
                    <a:pt x="21600" y="15920"/>
                    <a:pt x="21384" y="15214"/>
                  </a:cubicBezTo>
                  <a:cubicBezTo>
                    <a:pt x="21168" y="14508"/>
                    <a:pt x="20304" y="13802"/>
                    <a:pt x="18792" y="13379"/>
                  </a:cubicBezTo>
                  <a:cubicBezTo>
                    <a:pt x="17280" y="12955"/>
                    <a:pt x="15120" y="12814"/>
                    <a:pt x="12528" y="12744"/>
                  </a:cubicBezTo>
                  <a:cubicBezTo>
                    <a:pt x="9936" y="12673"/>
                    <a:pt x="6912" y="12673"/>
                    <a:pt x="4752" y="12955"/>
                  </a:cubicBezTo>
                  <a:cubicBezTo>
                    <a:pt x="2592" y="13238"/>
                    <a:pt x="1296" y="13802"/>
                    <a:pt x="0" y="14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6559375" y="571744"/>
              <a:ext cx="303792" cy="41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43" fill="norm" stroke="1" extrusionOk="0">
                  <a:moveTo>
                    <a:pt x="1729" y="14005"/>
                  </a:moveTo>
                  <a:cubicBezTo>
                    <a:pt x="1729" y="13457"/>
                    <a:pt x="1729" y="12909"/>
                    <a:pt x="1654" y="12964"/>
                  </a:cubicBezTo>
                  <a:cubicBezTo>
                    <a:pt x="1579" y="13018"/>
                    <a:pt x="1429" y="13676"/>
                    <a:pt x="1129" y="14937"/>
                  </a:cubicBezTo>
                  <a:cubicBezTo>
                    <a:pt x="829" y="16198"/>
                    <a:pt x="379" y="18062"/>
                    <a:pt x="154" y="19268"/>
                  </a:cubicBezTo>
                  <a:cubicBezTo>
                    <a:pt x="-71" y="20474"/>
                    <a:pt x="-71" y="21022"/>
                    <a:pt x="304" y="21242"/>
                  </a:cubicBezTo>
                  <a:cubicBezTo>
                    <a:pt x="679" y="21461"/>
                    <a:pt x="1429" y="21351"/>
                    <a:pt x="2404" y="20639"/>
                  </a:cubicBezTo>
                  <a:cubicBezTo>
                    <a:pt x="3379" y="19926"/>
                    <a:pt x="4579" y="18610"/>
                    <a:pt x="5329" y="17623"/>
                  </a:cubicBezTo>
                  <a:cubicBezTo>
                    <a:pt x="6079" y="16637"/>
                    <a:pt x="6379" y="15979"/>
                    <a:pt x="6454" y="15924"/>
                  </a:cubicBezTo>
                  <a:cubicBezTo>
                    <a:pt x="6529" y="15869"/>
                    <a:pt x="6379" y="16417"/>
                    <a:pt x="6304" y="17130"/>
                  </a:cubicBezTo>
                  <a:cubicBezTo>
                    <a:pt x="6229" y="17843"/>
                    <a:pt x="6229" y="18720"/>
                    <a:pt x="6604" y="19104"/>
                  </a:cubicBezTo>
                  <a:cubicBezTo>
                    <a:pt x="6979" y="19487"/>
                    <a:pt x="7729" y="19378"/>
                    <a:pt x="8854" y="18555"/>
                  </a:cubicBezTo>
                  <a:cubicBezTo>
                    <a:pt x="9979" y="17733"/>
                    <a:pt x="11479" y="16198"/>
                    <a:pt x="13129" y="13457"/>
                  </a:cubicBezTo>
                  <a:cubicBezTo>
                    <a:pt x="14779" y="10716"/>
                    <a:pt x="16579" y="6769"/>
                    <a:pt x="17629" y="4521"/>
                  </a:cubicBezTo>
                  <a:cubicBezTo>
                    <a:pt x="18679" y="2273"/>
                    <a:pt x="18979" y="1725"/>
                    <a:pt x="19204" y="1122"/>
                  </a:cubicBezTo>
                  <a:cubicBezTo>
                    <a:pt x="19429" y="519"/>
                    <a:pt x="19579" y="-139"/>
                    <a:pt x="19204" y="25"/>
                  </a:cubicBezTo>
                  <a:cubicBezTo>
                    <a:pt x="18829" y="190"/>
                    <a:pt x="17929" y="1177"/>
                    <a:pt x="16879" y="3205"/>
                  </a:cubicBezTo>
                  <a:cubicBezTo>
                    <a:pt x="15829" y="5234"/>
                    <a:pt x="14629" y="8304"/>
                    <a:pt x="13804" y="10825"/>
                  </a:cubicBezTo>
                  <a:cubicBezTo>
                    <a:pt x="12979" y="13347"/>
                    <a:pt x="12529" y="15321"/>
                    <a:pt x="12304" y="16691"/>
                  </a:cubicBezTo>
                  <a:cubicBezTo>
                    <a:pt x="12079" y="18062"/>
                    <a:pt x="12079" y="18830"/>
                    <a:pt x="12454" y="19323"/>
                  </a:cubicBezTo>
                  <a:cubicBezTo>
                    <a:pt x="12829" y="19816"/>
                    <a:pt x="13579" y="20036"/>
                    <a:pt x="14329" y="20036"/>
                  </a:cubicBezTo>
                  <a:cubicBezTo>
                    <a:pt x="15079" y="20036"/>
                    <a:pt x="15829" y="19816"/>
                    <a:pt x="16354" y="19433"/>
                  </a:cubicBezTo>
                  <a:cubicBezTo>
                    <a:pt x="16879" y="19049"/>
                    <a:pt x="17179" y="18501"/>
                    <a:pt x="17029" y="17459"/>
                  </a:cubicBezTo>
                  <a:cubicBezTo>
                    <a:pt x="16879" y="16417"/>
                    <a:pt x="16279" y="14882"/>
                    <a:pt x="15604" y="13896"/>
                  </a:cubicBezTo>
                  <a:cubicBezTo>
                    <a:pt x="14929" y="12909"/>
                    <a:pt x="14179" y="12470"/>
                    <a:pt x="13429" y="12196"/>
                  </a:cubicBezTo>
                  <a:cubicBezTo>
                    <a:pt x="12679" y="11922"/>
                    <a:pt x="11929" y="11812"/>
                    <a:pt x="12004" y="11703"/>
                  </a:cubicBezTo>
                  <a:cubicBezTo>
                    <a:pt x="12079" y="11593"/>
                    <a:pt x="12979" y="11483"/>
                    <a:pt x="14179" y="11648"/>
                  </a:cubicBezTo>
                  <a:cubicBezTo>
                    <a:pt x="15379" y="11812"/>
                    <a:pt x="16879" y="12251"/>
                    <a:pt x="17779" y="12854"/>
                  </a:cubicBezTo>
                  <a:cubicBezTo>
                    <a:pt x="18679" y="13457"/>
                    <a:pt x="18979" y="14224"/>
                    <a:pt x="19129" y="15102"/>
                  </a:cubicBezTo>
                  <a:cubicBezTo>
                    <a:pt x="19279" y="15979"/>
                    <a:pt x="19279" y="16966"/>
                    <a:pt x="19354" y="17130"/>
                  </a:cubicBezTo>
                  <a:cubicBezTo>
                    <a:pt x="19429" y="17295"/>
                    <a:pt x="19579" y="16637"/>
                    <a:pt x="19729" y="14937"/>
                  </a:cubicBezTo>
                  <a:cubicBezTo>
                    <a:pt x="19879" y="13238"/>
                    <a:pt x="20029" y="10497"/>
                    <a:pt x="20329" y="8797"/>
                  </a:cubicBezTo>
                  <a:cubicBezTo>
                    <a:pt x="20629" y="7098"/>
                    <a:pt x="21079" y="6440"/>
                    <a:pt x="21529" y="5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6880100" y="778564"/>
              <a:ext cx="95844" cy="11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862" fill="norm" stroke="1" extrusionOk="0">
                  <a:moveTo>
                    <a:pt x="14557" y="1126"/>
                  </a:moveTo>
                  <a:cubicBezTo>
                    <a:pt x="12209" y="381"/>
                    <a:pt x="9861" y="-364"/>
                    <a:pt x="7748" y="195"/>
                  </a:cubicBezTo>
                  <a:cubicBezTo>
                    <a:pt x="5635" y="753"/>
                    <a:pt x="3757" y="2615"/>
                    <a:pt x="2348" y="5408"/>
                  </a:cubicBezTo>
                  <a:cubicBezTo>
                    <a:pt x="939" y="8202"/>
                    <a:pt x="0" y="11926"/>
                    <a:pt x="0" y="14719"/>
                  </a:cubicBezTo>
                  <a:cubicBezTo>
                    <a:pt x="0" y="17512"/>
                    <a:pt x="939" y="19374"/>
                    <a:pt x="2583" y="20305"/>
                  </a:cubicBezTo>
                  <a:cubicBezTo>
                    <a:pt x="4226" y="21236"/>
                    <a:pt x="6574" y="21236"/>
                    <a:pt x="9861" y="18443"/>
                  </a:cubicBezTo>
                  <a:cubicBezTo>
                    <a:pt x="13148" y="15650"/>
                    <a:pt x="17374" y="10064"/>
                    <a:pt x="19487" y="6339"/>
                  </a:cubicBezTo>
                  <a:cubicBezTo>
                    <a:pt x="21600" y="2615"/>
                    <a:pt x="21600" y="753"/>
                    <a:pt x="20661" y="381"/>
                  </a:cubicBezTo>
                  <a:cubicBezTo>
                    <a:pt x="19722" y="8"/>
                    <a:pt x="17843" y="1126"/>
                    <a:pt x="15965" y="2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7017683" y="749272"/>
              <a:ext cx="145828" cy="16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285" fill="norm" stroke="1" extrusionOk="0">
                  <a:moveTo>
                    <a:pt x="617" y="3008"/>
                  </a:moveTo>
                  <a:cubicBezTo>
                    <a:pt x="617" y="7716"/>
                    <a:pt x="617" y="12423"/>
                    <a:pt x="463" y="15470"/>
                  </a:cubicBezTo>
                  <a:cubicBezTo>
                    <a:pt x="309" y="18516"/>
                    <a:pt x="0" y="19900"/>
                    <a:pt x="0" y="19762"/>
                  </a:cubicBezTo>
                  <a:cubicBezTo>
                    <a:pt x="0" y="19623"/>
                    <a:pt x="309" y="17962"/>
                    <a:pt x="2006" y="14639"/>
                  </a:cubicBezTo>
                  <a:cubicBezTo>
                    <a:pt x="3703" y="11316"/>
                    <a:pt x="6789" y="6331"/>
                    <a:pt x="8949" y="3423"/>
                  </a:cubicBezTo>
                  <a:cubicBezTo>
                    <a:pt x="11109" y="516"/>
                    <a:pt x="12343" y="-315"/>
                    <a:pt x="14349" y="100"/>
                  </a:cubicBezTo>
                  <a:cubicBezTo>
                    <a:pt x="16354" y="516"/>
                    <a:pt x="19131" y="2177"/>
                    <a:pt x="20366" y="5916"/>
                  </a:cubicBezTo>
                  <a:cubicBezTo>
                    <a:pt x="21600" y="9654"/>
                    <a:pt x="21291" y="15470"/>
                    <a:pt x="20983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7741282" y="574747"/>
              <a:ext cx="410935" cy="44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17" fill="norm" stroke="1" extrusionOk="0">
                  <a:moveTo>
                    <a:pt x="9210" y="4025"/>
                  </a:moveTo>
                  <a:cubicBezTo>
                    <a:pt x="9542" y="3309"/>
                    <a:pt x="9874" y="2592"/>
                    <a:pt x="10040" y="1927"/>
                  </a:cubicBezTo>
                  <a:cubicBezTo>
                    <a:pt x="10207" y="1261"/>
                    <a:pt x="10207" y="647"/>
                    <a:pt x="9930" y="289"/>
                  </a:cubicBezTo>
                  <a:cubicBezTo>
                    <a:pt x="9653" y="-70"/>
                    <a:pt x="9099" y="-172"/>
                    <a:pt x="8268" y="442"/>
                  </a:cubicBezTo>
                  <a:cubicBezTo>
                    <a:pt x="7437" y="1056"/>
                    <a:pt x="6330" y="2387"/>
                    <a:pt x="5554" y="4588"/>
                  </a:cubicBezTo>
                  <a:cubicBezTo>
                    <a:pt x="4779" y="6789"/>
                    <a:pt x="4336" y="9860"/>
                    <a:pt x="4114" y="12573"/>
                  </a:cubicBezTo>
                  <a:cubicBezTo>
                    <a:pt x="3893" y="15286"/>
                    <a:pt x="3893" y="17640"/>
                    <a:pt x="3782" y="19073"/>
                  </a:cubicBezTo>
                  <a:cubicBezTo>
                    <a:pt x="3671" y="20507"/>
                    <a:pt x="3450" y="21019"/>
                    <a:pt x="3062" y="21223"/>
                  </a:cubicBezTo>
                  <a:cubicBezTo>
                    <a:pt x="2674" y="21428"/>
                    <a:pt x="2120" y="21326"/>
                    <a:pt x="1567" y="20660"/>
                  </a:cubicBezTo>
                  <a:cubicBezTo>
                    <a:pt x="1013" y="19995"/>
                    <a:pt x="459" y="18766"/>
                    <a:pt x="182" y="17589"/>
                  </a:cubicBezTo>
                  <a:cubicBezTo>
                    <a:pt x="-95" y="16412"/>
                    <a:pt x="-95" y="15286"/>
                    <a:pt x="459" y="14518"/>
                  </a:cubicBezTo>
                  <a:cubicBezTo>
                    <a:pt x="1013" y="13750"/>
                    <a:pt x="2120" y="13341"/>
                    <a:pt x="3560" y="13238"/>
                  </a:cubicBezTo>
                  <a:cubicBezTo>
                    <a:pt x="5000" y="13136"/>
                    <a:pt x="6773" y="13341"/>
                    <a:pt x="7991" y="13546"/>
                  </a:cubicBezTo>
                  <a:cubicBezTo>
                    <a:pt x="9210" y="13750"/>
                    <a:pt x="9874" y="13955"/>
                    <a:pt x="9819" y="14160"/>
                  </a:cubicBezTo>
                  <a:cubicBezTo>
                    <a:pt x="9763" y="14364"/>
                    <a:pt x="8988" y="14569"/>
                    <a:pt x="8157" y="15081"/>
                  </a:cubicBezTo>
                  <a:cubicBezTo>
                    <a:pt x="7327" y="15593"/>
                    <a:pt x="6440" y="16412"/>
                    <a:pt x="5997" y="17077"/>
                  </a:cubicBezTo>
                  <a:cubicBezTo>
                    <a:pt x="5554" y="17743"/>
                    <a:pt x="5554" y="18255"/>
                    <a:pt x="5776" y="18664"/>
                  </a:cubicBezTo>
                  <a:cubicBezTo>
                    <a:pt x="5997" y="19073"/>
                    <a:pt x="6440" y="19381"/>
                    <a:pt x="6939" y="19483"/>
                  </a:cubicBezTo>
                  <a:cubicBezTo>
                    <a:pt x="7437" y="19585"/>
                    <a:pt x="7991" y="19483"/>
                    <a:pt x="8545" y="18920"/>
                  </a:cubicBezTo>
                  <a:cubicBezTo>
                    <a:pt x="9099" y="18357"/>
                    <a:pt x="9653" y="17333"/>
                    <a:pt x="9985" y="16514"/>
                  </a:cubicBezTo>
                  <a:cubicBezTo>
                    <a:pt x="10317" y="15695"/>
                    <a:pt x="10428" y="15081"/>
                    <a:pt x="10594" y="14467"/>
                  </a:cubicBezTo>
                  <a:cubicBezTo>
                    <a:pt x="10760" y="13853"/>
                    <a:pt x="10982" y="13238"/>
                    <a:pt x="11259" y="13187"/>
                  </a:cubicBezTo>
                  <a:cubicBezTo>
                    <a:pt x="11536" y="13136"/>
                    <a:pt x="11868" y="13648"/>
                    <a:pt x="12422" y="14774"/>
                  </a:cubicBezTo>
                  <a:cubicBezTo>
                    <a:pt x="12976" y="15900"/>
                    <a:pt x="13751" y="17640"/>
                    <a:pt x="14083" y="18766"/>
                  </a:cubicBezTo>
                  <a:cubicBezTo>
                    <a:pt x="14416" y="19892"/>
                    <a:pt x="14305" y="20404"/>
                    <a:pt x="14139" y="20404"/>
                  </a:cubicBezTo>
                  <a:cubicBezTo>
                    <a:pt x="13973" y="20404"/>
                    <a:pt x="13751" y="19892"/>
                    <a:pt x="14194" y="18818"/>
                  </a:cubicBezTo>
                  <a:cubicBezTo>
                    <a:pt x="14637" y="17743"/>
                    <a:pt x="15745" y="16105"/>
                    <a:pt x="17074" y="14774"/>
                  </a:cubicBezTo>
                  <a:cubicBezTo>
                    <a:pt x="18403" y="13443"/>
                    <a:pt x="19954" y="12419"/>
                    <a:pt x="21505" y="1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8905859" y="770913"/>
              <a:ext cx="195557" cy="47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24" fill="norm" stroke="1" extrusionOk="0">
                  <a:moveTo>
                    <a:pt x="4990" y="6943"/>
                  </a:moveTo>
                  <a:cubicBezTo>
                    <a:pt x="4763" y="9810"/>
                    <a:pt x="4536" y="12677"/>
                    <a:pt x="4195" y="14828"/>
                  </a:cubicBezTo>
                  <a:cubicBezTo>
                    <a:pt x="3854" y="16978"/>
                    <a:pt x="3399" y="18412"/>
                    <a:pt x="2717" y="19511"/>
                  </a:cubicBezTo>
                  <a:cubicBezTo>
                    <a:pt x="2035" y="20610"/>
                    <a:pt x="1125" y="21374"/>
                    <a:pt x="557" y="21422"/>
                  </a:cubicBezTo>
                  <a:cubicBezTo>
                    <a:pt x="-12" y="21470"/>
                    <a:pt x="-239" y="20801"/>
                    <a:pt x="329" y="18555"/>
                  </a:cubicBezTo>
                  <a:cubicBezTo>
                    <a:pt x="898" y="16309"/>
                    <a:pt x="2262" y="12486"/>
                    <a:pt x="3740" y="9380"/>
                  </a:cubicBezTo>
                  <a:cubicBezTo>
                    <a:pt x="5218" y="6274"/>
                    <a:pt x="6809" y="3884"/>
                    <a:pt x="8060" y="2451"/>
                  </a:cubicBezTo>
                  <a:cubicBezTo>
                    <a:pt x="9310" y="1017"/>
                    <a:pt x="10220" y="539"/>
                    <a:pt x="11243" y="252"/>
                  </a:cubicBezTo>
                  <a:cubicBezTo>
                    <a:pt x="12266" y="-34"/>
                    <a:pt x="13403" y="-130"/>
                    <a:pt x="15108" y="252"/>
                  </a:cubicBezTo>
                  <a:cubicBezTo>
                    <a:pt x="16814" y="635"/>
                    <a:pt x="19087" y="1495"/>
                    <a:pt x="20224" y="2594"/>
                  </a:cubicBezTo>
                  <a:cubicBezTo>
                    <a:pt x="21361" y="3693"/>
                    <a:pt x="21361" y="5031"/>
                    <a:pt x="19542" y="6130"/>
                  </a:cubicBezTo>
                  <a:cubicBezTo>
                    <a:pt x="17723" y="7229"/>
                    <a:pt x="14085" y="8089"/>
                    <a:pt x="11584" y="8520"/>
                  </a:cubicBezTo>
                  <a:cubicBezTo>
                    <a:pt x="9083" y="8950"/>
                    <a:pt x="7719" y="8950"/>
                    <a:pt x="6582" y="8758"/>
                  </a:cubicBezTo>
                  <a:cubicBezTo>
                    <a:pt x="5445" y="8567"/>
                    <a:pt x="4536" y="8185"/>
                    <a:pt x="3626" y="7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4488266" y="1058014"/>
              <a:ext cx="400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14" y="14400"/>
                    <a:pt x="6629" y="7200"/>
                    <a:pt x="10229" y="3600"/>
                  </a:cubicBezTo>
                  <a:cubicBezTo>
                    <a:pt x="13829" y="0"/>
                    <a:pt x="177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4513666" y="1045314"/>
              <a:ext cx="393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8000"/>
                    <a:pt x="6039" y="14400"/>
                    <a:pt x="9639" y="10800"/>
                  </a:cubicBezTo>
                  <a:cubicBezTo>
                    <a:pt x="13239" y="7200"/>
                    <a:pt x="1741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4329516" y="632564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4373966" y="651614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5123266" y="600814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5167716" y="626214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9022166" y="0"/>
              <a:ext cx="139701" cy="41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3196"/>
                  </a:moveTo>
                  <a:cubicBezTo>
                    <a:pt x="21600" y="2642"/>
                    <a:pt x="21600" y="2088"/>
                    <a:pt x="21273" y="1479"/>
                  </a:cubicBezTo>
                  <a:cubicBezTo>
                    <a:pt x="20945" y="870"/>
                    <a:pt x="20291" y="205"/>
                    <a:pt x="18327" y="39"/>
                  </a:cubicBezTo>
                  <a:cubicBezTo>
                    <a:pt x="16364" y="-127"/>
                    <a:pt x="13091" y="205"/>
                    <a:pt x="10473" y="1756"/>
                  </a:cubicBezTo>
                  <a:cubicBezTo>
                    <a:pt x="7855" y="3307"/>
                    <a:pt x="5891" y="6076"/>
                    <a:pt x="5400" y="8845"/>
                  </a:cubicBezTo>
                  <a:cubicBezTo>
                    <a:pt x="4909" y="11615"/>
                    <a:pt x="5891" y="14384"/>
                    <a:pt x="6382" y="16156"/>
                  </a:cubicBezTo>
                  <a:cubicBezTo>
                    <a:pt x="6873" y="17928"/>
                    <a:pt x="6873" y="18704"/>
                    <a:pt x="5727" y="19424"/>
                  </a:cubicBezTo>
                  <a:cubicBezTo>
                    <a:pt x="4582" y="20144"/>
                    <a:pt x="2291" y="20808"/>
                    <a:pt x="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8984066" y="207114"/>
              <a:ext cx="203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5943"/>
                    <a:pt x="8100" y="10286"/>
                    <a:pt x="11700" y="6686"/>
                  </a:cubicBezTo>
                  <a:cubicBezTo>
                    <a:pt x="15300" y="3086"/>
                    <a:pt x="1845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9192484" y="74707"/>
              <a:ext cx="83683" cy="29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32" fill="norm" stroke="1" extrusionOk="0">
                  <a:moveTo>
                    <a:pt x="21349" y="3609"/>
                  </a:moveTo>
                  <a:cubicBezTo>
                    <a:pt x="20809" y="2689"/>
                    <a:pt x="20269" y="1770"/>
                    <a:pt x="18649" y="1081"/>
                  </a:cubicBezTo>
                  <a:cubicBezTo>
                    <a:pt x="17029" y="392"/>
                    <a:pt x="14329" y="-68"/>
                    <a:pt x="12169" y="9"/>
                  </a:cubicBezTo>
                  <a:cubicBezTo>
                    <a:pt x="10009" y="85"/>
                    <a:pt x="8389" y="698"/>
                    <a:pt x="5959" y="3226"/>
                  </a:cubicBezTo>
                  <a:cubicBezTo>
                    <a:pt x="3529" y="5753"/>
                    <a:pt x="289" y="10196"/>
                    <a:pt x="19" y="13566"/>
                  </a:cubicBezTo>
                  <a:cubicBezTo>
                    <a:pt x="-251" y="16936"/>
                    <a:pt x="2449" y="19234"/>
                    <a:pt x="5149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9292588" y="145034"/>
              <a:ext cx="90586" cy="222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19939" fill="norm" stroke="1" extrusionOk="0">
                  <a:moveTo>
                    <a:pt x="610" y="13515"/>
                  </a:moveTo>
                  <a:cubicBezTo>
                    <a:pt x="1592" y="12378"/>
                    <a:pt x="2573" y="11241"/>
                    <a:pt x="2573" y="11525"/>
                  </a:cubicBezTo>
                  <a:cubicBezTo>
                    <a:pt x="2573" y="11809"/>
                    <a:pt x="1592" y="13515"/>
                    <a:pt x="855" y="15883"/>
                  </a:cubicBezTo>
                  <a:cubicBezTo>
                    <a:pt x="119" y="18251"/>
                    <a:pt x="-372" y="21283"/>
                    <a:pt x="364" y="19294"/>
                  </a:cubicBezTo>
                  <a:cubicBezTo>
                    <a:pt x="1101" y="17304"/>
                    <a:pt x="3064" y="10294"/>
                    <a:pt x="4537" y="6315"/>
                  </a:cubicBezTo>
                  <a:cubicBezTo>
                    <a:pt x="6010" y="2336"/>
                    <a:pt x="6992" y="1388"/>
                    <a:pt x="9201" y="725"/>
                  </a:cubicBezTo>
                  <a:cubicBezTo>
                    <a:pt x="11410" y="62"/>
                    <a:pt x="14846" y="-317"/>
                    <a:pt x="17301" y="346"/>
                  </a:cubicBezTo>
                  <a:cubicBezTo>
                    <a:pt x="19755" y="1009"/>
                    <a:pt x="21228" y="2715"/>
                    <a:pt x="20983" y="4609"/>
                  </a:cubicBezTo>
                  <a:cubicBezTo>
                    <a:pt x="20737" y="6504"/>
                    <a:pt x="18773" y="8588"/>
                    <a:pt x="16810" y="9915"/>
                  </a:cubicBezTo>
                  <a:cubicBezTo>
                    <a:pt x="14846" y="11241"/>
                    <a:pt x="12883" y="11809"/>
                    <a:pt x="10183" y="12188"/>
                  </a:cubicBezTo>
                  <a:cubicBezTo>
                    <a:pt x="7483" y="12567"/>
                    <a:pt x="4046" y="12757"/>
                    <a:pt x="2328" y="12094"/>
                  </a:cubicBezTo>
                  <a:cubicBezTo>
                    <a:pt x="610" y="11430"/>
                    <a:pt x="610" y="9915"/>
                    <a:pt x="610" y="8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9377766" y="50017"/>
              <a:ext cx="86242" cy="25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290" fill="norm" stroke="1" extrusionOk="0">
                  <a:moveTo>
                    <a:pt x="0" y="387"/>
                  </a:moveTo>
                  <a:cubicBezTo>
                    <a:pt x="3086" y="38"/>
                    <a:pt x="6171" y="-310"/>
                    <a:pt x="9771" y="474"/>
                  </a:cubicBezTo>
                  <a:cubicBezTo>
                    <a:pt x="13371" y="1258"/>
                    <a:pt x="17486" y="3174"/>
                    <a:pt x="19543" y="5787"/>
                  </a:cubicBezTo>
                  <a:cubicBezTo>
                    <a:pt x="21600" y="8400"/>
                    <a:pt x="21600" y="11709"/>
                    <a:pt x="18257" y="14409"/>
                  </a:cubicBezTo>
                  <a:cubicBezTo>
                    <a:pt x="14914" y="17109"/>
                    <a:pt x="8229" y="19200"/>
                    <a:pt x="1543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9301566" y="264264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9638116" y="143614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9657166" y="21981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9911166" y="99164"/>
              <a:ext cx="38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33"/>
                    <a:pt x="7200" y="10667"/>
                    <a:pt x="3600" y="14267"/>
                  </a:cubicBezTo>
                  <a:cubicBezTo>
                    <a:pt x="0" y="17867"/>
                    <a:pt x="0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8321622" y="44948"/>
              <a:ext cx="281445" cy="205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92" fill="norm" stroke="1" extrusionOk="0">
                  <a:moveTo>
                    <a:pt x="1123" y="3001"/>
                  </a:moveTo>
                  <a:cubicBezTo>
                    <a:pt x="3863" y="2339"/>
                    <a:pt x="6603" y="1678"/>
                    <a:pt x="8376" y="1127"/>
                  </a:cubicBezTo>
                  <a:cubicBezTo>
                    <a:pt x="10149" y="576"/>
                    <a:pt x="10955" y="135"/>
                    <a:pt x="10875" y="25"/>
                  </a:cubicBezTo>
                  <a:cubicBezTo>
                    <a:pt x="10794" y="-85"/>
                    <a:pt x="9827" y="135"/>
                    <a:pt x="7973" y="1348"/>
                  </a:cubicBezTo>
                  <a:cubicBezTo>
                    <a:pt x="6120" y="2560"/>
                    <a:pt x="3379" y="4764"/>
                    <a:pt x="1848" y="6417"/>
                  </a:cubicBezTo>
                  <a:cubicBezTo>
                    <a:pt x="317" y="8070"/>
                    <a:pt x="-6" y="9172"/>
                    <a:pt x="317" y="9833"/>
                  </a:cubicBezTo>
                  <a:cubicBezTo>
                    <a:pt x="639" y="10495"/>
                    <a:pt x="1606" y="10715"/>
                    <a:pt x="2734" y="10825"/>
                  </a:cubicBezTo>
                  <a:cubicBezTo>
                    <a:pt x="3863" y="10935"/>
                    <a:pt x="5152" y="10935"/>
                    <a:pt x="5475" y="11376"/>
                  </a:cubicBezTo>
                  <a:cubicBezTo>
                    <a:pt x="5797" y="11817"/>
                    <a:pt x="5152" y="12699"/>
                    <a:pt x="4105" y="13911"/>
                  </a:cubicBezTo>
                  <a:cubicBezTo>
                    <a:pt x="3057" y="15123"/>
                    <a:pt x="1606" y="16666"/>
                    <a:pt x="800" y="17988"/>
                  </a:cubicBezTo>
                  <a:cubicBezTo>
                    <a:pt x="-6" y="19311"/>
                    <a:pt x="-167" y="20413"/>
                    <a:pt x="155" y="20964"/>
                  </a:cubicBezTo>
                  <a:cubicBezTo>
                    <a:pt x="478" y="21515"/>
                    <a:pt x="1284" y="21515"/>
                    <a:pt x="2493" y="21074"/>
                  </a:cubicBezTo>
                  <a:cubicBezTo>
                    <a:pt x="3702" y="20633"/>
                    <a:pt x="5314" y="19752"/>
                    <a:pt x="6361" y="18209"/>
                  </a:cubicBezTo>
                  <a:cubicBezTo>
                    <a:pt x="7409" y="16666"/>
                    <a:pt x="7893" y="14462"/>
                    <a:pt x="8134" y="12809"/>
                  </a:cubicBezTo>
                  <a:cubicBezTo>
                    <a:pt x="8376" y="11156"/>
                    <a:pt x="8376" y="10054"/>
                    <a:pt x="8779" y="9393"/>
                  </a:cubicBezTo>
                  <a:cubicBezTo>
                    <a:pt x="9182" y="8731"/>
                    <a:pt x="9988" y="8511"/>
                    <a:pt x="10714" y="8731"/>
                  </a:cubicBezTo>
                  <a:cubicBezTo>
                    <a:pt x="11439" y="8952"/>
                    <a:pt x="12084" y="9613"/>
                    <a:pt x="12406" y="11486"/>
                  </a:cubicBezTo>
                  <a:cubicBezTo>
                    <a:pt x="12729" y="13360"/>
                    <a:pt x="12729" y="16446"/>
                    <a:pt x="12245" y="18429"/>
                  </a:cubicBezTo>
                  <a:cubicBezTo>
                    <a:pt x="11761" y="20413"/>
                    <a:pt x="10794" y="21295"/>
                    <a:pt x="10391" y="21074"/>
                  </a:cubicBezTo>
                  <a:cubicBezTo>
                    <a:pt x="9988" y="20854"/>
                    <a:pt x="10149" y="19531"/>
                    <a:pt x="11036" y="17327"/>
                  </a:cubicBezTo>
                  <a:cubicBezTo>
                    <a:pt x="11923" y="15123"/>
                    <a:pt x="13534" y="12037"/>
                    <a:pt x="14582" y="10054"/>
                  </a:cubicBezTo>
                  <a:cubicBezTo>
                    <a:pt x="15630" y="8070"/>
                    <a:pt x="16114" y="7188"/>
                    <a:pt x="16114" y="7299"/>
                  </a:cubicBezTo>
                  <a:cubicBezTo>
                    <a:pt x="16114" y="7409"/>
                    <a:pt x="15630" y="8511"/>
                    <a:pt x="15308" y="9723"/>
                  </a:cubicBezTo>
                  <a:cubicBezTo>
                    <a:pt x="14985" y="10935"/>
                    <a:pt x="14824" y="12258"/>
                    <a:pt x="14824" y="13470"/>
                  </a:cubicBezTo>
                  <a:cubicBezTo>
                    <a:pt x="14824" y="14682"/>
                    <a:pt x="14985" y="15784"/>
                    <a:pt x="16114" y="16666"/>
                  </a:cubicBezTo>
                  <a:cubicBezTo>
                    <a:pt x="17242" y="17548"/>
                    <a:pt x="19337" y="18209"/>
                    <a:pt x="21433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8285566" y="251564"/>
              <a:ext cx="260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6457"/>
                    <a:pt x="10537" y="11314"/>
                    <a:pt x="14137" y="7714"/>
                  </a:cubicBezTo>
                  <a:cubicBezTo>
                    <a:pt x="17737" y="4114"/>
                    <a:pt x="1966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8444316" y="257914"/>
              <a:ext cx="95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8653866" y="11821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8660216" y="23251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0340850" y="19702"/>
              <a:ext cx="313268" cy="30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8027" y="1549"/>
                  </a:moveTo>
                  <a:cubicBezTo>
                    <a:pt x="7151" y="815"/>
                    <a:pt x="6276" y="80"/>
                    <a:pt x="5619" y="6"/>
                  </a:cubicBezTo>
                  <a:cubicBezTo>
                    <a:pt x="4962" y="-67"/>
                    <a:pt x="4524" y="521"/>
                    <a:pt x="4232" y="2211"/>
                  </a:cubicBezTo>
                  <a:cubicBezTo>
                    <a:pt x="3941" y="3900"/>
                    <a:pt x="3795" y="6692"/>
                    <a:pt x="4014" y="9631"/>
                  </a:cubicBezTo>
                  <a:cubicBezTo>
                    <a:pt x="4232" y="12570"/>
                    <a:pt x="4816" y="15655"/>
                    <a:pt x="5035" y="17566"/>
                  </a:cubicBezTo>
                  <a:cubicBezTo>
                    <a:pt x="5254" y="19476"/>
                    <a:pt x="5108" y="20211"/>
                    <a:pt x="4597" y="20651"/>
                  </a:cubicBezTo>
                  <a:cubicBezTo>
                    <a:pt x="4086" y="21092"/>
                    <a:pt x="3211" y="21239"/>
                    <a:pt x="2481" y="21019"/>
                  </a:cubicBezTo>
                  <a:cubicBezTo>
                    <a:pt x="1751" y="20798"/>
                    <a:pt x="1168" y="20211"/>
                    <a:pt x="730" y="19255"/>
                  </a:cubicBezTo>
                  <a:cubicBezTo>
                    <a:pt x="292" y="18300"/>
                    <a:pt x="0" y="16978"/>
                    <a:pt x="0" y="15949"/>
                  </a:cubicBezTo>
                  <a:cubicBezTo>
                    <a:pt x="0" y="14921"/>
                    <a:pt x="292" y="14186"/>
                    <a:pt x="1386" y="13745"/>
                  </a:cubicBezTo>
                  <a:cubicBezTo>
                    <a:pt x="2481" y="13304"/>
                    <a:pt x="4378" y="13157"/>
                    <a:pt x="6057" y="13084"/>
                  </a:cubicBezTo>
                  <a:cubicBezTo>
                    <a:pt x="7735" y="13011"/>
                    <a:pt x="9195" y="13011"/>
                    <a:pt x="10508" y="13011"/>
                  </a:cubicBezTo>
                  <a:cubicBezTo>
                    <a:pt x="11822" y="13011"/>
                    <a:pt x="12989" y="13011"/>
                    <a:pt x="13208" y="13304"/>
                  </a:cubicBezTo>
                  <a:cubicBezTo>
                    <a:pt x="13427" y="13598"/>
                    <a:pt x="12697" y="14186"/>
                    <a:pt x="12041" y="14700"/>
                  </a:cubicBezTo>
                  <a:cubicBezTo>
                    <a:pt x="11384" y="15215"/>
                    <a:pt x="10800" y="15655"/>
                    <a:pt x="10143" y="16096"/>
                  </a:cubicBezTo>
                  <a:cubicBezTo>
                    <a:pt x="9486" y="16537"/>
                    <a:pt x="8757" y="16978"/>
                    <a:pt x="8611" y="17492"/>
                  </a:cubicBezTo>
                  <a:cubicBezTo>
                    <a:pt x="8465" y="18006"/>
                    <a:pt x="8903" y="18594"/>
                    <a:pt x="9486" y="18668"/>
                  </a:cubicBezTo>
                  <a:cubicBezTo>
                    <a:pt x="10070" y="18741"/>
                    <a:pt x="10800" y="18300"/>
                    <a:pt x="11530" y="17419"/>
                  </a:cubicBezTo>
                  <a:cubicBezTo>
                    <a:pt x="12259" y="16537"/>
                    <a:pt x="12989" y="15215"/>
                    <a:pt x="13354" y="14186"/>
                  </a:cubicBezTo>
                  <a:cubicBezTo>
                    <a:pt x="13719" y="13157"/>
                    <a:pt x="13719" y="12423"/>
                    <a:pt x="14084" y="12276"/>
                  </a:cubicBezTo>
                  <a:cubicBezTo>
                    <a:pt x="14449" y="12129"/>
                    <a:pt x="15178" y="12570"/>
                    <a:pt x="15762" y="13745"/>
                  </a:cubicBezTo>
                  <a:cubicBezTo>
                    <a:pt x="16346" y="14921"/>
                    <a:pt x="16784" y="16831"/>
                    <a:pt x="17003" y="18153"/>
                  </a:cubicBezTo>
                  <a:cubicBezTo>
                    <a:pt x="17222" y="19476"/>
                    <a:pt x="17222" y="20211"/>
                    <a:pt x="16857" y="20725"/>
                  </a:cubicBezTo>
                  <a:cubicBezTo>
                    <a:pt x="16492" y="21239"/>
                    <a:pt x="15762" y="21533"/>
                    <a:pt x="15324" y="21313"/>
                  </a:cubicBezTo>
                  <a:cubicBezTo>
                    <a:pt x="14886" y="21092"/>
                    <a:pt x="14741" y="20357"/>
                    <a:pt x="14886" y="19109"/>
                  </a:cubicBezTo>
                  <a:cubicBezTo>
                    <a:pt x="15032" y="17860"/>
                    <a:pt x="15470" y="16096"/>
                    <a:pt x="16638" y="14700"/>
                  </a:cubicBezTo>
                  <a:cubicBezTo>
                    <a:pt x="17805" y="13304"/>
                    <a:pt x="19703" y="12276"/>
                    <a:pt x="21600" y="1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0831360" y="202485"/>
              <a:ext cx="104674" cy="29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320" fill="norm" stroke="1" extrusionOk="0">
                  <a:moveTo>
                    <a:pt x="5194" y="6354"/>
                  </a:moveTo>
                  <a:cubicBezTo>
                    <a:pt x="5617" y="9594"/>
                    <a:pt x="6041" y="12834"/>
                    <a:pt x="6041" y="15071"/>
                  </a:cubicBezTo>
                  <a:cubicBezTo>
                    <a:pt x="6041" y="17309"/>
                    <a:pt x="5617" y="18543"/>
                    <a:pt x="4770" y="19546"/>
                  </a:cubicBezTo>
                  <a:cubicBezTo>
                    <a:pt x="3923" y="20549"/>
                    <a:pt x="2653" y="21320"/>
                    <a:pt x="1594" y="21320"/>
                  </a:cubicBezTo>
                  <a:cubicBezTo>
                    <a:pt x="535" y="21320"/>
                    <a:pt x="-312" y="20549"/>
                    <a:pt x="112" y="17849"/>
                  </a:cubicBezTo>
                  <a:cubicBezTo>
                    <a:pt x="535" y="15149"/>
                    <a:pt x="2229" y="10520"/>
                    <a:pt x="4770" y="7280"/>
                  </a:cubicBezTo>
                  <a:cubicBezTo>
                    <a:pt x="7312" y="4040"/>
                    <a:pt x="10700" y="2189"/>
                    <a:pt x="13453" y="1109"/>
                  </a:cubicBezTo>
                  <a:cubicBezTo>
                    <a:pt x="16206" y="29"/>
                    <a:pt x="18323" y="-280"/>
                    <a:pt x="19594" y="260"/>
                  </a:cubicBezTo>
                  <a:cubicBezTo>
                    <a:pt x="20864" y="800"/>
                    <a:pt x="21288" y="2189"/>
                    <a:pt x="20653" y="3114"/>
                  </a:cubicBezTo>
                  <a:cubicBezTo>
                    <a:pt x="20017" y="4040"/>
                    <a:pt x="18323" y="4503"/>
                    <a:pt x="15359" y="4966"/>
                  </a:cubicBezTo>
                  <a:cubicBezTo>
                    <a:pt x="12394" y="5429"/>
                    <a:pt x="8159" y="5891"/>
                    <a:pt x="3923" y="6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0971067" y="166603"/>
              <a:ext cx="108501" cy="15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345" fill="norm" stroke="1" extrusionOk="0">
                  <a:moveTo>
                    <a:pt x="17223" y="3000"/>
                  </a:moveTo>
                  <a:cubicBezTo>
                    <a:pt x="16000" y="1816"/>
                    <a:pt x="14778" y="633"/>
                    <a:pt x="13148" y="189"/>
                  </a:cubicBezTo>
                  <a:cubicBezTo>
                    <a:pt x="11517" y="-255"/>
                    <a:pt x="9480" y="41"/>
                    <a:pt x="7238" y="1520"/>
                  </a:cubicBezTo>
                  <a:cubicBezTo>
                    <a:pt x="4997" y="3000"/>
                    <a:pt x="2551" y="5663"/>
                    <a:pt x="1125" y="8770"/>
                  </a:cubicBezTo>
                  <a:cubicBezTo>
                    <a:pt x="-301" y="11877"/>
                    <a:pt x="-709" y="15427"/>
                    <a:pt x="1940" y="17794"/>
                  </a:cubicBezTo>
                  <a:cubicBezTo>
                    <a:pt x="4589" y="20161"/>
                    <a:pt x="10295" y="21345"/>
                    <a:pt x="13963" y="21345"/>
                  </a:cubicBezTo>
                  <a:cubicBezTo>
                    <a:pt x="17631" y="21345"/>
                    <a:pt x="19261" y="20161"/>
                    <a:pt x="20891" y="18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0984316" y="226164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6200"/>
                    <a:pt x="3840" y="10800"/>
                    <a:pt x="7440" y="7200"/>
                  </a:cubicBezTo>
                  <a:cubicBezTo>
                    <a:pt x="11040" y="3600"/>
                    <a:pt x="163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1196247" y="124564"/>
              <a:ext cx="11827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21174" y="0"/>
                  </a:moveTo>
                  <a:cubicBezTo>
                    <a:pt x="17385" y="675"/>
                    <a:pt x="13595" y="1350"/>
                    <a:pt x="9995" y="3712"/>
                  </a:cubicBezTo>
                  <a:cubicBezTo>
                    <a:pt x="6395" y="6075"/>
                    <a:pt x="2985" y="10125"/>
                    <a:pt x="1279" y="12713"/>
                  </a:cubicBezTo>
                  <a:cubicBezTo>
                    <a:pt x="-426" y="15300"/>
                    <a:pt x="-426" y="16425"/>
                    <a:pt x="1279" y="17662"/>
                  </a:cubicBezTo>
                  <a:cubicBezTo>
                    <a:pt x="2985" y="18900"/>
                    <a:pt x="6395" y="20250"/>
                    <a:pt x="98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1305616" y="191736"/>
              <a:ext cx="134576" cy="103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090" fill="norm" stroke="1" extrusionOk="0">
                  <a:moveTo>
                    <a:pt x="15354" y="546"/>
                  </a:moveTo>
                  <a:cubicBezTo>
                    <a:pt x="11699" y="114"/>
                    <a:pt x="8044" y="-318"/>
                    <a:pt x="5551" y="330"/>
                  </a:cubicBezTo>
                  <a:cubicBezTo>
                    <a:pt x="3059" y="978"/>
                    <a:pt x="1730" y="2706"/>
                    <a:pt x="899" y="5730"/>
                  </a:cubicBezTo>
                  <a:cubicBezTo>
                    <a:pt x="68" y="8754"/>
                    <a:pt x="-264" y="13074"/>
                    <a:pt x="234" y="16098"/>
                  </a:cubicBezTo>
                  <a:cubicBezTo>
                    <a:pt x="733" y="19122"/>
                    <a:pt x="2062" y="20850"/>
                    <a:pt x="5219" y="21066"/>
                  </a:cubicBezTo>
                  <a:cubicBezTo>
                    <a:pt x="8376" y="21282"/>
                    <a:pt x="13361" y="19986"/>
                    <a:pt x="16351" y="18474"/>
                  </a:cubicBezTo>
                  <a:cubicBezTo>
                    <a:pt x="19342" y="16962"/>
                    <a:pt x="20339" y="15234"/>
                    <a:pt x="20838" y="12642"/>
                  </a:cubicBezTo>
                  <a:cubicBezTo>
                    <a:pt x="21336" y="10050"/>
                    <a:pt x="21336" y="6594"/>
                    <a:pt x="19674" y="5514"/>
                  </a:cubicBezTo>
                  <a:cubicBezTo>
                    <a:pt x="18013" y="4434"/>
                    <a:pt x="14690" y="5730"/>
                    <a:pt x="11367" y="7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1409766" y="346814"/>
              <a:ext cx="88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1676466" y="194414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1771716" y="162664"/>
              <a:ext cx="5903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6480" y="0"/>
                  </a:moveTo>
                  <a:cubicBezTo>
                    <a:pt x="10080" y="225"/>
                    <a:pt x="13680" y="450"/>
                    <a:pt x="16560" y="1688"/>
                  </a:cubicBezTo>
                  <a:cubicBezTo>
                    <a:pt x="19440" y="2925"/>
                    <a:pt x="21600" y="5175"/>
                    <a:pt x="18720" y="8662"/>
                  </a:cubicBezTo>
                  <a:cubicBezTo>
                    <a:pt x="15840" y="12150"/>
                    <a:pt x="7920" y="168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1218721" y="118577"/>
              <a:ext cx="158299" cy="24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67" fill="norm" stroke="1" extrusionOk="0">
                  <a:moveTo>
                    <a:pt x="4336" y="1104"/>
                  </a:moveTo>
                  <a:cubicBezTo>
                    <a:pt x="8600" y="725"/>
                    <a:pt x="12863" y="346"/>
                    <a:pt x="15989" y="156"/>
                  </a:cubicBezTo>
                  <a:cubicBezTo>
                    <a:pt x="19115" y="-33"/>
                    <a:pt x="21105" y="-33"/>
                    <a:pt x="21247" y="62"/>
                  </a:cubicBezTo>
                  <a:cubicBezTo>
                    <a:pt x="21389" y="156"/>
                    <a:pt x="19684" y="346"/>
                    <a:pt x="17410" y="535"/>
                  </a:cubicBezTo>
                  <a:cubicBezTo>
                    <a:pt x="15136" y="725"/>
                    <a:pt x="12294" y="914"/>
                    <a:pt x="10163" y="1104"/>
                  </a:cubicBezTo>
                  <a:cubicBezTo>
                    <a:pt x="8031" y="1293"/>
                    <a:pt x="6610" y="1483"/>
                    <a:pt x="5189" y="3946"/>
                  </a:cubicBezTo>
                  <a:cubicBezTo>
                    <a:pt x="3768" y="6409"/>
                    <a:pt x="2347" y="11146"/>
                    <a:pt x="1352" y="13988"/>
                  </a:cubicBezTo>
                  <a:cubicBezTo>
                    <a:pt x="357" y="16830"/>
                    <a:pt x="-211" y="17778"/>
                    <a:pt x="73" y="18535"/>
                  </a:cubicBezTo>
                  <a:cubicBezTo>
                    <a:pt x="357" y="19293"/>
                    <a:pt x="1494" y="19862"/>
                    <a:pt x="3910" y="20146"/>
                  </a:cubicBezTo>
                  <a:cubicBezTo>
                    <a:pt x="6326" y="20430"/>
                    <a:pt x="10021" y="20430"/>
                    <a:pt x="12578" y="20620"/>
                  </a:cubicBezTo>
                  <a:cubicBezTo>
                    <a:pt x="15136" y="20809"/>
                    <a:pt x="16557" y="21188"/>
                    <a:pt x="17978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1689166" y="144192"/>
              <a:ext cx="145257" cy="278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55" fill="norm" stroke="1" extrusionOk="0">
                  <a:moveTo>
                    <a:pt x="6574" y="446"/>
                  </a:moveTo>
                  <a:cubicBezTo>
                    <a:pt x="10017" y="282"/>
                    <a:pt x="13461" y="119"/>
                    <a:pt x="15965" y="37"/>
                  </a:cubicBezTo>
                  <a:cubicBezTo>
                    <a:pt x="18470" y="-45"/>
                    <a:pt x="20035" y="-45"/>
                    <a:pt x="20817" y="610"/>
                  </a:cubicBezTo>
                  <a:cubicBezTo>
                    <a:pt x="21600" y="1264"/>
                    <a:pt x="21600" y="2573"/>
                    <a:pt x="21287" y="4864"/>
                  </a:cubicBezTo>
                  <a:cubicBezTo>
                    <a:pt x="20974" y="7155"/>
                    <a:pt x="20348" y="10428"/>
                    <a:pt x="19565" y="13128"/>
                  </a:cubicBezTo>
                  <a:cubicBezTo>
                    <a:pt x="18783" y="15828"/>
                    <a:pt x="17843" y="17955"/>
                    <a:pt x="15339" y="19019"/>
                  </a:cubicBezTo>
                  <a:cubicBezTo>
                    <a:pt x="12835" y="20082"/>
                    <a:pt x="8765" y="20082"/>
                    <a:pt x="5948" y="20328"/>
                  </a:cubicBezTo>
                  <a:cubicBezTo>
                    <a:pt x="3130" y="20573"/>
                    <a:pt x="1565" y="21064"/>
                    <a:pt x="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79048" y="2186610"/>
              <a:ext cx="146517" cy="40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383" fill="norm" stroke="1" extrusionOk="0">
                  <a:moveTo>
                    <a:pt x="17429" y="4841"/>
                  </a:moveTo>
                  <a:cubicBezTo>
                    <a:pt x="17429" y="3710"/>
                    <a:pt x="17429" y="2579"/>
                    <a:pt x="16679" y="1731"/>
                  </a:cubicBezTo>
                  <a:cubicBezTo>
                    <a:pt x="15929" y="883"/>
                    <a:pt x="14429" y="317"/>
                    <a:pt x="12179" y="91"/>
                  </a:cubicBezTo>
                  <a:cubicBezTo>
                    <a:pt x="9929" y="-135"/>
                    <a:pt x="6929" y="-22"/>
                    <a:pt x="4379" y="1392"/>
                  </a:cubicBezTo>
                  <a:cubicBezTo>
                    <a:pt x="1829" y="2805"/>
                    <a:pt x="-271" y="5519"/>
                    <a:pt x="29" y="7272"/>
                  </a:cubicBezTo>
                  <a:cubicBezTo>
                    <a:pt x="329" y="9025"/>
                    <a:pt x="3029" y="9817"/>
                    <a:pt x="6779" y="10891"/>
                  </a:cubicBezTo>
                  <a:cubicBezTo>
                    <a:pt x="10529" y="11966"/>
                    <a:pt x="15329" y="13323"/>
                    <a:pt x="18029" y="14623"/>
                  </a:cubicBezTo>
                  <a:cubicBezTo>
                    <a:pt x="20729" y="15924"/>
                    <a:pt x="21329" y="17168"/>
                    <a:pt x="20279" y="18299"/>
                  </a:cubicBezTo>
                  <a:cubicBezTo>
                    <a:pt x="19229" y="19429"/>
                    <a:pt x="16529" y="20447"/>
                    <a:pt x="13679" y="20956"/>
                  </a:cubicBezTo>
                  <a:cubicBezTo>
                    <a:pt x="10829" y="21465"/>
                    <a:pt x="7829" y="21465"/>
                    <a:pt x="5879" y="21239"/>
                  </a:cubicBezTo>
                  <a:cubicBezTo>
                    <a:pt x="3929" y="21013"/>
                    <a:pt x="3029" y="20560"/>
                    <a:pt x="3029" y="20108"/>
                  </a:cubicBezTo>
                  <a:cubicBezTo>
                    <a:pt x="3029" y="19656"/>
                    <a:pt x="3929" y="19203"/>
                    <a:pt x="5129" y="18751"/>
                  </a:cubicBezTo>
                  <a:cubicBezTo>
                    <a:pt x="6329" y="18299"/>
                    <a:pt x="7829" y="17846"/>
                    <a:pt x="9329" y="17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323674" y="2245464"/>
              <a:ext cx="100593" cy="32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66" fill="norm" stroke="1" extrusionOk="0">
                  <a:moveTo>
                    <a:pt x="6536" y="0"/>
                  </a:moveTo>
                  <a:cubicBezTo>
                    <a:pt x="4286" y="1129"/>
                    <a:pt x="2036" y="2259"/>
                    <a:pt x="911" y="5153"/>
                  </a:cubicBezTo>
                  <a:cubicBezTo>
                    <a:pt x="-214" y="8047"/>
                    <a:pt x="-214" y="12706"/>
                    <a:pt x="461" y="15741"/>
                  </a:cubicBezTo>
                  <a:cubicBezTo>
                    <a:pt x="1136" y="18776"/>
                    <a:pt x="2486" y="20188"/>
                    <a:pt x="5411" y="20894"/>
                  </a:cubicBezTo>
                  <a:cubicBezTo>
                    <a:pt x="8336" y="21600"/>
                    <a:pt x="12836" y="21600"/>
                    <a:pt x="15761" y="21176"/>
                  </a:cubicBezTo>
                  <a:cubicBezTo>
                    <a:pt x="18686" y="20753"/>
                    <a:pt x="20036" y="19906"/>
                    <a:pt x="21386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297266" y="2366114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21600"/>
                  </a:moveTo>
                  <a:cubicBezTo>
                    <a:pt x="2274" y="20400"/>
                    <a:pt x="0" y="19200"/>
                    <a:pt x="0" y="16800"/>
                  </a:cubicBezTo>
                  <a:cubicBezTo>
                    <a:pt x="0" y="14400"/>
                    <a:pt x="2274" y="10800"/>
                    <a:pt x="6253" y="7800"/>
                  </a:cubicBezTo>
                  <a:cubicBezTo>
                    <a:pt x="10232" y="4800"/>
                    <a:pt x="1591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396933" y="2325104"/>
              <a:ext cx="270713" cy="42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01" fill="norm" stroke="1" extrusionOk="0">
                  <a:moveTo>
                    <a:pt x="4603" y="3005"/>
                  </a:moveTo>
                  <a:cubicBezTo>
                    <a:pt x="5427" y="2369"/>
                    <a:pt x="6251" y="1734"/>
                    <a:pt x="6169" y="1469"/>
                  </a:cubicBezTo>
                  <a:cubicBezTo>
                    <a:pt x="6087" y="1205"/>
                    <a:pt x="5097" y="1310"/>
                    <a:pt x="3778" y="2052"/>
                  </a:cubicBezTo>
                  <a:cubicBezTo>
                    <a:pt x="2459" y="2793"/>
                    <a:pt x="810" y="4169"/>
                    <a:pt x="233" y="5493"/>
                  </a:cubicBezTo>
                  <a:cubicBezTo>
                    <a:pt x="-344" y="6816"/>
                    <a:pt x="151" y="8087"/>
                    <a:pt x="1717" y="8722"/>
                  </a:cubicBezTo>
                  <a:cubicBezTo>
                    <a:pt x="3283" y="9358"/>
                    <a:pt x="5922" y="9358"/>
                    <a:pt x="7900" y="8934"/>
                  </a:cubicBezTo>
                  <a:cubicBezTo>
                    <a:pt x="9879" y="8510"/>
                    <a:pt x="11198" y="7663"/>
                    <a:pt x="12270" y="6763"/>
                  </a:cubicBezTo>
                  <a:cubicBezTo>
                    <a:pt x="13341" y="5863"/>
                    <a:pt x="14166" y="4910"/>
                    <a:pt x="14331" y="4646"/>
                  </a:cubicBezTo>
                  <a:cubicBezTo>
                    <a:pt x="14496" y="4381"/>
                    <a:pt x="14001" y="4805"/>
                    <a:pt x="13424" y="6393"/>
                  </a:cubicBezTo>
                  <a:cubicBezTo>
                    <a:pt x="12847" y="7981"/>
                    <a:pt x="12187" y="10734"/>
                    <a:pt x="11693" y="13116"/>
                  </a:cubicBezTo>
                  <a:cubicBezTo>
                    <a:pt x="11198" y="15499"/>
                    <a:pt x="10868" y="17510"/>
                    <a:pt x="10703" y="18940"/>
                  </a:cubicBezTo>
                  <a:cubicBezTo>
                    <a:pt x="10538" y="20369"/>
                    <a:pt x="10538" y="21216"/>
                    <a:pt x="10703" y="21375"/>
                  </a:cubicBezTo>
                  <a:cubicBezTo>
                    <a:pt x="10868" y="21534"/>
                    <a:pt x="11198" y="21005"/>
                    <a:pt x="11528" y="18569"/>
                  </a:cubicBezTo>
                  <a:cubicBezTo>
                    <a:pt x="11858" y="16134"/>
                    <a:pt x="12187" y="11793"/>
                    <a:pt x="12352" y="8669"/>
                  </a:cubicBezTo>
                  <a:cubicBezTo>
                    <a:pt x="12517" y="5546"/>
                    <a:pt x="12517" y="3640"/>
                    <a:pt x="12682" y="2422"/>
                  </a:cubicBezTo>
                  <a:cubicBezTo>
                    <a:pt x="12847" y="1205"/>
                    <a:pt x="13177" y="675"/>
                    <a:pt x="13919" y="358"/>
                  </a:cubicBezTo>
                  <a:cubicBezTo>
                    <a:pt x="14661" y="40"/>
                    <a:pt x="15815" y="-66"/>
                    <a:pt x="16722" y="40"/>
                  </a:cubicBezTo>
                  <a:cubicBezTo>
                    <a:pt x="17629" y="146"/>
                    <a:pt x="18288" y="463"/>
                    <a:pt x="19030" y="1310"/>
                  </a:cubicBezTo>
                  <a:cubicBezTo>
                    <a:pt x="19772" y="2158"/>
                    <a:pt x="20596" y="3534"/>
                    <a:pt x="20926" y="4487"/>
                  </a:cubicBezTo>
                  <a:cubicBezTo>
                    <a:pt x="21256" y="5440"/>
                    <a:pt x="21091" y="5969"/>
                    <a:pt x="20349" y="6499"/>
                  </a:cubicBezTo>
                  <a:cubicBezTo>
                    <a:pt x="19607" y="7028"/>
                    <a:pt x="18288" y="7558"/>
                    <a:pt x="17134" y="7822"/>
                  </a:cubicBezTo>
                  <a:cubicBezTo>
                    <a:pt x="15980" y="8087"/>
                    <a:pt x="14990" y="8087"/>
                    <a:pt x="14496" y="7822"/>
                  </a:cubicBezTo>
                  <a:cubicBezTo>
                    <a:pt x="14001" y="7558"/>
                    <a:pt x="14001" y="7028"/>
                    <a:pt x="14001" y="6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894166" y="2251814"/>
              <a:ext cx="6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63916" y="2550264"/>
              <a:ext cx="679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7" y="19326"/>
                    <a:pt x="5114" y="17053"/>
                    <a:pt x="7705" y="14400"/>
                  </a:cubicBezTo>
                  <a:cubicBezTo>
                    <a:pt x="10295" y="11747"/>
                    <a:pt x="12920" y="8716"/>
                    <a:pt x="15241" y="6253"/>
                  </a:cubicBezTo>
                  <a:cubicBezTo>
                    <a:pt x="17563" y="3789"/>
                    <a:pt x="19581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424266" y="2582014"/>
              <a:ext cx="431801" cy="10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3494" y="16518"/>
                  </a:moveTo>
                  <a:cubicBezTo>
                    <a:pt x="2753" y="17365"/>
                    <a:pt x="2012" y="18212"/>
                    <a:pt x="1324" y="19059"/>
                  </a:cubicBezTo>
                  <a:cubicBezTo>
                    <a:pt x="635" y="19906"/>
                    <a:pt x="0" y="20753"/>
                    <a:pt x="0" y="21176"/>
                  </a:cubicBezTo>
                  <a:cubicBezTo>
                    <a:pt x="0" y="21600"/>
                    <a:pt x="635" y="21600"/>
                    <a:pt x="2753" y="19694"/>
                  </a:cubicBezTo>
                  <a:cubicBezTo>
                    <a:pt x="4871" y="17788"/>
                    <a:pt x="8471" y="13976"/>
                    <a:pt x="11859" y="10376"/>
                  </a:cubicBezTo>
                  <a:cubicBezTo>
                    <a:pt x="15247" y="6776"/>
                    <a:pt x="18424" y="33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116416" y="2328014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091016" y="2486764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795824" y="2191260"/>
              <a:ext cx="162269" cy="332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481" fill="norm" stroke="1" extrusionOk="0">
                  <a:moveTo>
                    <a:pt x="17015" y="630"/>
                  </a:moveTo>
                  <a:cubicBezTo>
                    <a:pt x="15665" y="356"/>
                    <a:pt x="14315" y="83"/>
                    <a:pt x="12830" y="14"/>
                  </a:cubicBezTo>
                  <a:cubicBezTo>
                    <a:pt x="11345" y="-54"/>
                    <a:pt x="9725" y="83"/>
                    <a:pt x="7835" y="1108"/>
                  </a:cubicBezTo>
                  <a:cubicBezTo>
                    <a:pt x="5945" y="2133"/>
                    <a:pt x="3785" y="4047"/>
                    <a:pt x="2165" y="7123"/>
                  </a:cubicBezTo>
                  <a:cubicBezTo>
                    <a:pt x="545" y="10199"/>
                    <a:pt x="-535" y="14437"/>
                    <a:pt x="275" y="17240"/>
                  </a:cubicBezTo>
                  <a:cubicBezTo>
                    <a:pt x="1085" y="20042"/>
                    <a:pt x="3785" y="21409"/>
                    <a:pt x="6755" y="21478"/>
                  </a:cubicBezTo>
                  <a:cubicBezTo>
                    <a:pt x="9725" y="21546"/>
                    <a:pt x="12965" y="20316"/>
                    <a:pt x="15530" y="17650"/>
                  </a:cubicBezTo>
                  <a:cubicBezTo>
                    <a:pt x="18095" y="14984"/>
                    <a:pt x="19985" y="10883"/>
                    <a:pt x="20525" y="8149"/>
                  </a:cubicBezTo>
                  <a:cubicBezTo>
                    <a:pt x="21065" y="5414"/>
                    <a:pt x="20255" y="4047"/>
                    <a:pt x="19310" y="3090"/>
                  </a:cubicBezTo>
                  <a:cubicBezTo>
                    <a:pt x="18365" y="2133"/>
                    <a:pt x="17285" y="1587"/>
                    <a:pt x="16070" y="1313"/>
                  </a:cubicBezTo>
                  <a:cubicBezTo>
                    <a:pt x="14855" y="1040"/>
                    <a:pt x="13505" y="1040"/>
                    <a:pt x="12830" y="1381"/>
                  </a:cubicBezTo>
                  <a:cubicBezTo>
                    <a:pt x="12155" y="1723"/>
                    <a:pt x="12155" y="2407"/>
                    <a:pt x="12425" y="3159"/>
                  </a:cubicBezTo>
                  <a:cubicBezTo>
                    <a:pt x="12695" y="3911"/>
                    <a:pt x="13235" y="4731"/>
                    <a:pt x="13775" y="5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031374" y="2226414"/>
              <a:ext cx="99822" cy="30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36" fill="norm" stroke="1" extrusionOk="0">
                  <a:moveTo>
                    <a:pt x="5282" y="0"/>
                  </a:moveTo>
                  <a:cubicBezTo>
                    <a:pt x="3932" y="3575"/>
                    <a:pt x="2582" y="7150"/>
                    <a:pt x="1907" y="10279"/>
                  </a:cubicBezTo>
                  <a:cubicBezTo>
                    <a:pt x="1232" y="13407"/>
                    <a:pt x="1232" y="16088"/>
                    <a:pt x="1007" y="17950"/>
                  </a:cubicBezTo>
                  <a:cubicBezTo>
                    <a:pt x="782" y="19812"/>
                    <a:pt x="332" y="20855"/>
                    <a:pt x="107" y="20781"/>
                  </a:cubicBezTo>
                  <a:cubicBezTo>
                    <a:pt x="-118" y="20706"/>
                    <a:pt x="-118" y="19514"/>
                    <a:pt x="1457" y="17652"/>
                  </a:cubicBezTo>
                  <a:cubicBezTo>
                    <a:pt x="3032" y="15790"/>
                    <a:pt x="6182" y="13258"/>
                    <a:pt x="9107" y="11768"/>
                  </a:cubicBezTo>
                  <a:cubicBezTo>
                    <a:pt x="12032" y="10279"/>
                    <a:pt x="14732" y="9832"/>
                    <a:pt x="16757" y="9906"/>
                  </a:cubicBezTo>
                  <a:cubicBezTo>
                    <a:pt x="18782" y="9981"/>
                    <a:pt x="20132" y="10577"/>
                    <a:pt x="20807" y="11694"/>
                  </a:cubicBezTo>
                  <a:cubicBezTo>
                    <a:pt x="21482" y="12811"/>
                    <a:pt x="21482" y="14450"/>
                    <a:pt x="19682" y="16088"/>
                  </a:cubicBezTo>
                  <a:cubicBezTo>
                    <a:pt x="17882" y="17727"/>
                    <a:pt x="14282" y="19366"/>
                    <a:pt x="10457" y="20334"/>
                  </a:cubicBezTo>
                  <a:cubicBezTo>
                    <a:pt x="6632" y="21302"/>
                    <a:pt x="2582" y="21600"/>
                    <a:pt x="1682" y="21526"/>
                  </a:cubicBezTo>
                  <a:cubicBezTo>
                    <a:pt x="782" y="21451"/>
                    <a:pt x="3032" y="21004"/>
                    <a:pt x="5282" y="20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216387" y="2337279"/>
              <a:ext cx="90375" cy="19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342" fill="norm" stroke="1" extrusionOk="0">
                  <a:moveTo>
                    <a:pt x="9758" y="8041"/>
                  </a:moveTo>
                  <a:cubicBezTo>
                    <a:pt x="11198" y="6880"/>
                    <a:pt x="12638" y="5718"/>
                    <a:pt x="13598" y="4557"/>
                  </a:cubicBezTo>
                  <a:cubicBezTo>
                    <a:pt x="14558" y="3396"/>
                    <a:pt x="15038" y="2235"/>
                    <a:pt x="14078" y="1422"/>
                  </a:cubicBezTo>
                  <a:cubicBezTo>
                    <a:pt x="13118" y="609"/>
                    <a:pt x="10718" y="144"/>
                    <a:pt x="8318" y="28"/>
                  </a:cubicBezTo>
                  <a:cubicBezTo>
                    <a:pt x="5918" y="-88"/>
                    <a:pt x="3518" y="144"/>
                    <a:pt x="1838" y="841"/>
                  </a:cubicBezTo>
                  <a:cubicBezTo>
                    <a:pt x="158" y="1538"/>
                    <a:pt x="-802" y="2699"/>
                    <a:pt x="878" y="4673"/>
                  </a:cubicBezTo>
                  <a:cubicBezTo>
                    <a:pt x="2558" y="6647"/>
                    <a:pt x="6878" y="9435"/>
                    <a:pt x="10478" y="11409"/>
                  </a:cubicBezTo>
                  <a:cubicBezTo>
                    <a:pt x="14078" y="13383"/>
                    <a:pt x="16958" y="14544"/>
                    <a:pt x="18638" y="15706"/>
                  </a:cubicBezTo>
                  <a:cubicBezTo>
                    <a:pt x="20318" y="16867"/>
                    <a:pt x="20798" y="18028"/>
                    <a:pt x="20318" y="19073"/>
                  </a:cubicBezTo>
                  <a:cubicBezTo>
                    <a:pt x="19838" y="20118"/>
                    <a:pt x="18398" y="21047"/>
                    <a:pt x="16238" y="21280"/>
                  </a:cubicBezTo>
                  <a:cubicBezTo>
                    <a:pt x="14078" y="21512"/>
                    <a:pt x="11198" y="21047"/>
                    <a:pt x="8318" y="20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2363412" y="2321740"/>
              <a:ext cx="105555" cy="17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37" fill="norm" stroke="1" extrusionOk="0">
                  <a:moveTo>
                    <a:pt x="7145" y="10664"/>
                  </a:moveTo>
                  <a:cubicBezTo>
                    <a:pt x="8839" y="8123"/>
                    <a:pt x="10533" y="5582"/>
                    <a:pt x="11592" y="3676"/>
                  </a:cubicBezTo>
                  <a:cubicBezTo>
                    <a:pt x="12650" y="1770"/>
                    <a:pt x="13074" y="499"/>
                    <a:pt x="12015" y="118"/>
                  </a:cubicBezTo>
                  <a:cubicBezTo>
                    <a:pt x="10956" y="-263"/>
                    <a:pt x="8415" y="245"/>
                    <a:pt x="5874" y="2151"/>
                  </a:cubicBezTo>
                  <a:cubicBezTo>
                    <a:pt x="3333" y="4057"/>
                    <a:pt x="792" y="7361"/>
                    <a:pt x="156" y="10791"/>
                  </a:cubicBezTo>
                  <a:cubicBezTo>
                    <a:pt x="-479" y="14222"/>
                    <a:pt x="792" y="17779"/>
                    <a:pt x="4603" y="19558"/>
                  </a:cubicBezTo>
                  <a:cubicBezTo>
                    <a:pt x="8415" y="21337"/>
                    <a:pt x="14768" y="21337"/>
                    <a:pt x="21121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2526116" y="2283564"/>
              <a:ext cx="260351" cy="17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5274"/>
                  </a:moveTo>
                  <a:cubicBezTo>
                    <a:pt x="1580" y="6530"/>
                    <a:pt x="3161" y="7786"/>
                    <a:pt x="4654" y="9795"/>
                  </a:cubicBezTo>
                  <a:cubicBezTo>
                    <a:pt x="6146" y="11805"/>
                    <a:pt x="7551" y="14567"/>
                    <a:pt x="8166" y="16577"/>
                  </a:cubicBezTo>
                  <a:cubicBezTo>
                    <a:pt x="8780" y="18586"/>
                    <a:pt x="8605" y="19842"/>
                    <a:pt x="7990" y="20595"/>
                  </a:cubicBezTo>
                  <a:cubicBezTo>
                    <a:pt x="7376" y="21349"/>
                    <a:pt x="6322" y="21600"/>
                    <a:pt x="5444" y="20595"/>
                  </a:cubicBezTo>
                  <a:cubicBezTo>
                    <a:pt x="4566" y="19591"/>
                    <a:pt x="3863" y="17330"/>
                    <a:pt x="3863" y="14819"/>
                  </a:cubicBezTo>
                  <a:cubicBezTo>
                    <a:pt x="3863" y="12307"/>
                    <a:pt x="4566" y="9544"/>
                    <a:pt x="5532" y="7284"/>
                  </a:cubicBezTo>
                  <a:cubicBezTo>
                    <a:pt x="6498" y="5023"/>
                    <a:pt x="7727" y="3265"/>
                    <a:pt x="8693" y="2009"/>
                  </a:cubicBezTo>
                  <a:cubicBezTo>
                    <a:pt x="9659" y="753"/>
                    <a:pt x="10361" y="0"/>
                    <a:pt x="10976" y="377"/>
                  </a:cubicBezTo>
                  <a:cubicBezTo>
                    <a:pt x="11590" y="753"/>
                    <a:pt x="12117" y="2260"/>
                    <a:pt x="12644" y="5274"/>
                  </a:cubicBezTo>
                  <a:cubicBezTo>
                    <a:pt x="13171" y="8288"/>
                    <a:pt x="13698" y="12809"/>
                    <a:pt x="14137" y="15698"/>
                  </a:cubicBezTo>
                  <a:cubicBezTo>
                    <a:pt x="14576" y="18586"/>
                    <a:pt x="14927" y="19842"/>
                    <a:pt x="15366" y="19842"/>
                  </a:cubicBezTo>
                  <a:cubicBezTo>
                    <a:pt x="15805" y="19842"/>
                    <a:pt x="16332" y="18586"/>
                    <a:pt x="17385" y="15070"/>
                  </a:cubicBezTo>
                  <a:cubicBezTo>
                    <a:pt x="18439" y="11553"/>
                    <a:pt x="20020" y="57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2808142" y="2285580"/>
              <a:ext cx="257725" cy="14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037" fill="norm" stroke="1" extrusionOk="0">
                  <a:moveTo>
                    <a:pt x="309" y="6186"/>
                  </a:moveTo>
                  <a:cubicBezTo>
                    <a:pt x="309" y="7729"/>
                    <a:pt x="309" y="9272"/>
                    <a:pt x="923" y="10352"/>
                  </a:cubicBezTo>
                  <a:cubicBezTo>
                    <a:pt x="1538" y="11432"/>
                    <a:pt x="2767" y="12049"/>
                    <a:pt x="4172" y="11740"/>
                  </a:cubicBezTo>
                  <a:cubicBezTo>
                    <a:pt x="5577" y="11432"/>
                    <a:pt x="7158" y="10197"/>
                    <a:pt x="8036" y="8809"/>
                  </a:cubicBezTo>
                  <a:cubicBezTo>
                    <a:pt x="8914" y="7420"/>
                    <a:pt x="9089" y="5877"/>
                    <a:pt x="9089" y="4335"/>
                  </a:cubicBezTo>
                  <a:cubicBezTo>
                    <a:pt x="9089" y="2792"/>
                    <a:pt x="8914" y="1249"/>
                    <a:pt x="8299" y="477"/>
                  </a:cubicBezTo>
                  <a:cubicBezTo>
                    <a:pt x="7684" y="-294"/>
                    <a:pt x="6631" y="-294"/>
                    <a:pt x="5138" y="1712"/>
                  </a:cubicBezTo>
                  <a:cubicBezTo>
                    <a:pt x="3645" y="3717"/>
                    <a:pt x="1714" y="7729"/>
                    <a:pt x="748" y="10815"/>
                  </a:cubicBezTo>
                  <a:cubicBezTo>
                    <a:pt x="-218" y="13900"/>
                    <a:pt x="-218" y="16060"/>
                    <a:pt x="572" y="17912"/>
                  </a:cubicBezTo>
                  <a:cubicBezTo>
                    <a:pt x="1362" y="19763"/>
                    <a:pt x="2943" y="21306"/>
                    <a:pt x="6543" y="20997"/>
                  </a:cubicBezTo>
                  <a:cubicBezTo>
                    <a:pt x="10143" y="20689"/>
                    <a:pt x="15762" y="18529"/>
                    <a:pt x="21382" y="16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806700" y="2181964"/>
              <a:ext cx="846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50"/>
                    <a:pt x="0" y="10500"/>
                    <a:pt x="0" y="14100"/>
                  </a:cubicBezTo>
                  <a:cubicBezTo>
                    <a:pt x="0" y="17700"/>
                    <a:pt x="10800" y="196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3768184" y="2129047"/>
              <a:ext cx="249337" cy="39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62" fill="norm" stroke="1" extrusionOk="0">
                  <a:moveTo>
                    <a:pt x="214" y="4994"/>
                  </a:moveTo>
                  <a:cubicBezTo>
                    <a:pt x="214" y="4413"/>
                    <a:pt x="214" y="3832"/>
                    <a:pt x="125" y="3077"/>
                  </a:cubicBezTo>
                  <a:cubicBezTo>
                    <a:pt x="36" y="2323"/>
                    <a:pt x="-143" y="1394"/>
                    <a:pt x="214" y="813"/>
                  </a:cubicBezTo>
                  <a:cubicBezTo>
                    <a:pt x="571" y="232"/>
                    <a:pt x="1464" y="0"/>
                    <a:pt x="3695" y="0"/>
                  </a:cubicBezTo>
                  <a:cubicBezTo>
                    <a:pt x="5926" y="0"/>
                    <a:pt x="9497" y="232"/>
                    <a:pt x="12710" y="1045"/>
                  </a:cubicBezTo>
                  <a:cubicBezTo>
                    <a:pt x="15923" y="1858"/>
                    <a:pt x="18779" y="3252"/>
                    <a:pt x="20118" y="4994"/>
                  </a:cubicBezTo>
                  <a:cubicBezTo>
                    <a:pt x="21457" y="6735"/>
                    <a:pt x="21278" y="8826"/>
                    <a:pt x="19850" y="11265"/>
                  </a:cubicBezTo>
                  <a:cubicBezTo>
                    <a:pt x="18422" y="13703"/>
                    <a:pt x="15745" y="16490"/>
                    <a:pt x="12799" y="18290"/>
                  </a:cubicBezTo>
                  <a:cubicBezTo>
                    <a:pt x="9854" y="20090"/>
                    <a:pt x="6640" y="20903"/>
                    <a:pt x="4498" y="21252"/>
                  </a:cubicBezTo>
                  <a:cubicBezTo>
                    <a:pt x="2356" y="21600"/>
                    <a:pt x="1285" y="21484"/>
                    <a:pt x="750" y="21135"/>
                  </a:cubicBezTo>
                  <a:cubicBezTo>
                    <a:pt x="214" y="20787"/>
                    <a:pt x="214" y="20206"/>
                    <a:pt x="1107" y="19626"/>
                  </a:cubicBezTo>
                  <a:cubicBezTo>
                    <a:pt x="1999" y="19045"/>
                    <a:pt x="3784" y="18465"/>
                    <a:pt x="5569" y="17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062816" y="2467714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285066" y="2302614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272366" y="2429614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4625850" y="2049556"/>
              <a:ext cx="141817" cy="43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580"/>
                  </a:moveTo>
                  <a:cubicBezTo>
                    <a:pt x="17731" y="267"/>
                    <a:pt x="13863" y="-46"/>
                    <a:pt x="11284" y="6"/>
                  </a:cubicBezTo>
                  <a:cubicBezTo>
                    <a:pt x="8704" y="58"/>
                    <a:pt x="7415" y="476"/>
                    <a:pt x="6609" y="1206"/>
                  </a:cubicBezTo>
                  <a:cubicBezTo>
                    <a:pt x="5803" y="1937"/>
                    <a:pt x="5481" y="2980"/>
                    <a:pt x="5803" y="4337"/>
                  </a:cubicBezTo>
                  <a:cubicBezTo>
                    <a:pt x="6125" y="5693"/>
                    <a:pt x="7093" y="7363"/>
                    <a:pt x="7415" y="8458"/>
                  </a:cubicBezTo>
                  <a:cubicBezTo>
                    <a:pt x="7737" y="9554"/>
                    <a:pt x="7415" y="10076"/>
                    <a:pt x="6609" y="10545"/>
                  </a:cubicBezTo>
                  <a:cubicBezTo>
                    <a:pt x="5803" y="11015"/>
                    <a:pt x="4513" y="11432"/>
                    <a:pt x="3063" y="11537"/>
                  </a:cubicBezTo>
                  <a:cubicBezTo>
                    <a:pt x="1612" y="11641"/>
                    <a:pt x="0" y="11432"/>
                    <a:pt x="0" y="11276"/>
                  </a:cubicBezTo>
                  <a:cubicBezTo>
                    <a:pt x="0" y="11119"/>
                    <a:pt x="1612" y="11015"/>
                    <a:pt x="2740" y="11328"/>
                  </a:cubicBezTo>
                  <a:cubicBezTo>
                    <a:pt x="3869" y="11641"/>
                    <a:pt x="4513" y="12371"/>
                    <a:pt x="4513" y="13258"/>
                  </a:cubicBezTo>
                  <a:cubicBezTo>
                    <a:pt x="4513" y="14145"/>
                    <a:pt x="3869" y="15189"/>
                    <a:pt x="3224" y="15971"/>
                  </a:cubicBezTo>
                  <a:cubicBezTo>
                    <a:pt x="2579" y="16754"/>
                    <a:pt x="1934" y="17276"/>
                    <a:pt x="1451" y="18006"/>
                  </a:cubicBezTo>
                  <a:cubicBezTo>
                    <a:pt x="967" y="18737"/>
                    <a:pt x="645" y="19676"/>
                    <a:pt x="4030" y="20302"/>
                  </a:cubicBezTo>
                  <a:cubicBezTo>
                    <a:pt x="7415" y="20928"/>
                    <a:pt x="14507" y="21241"/>
                    <a:pt x="2160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4869266" y="2100356"/>
              <a:ext cx="222251" cy="25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1000"/>
                  </a:moveTo>
                  <a:cubicBezTo>
                    <a:pt x="823" y="460"/>
                    <a:pt x="1646" y="-80"/>
                    <a:pt x="2366" y="10"/>
                  </a:cubicBezTo>
                  <a:cubicBezTo>
                    <a:pt x="3086" y="100"/>
                    <a:pt x="3703" y="820"/>
                    <a:pt x="6069" y="3430"/>
                  </a:cubicBezTo>
                  <a:cubicBezTo>
                    <a:pt x="8434" y="6040"/>
                    <a:pt x="12549" y="10540"/>
                    <a:pt x="15429" y="13870"/>
                  </a:cubicBezTo>
                  <a:cubicBezTo>
                    <a:pt x="18309" y="17200"/>
                    <a:pt x="19954" y="19360"/>
                    <a:pt x="2160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4924611" y="2090947"/>
              <a:ext cx="173256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21301" y="1430"/>
                  </a:moveTo>
                  <a:cubicBezTo>
                    <a:pt x="20520" y="715"/>
                    <a:pt x="19740" y="0"/>
                    <a:pt x="19089" y="0"/>
                  </a:cubicBezTo>
                  <a:cubicBezTo>
                    <a:pt x="18438" y="0"/>
                    <a:pt x="17918" y="715"/>
                    <a:pt x="15966" y="3147"/>
                  </a:cubicBezTo>
                  <a:cubicBezTo>
                    <a:pt x="14014" y="5579"/>
                    <a:pt x="10631" y="9727"/>
                    <a:pt x="7638" y="12731"/>
                  </a:cubicBezTo>
                  <a:cubicBezTo>
                    <a:pt x="4646" y="15735"/>
                    <a:pt x="2043" y="17595"/>
                    <a:pt x="872" y="18882"/>
                  </a:cubicBezTo>
                  <a:cubicBezTo>
                    <a:pt x="-299" y="20170"/>
                    <a:pt x="-39" y="20885"/>
                    <a:pt x="2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5193116" y="2328014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5345516" y="2410564"/>
              <a:ext cx="88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5605866" y="2137514"/>
              <a:ext cx="146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4457"/>
                    <a:pt x="8765" y="8914"/>
                    <a:pt x="12365" y="12514"/>
                  </a:cubicBezTo>
                  <a:cubicBezTo>
                    <a:pt x="15965" y="16114"/>
                    <a:pt x="18783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5620897" y="2160470"/>
              <a:ext cx="181820" cy="3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80" fill="norm" stroke="1" extrusionOk="0">
                  <a:moveTo>
                    <a:pt x="21327" y="164"/>
                  </a:moveTo>
                  <a:cubicBezTo>
                    <a:pt x="20086" y="22"/>
                    <a:pt x="18844" y="-120"/>
                    <a:pt x="17851" y="164"/>
                  </a:cubicBezTo>
                  <a:cubicBezTo>
                    <a:pt x="16858" y="448"/>
                    <a:pt x="16113" y="1159"/>
                    <a:pt x="13755" y="3575"/>
                  </a:cubicBezTo>
                  <a:cubicBezTo>
                    <a:pt x="11396" y="5991"/>
                    <a:pt x="7424" y="10112"/>
                    <a:pt x="4693" y="13096"/>
                  </a:cubicBezTo>
                  <a:cubicBezTo>
                    <a:pt x="1961" y="16080"/>
                    <a:pt x="472" y="17927"/>
                    <a:pt x="99" y="19135"/>
                  </a:cubicBezTo>
                  <a:cubicBezTo>
                    <a:pt x="-273" y="20343"/>
                    <a:pt x="472" y="20912"/>
                    <a:pt x="1217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5847166" y="2322987"/>
              <a:ext cx="76201" cy="1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4312"/>
                  </a:moveTo>
                  <a:cubicBezTo>
                    <a:pt x="0" y="2812"/>
                    <a:pt x="0" y="1312"/>
                    <a:pt x="2400" y="562"/>
                  </a:cubicBezTo>
                  <a:cubicBezTo>
                    <a:pt x="4800" y="-188"/>
                    <a:pt x="9600" y="-188"/>
                    <a:pt x="12600" y="562"/>
                  </a:cubicBezTo>
                  <a:cubicBezTo>
                    <a:pt x="15600" y="1312"/>
                    <a:pt x="16800" y="2812"/>
                    <a:pt x="15000" y="5512"/>
                  </a:cubicBezTo>
                  <a:cubicBezTo>
                    <a:pt x="13200" y="8212"/>
                    <a:pt x="8400" y="12112"/>
                    <a:pt x="5100" y="14662"/>
                  </a:cubicBezTo>
                  <a:cubicBezTo>
                    <a:pt x="1800" y="17212"/>
                    <a:pt x="0" y="18412"/>
                    <a:pt x="600" y="19312"/>
                  </a:cubicBezTo>
                  <a:cubicBezTo>
                    <a:pt x="1200" y="20212"/>
                    <a:pt x="4200" y="20812"/>
                    <a:pt x="8100" y="21112"/>
                  </a:cubicBezTo>
                  <a:cubicBezTo>
                    <a:pt x="12000" y="21412"/>
                    <a:pt x="16800" y="21412"/>
                    <a:pt x="2160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5942416" y="2480414"/>
              <a:ext cx="95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6177366" y="2455014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6564716" y="2385164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6748866" y="2455014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6983816" y="2086714"/>
              <a:ext cx="1905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67"/>
                    <a:pt x="7200" y="6933"/>
                    <a:pt x="10800" y="10533"/>
                  </a:cubicBezTo>
                  <a:cubicBezTo>
                    <a:pt x="14400" y="14133"/>
                    <a:pt x="18000" y="17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009216" y="2061444"/>
              <a:ext cx="203201" cy="38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1401"/>
                  </a:moveTo>
                  <a:cubicBezTo>
                    <a:pt x="21375" y="814"/>
                    <a:pt x="21150" y="227"/>
                    <a:pt x="20475" y="51"/>
                  </a:cubicBezTo>
                  <a:cubicBezTo>
                    <a:pt x="19800" y="-125"/>
                    <a:pt x="18675" y="110"/>
                    <a:pt x="17100" y="1401"/>
                  </a:cubicBezTo>
                  <a:cubicBezTo>
                    <a:pt x="15525" y="2692"/>
                    <a:pt x="13500" y="5040"/>
                    <a:pt x="10687" y="8268"/>
                  </a:cubicBezTo>
                  <a:cubicBezTo>
                    <a:pt x="7875" y="11497"/>
                    <a:pt x="4275" y="15605"/>
                    <a:pt x="2362" y="17953"/>
                  </a:cubicBezTo>
                  <a:cubicBezTo>
                    <a:pt x="450" y="20301"/>
                    <a:pt x="225" y="20888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7244530" y="2334364"/>
              <a:ext cx="9611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246" fill="norm" stroke="1" extrusionOk="0">
                  <a:moveTo>
                    <a:pt x="5554" y="0"/>
                  </a:moveTo>
                  <a:cubicBezTo>
                    <a:pt x="4145" y="5312"/>
                    <a:pt x="2736" y="10623"/>
                    <a:pt x="1797" y="14341"/>
                  </a:cubicBezTo>
                  <a:cubicBezTo>
                    <a:pt x="858" y="18059"/>
                    <a:pt x="389" y="20184"/>
                    <a:pt x="154" y="20361"/>
                  </a:cubicBezTo>
                  <a:cubicBezTo>
                    <a:pt x="-81" y="20538"/>
                    <a:pt x="-81" y="18767"/>
                    <a:pt x="389" y="15935"/>
                  </a:cubicBezTo>
                  <a:cubicBezTo>
                    <a:pt x="858" y="13102"/>
                    <a:pt x="1797" y="9207"/>
                    <a:pt x="2971" y="6551"/>
                  </a:cubicBezTo>
                  <a:cubicBezTo>
                    <a:pt x="4145" y="3895"/>
                    <a:pt x="5554" y="2479"/>
                    <a:pt x="8136" y="1416"/>
                  </a:cubicBezTo>
                  <a:cubicBezTo>
                    <a:pt x="10719" y="354"/>
                    <a:pt x="14476" y="-354"/>
                    <a:pt x="17058" y="1948"/>
                  </a:cubicBezTo>
                  <a:cubicBezTo>
                    <a:pt x="19641" y="4249"/>
                    <a:pt x="21049" y="9561"/>
                    <a:pt x="21284" y="13102"/>
                  </a:cubicBezTo>
                  <a:cubicBezTo>
                    <a:pt x="21519" y="16643"/>
                    <a:pt x="20580" y="18413"/>
                    <a:pt x="19876" y="19476"/>
                  </a:cubicBezTo>
                  <a:cubicBezTo>
                    <a:pt x="19171" y="20538"/>
                    <a:pt x="18702" y="20892"/>
                    <a:pt x="18232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7472766" y="2011461"/>
              <a:ext cx="77419" cy="538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62" fill="norm" stroke="1" extrusionOk="0">
                  <a:moveTo>
                    <a:pt x="0" y="724"/>
                  </a:moveTo>
                  <a:cubicBezTo>
                    <a:pt x="1751" y="386"/>
                    <a:pt x="3503" y="47"/>
                    <a:pt x="5838" y="4"/>
                  </a:cubicBezTo>
                  <a:cubicBezTo>
                    <a:pt x="8173" y="-38"/>
                    <a:pt x="11092" y="216"/>
                    <a:pt x="14011" y="1021"/>
                  </a:cubicBezTo>
                  <a:cubicBezTo>
                    <a:pt x="16930" y="1826"/>
                    <a:pt x="19849" y="3181"/>
                    <a:pt x="20141" y="4451"/>
                  </a:cubicBezTo>
                  <a:cubicBezTo>
                    <a:pt x="20432" y="5722"/>
                    <a:pt x="18097" y="6908"/>
                    <a:pt x="15762" y="7797"/>
                  </a:cubicBezTo>
                  <a:cubicBezTo>
                    <a:pt x="13427" y="8687"/>
                    <a:pt x="11092" y="9280"/>
                    <a:pt x="9924" y="9788"/>
                  </a:cubicBezTo>
                  <a:cubicBezTo>
                    <a:pt x="8757" y="10296"/>
                    <a:pt x="8757" y="10720"/>
                    <a:pt x="10508" y="11355"/>
                  </a:cubicBezTo>
                  <a:cubicBezTo>
                    <a:pt x="12259" y="11990"/>
                    <a:pt x="15762" y="12837"/>
                    <a:pt x="18097" y="14023"/>
                  </a:cubicBezTo>
                  <a:cubicBezTo>
                    <a:pt x="20432" y="15209"/>
                    <a:pt x="21600" y="16734"/>
                    <a:pt x="21308" y="17920"/>
                  </a:cubicBezTo>
                  <a:cubicBezTo>
                    <a:pt x="21016" y="19106"/>
                    <a:pt x="19265" y="19953"/>
                    <a:pt x="16346" y="20503"/>
                  </a:cubicBezTo>
                  <a:cubicBezTo>
                    <a:pt x="13427" y="21054"/>
                    <a:pt x="9341" y="21308"/>
                    <a:pt x="5254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7810966" y="2245464"/>
              <a:ext cx="284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2275" y="21600"/>
                  </a:moveTo>
                  <a:cubicBezTo>
                    <a:pt x="1475" y="21240"/>
                    <a:pt x="675" y="20880"/>
                    <a:pt x="275" y="19800"/>
                  </a:cubicBezTo>
                  <a:cubicBezTo>
                    <a:pt x="-125" y="18720"/>
                    <a:pt x="-125" y="16920"/>
                    <a:pt x="515" y="14040"/>
                  </a:cubicBezTo>
                  <a:cubicBezTo>
                    <a:pt x="1155" y="11160"/>
                    <a:pt x="2435" y="7200"/>
                    <a:pt x="3475" y="5040"/>
                  </a:cubicBezTo>
                  <a:cubicBezTo>
                    <a:pt x="4515" y="2880"/>
                    <a:pt x="5315" y="2520"/>
                    <a:pt x="6355" y="3600"/>
                  </a:cubicBezTo>
                  <a:cubicBezTo>
                    <a:pt x="7395" y="4680"/>
                    <a:pt x="8675" y="7200"/>
                    <a:pt x="9955" y="9540"/>
                  </a:cubicBezTo>
                  <a:cubicBezTo>
                    <a:pt x="11235" y="11880"/>
                    <a:pt x="12515" y="14040"/>
                    <a:pt x="13635" y="15480"/>
                  </a:cubicBezTo>
                  <a:cubicBezTo>
                    <a:pt x="14755" y="16920"/>
                    <a:pt x="15715" y="17640"/>
                    <a:pt x="16435" y="17280"/>
                  </a:cubicBezTo>
                  <a:cubicBezTo>
                    <a:pt x="17155" y="16920"/>
                    <a:pt x="17635" y="15480"/>
                    <a:pt x="18035" y="13680"/>
                  </a:cubicBezTo>
                  <a:cubicBezTo>
                    <a:pt x="18435" y="11880"/>
                    <a:pt x="18755" y="9720"/>
                    <a:pt x="19315" y="7380"/>
                  </a:cubicBezTo>
                  <a:cubicBezTo>
                    <a:pt x="19875" y="5040"/>
                    <a:pt x="20675" y="2520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8272866" y="2112114"/>
              <a:ext cx="19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322"/>
                    <a:pt x="16800" y="10643"/>
                    <a:pt x="13200" y="14243"/>
                  </a:cubicBezTo>
                  <a:cubicBezTo>
                    <a:pt x="9600" y="17843"/>
                    <a:pt x="480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8247466" y="2064810"/>
              <a:ext cx="163214" cy="321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18" fill="norm" stroke="1" extrusionOk="0">
                  <a:moveTo>
                    <a:pt x="4985" y="3977"/>
                  </a:moveTo>
                  <a:cubicBezTo>
                    <a:pt x="4708" y="2714"/>
                    <a:pt x="4431" y="1452"/>
                    <a:pt x="4985" y="751"/>
                  </a:cubicBezTo>
                  <a:cubicBezTo>
                    <a:pt x="5538" y="49"/>
                    <a:pt x="6923" y="-91"/>
                    <a:pt x="9277" y="49"/>
                  </a:cubicBezTo>
                  <a:cubicBezTo>
                    <a:pt x="11631" y="190"/>
                    <a:pt x="14954" y="610"/>
                    <a:pt x="17446" y="1382"/>
                  </a:cubicBezTo>
                  <a:cubicBezTo>
                    <a:pt x="19938" y="2153"/>
                    <a:pt x="21600" y="3275"/>
                    <a:pt x="21323" y="4888"/>
                  </a:cubicBezTo>
                  <a:cubicBezTo>
                    <a:pt x="21046" y="6501"/>
                    <a:pt x="18831" y="8605"/>
                    <a:pt x="16754" y="9727"/>
                  </a:cubicBezTo>
                  <a:cubicBezTo>
                    <a:pt x="14677" y="10849"/>
                    <a:pt x="12738" y="10990"/>
                    <a:pt x="12600" y="11200"/>
                  </a:cubicBezTo>
                  <a:cubicBezTo>
                    <a:pt x="12462" y="11410"/>
                    <a:pt x="14123" y="11691"/>
                    <a:pt x="15646" y="12462"/>
                  </a:cubicBezTo>
                  <a:cubicBezTo>
                    <a:pt x="17169" y="13234"/>
                    <a:pt x="18554" y="14496"/>
                    <a:pt x="19385" y="15478"/>
                  </a:cubicBezTo>
                  <a:cubicBezTo>
                    <a:pt x="20215" y="16460"/>
                    <a:pt x="20492" y="17161"/>
                    <a:pt x="18969" y="18143"/>
                  </a:cubicBezTo>
                  <a:cubicBezTo>
                    <a:pt x="17446" y="19125"/>
                    <a:pt x="14123" y="20387"/>
                    <a:pt x="10938" y="20948"/>
                  </a:cubicBezTo>
                  <a:cubicBezTo>
                    <a:pt x="7754" y="21509"/>
                    <a:pt x="4708" y="21369"/>
                    <a:pt x="2908" y="20948"/>
                  </a:cubicBezTo>
                  <a:cubicBezTo>
                    <a:pt x="1108" y="20527"/>
                    <a:pt x="554" y="19826"/>
                    <a:pt x="0" y="19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8454937" y="2202902"/>
              <a:ext cx="135430" cy="15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993" fill="norm" stroke="1" extrusionOk="0">
                  <a:moveTo>
                    <a:pt x="5311" y="9372"/>
                  </a:moveTo>
                  <a:cubicBezTo>
                    <a:pt x="3650" y="9372"/>
                    <a:pt x="1988" y="9372"/>
                    <a:pt x="2653" y="9081"/>
                  </a:cubicBezTo>
                  <a:cubicBezTo>
                    <a:pt x="3317" y="8789"/>
                    <a:pt x="6308" y="8205"/>
                    <a:pt x="8468" y="7329"/>
                  </a:cubicBezTo>
                  <a:cubicBezTo>
                    <a:pt x="10628" y="6454"/>
                    <a:pt x="11957" y="5286"/>
                    <a:pt x="12788" y="3972"/>
                  </a:cubicBezTo>
                  <a:cubicBezTo>
                    <a:pt x="13619" y="2659"/>
                    <a:pt x="13951" y="1199"/>
                    <a:pt x="13120" y="470"/>
                  </a:cubicBezTo>
                  <a:cubicBezTo>
                    <a:pt x="12290" y="-260"/>
                    <a:pt x="10296" y="-260"/>
                    <a:pt x="7970" y="1345"/>
                  </a:cubicBezTo>
                  <a:cubicBezTo>
                    <a:pt x="5644" y="2951"/>
                    <a:pt x="2985" y="6162"/>
                    <a:pt x="1490" y="9372"/>
                  </a:cubicBezTo>
                  <a:cubicBezTo>
                    <a:pt x="-6" y="12583"/>
                    <a:pt x="-338" y="15794"/>
                    <a:pt x="327" y="17983"/>
                  </a:cubicBezTo>
                  <a:cubicBezTo>
                    <a:pt x="991" y="20172"/>
                    <a:pt x="2653" y="21340"/>
                    <a:pt x="6308" y="20902"/>
                  </a:cubicBezTo>
                  <a:cubicBezTo>
                    <a:pt x="9964" y="20464"/>
                    <a:pt x="15613" y="18421"/>
                    <a:pt x="21262" y="16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8575296" y="2183701"/>
              <a:ext cx="142071" cy="157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084" fill="norm" stroke="1" extrusionOk="0">
                  <a:moveTo>
                    <a:pt x="2261" y="8293"/>
                  </a:moveTo>
                  <a:cubicBezTo>
                    <a:pt x="1626" y="6872"/>
                    <a:pt x="991" y="5451"/>
                    <a:pt x="514" y="4030"/>
                  </a:cubicBezTo>
                  <a:cubicBezTo>
                    <a:pt x="38" y="2609"/>
                    <a:pt x="-280" y="1188"/>
                    <a:pt x="355" y="478"/>
                  </a:cubicBezTo>
                  <a:cubicBezTo>
                    <a:pt x="991" y="-233"/>
                    <a:pt x="2579" y="-233"/>
                    <a:pt x="5279" y="1046"/>
                  </a:cubicBezTo>
                  <a:cubicBezTo>
                    <a:pt x="7979" y="2325"/>
                    <a:pt x="11791" y="4883"/>
                    <a:pt x="14332" y="7583"/>
                  </a:cubicBezTo>
                  <a:cubicBezTo>
                    <a:pt x="16873" y="10283"/>
                    <a:pt x="18144" y="13125"/>
                    <a:pt x="18620" y="15256"/>
                  </a:cubicBezTo>
                  <a:cubicBezTo>
                    <a:pt x="19096" y="17388"/>
                    <a:pt x="18779" y="18809"/>
                    <a:pt x="17508" y="19804"/>
                  </a:cubicBezTo>
                  <a:cubicBezTo>
                    <a:pt x="16238" y="20799"/>
                    <a:pt x="14014" y="21367"/>
                    <a:pt x="12585" y="20941"/>
                  </a:cubicBezTo>
                  <a:cubicBezTo>
                    <a:pt x="11155" y="20514"/>
                    <a:pt x="10520" y="19093"/>
                    <a:pt x="12108" y="15541"/>
                  </a:cubicBezTo>
                  <a:cubicBezTo>
                    <a:pt x="13696" y="11988"/>
                    <a:pt x="17508" y="6304"/>
                    <a:pt x="21320" y="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8778604" y="2160549"/>
              <a:ext cx="129263" cy="154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058" fill="norm" stroke="1" extrusionOk="0">
                  <a:moveTo>
                    <a:pt x="373" y="5506"/>
                  </a:moveTo>
                  <a:cubicBezTo>
                    <a:pt x="24" y="8674"/>
                    <a:pt x="-324" y="11842"/>
                    <a:pt x="547" y="11122"/>
                  </a:cubicBezTo>
                  <a:cubicBezTo>
                    <a:pt x="1418" y="10402"/>
                    <a:pt x="3508" y="5794"/>
                    <a:pt x="6470" y="3058"/>
                  </a:cubicBezTo>
                  <a:cubicBezTo>
                    <a:pt x="9431" y="322"/>
                    <a:pt x="13263" y="-542"/>
                    <a:pt x="16224" y="322"/>
                  </a:cubicBezTo>
                  <a:cubicBezTo>
                    <a:pt x="19186" y="1186"/>
                    <a:pt x="21276" y="3778"/>
                    <a:pt x="21276" y="7522"/>
                  </a:cubicBezTo>
                  <a:cubicBezTo>
                    <a:pt x="21276" y="11266"/>
                    <a:pt x="19186" y="16162"/>
                    <a:pt x="17095" y="21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9035913" y="2021643"/>
              <a:ext cx="170405" cy="293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104" fill="norm" stroke="1" extrusionOk="0">
                  <a:moveTo>
                    <a:pt x="20951" y="1025"/>
                  </a:moveTo>
                  <a:cubicBezTo>
                    <a:pt x="17568" y="265"/>
                    <a:pt x="14185" y="-496"/>
                    <a:pt x="10671" y="417"/>
                  </a:cubicBezTo>
                  <a:cubicBezTo>
                    <a:pt x="7158" y="1329"/>
                    <a:pt x="3515" y="3915"/>
                    <a:pt x="1563" y="6653"/>
                  </a:cubicBezTo>
                  <a:cubicBezTo>
                    <a:pt x="-389" y="9391"/>
                    <a:pt x="-649" y="12281"/>
                    <a:pt x="1563" y="14715"/>
                  </a:cubicBezTo>
                  <a:cubicBezTo>
                    <a:pt x="3775" y="17149"/>
                    <a:pt x="8459" y="19127"/>
                    <a:pt x="13144" y="2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9193616" y="2194664"/>
              <a:ext cx="38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856"/>
                    <a:pt x="16800" y="9712"/>
                    <a:pt x="13200" y="13312"/>
                  </a:cubicBezTo>
                  <a:cubicBezTo>
                    <a:pt x="9600" y="16912"/>
                    <a:pt x="4800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9225366" y="2093129"/>
              <a:ext cx="111102" cy="184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878" fill="norm" stroke="1" extrusionOk="0">
                  <a:moveTo>
                    <a:pt x="0" y="13673"/>
                  </a:moveTo>
                  <a:cubicBezTo>
                    <a:pt x="0" y="9593"/>
                    <a:pt x="0" y="5513"/>
                    <a:pt x="785" y="2993"/>
                  </a:cubicBezTo>
                  <a:cubicBezTo>
                    <a:pt x="1571" y="473"/>
                    <a:pt x="3142" y="-487"/>
                    <a:pt x="6873" y="233"/>
                  </a:cubicBezTo>
                  <a:cubicBezTo>
                    <a:pt x="10604" y="953"/>
                    <a:pt x="16495" y="3353"/>
                    <a:pt x="19047" y="6593"/>
                  </a:cubicBezTo>
                  <a:cubicBezTo>
                    <a:pt x="21600" y="9833"/>
                    <a:pt x="20815" y="13913"/>
                    <a:pt x="18262" y="16553"/>
                  </a:cubicBezTo>
                  <a:cubicBezTo>
                    <a:pt x="15709" y="19193"/>
                    <a:pt x="11389" y="20393"/>
                    <a:pt x="8247" y="20753"/>
                  </a:cubicBezTo>
                  <a:cubicBezTo>
                    <a:pt x="5105" y="21113"/>
                    <a:pt x="3142" y="20633"/>
                    <a:pt x="2553" y="20153"/>
                  </a:cubicBezTo>
                  <a:cubicBezTo>
                    <a:pt x="1964" y="19673"/>
                    <a:pt x="2749" y="19193"/>
                    <a:pt x="3535" y="18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9346016" y="2035914"/>
              <a:ext cx="8998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11782" y="0"/>
                  </a:moveTo>
                  <a:cubicBezTo>
                    <a:pt x="15709" y="2487"/>
                    <a:pt x="19636" y="4975"/>
                    <a:pt x="20618" y="7920"/>
                  </a:cubicBezTo>
                  <a:cubicBezTo>
                    <a:pt x="21600" y="10865"/>
                    <a:pt x="19636" y="14269"/>
                    <a:pt x="15709" y="16625"/>
                  </a:cubicBezTo>
                  <a:cubicBezTo>
                    <a:pt x="11782" y="18982"/>
                    <a:pt x="5891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8761816" y="2201014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11"/>
                    <a:pt x="7200" y="6821"/>
                    <a:pt x="3600" y="10421"/>
                  </a:cubicBezTo>
                  <a:cubicBezTo>
                    <a:pt x="0" y="14021"/>
                    <a:pt x="0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822016" y="1978764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815666" y="1889864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904566" y="1927964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889422" y="1834598"/>
              <a:ext cx="27845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532" fill="norm" stroke="1" extrusionOk="0">
                  <a:moveTo>
                    <a:pt x="1782" y="13332"/>
                  </a:moveTo>
                  <a:cubicBezTo>
                    <a:pt x="239" y="6132"/>
                    <a:pt x="-1304" y="-1068"/>
                    <a:pt x="1782" y="132"/>
                  </a:cubicBezTo>
                  <a:cubicBezTo>
                    <a:pt x="4867" y="1332"/>
                    <a:pt x="12582" y="10932"/>
                    <a:pt x="20296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7942121" y="1716297"/>
              <a:ext cx="102146" cy="32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21" fill="norm" stroke="1" extrusionOk="0">
                  <a:moveTo>
                    <a:pt x="18628" y="14447"/>
                  </a:moveTo>
                  <a:cubicBezTo>
                    <a:pt x="17746" y="13184"/>
                    <a:pt x="16865" y="11922"/>
                    <a:pt x="15322" y="11221"/>
                  </a:cubicBezTo>
                  <a:cubicBezTo>
                    <a:pt x="13779" y="10519"/>
                    <a:pt x="11575" y="10379"/>
                    <a:pt x="9591" y="10660"/>
                  </a:cubicBezTo>
                  <a:cubicBezTo>
                    <a:pt x="7608" y="10940"/>
                    <a:pt x="5844" y="11642"/>
                    <a:pt x="4081" y="13114"/>
                  </a:cubicBezTo>
                  <a:cubicBezTo>
                    <a:pt x="2318" y="14587"/>
                    <a:pt x="555" y="16831"/>
                    <a:pt x="114" y="18374"/>
                  </a:cubicBezTo>
                  <a:cubicBezTo>
                    <a:pt x="-327" y="19917"/>
                    <a:pt x="555" y="20758"/>
                    <a:pt x="2097" y="21179"/>
                  </a:cubicBezTo>
                  <a:cubicBezTo>
                    <a:pt x="3640" y="21600"/>
                    <a:pt x="5844" y="21600"/>
                    <a:pt x="8930" y="20127"/>
                  </a:cubicBezTo>
                  <a:cubicBezTo>
                    <a:pt x="12016" y="18655"/>
                    <a:pt x="15983" y="15709"/>
                    <a:pt x="18187" y="12343"/>
                  </a:cubicBezTo>
                  <a:cubicBezTo>
                    <a:pt x="20391" y="8977"/>
                    <a:pt x="20832" y="5190"/>
                    <a:pt x="20832" y="2945"/>
                  </a:cubicBezTo>
                  <a:cubicBezTo>
                    <a:pt x="20832" y="701"/>
                    <a:pt x="20391" y="0"/>
                    <a:pt x="19730" y="0"/>
                  </a:cubicBezTo>
                  <a:cubicBezTo>
                    <a:pt x="19069" y="0"/>
                    <a:pt x="18187" y="701"/>
                    <a:pt x="17746" y="2945"/>
                  </a:cubicBezTo>
                  <a:cubicBezTo>
                    <a:pt x="17306" y="5190"/>
                    <a:pt x="17306" y="8977"/>
                    <a:pt x="17967" y="11642"/>
                  </a:cubicBezTo>
                  <a:cubicBezTo>
                    <a:pt x="18628" y="14306"/>
                    <a:pt x="19951" y="15849"/>
                    <a:pt x="21273" y="17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727387" y="3167137"/>
              <a:ext cx="290730" cy="17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905" fill="norm" stroke="1" extrusionOk="0">
                  <a:moveTo>
                    <a:pt x="9760" y="7341"/>
                  </a:moveTo>
                  <a:cubicBezTo>
                    <a:pt x="9760" y="5106"/>
                    <a:pt x="9760" y="2872"/>
                    <a:pt x="9369" y="1506"/>
                  </a:cubicBezTo>
                  <a:cubicBezTo>
                    <a:pt x="8977" y="141"/>
                    <a:pt x="8195" y="-356"/>
                    <a:pt x="6786" y="265"/>
                  </a:cubicBezTo>
                  <a:cubicBezTo>
                    <a:pt x="5377" y="885"/>
                    <a:pt x="3342" y="2623"/>
                    <a:pt x="2090" y="4858"/>
                  </a:cubicBezTo>
                  <a:cubicBezTo>
                    <a:pt x="838" y="7092"/>
                    <a:pt x="369" y="9823"/>
                    <a:pt x="134" y="12058"/>
                  </a:cubicBezTo>
                  <a:cubicBezTo>
                    <a:pt x="-101" y="14292"/>
                    <a:pt x="-101" y="16030"/>
                    <a:pt x="760" y="17023"/>
                  </a:cubicBezTo>
                  <a:cubicBezTo>
                    <a:pt x="1621" y="18016"/>
                    <a:pt x="3342" y="18265"/>
                    <a:pt x="4673" y="17147"/>
                  </a:cubicBezTo>
                  <a:cubicBezTo>
                    <a:pt x="6003" y="16030"/>
                    <a:pt x="6942" y="13547"/>
                    <a:pt x="7490" y="11685"/>
                  </a:cubicBezTo>
                  <a:cubicBezTo>
                    <a:pt x="8038" y="9823"/>
                    <a:pt x="8195" y="8582"/>
                    <a:pt x="8351" y="8706"/>
                  </a:cubicBezTo>
                  <a:cubicBezTo>
                    <a:pt x="8508" y="8830"/>
                    <a:pt x="8664" y="10320"/>
                    <a:pt x="8742" y="11934"/>
                  </a:cubicBezTo>
                  <a:cubicBezTo>
                    <a:pt x="8821" y="13547"/>
                    <a:pt x="8821" y="15285"/>
                    <a:pt x="8899" y="16775"/>
                  </a:cubicBezTo>
                  <a:cubicBezTo>
                    <a:pt x="8977" y="18265"/>
                    <a:pt x="9134" y="19506"/>
                    <a:pt x="9603" y="20251"/>
                  </a:cubicBezTo>
                  <a:cubicBezTo>
                    <a:pt x="10073" y="20996"/>
                    <a:pt x="10856" y="21244"/>
                    <a:pt x="11795" y="20251"/>
                  </a:cubicBezTo>
                  <a:cubicBezTo>
                    <a:pt x="12734" y="19258"/>
                    <a:pt x="13829" y="17023"/>
                    <a:pt x="14377" y="15285"/>
                  </a:cubicBezTo>
                  <a:cubicBezTo>
                    <a:pt x="14925" y="13547"/>
                    <a:pt x="14925" y="12306"/>
                    <a:pt x="14847" y="12306"/>
                  </a:cubicBezTo>
                  <a:cubicBezTo>
                    <a:pt x="14769" y="12306"/>
                    <a:pt x="14612" y="13547"/>
                    <a:pt x="14456" y="14789"/>
                  </a:cubicBezTo>
                  <a:cubicBezTo>
                    <a:pt x="14299" y="16030"/>
                    <a:pt x="14142" y="17272"/>
                    <a:pt x="14064" y="16651"/>
                  </a:cubicBezTo>
                  <a:cubicBezTo>
                    <a:pt x="13986" y="16030"/>
                    <a:pt x="13986" y="13547"/>
                    <a:pt x="14142" y="11437"/>
                  </a:cubicBezTo>
                  <a:cubicBezTo>
                    <a:pt x="14299" y="9327"/>
                    <a:pt x="14612" y="7589"/>
                    <a:pt x="15082" y="6099"/>
                  </a:cubicBezTo>
                  <a:cubicBezTo>
                    <a:pt x="15551" y="4610"/>
                    <a:pt x="16177" y="3368"/>
                    <a:pt x="16803" y="3120"/>
                  </a:cubicBezTo>
                  <a:cubicBezTo>
                    <a:pt x="17429" y="2872"/>
                    <a:pt x="18056" y="3616"/>
                    <a:pt x="18447" y="4610"/>
                  </a:cubicBezTo>
                  <a:cubicBezTo>
                    <a:pt x="18838" y="5603"/>
                    <a:pt x="18995" y="6844"/>
                    <a:pt x="19464" y="8830"/>
                  </a:cubicBezTo>
                  <a:cubicBezTo>
                    <a:pt x="19934" y="10816"/>
                    <a:pt x="20716" y="13547"/>
                    <a:pt x="21499" y="16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2064683" y="2991504"/>
              <a:ext cx="131234" cy="32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12194" y="13593"/>
                  </a:moveTo>
                  <a:cubicBezTo>
                    <a:pt x="13239" y="13035"/>
                    <a:pt x="14284" y="12478"/>
                    <a:pt x="13761" y="12199"/>
                  </a:cubicBezTo>
                  <a:cubicBezTo>
                    <a:pt x="13239" y="11921"/>
                    <a:pt x="11148" y="11921"/>
                    <a:pt x="8710" y="12826"/>
                  </a:cubicBezTo>
                  <a:cubicBezTo>
                    <a:pt x="6271" y="13732"/>
                    <a:pt x="3484" y="15544"/>
                    <a:pt x="1916" y="16798"/>
                  </a:cubicBezTo>
                  <a:cubicBezTo>
                    <a:pt x="348" y="18052"/>
                    <a:pt x="0" y="18749"/>
                    <a:pt x="0" y="19446"/>
                  </a:cubicBezTo>
                  <a:cubicBezTo>
                    <a:pt x="0" y="20142"/>
                    <a:pt x="348" y="20839"/>
                    <a:pt x="2265" y="20979"/>
                  </a:cubicBezTo>
                  <a:cubicBezTo>
                    <a:pt x="4181" y="21118"/>
                    <a:pt x="7665" y="20700"/>
                    <a:pt x="10974" y="18540"/>
                  </a:cubicBezTo>
                  <a:cubicBezTo>
                    <a:pt x="14284" y="16380"/>
                    <a:pt x="17419" y="12478"/>
                    <a:pt x="18987" y="9342"/>
                  </a:cubicBezTo>
                  <a:cubicBezTo>
                    <a:pt x="20555" y="6207"/>
                    <a:pt x="20555" y="3838"/>
                    <a:pt x="20206" y="2305"/>
                  </a:cubicBezTo>
                  <a:cubicBezTo>
                    <a:pt x="19858" y="772"/>
                    <a:pt x="19161" y="75"/>
                    <a:pt x="18290" y="6"/>
                  </a:cubicBezTo>
                  <a:cubicBezTo>
                    <a:pt x="17419" y="-64"/>
                    <a:pt x="16374" y="493"/>
                    <a:pt x="15503" y="3071"/>
                  </a:cubicBezTo>
                  <a:cubicBezTo>
                    <a:pt x="14632" y="5650"/>
                    <a:pt x="13935" y="10248"/>
                    <a:pt x="13935" y="13453"/>
                  </a:cubicBezTo>
                  <a:cubicBezTo>
                    <a:pt x="13935" y="16659"/>
                    <a:pt x="14632" y="18470"/>
                    <a:pt x="16026" y="19585"/>
                  </a:cubicBezTo>
                  <a:cubicBezTo>
                    <a:pt x="17419" y="20700"/>
                    <a:pt x="19510" y="21118"/>
                    <a:pt x="2160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2653116" y="3186260"/>
              <a:ext cx="184151" cy="18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6367"/>
                  </a:moveTo>
                  <a:cubicBezTo>
                    <a:pt x="497" y="5167"/>
                    <a:pt x="993" y="3967"/>
                    <a:pt x="1366" y="2647"/>
                  </a:cubicBezTo>
                  <a:cubicBezTo>
                    <a:pt x="1738" y="1327"/>
                    <a:pt x="1986" y="-113"/>
                    <a:pt x="2110" y="7"/>
                  </a:cubicBezTo>
                  <a:cubicBezTo>
                    <a:pt x="2234" y="127"/>
                    <a:pt x="2234" y="1807"/>
                    <a:pt x="2483" y="5287"/>
                  </a:cubicBezTo>
                  <a:cubicBezTo>
                    <a:pt x="2731" y="8767"/>
                    <a:pt x="3228" y="14047"/>
                    <a:pt x="3972" y="17167"/>
                  </a:cubicBezTo>
                  <a:cubicBezTo>
                    <a:pt x="4717" y="20287"/>
                    <a:pt x="5710" y="21247"/>
                    <a:pt x="6703" y="21367"/>
                  </a:cubicBezTo>
                  <a:cubicBezTo>
                    <a:pt x="7697" y="21487"/>
                    <a:pt x="8690" y="20767"/>
                    <a:pt x="9931" y="18367"/>
                  </a:cubicBezTo>
                  <a:cubicBezTo>
                    <a:pt x="11172" y="15967"/>
                    <a:pt x="12662" y="11887"/>
                    <a:pt x="13531" y="8887"/>
                  </a:cubicBezTo>
                  <a:cubicBezTo>
                    <a:pt x="14400" y="5887"/>
                    <a:pt x="14648" y="3967"/>
                    <a:pt x="14648" y="3727"/>
                  </a:cubicBezTo>
                  <a:cubicBezTo>
                    <a:pt x="14648" y="3487"/>
                    <a:pt x="14400" y="4927"/>
                    <a:pt x="14400" y="7447"/>
                  </a:cubicBezTo>
                  <a:cubicBezTo>
                    <a:pt x="14400" y="9967"/>
                    <a:pt x="14648" y="13567"/>
                    <a:pt x="15145" y="15967"/>
                  </a:cubicBezTo>
                  <a:cubicBezTo>
                    <a:pt x="15641" y="18367"/>
                    <a:pt x="16386" y="19567"/>
                    <a:pt x="17503" y="20167"/>
                  </a:cubicBezTo>
                  <a:cubicBezTo>
                    <a:pt x="18621" y="20767"/>
                    <a:pt x="20110" y="20767"/>
                    <a:pt x="21600" y="20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2846510" y="3207797"/>
              <a:ext cx="103351" cy="39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526" fill="norm" stroke="1" extrusionOk="0">
                  <a:moveTo>
                    <a:pt x="7185" y="1869"/>
                  </a:moveTo>
                  <a:cubicBezTo>
                    <a:pt x="5889" y="5183"/>
                    <a:pt x="4593" y="8497"/>
                    <a:pt x="3945" y="11583"/>
                  </a:cubicBezTo>
                  <a:cubicBezTo>
                    <a:pt x="3297" y="14669"/>
                    <a:pt x="3297" y="17526"/>
                    <a:pt x="3081" y="19240"/>
                  </a:cubicBezTo>
                  <a:cubicBezTo>
                    <a:pt x="2865" y="20955"/>
                    <a:pt x="2433" y="21526"/>
                    <a:pt x="2001" y="21526"/>
                  </a:cubicBezTo>
                  <a:cubicBezTo>
                    <a:pt x="1569" y="21526"/>
                    <a:pt x="1137" y="20955"/>
                    <a:pt x="705" y="18669"/>
                  </a:cubicBezTo>
                  <a:cubicBezTo>
                    <a:pt x="273" y="16383"/>
                    <a:pt x="-159" y="12383"/>
                    <a:pt x="57" y="9469"/>
                  </a:cubicBezTo>
                  <a:cubicBezTo>
                    <a:pt x="273" y="6555"/>
                    <a:pt x="1137" y="4726"/>
                    <a:pt x="2217" y="3355"/>
                  </a:cubicBezTo>
                  <a:cubicBezTo>
                    <a:pt x="3297" y="1983"/>
                    <a:pt x="4593" y="1069"/>
                    <a:pt x="6321" y="555"/>
                  </a:cubicBezTo>
                  <a:cubicBezTo>
                    <a:pt x="8049" y="40"/>
                    <a:pt x="10209" y="-74"/>
                    <a:pt x="12369" y="40"/>
                  </a:cubicBezTo>
                  <a:cubicBezTo>
                    <a:pt x="14529" y="155"/>
                    <a:pt x="16689" y="497"/>
                    <a:pt x="18417" y="1526"/>
                  </a:cubicBezTo>
                  <a:cubicBezTo>
                    <a:pt x="20145" y="2555"/>
                    <a:pt x="21441" y="4269"/>
                    <a:pt x="21009" y="5640"/>
                  </a:cubicBezTo>
                  <a:cubicBezTo>
                    <a:pt x="20577" y="7012"/>
                    <a:pt x="18417" y="8040"/>
                    <a:pt x="16257" y="8669"/>
                  </a:cubicBezTo>
                  <a:cubicBezTo>
                    <a:pt x="14097" y="9297"/>
                    <a:pt x="11937" y="9526"/>
                    <a:pt x="9561" y="9126"/>
                  </a:cubicBezTo>
                  <a:cubicBezTo>
                    <a:pt x="7185" y="8726"/>
                    <a:pt x="4593" y="7697"/>
                    <a:pt x="2001" y="6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3024347" y="2982064"/>
              <a:ext cx="479670" cy="410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98" fill="norm" stroke="1" extrusionOk="0">
                  <a:moveTo>
                    <a:pt x="4150" y="13292"/>
                  </a:moveTo>
                  <a:cubicBezTo>
                    <a:pt x="4150" y="12738"/>
                    <a:pt x="4150" y="12185"/>
                    <a:pt x="4150" y="11631"/>
                  </a:cubicBezTo>
                  <a:cubicBezTo>
                    <a:pt x="4150" y="11077"/>
                    <a:pt x="4150" y="10523"/>
                    <a:pt x="3912" y="10191"/>
                  </a:cubicBezTo>
                  <a:cubicBezTo>
                    <a:pt x="3674" y="9858"/>
                    <a:pt x="3198" y="9748"/>
                    <a:pt x="2532" y="10578"/>
                  </a:cubicBezTo>
                  <a:cubicBezTo>
                    <a:pt x="1866" y="11409"/>
                    <a:pt x="1010" y="13182"/>
                    <a:pt x="534" y="14788"/>
                  </a:cubicBezTo>
                  <a:cubicBezTo>
                    <a:pt x="58" y="16394"/>
                    <a:pt x="-37" y="17834"/>
                    <a:pt x="11" y="18831"/>
                  </a:cubicBezTo>
                  <a:cubicBezTo>
                    <a:pt x="58" y="19828"/>
                    <a:pt x="248" y="20382"/>
                    <a:pt x="582" y="20658"/>
                  </a:cubicBezTo>
                  <a:cubicBezTo>
                    <a:pt x="915" y="20935"/>
                    <a:pt x="1390" y="20935"/>
                    <a:pt x="1866" y="20437"/>
                  </a:cubicBezTo>
                  <a:cubicBezTo>
                    <a:pt x="2342" y="19938"/>
                    <a:pt x="2818" y="18942"/>
                    <a:pt x="3293" y="16615"/>
                  </a:cubicBezTo>
                  <a:cubicBezTo>
                    <a:pt x="3769" y="14289"/>
                    <a:pt x="4245" y="10634"/>
                    <a:pt x="4578" y="7865"/>
                  </a:cubicBezTo>
                  <a:cubicBezTo>
                    <a:pt x="4911" y="5095"/>
                    <a:pt x="5101" y="3212"/>
                    <a:pt x="5196" y="1938"/>
                  </a:cubicBezTo>
                  <a:cubicBezTo>
                    <a:pt x="5292" y="665"/>
                    <a:pt x="5292" y="0"/>
                    <a:pt x="5196" y="0"/>
                  </a:cubicBezTo>
                  <a:cubicBezTo>
                    <a:pt x="5101" y="0"/>
                    <a:pt x="4911" y="665"/>
                    <a:pt x="4530" y="3212"/>
                  </a:cubicBezTo>
                  <a:cubicBezTo>
                    <a:pt x="4150" y="5760"/>
                    <a:pt x="3579" y="10191"/>
                    <a:pt x="3293" y="13071"/>
                  </a:cubicBezTo>
                  <a:cubicBezTo>
                    <a:pt x="3008" y="15951"/>
                    <a:pt x="3008" y="17280"/>
                    <a:pt x="3151" y="18166"/>
                  </a:cubicBezTo>
                  <a:cubicBezTo>
                    <a:pt x="3293" y="19052"/>
                    <a:pt x="3579" y="19495"/>
                    <a:pt x="3912" y="19883"/>
                  </a:cubicBezTo>
                  <a:cubicBezTo>
                    <a:pt x="4245" y="20271"/>
                    <a:pt x="4626" y="20603"/>
                    <a:pt x="5244" y="20548"/>
                  </a:cubicBezTo>
                  <a:cubicBezTo>
                    <a:pt x="5863" y="20492"/>
                    <a:pt x="6719" y="20049"/>
                    <a:pt x="7433" y="19163"/>
                  </a:cubicBezTo>
                  <a:cubicBezTo>
                    <a:pt x="8146" y="18277"/>
                    <a:pt x="8717" y="16948"/>
                    <a:pt x="9003" y="16006"/>
                  </a:cubicBezTo>
                  <a:cubicBezTo>
                    <a:pt x="9288" y="15065"/>
                    <a:pt x="9288" y="14511"/>
                    <a:pt x="9145" y="14012"/>
                  </a:cubicBezTo>
                  <a:cubicBezTo>
                    <a:pt x="9003" y="13514"/>
                    <a:pt x="8717" y="13071"/>
                    <a:pt x="8384" y="13126"/>
                  </a:cubicBezTo>
                  <a:cubicBezTo>
                    <a:pt x="8051" y="13182"/>
                    <a:pt x="7670" y="13735"/>
                    <a:pt x="7242" y="14954"/>
                  </a:cubicBezTo>
                  <a:cubicBezTo>
                    <a:pt x="6814" y="16172"/>
                    <a:pt x="6338" y="18055"/>
                    <a:pt x="6100" y="19274"/>
                  </a:cubicBezTo>
                  <a:cubicBezTo>
                    <a:pt x="5863" y="20492"/>
                    <a:pt x="5863" y="21046"/>
                    <a:pt x="6100" y="21323"/>
                  </a:cubicBezTo>
                  <a:cubicBezTo>
                    <a:pt x="6338" y="21600"/>
                    <a:pt x="6814" y="21600"/>
                    <a:pt x="7290" y="20935"/>
                  </a:cubicBezTo>
                  <a:cubicBezTo>
                    <a:pt x="7766" y="20271"/>
                    <a:pt x="8241" y="18942"/>
                    <a:pt x="8574" y="17945"/>
                  </a:cubicBezTo>
                  <a:cubicBezTo>
                    <a:pt x="8907" y="16948"/>
                    <a:pt x="9098" y="16283"/>
                    <a:pt x="9193" y="16228"/>
                  </a:cubicBezTo>
                  <a:cubicBezTo>
                    <a:pt x="9288" y="16172"/>
                    <a:pt x="9288" y="16726"/>
                    <a:pt x="9241" y="17335"/>
                  </a:cubicBezTo>
                  <a:cubicBezTo>
                    <a:pt x="9193" y="17945"/>
                    <a:pt x="9098" y="18609"/>
                    <a:pt x="9145" y="19218"/>
                  </a:cubicBezTo>
                  <a:cubicBezTo>
                    <a:pt x="9193" y="19828"/>
                    <a:pt x="9383" y="20382"/>
                    <a:pt x="9669" y="20437"/>
                  </a:cubicBezTo>
                  <a:cubicBezTo>
                    <a:pt x="9954" y="20492"/>
                    <a:pt x="10335" y="20049"/>
                    <a:pt x="11048" y="18055"/>
                  </a:cubicBezTo>
                  <a:cubicBezTo>
                    <a:pt x="11762" y="16062"/>
                    <a:pt x="12809" y="12517"/>
                    <a:pt x="13618" y="9637"/>
                  </a:cubicBezTo>
                  <a:cubicBezTo>
                    <a:pt x="14426" y="6757"/>
                    <a:pt x="14997" y="4542"/>
                    <a:pt x="15330" y="3046"/>
                  </a:cubicBezTo>
                  <a:cubicBezTo>
                    <a:pt x="15663" y="1551"/>
                    <a:pt x="15759" y="775"/>
                    <a:pt x="15711" y="775"/>
                  </a:cubicBezTo>
                  <a:cubicBezTo>
                    <a:pt x="15663" y="775"/>
                    <a:pt x="15473" y="1551"/>
                    <a:pt x="15093" y="3600"/>
                  </a:cubicBezTo>
                  <a:cubicBezTo>
                    <a:pt x="14712" y="5649"/>
                    <a:pt x="14141" y="8972"/>
                    <a:pt x="13808" y="11631"/>
                  </a:cubicBezTo>
                  <a:cubicBezTo>
                    <a:pt x="13475" y="14289"/>
                    <a:pt x="13380" y="16283"/>
                    <a:pt x="13475" y="17502"/>
                  </a:cubicBezTo>
                  <a:cubicBezTo>
                    <a:pt x="13570" y="18720"/>
                    <a:pt x="13856" y="19163"/>
                    <a:pt x="14236" y="19274"/>
                  </a:cubicBezTo>
                  <a:cubicBezTo>
                    <a:pt x="14617" y="19385"/>
                    <a:pt x="15093" y="19163"/>
                    <a:pt x="15901" y="18222"/>
                  </a:cubicBezTo>
                  <a:cubicBezTo>
                    <a:pt x="16710" y="17280"/>
                    <a:pt x="17852" y="15618"/>
                    <a:pt x="18470" y="14511"/>
                  </a:cubicBezTo>
                  <a:cubicBezTo>
                    <a:pt x="19089" y="13403"/>
                    <a:pt x="19184" y="12849"/>
                    <a:pt x="19041" y="12794"/>
                  </a:cubicBezTo>
                  <a:cubicBezTo>
                    <a:pt x="18899" y="12738"/>
                    <a:pt x="18518" y="13182"/>
                    <a:pt x="18090" y="14234"/>
                  </a:cubicBezTo>
                  <a:cubicBezTo>
                    <a:pt x="17662" y="15286"/>
                    <a:pt x="17186" y="16948"/>
                    <a:pt x="16948" y="18166"/>
                  </a:cubicBezTo>
                  <a:cubicBezTo>
                    <a:pt x="16710" y="19385"/>
                    <a:pt x="16710" y="20160"/>
                    <a:pt x="17186" y="20548"/>
                  </a:cubicBezTo>
                  <a:cubicBezTo>
                    <a:pt x="17662" y="20935"/>
                    <a:pt x="18613" y="20935"/>
                    <a:pt x="19422" y="20492"/>
                  </a:cubicBezTo>
                  <a:cubicBezTo>
                    <a:pt x="20231" y="20049"/>
                    <a:pt x="20897" y="19163"/>
                    <a:pt x="21563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3250016" y="3121764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4102763" y="3060205"/>
              <a:ext cx="499804" cy="36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766" fill="norm" stroke="1" extrusionOk="0">
                  <a:moveTo>
                    <a:pt x="4822" y="981"/>
                  </a:moveTo>
                  <a:cubicBezTo>
                    <a:pt x="4822" y="131"/>
                    <a:pt x="4822" y="-718"/>
                    <a:pt x="4685" y="981"/>
                  </a:cubicBezTo>
                  <a:cubicBezTo>
                    <a:pt x="4549" y="2680"/>
                    <a:pt x="4277" y="6927"/>
                    <a:pt x="4141" y="10325"/>
                  </a:cubicBezTo>
                  <a:cubicBezTo>
                    <a:pt x="4005" y="13722"/>
                    <a:pt x="4005" y="16271"/>
                    <a:pt x="4096" y="17848"/>
                  </a:cubicBezTo>
                  <a:cubicBezTo>
                    <a:pt x="4186" y="19426"/>
                    <a:pt x="4368" y="20033"/>
                    <a:pt x="4731" y="20397"/>
                  </a:cubicBezTo>
                  <a:cubicBezTo>
                    <a:pt x="5094" y="20761"/>
                    <a:pt x="5638" y="20882"/>
                    <a:pt x="6047" y="20639"/>
                  </a:cubicBezTo>
                  <a:cubicBezTo>
                    <a:pt x="6455" y="20397"/>
                    <a:pt x="6727" y="19790"/>
                    <a:pt x="6455" y="18516"/>
                  </a:cubicBezTo>
                  <a:cubicBezTo>
                    <a:pt x="6183" y="17242"/>
                    <a:pt x="5366" y="15300"/>
                    <a:pt x="4549" y="14026"/>
                  </a:cubicBezTo>
                  <a:cubicBezTo>
                    <a:pt x="3733" y="12752"/>
                    <a:pt x="2916" y="12145"/>
                    <a:pt x="2054" y="11720"/>
                  </a:cubicBezTo>
                  <a:cubicBezTo>
                    <a:pt x="1191" y="11295"/>
                    <a:pt x="284" y="11053"/>
                    <a:pt x="57" y="10871"/>
                  </a:cubicBezTo>
                  <a:cubicBezTo>
                    <a:pt x="-170" y="10689"/>
                    <a:pt x="284" y="10567"/>
                    <a:pt x="1373" y="9657"/>
                  </a:cubicBezTo>
                  <a:cubicBezTo>
                    <a:pt x="2462" y="8747"/>
                    <a:pt x="4186" y="7048"/>
                    <a:pt x="5412" y="5774"/>
                  </a:cubicBezTo>
                  <a:cubicBezTo>
                    <a:pt x="6637" y="4500"/>
                    <a:pt x="7363" y="3651"/>
                    <a:pt x="8043" y="2983"/>
                  </a:cubicBezTo>
                  <a:cubicBezTo>
                    <a:pt x="8724" y="2316"/>
                    <a:pt x="9359" y="1830"/>
                    <a:pt x="9677" y="1891"/>
                  </a:cubicBezTo>
                  <a:cubicBezTo>
                    <a:pt x="9995" y="1952"/>
                    <a:pt x="9995" y="2558"/>
                    <a:pt x="9859" y="4136"/>
                  </a:cubicBezTo>
                  <a:cubicBezTo>
                    <a:pt x="9722" y="5713"/>
                    <a:pt x="9450" y="8262"/>
                    <a:pt x="9178" y="10567"/>
                  </a:cubicBezTo>
                  <a:cubicBezTo>
                    <a:pt x="8906" y="12873"/>
                    <a:pt x="8633" y="14936"/>
                    <a:pt x="8361" y="16392"/>
                  </a:cubicBezTo>
                  <a:cubicBezTo>
                    <a:pt x="8089" y="17848"/>
                    <a:pt x="7817" y="18698"/>
                    <a:pt x="7726" y="18819"/>
                  </a:cubicBezTo>
                  <a:cubicBezTo>
                    <a:pt x="7635" y="18940"/>
                    <a:pt x="7726" y="18334"/>
                    <a:pt x="7998" y="17363"/>
                  </a:cubicBezTo>
                  <a:cubicBezTo>
                    <a:pt x="8270" y="16392"/>
                    <a:pt x="8724" y="15057"/>
                    <a:pt x="9133" y="14147"/>
                  </a:cubicBezTo>
                  <a:cubicBezTo>
                    <a:pt x="9541" y="13237"/>
                    <a:pt x="9904" y="12752"/>
                    <a:pt x="10267" y="12752"/>
                  </a:cubicBezTo>
                  <a:cubicBezTo>
                    <a:pt x="10630" y="12752"/>
                    <a:pt x="10993" y="13237"/>
                    <a:pt x="11220" y="13844"/>
                  </a:cubicBezTo>
                  <a:cubicBezTo>
                    <a:pt x="11447" y="14451"/>
                    <a:pt x="11538" y="15179"/>
                    <a:pt x="11764" y="16028"/>
                  </a:cubicBezTo>
                  <a:cubicBezTo>
                    <a:pt x="11991" y="16878"/>
                    <a:pt x="12354" y="17848"/>
                    <a:pt x="12808" y="18334"/>
                  </a:cubicBezTo>
                  <a:cubicBezTo>
                    <a:pt x="13262" y="18819"/>
                    <a:pt x="13806" y="18819"/>
                    <a:pt x="14487" y="18091"/>
                  </a:cubicBezTo>
                  <a:cubicBezTo>
                    <a:pt x="15168" y="17363"/>
                    <a:pt x="15985" y="15907"/>
                    <a:pt x="16438" y="14815"/>
                  </a:cubicBezTo>
                  <a:cubicBezTo>
                    <a:pt x="16892" y="13722"/>
                    <a:pt x="16983" y="12994"/>
                    <a:pt x="16801" y="12570"/>
                  </a:cubicBezTo>
                  <a:cubicBezTo>
                    <a:pt x="16620" y="12145"/>
                    <a:pt x="16166" y="12024"/>
                    <a:pt x="15712" y="12327"/>
                  </a:cubicBezTo>
                  <a:cubicBezTo>
                    <a:pt x="15259" y="12630"/>
                    <a:pt x="14805" y="13358"/>
                    <a:pt x="14623" y="14451"/>
                  </a:cubicBezTo>
                  <a:cubicBezTo>
                    <a:pt x="14442" y="15543"/>
                    <a:pt x="14533" y="16999"/>
                    <a:pt x="15077" y="17970"/>
                  </a:cubicBezTo>
                  <a:cubicBezTo>
                    <a:pt x="15622" y="18940"/>
                    <a:pt x="16620" y="19426"/>
                    <a:pt x="17754" y="19486"/>
                  </a:cubicBezTo>
                  <a:cubicBezTo>
                    <a:pt x="18889" y="19547"/>
                    <a:pt x="20159" y="19183"/>
                    <a:pt x="21430" y="18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5182005" y="3055003"/>
              <a:ext cx="169862" cy="38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56" fill="norm" stroke="1" extrusionOk="0">
                  <a:moveTo>
                    <a:pt x="17400" y="14463"/>
                  </a:moveTo>
                  <a:cubicBezTo>
                    <a:pt x="17400" y="13882"/>
                    <a:pt x="17400" y="13302"/>
                    <a:pt x="17000" y="12779"/>
                  </a:cubicBezTo>
                  <a:cubicBezTo>
                    <a:pt x="16600" y="12257"/>
                    <a:pt x="15800" y="11792"/>
                    <a:pt x="13400" y="12082"/>
                  </a:cubicBezTo>
                  <a:cubicBezTo>
                    <a:pt x="11000" y="12373"/>
                    <a:pt x="7000" y="13418"/>
                    <a:pt x="4467" y="14695"/>
                  </a:cubicBezTo>
                  <a:cubicBezTo>
                    <a:pt x="1933" y="15973"/>
                    <a:pt x="867" y="17482"/>
                    <a:pt x="333" y="18586"/>
                  </a:cubicBezTo>
                  <a:cubicBezTo>
                    <a:pt x="-200" y="19689"/>
                    <a:pt x="-200" y="20386"/>
                    <a:pt x="1133" y="20850"/>
                  </a:cubicBezTo>
                  <a:cubicBezTo>
                    <a:pt x="2467" y="21315"/>
                    <a:pt x="5133" y="21547"/>
                    <a:pt x="7800" y="20618"/>
                  </a:cubicBezTo>
                  <a:cubicBezTo>
                    <a:pt x="10467" y="19689"/>
                    <a:pt x="13133" y="17599"/>
                    <a:pt x="14867" y="14986"/>
                  </a:cubicBezTo>
                  <a:cubicBezTo>
                    <a:pt x="16600" y="12373"/>
                    <a:pt x="17400" y="9237"/>
                    <a:pt x="17800" y="6857"/>
                  </a:cubicBezTo>
                  <a:cubicBezTo>
                    <a:pt x="18200" y="4476"/>
                    <a:pt x="18200" y="2850"/>
                    <a:pt x="18067" y="1747"/>
                  </a:cubicBezTo>
                  <a:cubicBezTo>
                    <a:pt x="17933" y="644"/>
                    <a:pt x="17667" y="63"/>
                    <a:pt x="17133" y="5"/>
                  </a:cubicBezTo>
                  <a:cubicBezTo>
                    <a:pt x="16600" y="-53"/>
                    <a:pt x="15800" y="412"/>
                    <a:pt x="14600" y="2153"/>
                  </a:cubicBezTo>
                  <a:cubicBezTo>
                    <a:pt x="13400" y="3895"/>
                    <a:pt x="11800" y="6915"/>
                    <a:pt x="11000" y="9644"/>
                  </a:cubicBezTo>
                  <a:cubicBezTo>
                    <a:pt x="10200" y="12373"/>
                    <a:pt x="10200" y="14812"/>
                    <a:pt x="10600" y="16321"/>
                  </a:cubicBezTo>
                  <a:cubicBezTo>
                    <a:pt x="11000" y="17831"/>
                    <a:pt x="11800" y="18412"/>
                    <a:pt x="12600" y="18992"/>
                  </a:cubicBezTo>
                  <a:cubicBezTo>
                    <a:pt x="13400" y="19573"/>
                    <a:pt x="14200" y="20153"/>
                    <a:pt x="15667" y="20095"/>
                  </a:cubicBezTo>
                  <a:cubicBezTo>
                    <a:pt x="17133" y="20037"/>
                    <a:pt x="19267" y="19341"/>
                    <a:pt x="21400" y="18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5389966" y="3293214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5396316" y="3223364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5444599" y="3225014"/>
              <a:ext cx="97768" cy="20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30" fill="norm" stroke="1" extrusionOk="0">
                  <a:moveTo>
                    <a:pt x="21227" y="3103"/>
                  </a:moveTo>
                  <a:cubicBezTo>
                    <a:pt x="16631" y="2012"/>
                    <a:pt x="12036" y="921"/>
                    <a:pt x="8589" y="375"/>
                  </a:cubicBezTo>
                  <a:cubicBezTo>
                    <a:pt x="5142" y="-170"/>
                    <a:pt x="2844" y="-170"/>
                    <a:pt x="1465" y="703"/>
                  </a:cubicBezTo>
                  <a:cubicBezTo>
                    <a:pt x="87" y="1575"/>
                    <a:pt x="-373" y="3321"/>
                    <a:pt x="316" y="4521"/>
                  </a:cubicBezTo>
                  <a:cubicBezTo>
                    <a:pt x="1006" y="5721"/>
                    <a:pt x="2844" y="6375"/>
                    <a:pt x="6521" y="8339"/>
                  </a:cubicBezTo>
                  <a:cubicBezTo>
                    <a:pt x="10197" y="10303"/>
                    <a:pt x="15712" y="13575"/>
                    <a:pt x="18470" y="15757"/>
                  </a:cubicBezTo>
                  <a:cubicBezTo>
                    <a:pt x="21227" y="17939"/>
                    <a:pt x="21227" y="19030"/>
                    <a:pt x="19389" y="19903"/>
                  </a:cubicBezTo>
                  <a:cubicBezTo>
                    <a:pt x="17550" y="20775"/>
                    <a:pt x="13874" y="21430"/>
                    <a:pt x="11116" y="21430"/>
                  </a:cubicBezTo>
                  <a:cubicBezTo>
                    <a:pt x="8359" y="21430"/>
                    <a:pt x="6521" y="20775"/>
                    <a:pt x="5601" y="19139"/>
                  </a:cubicBezTo>
                  <a:cubicBezTo>
                    <a:pt x="4682" y="17503"/>
                    <a:pt x="4682" y="14885"/>
                    <a:pt x="4682" y="12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5631800" y="3083664"/>
              <a:ext cx="4391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18255" y="0"/>
                  </a:moveTo>
                  <a:cubicBezTo>
                    <a:pt x="12084" y="3940"/>
                    <a:pt x="5912" y="7879"/>
                    <a:pt x="2827" y="11072"/>
                  </a:cubicBezTo>
                  <a:cubicBezTo>
                    <a:pt x="-259" y="14264"/>
                    <a:pt x="-259" y="16709"/>
                    <a:pt x="255" y="18340"/>
                  </a:cubicBezTo>
                  <a:cubicBezTo>
                    <a:pt x="770" y="19970"/>
                    <a:pt x="1798" y="20785"/>
                    <a:pt x="5398" y="21192"/>
                  </a:cubicBezTo>
                  <a:cubicBezTo>
                    <a:pt x="8998" y="21600"/>
                    <a:pt x="15170" y="21600"/>
                    <a:pt x="21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5597400" y="3217014"/>
              <a:ext cx="141817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24" y="0"/>
                  </a:moveTo>
                  <a:cubicBezTo>
                    <a:pt x="1612" y="0"/>
                    <a:pt x="0" y="0"/>
                    <a:pt x="0" y="152"/>
                  </a:cubicBezTo>
                  <a:cubicBezTo>
                    <a:pt x="0" y="304"/>
                    <a:pt x="1612" y="608"/>
                    <a:pt x="4997" y="3042"/>
                  </a:cubicBezTo>
                  <a:cubicBezTo>
                    <a:pt x="8382" y="5476"/>
                    <a:pt x="13540" y="10039"/>
                    <a:pt x="16603" y="13082"/>
                  </a:cubicBezTo>
                  <a:cubicBezTo>
                    <a:pt x="19666" y="16124"/>
                    <a:pt x="20633" y="17645"/>
                    <a:pt x="20472" y="19014"/>
                  </a:cubicBezTo>
                  <a:cubicBezTo>
                    <a:pt x="20310" y="20383"/>
                    <a:pt x="19021" y="21600"/>
                    <a:pt x="17731" y="21600"/>
                  </a:cubicBezTo>
                  <a:cubicBezTo>
                    <a:pt x="16442" y="21600"/>
                    <a:pt x="15152" y="20383"/>
                    <a:pt x="14346" y="18254"/>
                  </a:cubicBezTo>
                  <a:cubicBezTo>
                    <a:pt x="13540" y="16124"/>
                    <a:pt x="13218" y="13082"/>
                    <a:pt x="14507" y="10496"/>
                  </a:cubicBezTo>
                  <a:cubicBezTo>
                    <a:pt x="15797" y="7910"/>
                    <a:pt x="18699" y="5780"/>
                    <a:pt x="21600" y="3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5811966" y="3140814"/>
              <a:ext cx="16151" cy="193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0965" fill="norm" stroke="1" extrusionOk="0">
                  <a:moveTo>
                    <a:pt x="12501" y="9651"/>
                  </a:moveTo>
                  <a:cubicBezTo>
                    <a:pt x="7101" y="15626"/>
                    <a:pt x="1701" y="21600"/>
                    <a:pt x="351" y="20911"/>
                  </a:cubicBezTo>
                  <a:cubicBezTo>
                    <a:pt x="-999" y="20221"/>
                    <a:pt x="1701" y="12868"/>
                    <a:pt x="5751" y="8272"/>
                  </a:cubicBezTo>
                  <a:cubicBezTo>
                    <a:pt x="9801" y="3677"/>
                    <a:pt x="15201" y="1838"/>
                    <a:pt x="206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5885266" y="3064434"/>
              <a:ext cx="88901" cy="32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21600" y="2130"/>
                  </a:moveTo>
                  <a:cubicBezTo>
                    <a:pt x="21600" y="1000"/>
                    <a:pt x="21600" y="-129"/>
                    <a:pt x="20829" y="12"/>
                  </a:cubicBezTo>
                  <a:cubicBezTo>
                    <a:pt x="20057" y="153"/>
                    <a:pt x="18514" y="1565"/>
                    <a:pt x="15686" y="4530"/>
                  </a:cubicBezTo>
                  <a:cubicBezTo>
                    <a:pt x="12857" y="7495"/>
                    <a:pt x="8743" y="12012"/>
                    <a:pt x="7457" y="15047"/>
                  </a:cubicBezTo>
                  <a:cubicBezTo>
                    <a:pt x="6171" y="18083"/>
                    <a:pt x="7714" y="19636"/>
                    <a:pt x="9771" y="20483"/>
                  </a:cubicBezTo>
                  <a:cubicBezTo>
                    <a:pt x="11829" y="21330"/>
                    <a:pt x="14400" y="21471"/>
                    <a:pt x="16457" y="21259"/>
                  </a:cubicBezTo>
                  <a:cubicBezTo>
                    <a:pt x="18514" y="21047"/>
                    <a:pt x="20057" y="20483"/>
                    <a:pt x="20829" y="19353"/>
                  </a:cubicBezTo>
                  <a:cubicBezTo>
                    <a:pt x="21600" y="18224"/>
                    <a:pt x="21600" y="16530"/>
                    <a:pt x="21086" y="15330"/>
                  </a:cubicBezTo>
                  <a:cubicBezTo>
                    <a:pt x="20571" y="14130"/>
                    <a:pt x="19543" y="13424"/>
                    <a:pt x="16457" y="13071"/>
                  </a:cubicBezTo>
                  <a:cubicBezTo>
                    <a:pt x="13371" y="12718"/>
                    <a:pt x="8229" y="12718"/>
                    <a:pt x="5143" y="13071"/>
                  </a:cubicBezTo>
                  <a:cubicBezTo>
                    <a:pt x="2057" y="13424"/>
                    <a:pt x="1029" y="14130"/>
                    <a:pt x="0" y="14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6012266" y="3029551"/>
              <a:ext cx="400051" cy="392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4656"/>
                  </a:moveTo>
                  <a:cubicBezTo>
                    <a:pt x="0" y="14082"/>
                    <a:pt x="0" y="13507"/>
                    <a:pt x="0" y="12933"/>
                  </a:cubicBezTo>
                  <a:cubicBezTo>
                    <a:pt x="0" y="12358"/>
                    <a:pt x="0" y="11784"/>
                    <a:pt x="0" y="11784"/>
                  </a:cubicBezTo>
                  <a:cubicBezTo>
                    <a:pt x="0" y="11784"/>
                    <a:pt x="0" y="12358"/>
                    <a:pt x="57" y="13680"/>
                  </a:cubicBezTo>
                  <a:cubicBezTo>
                    <a:pt x="114" y="15001"/>
                    <a:pt x="229" y="17069"/>
                    <a:pt x="457" y="18333"/>
                  </a:cubicBezTo>
                  <a:cubicBezTo>
                    <a:pt x="686" y="19597"/>
                    <a:pt x="1029" y="20056"/>
                    <a:pt x="1486" y="20229"/>
                  </a:cubicBezTo>
                  <a:cubicBezTo>
                    <a:pt x="1943" y="20401"/>
                    <a:pt x="2514" y="20286"/>
                    <a:pt x="3200" y="19654"/>
                  </a:cubicBezTo>
                  <a:cubicBezTo>
                    <a:pt x="3886" y="19022"/>
                    <a:pt x="4686" y="17873"/>
                    <a:pt x="5143" y="16839"/>
                  </a:cubicBezTo>
                  <a:cubicBezTo>
                    <a:pt x="5600" y="15805"/>
                    <a:pt x="5714" y="14886"/>
                    <a:pt x="5600" y="14656"/>
                  </a:cubicBezTo>
                  <a:cubicBezTo>
                    <a:pt x="5486" y="14426"/>
                    <a:pt x="5143" y="14886"/>
                    <a:pt x="4914" y="15461"/>
                  </a:cubicBezTo>
                  <a:cubicBezTo>
                    <a:pt x="4686" y="16035"/>
                    <a:pt x="4571" y="16724"/>
                    <a:pt x="4629" y="17414"/>
                  </a:cubicBezTo>
                  <a:cubicBezTo>
                    <a:pt x="4686" y="18103"/>
                    <a:pt x="4914" y="18792"/>
                    <a:pt x="5429" y="19195"/>
                  </a:cubicBezTo>
                  <a:cubicBezTo>
                    <a:pt x="5943" y="19597"/>
                    <a:pt x="6743" y="19712"/>
                    <a:pt x="7943" y="18792"/>
                  </a:cubicBezTo>
                  <a:cubicBezTo>
                    <a:pt x="9143" y="17873"/>
                    <a:pt x="10743" y="15920"/>
                    <a:pt x="12400" y="12933"/>
                  </a:cubicBezTo>
                  <a:cubicBezTo>
                    <a:pt x="14057" y="9946"/>
                    <a:pt x="15771" y="5924"/>
                    <a:pt x="16686" y="3512"/>
                  </a:cubicBezTo>
                  <a:cubicBezTo>
                    <a:pt x="17600" y="1099"/>
                    <a:pt x="17714" y="295"/>
                    <a:pt x="17429" y="65"/>
                  </a:cubicBezTo>
                  <a:cubicBezTo>
                    <a:pt x="17143" y="-165"/>
                    <a:pt x="16457" y="180"/>
                    <a:pt x="15600" y="1673"/>
                  </a:cubicBezTo>
                  <a:cubicBezTo>
                    <a:pt x="14743" y="3167"/>
                    <a:pt x="13714" y="5809"/>
                    <a:pt x="12971" y="8797"/>
                  </a:cubicBezTo>
                  <a:cubicBezTo>
                    <a:pt x="12229" y="11784"/>
                    <a:pt x="11771" y="15116"/>
                    <a:pt x="11543" y="17069"/>
                  </a:cubicBezTo>
                  <a:cubicBezTo>
                    <a:pt x="11314" y="19022"/>
                    <a:pt x="11314" y="19597"/>
                    <a:pt x="11486" y="20114"/>
                  </a:cubicBezTo>
                  <a:cubicBezTo>
                    <a:pt x="11657" y="20631"/>
                    <a:pt x="12000" y="21090"/>
                    <a:pt x="12457" y="21263"/>
                  </a:cubicBezTo>
                  <a:cubicBezTo>
                    <a:pt x="12914" y="21435"/>
                    <a:pt x="13486" y="21320"/>
                    <a:pt x="14057" y="20458"/>
                  </a:cubicBezTo>
                  <a:cubicBezTo>
                    <a:pt x="14629" y="19597"/>
                    <a:pt x="15200" y="17988"/>
                    <a:pt x="15086" y="16322"/>
                  </a:cubicBezTo>
                  <a:cubicBezTo>
                    <a:pt x="14971" y="14656"/>
                    <a:pt x="14171" y="12933"/>
                    <a:pt x="13486" y="11956"/>
                  </a:cubicBezTo>
                  <a:cubicBezTo>
                    <a:pt x="12800" y="10980"/>
                    <a:pt x="12229" y="10750"/>
                    <a:pt x="12229" y="10692"/>
                  </a:cubicBezTo>
                  <a:cubicBezTo>
                    <a:pt x="12229" y="10635"/>
                    <a:pt x="12800" y="10750"/>
                    <a:pt x="13657" y="10980"/>
                  </a:cubicBezTo>
                  <a:cubicBezTo>
                    <a:pt x="14514" y="11209"/>
                    <a:pt x="15657" y="11554"/>
                    <a:pt x="16457" y="12301"/>
                  </a:cubicBezTo>
                  <a:cubicBezTo>
                    <a:pt x="17257" y="13048"/>
                    <a:pt x="17714" y="14197"/>
                    <a:pt x="17943" y="15173"/>
                  </a:cubicBezTo>
                  <a:cubicBezTo>
                    <a:pt x="18171" y="16150"/>
                    <a:pt x="18171" y="16954"/>
                    <a:pt x="18229" y="17644"/>
                  </a:cubicBezTo>
                  <a:cubicBezTo>
                    <a:pt x="18286" y="18333"/>
                    <a:pt x="18400" y="18907"/>
                    <a:pt x="18571" y="18735"/>
                  </a:cubicBezTo>
                  <a:cubicBezTo>
                    <a:pt x="18743" y="18563"/>
                    <a:pt x="18971" y="17644"/>
                    <a:pt x="19257" y="16035"/>
                  </a:cubicBezTo>
                  <a:cubicBezTo>
                    <a:pt x="19543" y="14426"/>
                    <a:pt x="19886" y="12129"/>
                    <a:pt x="20286" y="10807"/>
                  </a:cubicBezTo>
                  <a:cubicBezTo>
                    <a:pt x="20686" y="9486"/>
                    <a:pt x="21143" y="9141"/>
                    <a:pt x="21600" y="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410965" y="3248764"/>
              <a:ext cx="122002" cy="13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0952" fill="norm" stroke="1" extrusionOk="0">
                  <a:moveTo>
                    <a:pt x="18904" y="2025"/>
                  </a:moveTo>
                  <a:cubicBezTo>
                    <a:pt x="14877" y="1687"/>
                    <a:pt x="10850" y="1350"/>
                    <a:pt x="7555" y="2700"/>
                  </a:cubicBezTo>
                  <a:cubicBezTo>
                    <a:pt x="4260" y="4050"/>
                    <a:pt x="1698" y="7087"/>
                    <a:pt x="599" y="10294"/>
                  </a:cubicBezTo>
                  <a:cubicBezTo>
                    <a:pt x="-499" y="13500"/>
                    <a:pt x="-133" y="16875"/>
                    <a:pt x="2064" y="18900"/>
                  </a:cubicBezTo>
                  <a:cubicBezTo>
                    <a:pt x="4260" y="20925"/>
                    <a:pt x="8287" y="21600"/>
                    <a:pt x="11399" y="20250"/>
                  </a:cubicBezTo>
                  <a:cubicBezTo>
                    <a:pt x="14511" y="18900"/>
                    <a:pt x="16708" y="15525"/>
                    <a:pt x="18172" y="11812"/>
                  </a:cubicBezTo>
                  <a:cubicBezTo>
                    <a:pt x="19637" y="8100"/>
                    <a:pt x="20369" y="4050"/>
                    <a:pt x="211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6564716" y="3242414"/>
              <a:ext cx="188851" cy="18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24" fill="norm" stroke="1" extrusionOk="0">
                  <a:moveTo>
                    <a:pt x="0" y="0"/>
                  </a:moveTo>
                  <a:cubicBezTo>
                    <a:pt x="960" y="712"/>
                    <a:pt x="1920" y="1424"/>
                    <a:pt x="2520" y="3798"/>
                  </a:cubicBezTo>
                  <a:cubicBezTo>
                    <a:pt x="3120" y="6171"/>
                    <a:pt x="3360" y="10207"/>
                    <a:pt x="2880" y="13648"/>
                  </a:cubicBezTo>
                  <a:cubicBezTo>
                    <a:pt x="2400" y="17090"/>
                    <a:pt x="1200" y="19938"/>
                    <a:pt x="840" y="20769"/>
                  </a:cubicBezTo>
                  <a:cubicBezTo>
                    <a:pt x="480" y="21600"/>
                    <a:pt x="960" y="20413"/>
                    <a:pt x="2520" y="16971"/>
                  </a:cubicBezTo>
                  <a:cubicBezTo>
                    <a:pt x="4080" y="13530"/>
                    <a:pt x="6720" y="7833"/>
                    <a:pt x="9120" y="4510"/>
                  </a:cubicBezTo>
                  <a:cubicBezTo>
                    <a:pt x="11520" y="1187"/>
                    <a:pt x="13680" y="237"/>
                    <a:pt x="15720" y="949"/>
                  </a:cubicBezTo>
                  <a:cubicBezTo>
                    <a:pt x="17760" y="1662"/>
                    <a:pt x="19680" y="4035"/>
                    <a:pt x="20640" y="6884"/>
                  </a:cubicBezTo>
                  <a:cubicBezTo>
                    <a:pt x="21600" y="9732"/>
                    <a:pt x="21600" y="13055"/>
                    <a:pt x="21000" y="15429"/>
                  </a:cubicBezTo>
                  <a:cubicBezTo>
                    <a:pt x="20400" y="17802"/>
                    <a:pt x="19200" y="19226"/>
                    <a:pt x="1800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7235700" y="3014591"/>
              <a:ext cx="325968" cy="69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7714" y="7565"/>
                  </a:moveTo>
                  <a:cubicBezTo>
                    <a:pt x="7153" y="7241"/>
                    <a:pt x="6592" y="6916"/>
                    <a:pt x="5540" y="6916"/>
                  </a:cubicBezTo>
                  <a:cubicBezTo>
                    <a:pt x="4488" y="6916"/>
                    <a:pt x="2945" y="7241"/>
                    <a:pt x="1823" y="7922"/>
                  </a:cubicBezTo>
                  <a:cubicBezTo>
                    <a:pt x="701" y="8603"/>
                    <a:pt x="0" y="9641"/>
                    <a:pt x="0" y="10549"/>
                  </a:cubicBezTo>
                  <a:cubicBezTo>
                    <a:pt x="0" y="11457"/>
                    <a:pt x="701" y="12235"/>
                    <a:pt x="1403" y="12592"/>
                  </a:cubicBezTo>
                  <a:cubicBezTo>
                    <a:pt x="2104" y="12949"/>
                    <a:pt x="2805" y="12884"/>
                    <a:pt x="3366" y="12170"/>
                  </a:cubicBezTo>
                  <a:cubicBezTo>
                    <a:pt x="3927" y="11457"/>
                    <a:pt x="4348" y="10095"/>
                    <a:pt x="4208" y="9024"/>
                  </a:cubicBezTo>
                  <a:cubicBezTo>
                    <a:pt x="4068" y="7954"/>
                    <a:pt x="3366" y="7176"/>
                    <a:pt x="2945" y="6592"/>
                  </a:cubicBezTo>
                  <a:cubicBezTo>
                    <a:pt x="2525" y="6008"/>
                    <a:pt x="2384" y="5619"/>
                    <a:pt x="2665" y="5295"/>
                  </a:cubicBezTo>
                  <a:cubicBezTo>
                    <a:pt x="2945" y="4970"/>
                    <a:pt x="3647" y="4711"/>
                    <a:pt x="5681" y="4095"/>
                  </a:cubicBezTo>
                  <a:cubicBezTo>
                    <a:pt x="7714" y="3478"/>
                    <a:pt x="11081" y="2505"/>
                    <a:pt x="13465" y="1824"/>
                  </a:cubicBezTo>
                  <a:cubicBezTo>
                    <a:pt x="15849" y="1143"/>
                    <a:pt x="17252" y="754"/>
                    <a:pt x="18304" y="430"/>
                  </a:cubicBezTo>
                  <a:cubicBezTo>
                    <a:pt x="19356" y="105"/>
                    <a:pt x="20057" y="-154"/>
                    <a:pt x="19917" y="105"/>
                  </a:cubicBezTo>
                  <a:cubicBezTo>
                    <a:pt x="19777" y="365"/>
                    <a:pt x="18795" y="1143"/>
                    <a:pt x="17322" y="2473"/>
                  </a:cubicBezTo>
                  <a:cubicBezTo>
                    <a:pt x="15849" y="3803"/>
                    <a:pt x="13886" y="5684"/>
                    <a:pt x="12203" y="7857"/>
                  </a:cubicBezTo>
                  <a:cubicBezTo>
                    <a:pt x="10519" y="10030"/>
                    <a:pt x="9117" y="12495"/>
                    <a:pt x="8135" y="14505"/>
                  </a:cubicBezTo>
                  <a:cubicBezTo>
                    <a:pt x="7153" y="16516"/>
                    <a:pt x="6592" y="18073"/>
                    <a:pt x="6242" y="19078"/>
                  </a:cubicBezTo>
                  <a:cubicBezTo>
                    <a:pt x="5891" y="20084"/>
                    <a:pt x="5751" y="20538"/>
                    <a:pt x="5961" y="20862"/>
                  </a:cubicBezTo>
                  <a:cubicBezTo>
                    <a:pt x="6171" y="21187"/>
                    <a:pt x="6732" y="21381"/>
                    <a:pt x="7364" y="21414"/>
                  </a:cubicBezTo>
                  <a:cubicBezTo>
                    <a:pt x="7995" y="21446"/>
                    <a:pt x="8696" y="21316"/>
                    <a:pt x="9397" y="20505"/>
                  </a:cubicBezTo>
                  <a:cubicBezTo>
                    <a:pt x="10099" y="19695"/>
                    <a:pt x="10800" y="18203"/>
                    <a:pt x="11081" y="16905"/>
                  </a:cubicBezTo>
                  <a:cubicBezTo>
                    <a:pt x="11361" y="15608"/>
                    <a:pt x="11221" y="14505"/>
                    <a:pt x="10870" y="13824"/>
                  </a:cubicBezTo>
                  <a:cubicBezTo>
                    <a:pt x="10519" y="13143"/>
                    <a:pt x="9958" y="12884"/>
                    <a:pt x="10029" y="12754"/>
                  </a:cubicBezTo>
                  <a:cubicBezTo>
                    <a:pt x="10099" y="12624"/>
                    <a:pt x="10800" y="12624"/>
                    <a:pt x="12834" y="12462"/>
                  </a:cubicBezTo>
                  <a:cubicBezTo>
                    <a:pt x="14868" y="12300"/>
                    <a:pt x="18234" y="11976"/>
                    <a:pt x="21600" y="11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7999816" y="3312264"/>
              <a:ext cx="444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3895"/>
                    <a:pt x="19543" y="7790"/>
                    <a:pt x="15943" y="11390"/>
                  </a:cubicBezTo>
                  <a:cubicBezTo>
                    <a:pt x="12343" y="14990"/>
                    <a:pt x="6171" y="18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8006166" y="3233965"/>
              <a:ext cx="184845" cy="16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0777" fill="norm" stroke="1" extrusionOk="0">
                  <a:moveTo>
                    <a:pt x="2160" y="11754"/>
                  </a:moveTo>
                  <a:cubicBezTo>
                    <a:pt x="1920" y="8473"/>
                    <a:pt x="1680" y="5192"/>
                    <a:pt x="3000" y="2868"/>
                  </a:cubicBezTo>
                  <a:cubicBezTo>
                    <a:pt x="4320" y="544"/>
                    <a:pt x="7200" y="-823"/>
                    <a:pt x="10560" y="544"/>
                  </a:cubicBezTo>
                  <a:cubicBezTo>
                    <a:pt x="13920" y="1911"/>
                    <a:pt x="17760" y="6012"/>
                    <a:pt x="19680" y="9157"/>
                  </a:cubicBezTo>
                  <a:cubicBezTo>
                    <a:pt x="21600" y="12301"/>
                    <a:pt x="21600" y="14488"/>
                    <a:pt x="18000" y="16266"/>
                  </a:cubicBezTo>
                  <a:cubicBezTo>
                    <a:pt x="14400" y="18043"/>
                    <a:pt x="7200" y="19410"/>
                    <a:pt x="0" y="20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8234506" y="2404214"/>
              <a:ext cx="121311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569" y="21600"/>
                  </a:moveTo>
                  <a:cubicBezTo>
                    <a:pt x="306" y="21150"/>
                    <a:pt x="42" y="20700"/>
                    <a:pt x="5" y="20700"/>
                  </a:cubicBezTo>
                  <a:cubicBezTo>
                    <a:pt x="-33" y="20700"/>
                    <a:pt x="155" y="21150"/>
                    <a:pt x="701" y="20250"/>
                  </a:cubicBezTo>
                  <a:cubicBezTo>
                    <a:pt x="1246" y="19350"/>
                    <a:pt x="2150" y="17100"/>
                    <a:pt x="3335" y="14850"/>
                  </a:cubicBezTo>
                  <a:cubicBezTo>
                    <a:pt x="4520" y="12600"/>
                    <a:pt x="5988" y="10350"/>
                    <a:pt x="7343" y="8775"/>
                  </a:cubicBezTo>
                  <a:cubicBezTo>
                    <a:pt x="8697" y="7200"/>
                    <a:pt x="9939" y="6300"/>
                    <a:pt x="11294" y="5625"/>
                  </a:cubicBezTo>
                  <a:cubicBezTo>
                    <a:pt x="12649" y="4950"/>
                    <a:pt x="14116" y="4500"/>
                    <a:pt x="15565" y="4050"/>
                  </a:cubicBezTo>
                  <a:cubicBezTo>
                    <a:pt x="17014" y="3600"/>
                    <a:pt x="18444" y="3150"/>
                    <a:pt x="19441" y="2475"/>
                  </a:cubicBezTo>
                  <a:cubicBezTo>
                    <a:pt x="20438" y="1800"/>
                    <a:pt x="21003" y="900"/>
                    <a:pt x="2156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8299527" y="2499464"/>
              <a:ext cx="109729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848" y="21600"/>
                  </a:moveTo>
                  <a:cubicBezTo>
                    <a:pt x="474" y="21120"/>
                    <a:pt x="100" y="20640"/>
                    <a:pt x="17" y="20400"/>
                  </a:cubicBezTo>
                  <a:cubicBezTo>
                    <a:pt x="-66" y="20160"/>
                    <a:pt x="142" y="20160"/>
                    <a:pt x="1035" y="19440"/>
                  </a:cubicBezTo>
                  <a:cubicBezTo>
                    <a:pt x="1928" y="18720"/>
                    <a:pt x="3506" y="17280"/>
                    <a:pt x="5022" y="15360"/>
                  </a:cubicBezTo>
                  <a:cubicBezTo>
                    <a:pt x="6539" y="13440"/>
                    <a:pt x="7992" y="11040"/>
                    <a:pt x="9467" y="9120"/>
                  </a:cubicBezTo>
                  <a:cubicBezTo>
                    <a:pt x="10942" y="7200"/>
                    <a:pt x="12437" y="5760"/>
                    <a:pt x="14016" y="4560"/>
                  </a:cubicBezTo>
                  <a:cubicBezTo>
                    <a:pt x="15594" y="3360"/>
                    <a:pt x="17256" y="2400"/>
                    <a:pt x="18522" y="1680"/>
                  </a:cubicBezTo>
                  <a:cubicBezTo>
                    <a:pt x="19789" y="960"/>
                    <a:pt x="20662" y="480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8684533" y="2598947"/>
              <a:ext cx="394784" cy="337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67" fill="norm" stroke="1" extrusionOk="0">
                  <a:moveTo>
                    <a:pt x="5229" y="15429"/>
                  </a:moveTo>
                  <a:cubicBezTo>
                    <a:pt x="5229" y="14758"/>
                    <a:pt x="5229" y="14087"/>
                    <a:pt x="5286" y="13282"/>
                  </a:cubicBezTo>
                  <a:cubicBezTo>
                    <a:pt x="5344" y="12477"/>
                    <a:pt x="5459" y="11538"/>
                    <a:pt x="5114" y="11001"/>
                  </a:cubicBezTo>
                  <a:cubicBezTo>
                    <a:pt x="4769" y="10465"/>
                    <a:pt x="3965" y="10330"/>
                    <a:pt x="2989" y="11538"/>
                  </a:cubicBezTo>
                  <a:cubicBezTo>
                    <a:pt x="2012" y="12745"/>
                    <a:pt x="863" y="15294"/>
                    <a:pt x="346" y="17106"/>
                  </a:cubicBezTo>
                  <a:cubicBezTo>
                    <a:pt x="-171" y="18917"/>
                    <a:pt x="-56" y="19990"/>
                    <a:pt x="346" y="20661"/>
                  </a:cubicBezTo>
                  <a:cubicBezTo>
                    <a:pt x="748" y="21332"/>
                    <a:pt x="1438" y="21600"/>
                    <a:pt x="2069" y="21130"/>
                  </a:cubicBezTo>
                  <a:cubicBezTo>
                    <a:pt x="2701" y="20661"/>
                    <a:pt x="3276" y="19453"/>
                    <a:pt x="3678" y="15831"/>
                  </a:cubicBezTo>
                  <a:cubicBezTo>
                    <a:pt x="4080" y="12209"/>
                    <a:pt x="4310" y="6171"/>
                    <a:pt x="4367" y="5366"/>
                  </a:cubicBezTo>
                  <a:cubicBezTo>
                    <a:pt x="4425" y="4561"/>
                    <a:pt x="4310" y="8989"/>
                    <a:pt x="4482" y="11940"/>
                  </a:cubicBezTo>
                  <a:cubicBezTo>
                    <a:pt x="4655" y="14892"/>
                    <a:pt x="5114" y="16368"/>
                    <a:pt x="5918" y="17240"/>
                  </a:cubicBezTo>
                  <a:cubicBezTo>
                    <a:pt x="6723" y="18112"/>
                    <a:pt x="7872" y="18380"/>
                    <a:pt x="8963" y="17709"/>
                  </a:cubicBezTo>
                  <a:cubicBezTo>
                    <a:pt x="10055" y="17039"/>
                    <a:pt x="11089" y="15429"/>
                    <a:pt x="11606" y="14087"/>
                  </a:cubicBezTo>
                  <a:cubicBezTo>
                    <a:pt x="12123" y="12745"/>
                    <a:pt x="12123" y="11672"/>
                    <a:pt x="11835" y="11135"/>
                  </a:cubicBezTo>
                  <a:cubicBezTo>
                    <a:pt x="11548" y="10599"/>
                    <a:pt x="10974" y="10599"/>
                    <a:pt x="10572" y="10934"/>
                  </a:cubicBezTo>
                  <a:cubicBezTo>
                    <a:pt x="10169" y="11270"/>
                    <a:pt x="9940" y="11940"/>
                    <a:pt x="9710" y="12678"/>
                  </a:cubicBezTo>
                  <a:cubicBezTo>
                    <a:pt x="9480" y="13416"/>
                    <a:pt x="9250" y="14221"/>
                    <a:pt x="9135" y="14959"/>
                  </a:cubicBezTo>
                  <a:cubicBezTo>
                    <a:pt x="9020" y="15697"/>
                    <a:pt x="9020" y="16368"/>
                    <a:pt x="9250" y="16904"/>
                  </a:cubicBezTo>
                  <a:cubicBezTo>
                    <a:pt x="9480" y="17441"/>
                    <a:pt x="9940" y="17843"/>
                    <a:pt x="10342" y="17776"/>
                  </a:cubicBezTo>
                  <a:cubicBezTo>
                    <a:pt x="10744" y="17709"/>
                    <a:pt x="11089" y="17173"/>
                    <a:pt x="11376" y="16569"/>
                  </a:cubicBezTo>
                  <a:cubicBezTo>
                    <a:pt x="11663" y="15965"/>
                    <a:pt x="11893" y="15294"/>
                    <a:pt x="12008" y="14624"/>
                  </a:cubicBezTo>
                  <a:cubicBezTo>
                    <a:pt x="12123" y="13953"/>
                    <a:pt x="12123" y="13282"/>
                    <a:pt x="12123" y="13282"/>
                  </a:cubicBezTo>
                  <a:cubicBezTo>
                    <a:pt x="12123" y="13282"/>
                    <a:pt x="12123" y="13953"/>
                    <a:pt x="12180" y="14624"/>
                  </a:cubicBezTo>
                  <a:cubicBezTo>
                    <a:pt x="12238" y="15294"/>
                    <a:pt x="12352" y="15965"/>
                    <a:pt x="12697" y="16435"/>
                  </a:cubicBezTo>
                  <a:cubicBezTo>
                    <a:pt x="13042" y="16904"/>
                    <a:pt x="13616" y="17173"/>
                    <a:pt x="14076" y="17039"/>
                  </a:cubicBezTo>
                  <a:cubicBezTo>
                    <a:pt x="14535" y="16904"/>
                    <a:pt x="14880" y="16368"/>
                    <a:pt x="15225" y="13684"/>
                  </a:cubicBezTo>
                  <a:cubicBezTo>
                    <a:pt x="15569" y="11001"/>
                    <a:pt x="15914" y="6171"/>
                    <a:pt x="16086" y="3421"/>
                  </a:cubicBezTo>
                  <a:cubicBezTo>
                    <a:pt x="16259" y="671"/>
                    <a:pt x="16259" y="0"/>
                    <a:pt x="16259" y="0"/>
                  </a:cubicBezTo>
                  <a:cubicBezTo>
                    <a:pt x="16259" y="0"/>
                    <a:pt x="16259" y="671"/>
                    <a:pt x="16316" y="2683"/>
                  </a:cubicBezTo>
                  <a:cubicBezTo>
                    <a:pt x="16374" y="4696"/>
                    <a:pt x="16489" y="8050"/>
                    <a:pt x="16776" y="10599"/>
                  </a:cubicBezTo>
                  <a:cubicBezTo>
                    <a:pt x="17063" y="13148"/>
                    <a:pt x="17523" y="14892"/>
                    <a:pt x="18155" y="15898"/>
                  </a:cubicBezTo>
                  <a:cubicBezTo>
                    <a:pt x="18786" y="16904"/>
                    <a:pt x="19591" y="17173"/>
                    <a:pt x="20165" y="16904"/>
                  </a:cubicBezTo>
                  <a:cubicBezTo>
                    <a:pt x="20740" y="16636"/>
                    <a:pt x="21084" y="15831"/>
                    <a:pt x="21429" y="150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8960997" y="2740764"/>
              <a:ext cx="118321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982" fill="norm" stroke="1" extrusionOk="0">
                  <a:moveTo>
                    <a:pt x="1857" y="0"/>
                  </a:moveTo>
                  <a:cubicBezTo>
                    <a:pt x="720" y="7200"/>
                    <a:pt x="-417" y="14400"/>
                    <a:pt x="151" y="18000"/>
                  </a:cubicBezTo>
                  <a:cubicBezTo>
                    <a:pt x="720" y="21600"/>
                    <a:pt x="2994" y="21600"/>
                    <a:pt x="6783" y="19800"/>
                  </a:cubicBezTo>
                  <a:cubicBezTo>
                    <a:pt x="10572" y="18000"/>
                    <a:pt x="15878" y="14400"/>
                    <a:pt x="21183" y="10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9092742" y="2728064"/>
              <a:ext cx="183425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75" fill="norm" stroke="1" extrusionOk="0">
                  <a:moveTo>
                    <a:pt x="10343" y="0"/>
                  </a:moveTo>
                  <a:cubicBezTo>
                    <a:pt x="7860" y="0"/>
                    <a:pt x="5377" y="0"/>
                    <a:pt x="3639" y="1227"/>
                  </a:cubicBezTo>
                  <a:cubicBezTo>
                    <a:pt x="1901" y="2455"/>
                    <a:pt x="908" y="4909"/>
                    <a:pt x="412" y="7609"/>
                  </a:cubicBezTo>
                  <a:cubicBezTo>
                    <a:pt x="-85" y="10309"/>
                    <a:pt x="-85" y="13255"/>
                    <a:pt x="163" y="15955"/>
                  </a:cubicBezTo>
                  <a:cubicBezTo>
                    <a:pt x="412" y="18655"/>
                    <a:pt x="908" y="21109"/>
                    <a:pt x="2149" y="21355"/>
                  </a:cubicBezTo>
                  <a:cubicBezTo>
                    <a:pt x="3391" y="21600"/>
                    <a:pt x="5377" y="19636"/>
                    <a:pt x="6494" y="17427"/>
                  </a:cubicBezTo>
                  <a:cubicBezTo>
                    <a:pt x="7612" y="15218"/>
                    <a:pt x="7860" y="12764"/>
                    <a:pt x="7984" y="10309"/>
                  </a:cubicBezTo>
                  <a:cubicBezTo>
                    <a:pt x="8108" y="7855"/>
                    <a:pt x="8108" y="5400"/>
                    <a:pt x="8356" y="5645"/>
                  </a:cubicBezTo>
                  <a:cubicBezTo>
                    <a:pt x="8605" y="5891"/>
                    <a:pt x="9101" y="8836"/>
                    <a:pt x="11336" y="11782"/>
                  </a:cubicBezTo>
                  <a:cubicBezTo>
                    <a:pt x="13570" y="14727"/>
                    <a:pt x="17543" y="17673"/>
                    <a:pt x="21515" y="206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9449170" y="2486764"/>
              <a:ext cx="207997" cy="334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60" fill="norm" stroke="1" extrusionOk="0">
                  <a:moveTo>
                    <a:pt x="12276" y="14672"/>
                  </a:moveTo>
                  <a:cubicBezTo>
                    <a:pt x="11404" y="14128"/>
                    <a:pt x="10531" y="13585"/>
                    <a:pt x="9004" y="13653"/>
                  </a:cubicBezTo>
                  <a:cubicBezTo>
                    <a:pt x="7476" y="13721"/>
                    <a:pt x="5295" y="14400"/>
                    <a:pt x="3658" y="15487"/>
                  </a:cubicBezTo>
                  <a:cubicBezTo>
                    <a:pt x="2022" y="16574"/>
                    <a:pt x="931" y="18068"/>
                    <a:pt x="385" y="19155"/>
                  </a:cubicBezTo>
                  <a:cubicBezTo>
                    <a:pt x="-160" y="20242"/>
                    <a:pt x="-160" y="20921"/>
                    <a:pt x="604" y="21260"/>
                  </a:cubicBezTo>
                  <a:cubicBezTo>
                    <a:pt x="1367" y="21600"/>
                    <a:pt x="2895" y="21600"/>
                    <a:pt x="4858" y="20513"/>
                  </a:cubicBezTo>
                  <a:cubicBezTo>
                    <a:pt x="6822" y="19426"/>
                    <a:pt x="9222" y="17253"/>
                    <a:pt x="10531" y="13925"/>
                  </a:cubicBezTo>
                  <a:cubicBezTo>
                    <a:pt x="11840" y="10596"/>
                    <a:pt x="12058" y="6113"/>
                    <a:pt x="12058" y="3464"/>
                  </a:cubicBezTo>
                  <a:cubicBezTo>
                    <a:pt x="12058" y="815"/>
                    <a:pt x="11840" y="0"/>
                    <a:pt x="11404" y="0"/>
                  </a:cubicBezTo>
                  <a:cubicBezTo>
                    <a:pt x="10967" y="0"/>
                    <a:pt x="10313" y="815"/>
                    <a:pt x="9767" y="2785"/>
                  </a:cubicBezTo>
                  <a:cubicBezTo>
                    <a:pt x="9222" y="4755"/>
                    <a:pt x="8785" y="7879"/>
                    <a:pt x="9004" y="10189"/>
                  </a:cubicBezTo>
                  <a:cubicBezTo>
                    <a:pt x="9222" y="12498"/>
                    <a:pt x="10095" y="13992"/>
                    <a:pt x="11295" y="15011"/>
                  </a:cubicBezTo>
                  <a:cubicBezTo>
                    <a:pt x="12495" y="16030"/>
                    <a:pt x="14022" y="16574"/>
                    <a:pt x="15113" y="16438"/>
                  </a:cubicBezTo>
                  <a:cubicBezTo>
                    <a:pt x="16204" y="16302"/>
                    <a:pt x="16858" y="15487"/>
                    <a:pt x="17404" y="14672"/>
                  </a:cubicBezTo>
                  <a:cubicBezTo>
                    <a:pt x="17949" y="13857"/>
                    <a:pt x="18385" y="13042"/>
                    <a:pt x="18495" y="13042"/>
                  </a:cubicBezTo>
                  <a:cubicBezTo>
                    <a:pt x="18604" y="13042"/>
                    <a:pt x="18385" y="13857"/>
                    <a:pt x="18276" y="14604"/>
                  </a:cubicBezTo>
                  <a:cubicBezTo>
                    <a:pt x="18167" y="15351"/>
                    <a:pt x="18167" y="16030"/>
                    <a:pt x="18276" y="16913"/>
                  </a:cubicBezTo>
                  <a:cubicBezTo>
                    <a:pt x="18385" y="17796"/>
                    <a:pt x="18604" y="18883"/>
                    <a:pt x="18931" y="19087"/>
                  </a:cubicBezTo>
                  <a:cubicBezTo>
                    <a:pt x="19258" y="19291"/>
                    <a:pt x="19695" y="18611"/>
                    <a:pt x="19804" y="16981"/>
                  </a:cubicBezTo>
                  <a:cubicBezTo>
                    <a:pt x="19913" y="15351"/>
                    <a:pt x="19695" y="12770"/>
                    <a:pt x="19585" y="11140"/>
                  </a:cubicBezTo>
                  <a:cubicBezTo>
                    <a:pt x="19476" y="9509"/>
                    <a:pt x="19476" y="8830"/>
                    <a:pt x="19804" y="8491"/>
                  </a:cubicBezTo>
                  <a:cubicBezTo>
                    <a:pt x="20131" y="8151"/>
                    <a:pt x="20785" y="8151"/>
                    <a:pt x="21440" y="81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9691033" y="2605212"/>
              <a:ext cx="67734" cy="17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0911" fill="norm" stroke="1" extrusionOk="0">
                  <a:moveTo>
                    <a:pt x="20945" y="3314"/>
                  </a:moveTo>
                  <a:cubicBezTo>
                    <a:pt x="18981" y="2043"/>
                    <a:pt x="17018" y="772"/>
                    <a:pt x="13418" y="264"/>
                  </a:cubicBezTo>
                  <a:cubicBezTo>
                    <a:pt x="9818" y="-244"/>
                    <a:pt x="4581" y="10"/>
                    <a:pt x="1963" y="772"/>
                  </a:cubicBezTo>
                  <a:cubicBezTo>
                    <a:pt x="-655" y="1535"/>
                    <a:pt x="-655" y="2805"/>
                    <a:pt x="1963" y="4584"/>
                  </a:cubicBezTo>
                  <a:cubicBezTo>
                    <a:pt x="4581" y="6363"/>
                    <a:pt x="9818" y="8650"/>
                    <a:pt x="13090" y="10556"/>
                  </a:cubicBezTo>
                  <a:cubicBezTo>
                    <a:pt x="16363" y="12462"/>
                    <a:pt x="17672" y="13987"/>
                    <a:pt x="18327" y="15892"/>
                  </a:cubicBezTo>
                  <a:cubicBezTo>
                    <a:pt x="18981" y="17798"/>
                    <a:pt x="18981" y="20085"/>
                    <a:pt x="18000" y="20721"/>
                  </a:cubicBezTo>
                  <a:cubicBezTo>
                    <a:pt x="17018" y="21356"/>
                    <a:pt x="15054" y="20340"/>
                    <a:pt x="14727" y="18561"/>
                  </a:cubicBezTo>
                  <a:cubicBezTo>
                    <a:pt x="14400" y="16782"/>
                    <a:pt x="15709" y="14241"/>
                    <a:pt x="17018" y="11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9814694" y="2467714"/>
              <a:ext cx="71074" cy="31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40" fill="norm" stroke="1" extrusionOk="0">
                  <a:moveTo>
                    <a:pt x="2273" y="0"/>
                  </a:moveTo>
                  <a:cubicBezTo>
                    <a:pt x="1003" y="4434"/>
                    <a:pt x="-268" y="8869"/>
                    <a:pt x="50" y="12302"/>
                  </a:cubicBezTo>
                  <a:cubicBezTo>
                    <a:pt x="367" y="15735"/>
                    <a:pt x="2273" y="18167"/>
                    <a:pt x="4497" y="19597"/>
                  </a:cubicBezTo>
                  <a:cubicBezTo>
                    <a:pt x="6720" y="21028"/>
                    <a:pt x="9261" y="21457"/>
                    <a:pt x="12120" y="21528"/>
                  </a:cubicBezTo>
                  <a:cubicBezTo>
                    <a:pt x="14979" y="21600"/>
                    <a:pt x="18156" y="21314"/>
                    <a:pt x="21332" y="210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9765116" y="2601064"/>
              <a:ext cx="215901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3014"/>
                  </a:moveTo>
                  <a:cubicBezTo>
                    <a:pt x="2329" y="2009"/>
                    <a:pt x="4659" y="1005"/>
                    <a:pt x="6882" y="879"/>
                  </a:cubicBezTo>
                  <a:cubicBezTo>
                    <a:pt x="9106" y="753"/>
                    <a:pt x="11224" y="1507"/>
                    <a:pt x="12706" y="4144"/>
                  </a:cubicBezTo>
                  <a:cubicBezTo>
                    <a:pt x="14188" y="6781"/>
                    <a:pt x="15035" y="11302"/>
                    <a:pt x="15353" y="14191"/>
                  </a:cubicBezTo>
                  <a:cubicBezTo>
                    <a:pt x="15671" y="17079"/>
                    <a:pt x="15459" y="18335"/>
                    <a:pt x="14929" y="19465"/>
                  </a:cubicBezTo>
                  <a:cubicBezTo>
                    <a:pt x="14400" y="20595"/>
                    <a:pt x="13553" y="21600"/>
                    <a:pt x="13024" y="21349"/>
                  </a:cubicBezTo>
                  <a:cubicBezTo>
                    <a:pt x="12494" y="21098"/>
                    <a:pt x="12282" y="19591"/>
                    <a:pt x="13765" y="15823"/>
                  </a:cubicBezTo>
                  <a:cubicBezTo>
                    <a:pt x="15247" y="12056"/>
                    <a:pt x="18424" y="60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9979860" y="2620114"/>
              <a:ext cx="112811" cy="11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030" fill="norm" stroke="1" extrusionOk="0">
                  <a:moveTo>
                    <a:pt x="14096" y="0"/>
                  </a:moveTo>
                  <a:cubicBezTo>
                    <a:pt x="12168" y="0"/>
                    <a:pt x="10239" y="0"/>
                    <a:pt x="7925" y="1736"/>
                  </a:cubicBezTo>
                  <a:cubicBezTo>
                    <a:pt x="5610" y="3471"/>
                    <a:pt x="2910" y="6943"/>
                    <a:pt x="1368" y="10029"/>
                  </a:cubicBezTo>
                  <a:cubicBezTo>
                    <a:pt x="-175" y="13114"/>
                    <a:pt x="-561" y="15814"/>
                    <a:pt x="982" y="17936"/>
                  </a:cubicBezTo>
                  <a:cubicBezTo>
                    <a:pt x="2525" y="20057"/>
                    <a:pt x="5996" y="21600"/>
                    <a:pt x="9660" y="20829"/>
                  </a:cubicBezTo>
                  <a:cubicBezTo>
                    <a:pt x="13325" y="20057"/>
                    <a:pt x="17182" y="16971"/>
                    <a:pt x="19110" y="14271"/>
                  </a:cubicBezTo>
                  <a:cubicBezTo>
                    <a:pt x="21039" y="11571"/>
                    <a:pt x="21039" y="9257"/>
                    <a:pt x="19110" y="7136"/>
                  </a:cubicBezTo>
                  <a:cubicBezTo>
                    <a:pt x="17182" y="5014"/>
                    <a:pt x="13325" y="3086"/>
                    <a:pt x="9468" y="11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8971366" y="356545"/>
              <a:ext cx="1157818" cy="136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1401"/>
                  </a:moveTo>
                  <a:cubicBezTo>
                    <a:pt x="592" y="20736"/>
                    <a:pt x="1185" y="20072"/>
                    <a:pt x="2251" y="18743"/>
                  </a:cubicBezTo>
                  <a:cubicBezTo>
                    <a:pt x="3317" y="17413"/>
                    <a:pt x="4857" y="15419"/>
                    <a:pt x="6338" y="13758"/>
                  </a:cubicBezTo>
                  <a:cubicBezTo>
                    <a:pt x="7819" y="12096"/>
                    <a:pt x="9240" y="10767"/>
                    <a:pt x="10721" y="9604"/>
                  </a:cubicBezTo>
                  <a:cubicBezTo>
                    <a:pt x="12202" y="8441"/>
                    <a:pt x="13742" y="7444"/>
                    <a:pt x="15203" y="6779"/>
                  </a:cubicBezTo>
                  <a:cubicBezTo>
                    <a:pt x="16664" y="6115"/>
                    <a:pt x="18046" y="5783"/>
                    <a:pt x="19033" y="5450"/>
                  </a:cubicBezTo>
                  <a:cubicBezTo>
                    <a:pt x="20020" y="5118"/>
                    <a:pt x="20613" y="4786"/>
                    <a:pt x="21008" y="4287"/>
                  </a:cubicBezTo>
                  <a:cubicBezTo>
                    <a:pt x="21403" y="3789"/>
                    <a:pt x="21600" y="3124"/>
                    <a:pt x="21600" y="2459"/>
                  </a:cubicBezTo>
                  <a:cubicBezTo>
                    <a:pt x="21600" y="1795"/>
                    <a:pt x="21403" y="1130"/>
                    <a:pt x="20514" y="632"/>
                  </a:cubicBezTo>
                  <a:cubicBezTo>
                    <a:pt x="19626" y="133"/>
                    <a:pt x="18046" y="-199"/>
                    <a:pt x="16506" y="133"/>
                  </a:cubicBezTo>
                  <a:cubicBezTo>
                    <a:pt x="14966" y="466"/>
                    <a:pt x="13465" y="1463"/>
                    <a:pt x="11906" y="2792"/>
                  </a:cubicBezTo>
                  <a:cubicBezTo>
                    <a:pt x="10346" y="4121"/>
                    <a:pt x="8727" y="5783"/>
                    <a:pt x="7128" y="7943"/>
                  </a:cubicBezTo>
                  <a:cubicBezTo>
                    <a:pt x="5528" y="10103"/>
                    <a:pt x="3949" y="12761"/>
                    <a:pt x="3041" y="14256"/>
                  </a:cubicBezTo>
                  <a:cubicBezTo>
                    <a:pt x="2132" y="15752"/>
                    <a:pt x="1895" y="16084"/>
                    <a:pt x="1678" y="16583"/>
                  </a:cubicBezTo>
                  <a:cubicBezTo>
                    <a:pt x="1461" y="17081"/>
                    <a:pt x="1264" y="17746"/>
                    <a:pt x="1362" y="18078"/>
                  </a:cubicBezTo>
                  <a:cubicBezTo>
                    <a:pt x="1461" y="18410"/>
                    <a:pt x="1856" y="18410"/>
                    <a:pt x="2725" y="18244"/>
                  </a:cubicBezTo>
                  <a:cubicBezTo>
                    <a:pt x="3593" y="18078"/>
                    <a:pt x="4936" y="17746"/>
                    <a:pt x="6318" y="17247"/>
                  </a:cubicBezTo>
                  <a:cubicBezTo>
                    <a:pt x="7700" y="16749"/>
                    <a:pt x="9122" y="16084"/>
                    <a:pt x="10524" y="15419"/>
                  </a:cubicBezTo>
                  <a:cubicBezTo>
                    <a:pt x="11925" y="14755"/>
                    <a:pt x="13307" y="14090"/>
                    <a:pt x="14551" y="13426"/>
                  </a:cubicBezTo>
                  <a:cubicBezTo>
                    <a:pt x="15795" y="12761"/>
                    <a:pt x="16901" y="12096"/>
                    <a:pt x="17572" y="11432"/>
                  </a:cubicBezTo>
                  <a:cubicBezTo>
                    <a:pt x="18244" y="10767"/>
                    <a:pt x="18480" y="10103"/>
                    <a:pt x="18461" y="9272"/>
                  </a:cubicBezTo>
                  <a:cubicBezTo>
                    <a:pt x="18441" y="8441"/>
                    <a:pt x="18165" y="7444"/>
                    <a:pt x="17335" y="6779"/>
                  </a:cubicBezTo>
                  <a:cubicBezTo>
                    <a:pt x="16506" y="6115"/>
                    <a:pt x="15124" y="5783"/>
                    <a:pt x="13623" y="6281"/>
                  </a:cubicBezTo>
                  <a:cubicBezTo>
                    <a:pt x="12123" y="6779"/>
                    <a:pt x="10504" y="8109"/>
                    <a:pt x="9122" y="9438"/>
                  </a:cubicBezTo>
                  <a:cubicBezTo>
                    <a:pt x="7740" y="10767"/>
                    <a:pt x="6595" y="12096"/>
                    <a:pt x="5864" y="13093"/>
                  </a:cubicBezTo>
                  <a:cubicBezTo>
                    <a:pt x="5133" y="14090"/>
                    <a:pt x="4818" y="14755"/>
                    <a:pt x="4758" y="15253"/>
                  </a:cubicBezTo>
                  <a:cubicBezTo>
                    <a:pt x="4699" y="15752"/>
                    <a:pt x="4897" y="16084"/>
                    <a:pt x="5785" y="15918"/>
                  </a:cubicBezTo>
                  <a:cubicBezTo>
                    <a:pt x="6673" y="15752"/>
                    <a:pt x="8253" y="15087"/>
                    <a:pt x="9793" y="14423"/>
                  </a:cubicBezTo>
                  <a:cubicBezTo>
                    <a:pt x="11333" y="13758"/>
                    <a:pt x="12834" y="13093"/>
                    <a:pt x="14117" y="12429"/>
                  </a:cubicBezTo>
                  <a:cubicBezTo>
                    <a:pt x="15400" y="11764"/>
                    <a:pt x="16467" y="11099"/>
                    <a:pt x="17533" y="10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9796866" y="602137"/>
              <a:ext cx="103492" cy="41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93" fill="norm" stroke="1" extrusionOk="0">
                  <a:moveTo>
                    <a:pt x="2592" y="7535"/>
                  </a:moveTo>
                  <a:cubicBezTo>
                    <a:pt x="2592" y="9519"/>
                    <a:pt x="2592" y="11502"/>
                    <a:pt x="2808" y="13486"/>
                  </a:cubicBezTo>
                  <a:cubicBezTo>
                    <a:pt x="3024" y="15470"/>
                    <a:pt x="3456" y="17453"/>
                    <a:pt x="3456" y="18886"/>
                  </a:cubicBezTo>
                  <a:cubicBezTo>
                    <a:pt x="3456" y="20319"/>
                    <a:pt x="3024" y="21200"/>
                    <a:pt x="2808" y="21366"/>
                  </a:cubicBezTo>
                  <a:cubicBezTo>
                    <a:pt x="2592" y="21531"/>
                    <a:pt x="2592" y="20980"/>
                    <a:pt x="2376" y="18776"/>
                  </a:cubicBezTo>
                  <a:cubicBezTo>
                    <a:pt x="2160" y="16572"/>
                    <a:pt x="1728" y="12715"/>
                    <a:pt x="2160" y="9574"/>
                  </a:cubicBezTo>
                  <a:cubicBezTo>
                    <a:pt x="2592" y="6433"/>
                    <a:pt x="3888" y="4009"/>
                    <a:pt x="5400" y="2521"/>
                  </a:cubicBezTo>
                  <a:cubicBezTo>
                    <a:pt x="6912" y="1033"/>
                    <a:pt x="8640" y="482"/>
                    <a:pt x="10584" y="207"/>
                  </a:cubicBezTo>
                  <a:cubicBezTo>
                    <a:pt x="12528" y="-69"/>
                    <a:pt x="14688" y="-69"/>
                    <a:pt x="16416" y="207"/>
                  </a:cubicBezTo>
                  <a:cubicBezTo>
                    <a:pt x="18144" y="482"/>
                    <a:pt x="19440" y="1033"/>
                    <a:pt x="20304" y="2245"/>
                  </a:cubicBezTo>
                  <a:cubicBezTo>
                    <a:pt x="21168" y="3458"/>
                    <a:pt x="21600" y="5331"/>
                    <a:pt x="20304" y="6653"/>
                  </a:cubicBezTo>
                  <a:cubicBezTo>
                    <a:pt x="19008" y="7976"/>
                    <a:pt x="15984" y="8747"/>
                    <a:pt x="12312" y="9023"/>
                  </a:cubicBezTo>
                  <a:cubicBezTo>
                    <a:pt x="8640" y="9298"/>
                    <a:pt x="4320" y="9078"/>
                    <a:pt x="0" y="88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9961966" y="625156"/>
              <a:ext cx="127001" cy="1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15120" y="10800"/>
                  </a:moveTo>
                  <a:cubicBezTo>
                    <a:pt x="14040" y="9188"/>
                    <a:pt x="12960" y="7576"/>
                    <a:pt x="11340" y="5480"/>
                  </a:cubicBezTo>
                  <a:cubicBezTo>
                    <a:pt x="9720" y="3385"/>
                    <a:pt x="7560" y="806"/>
                    <a:pt x="5940" y="161"/>
                  </a:cubicBezTo>
                  <a:cubicBezTo>
                    <a:pt x="4320" y="-484"/>
                    <a:pt x="3240" y="806"/>
                    <a:pt x="2160" y="4029"/>
                  </a:cubicBezTo>
                  <a:cubicBezTo>
                    <a:pt x="1080" y="7253"/>
                    <a:pt x="0" y="12412"/>
                    <a:pt x="0" y="15797"/>
                  </a:cubicBezTo>
                  <a:cubicBezTo>
                    <a:pt x="0" y="19182"/>
                    <a:pt x="1080" y="20794"/>
                    <a:pt x="2520" y="20955"/>
                  </a:cubicBezTo>
                  <a:cubicBezTo>
                    <a:pt x="3960" y="21116"/>
                    <a:pt x="5760" y="19826"/>
                    <a:pt x="6840" y="18215"/>
                  </a:cubicBezTo>
                  <a:cubicBezTo>
                    <a:pt x="7920" y="16603"/>
                    <a:pt x="8280" y="14668"/>
                    <a:pt x="8640" y="12895"/>
                  </a:cubicBezTo>
                  <a:cubicBezTo>
                    <a:pt x="9000" y="11122"/>
                    <a:pt x="9360" y="9510"/>
                    <a:pt x="9900" y="9671"/>
                  </a:cubicBezTo>
                  <a:cubicBezTo>
                    <a:pt x="10440" y="9832"/>
                    <a:pt x="11160" y="11767"/>
                    <a:pt x="13140" y="13701"/>
                  </a:cubicBezTo>
                  <a:cubicBezTo>
                    <a:pt x="15120" y="15635"/>
                    <a:pt x="18360" y="17570"/>
                    <a:pt x="21600" y="195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0095316" y="623697"/>
              <a:ext cx="266701" cy="1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5383"/>
                  </a:moveTo>
                  <a:cubicBezTo>
                    <a:pt x="0" y="3981"/>
                    <a:pt x="0" y="2578"/>
                    <a:pt x="429" y="2017"/>
                  </a:cubicBezTo>
                  <a:cubicBezTo>
                    <a:pt x="857" y="1456"/>
                    <a:pt x="1714" y="1737"/>
                    <a:pt x="2914" y="3560"/>
                  </a:cubicBezTo>
                  <a:cubicBezTo>
                    <a:pt x="4114" y="5383"/>
                    <a:pt x="5657" y="8750"/>
                    <a:pt x="6600" y="11134"/>
                  </a:cubicBezTo>
                  <a:cubicBezTo>
                    <a:pt x="7543" y="13518"/>
                    <a:pt x="7886" y="14921"/>
                    <a:pt x="8057" y="16324"/>
                  </a:cubicBezTo>
                  <a:cubicBezTo>
                    <a:pt x="8229" y="17726"/>
                    <a:pt x="8229" y="19129"/>
                    <a:pt x="7971" y="19269"/>
                  </a:cubicBezTo>
                  <a:cubicBezTo>
                    <a:pt x="7714" y="19409"/>
                    <a:pt x="7200" y="18287"/>
                    <a:pt x="7029" y="16183"/>
                  </a:cubicBezTo>
                  <a:cubicBezTo>
                    <a:pt x="6857" y="14079"/>
                    <a:pt x="7029" y="10994"/>
                    <a:pt x="7371" y="8890"/>
                  </a:cubicBezTo>
                  <a:cubicBezTo>
                    <a:pt x="7714" y="6786"/>
                    <a:pt x="8229" y="5664"/>
                    <a:pt x="9343" y="5524"/>
                  </a:cubicBezTo>
                  <a:cubicBezTo>
                    <a:pt x="10457" y="5383"/>
                    <a:pt x="12171" y="6225"/>
                    <a:pt x="13457" y="6926"/>
                  </a:cubicBezTo>
                  <a:cubicBezTo>
                    <a:pt x="14743" y="7628"/>
                    <a:pt x="15600" y="8189"/>
                    <a:pt x="16200" y="7768"/>
                  </a:cubicBezTo>
                  <a:cubicBezTo>
                    <a:pt x="16800" y="7347"/>
                    <a:pt x="17143" y="5944"/>
                    <a:pt x="17229" y="4542"/>
                  </a:cubicBezTo>
                  <a:cubicBezTo>
                    <a:pt x="17314" y="3139"/>
                    <a:pt x="17143" y="1737"/>
                    <a:pt x="16629" y="895"/>
                  </a:cubicBezTo>
                  <a:cubicBezTo>
                    <a:pt x="16114" y="54"/>
                    <a:pt x="15257" y="-227"/>
                    <a:pt x="14571" y="194"/>
                  </a:cubicBezTo>
                  <a:cubicBezTo>
                    <a:pt x="13886" y="615"/>
                    <a:pt x="13371" y="1737"/>
                    <a:pt x="12771" y="4542"/>
                  </a:cubicBezTo>
                  <a:cubicBezTo>
                    <a:pt x="12171" y="7347"/>
                    <a:pt x="11486" y="11835"/>
                    <a:pt x="11486" y="14500"/>
                  </a:cubicBezTo>
                  <a:cubicBezTo>
                    <a:pt x="11486" y="17165"/>
                    <a:pt x="12171" y="18007"/>
                    <a:pt x="12943" y="18147"/>
                  </a:cubicBezTo>
                  <a:cubicBezTo>
                    <a:pt x="13714" y="18287"/>
                    <a:pt x="14571" y="17726"/>
                    <a:pt x="15257" y="16885"/>
                  </a:cubicBezTo>
                  <a:cubicBezTo>
                    <a:pt x="15943" y="16043"/>
                    <a:pt x="16457" y="14921"/>
                    <a:pt x="17057" y="13799"/>
                  </a:cubicBezTo>
                  <a:cubicBezTo>
                    <a:pt x="17657" y="12677"/>
                    <a:pt x="18343" y="11555"/>
                    <a:pt x="18857" y="12256"/>
                  </a:cubicBezTo>
                  <a:cubicBezTo>
                    <a:pt x="19371" y="12957"/>
                    <a:pt x="19714" y="15482"/>
                    <a:pt x="20143" y="17305"/>
                  </a:cubicBezTo>
                  <a:cubicBezTo>
                    <a:pt x="20571" y="19129"/>
                    <a:pt x="21086" y="20251"/>
                    <a:pt x="21600" y="213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0400116" y="668547"/>
              <a:ext cx="171451" cy="12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58"/>
                  </a:moveTo>
                  <a:cubicBezTo>
                    <a:pt x="0" y="4027"/>
                    <a:pt x="0" y="2197"/>
                    <a:pt x="533" y="2380"/>
                  </a:cubicBezTo>
                  <a:cubicBezTo>
                    <a:pt x="1067" y="2563"/>
                    <a:pt x="2133" y="4759"/>
                    <a:pt x="2667" y="7688"/>
                  </a:cubicBezTo>
                  <a:cubicBezTo>
                    <a:pt x="3200" y="10617"/>
                    <a:pt x="3200" y="14278"/>
                    <a:pt x="3200" y="17024"/>
                  </a:cubicBezTo>
                  <a:cubicBezTo>
                    <a:pt x="3200" y="19769"/>
                    <a:pt x="3200" y="21600"/>
                    <a:pt x="3333" y="21600"/>
                  </a:cubicBezTo>
                  <a:cubicBezTo>
                    <a:pt x="3467" y="21600"/>
                    <a:pt x="3733" y="19769"/>
                    <a:pt x="4133" y="17939"/>
                  </a:cubicBezTo>
                  <a:cubicBezTo>
                    <a:pt x="4533" y="16108"/>
                    <a:pt x="5067" y="14278"/>
                    <a:pt x="5467" y="12264"/>
                  </a:cubicBezTo>
                  <a:cubicBezTo>
                    <a:pt x="5867" y="10251"/>
                    <a:pt x="6133" y="8054"/>
                    <a:pt x="6533" y="8054"/>
                  </a:cubicBezTo>
                  <a:cubicBezTo>
                    <a:pt x="6933" y="8054"/>
                    <a:pt x="7467" y="10251"/>
                    <a:pt x="7733" y="12631"/>
                  </a:cubicBezTo>
                  <a:cubicBezTo>
                    <a:pt x="8000" y="15010"/>
                    <a:pt x="8000" y="17573"/>
                    <a:pt x="8400" y="18122"/>
                  </a:cubicBezTo>
                  <a:cubicBezTo>
                    <a:pt x="8800" y="18671"/>
                    <a:pt x="9600" y="17207"/>
                    <a:pt x="10533" y="14461"/>
                  </a:cubicBezTo>
                  <a:cubicBezTo>
                    <a:pt x="11467" y="11715"/>
                    <a:pt x="12533" y="7688"/>
                    <a:pt x="13733" y="4759"/>
                  </a:cubicBezTo>
                  <a:cubicBezTo>
                    <a:pt x="14933" y="1831"/>
                    <a:pt x="16267" y="0"/>
                    <a:pt x="17333" y="0"/>
                  </a:cubicBezTo>
                  <a:cubicBezTo>
                    <a:pt x="18400" y="0"/>
                    <a:pt x="19200" y="1831"/>
                    <a:pt x="19867" y="5125"/>
                  </a:cubicBezTo>
                  <a:cubicBezTo>
                    <a:pt x="20533" y="8420"/>
                    <a:pt x="21067" y="13180"/>
                    <a:pt x="21600" y="179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0609666" y="484087"/>
              <a:ext cx="196851" cy="29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16377"/>
                  </a:moveTo>
                  <a:cubicBezTo>
                    <a:pt x="2323" y="15914"/>
                    <a:pt x="4645" y="15451"/>
                    <a:pt x="6039" y="14834"/>
                  </a:cubicBezTo>
                  <a:cubicBezTo>
                    <a:pt x="7432" y="14217"/>
                    <a:pt x="7897" y="13445"/>
                    <a:pt x="7548" y="13137"/>
                  </a:cubicBezTo>
                  <a:cubicBezTo>
                    <a:pt x="7200" y="12828"/>
                    <a:pt x="6039" y="12982"/>
                    <a:pt x="4761" y="13754"/>
                  </a:cubicBezTo>
                  <a:cubicBezTo>
                    <a:pt x="3484" y="14525"/>
                    <a:pt x="2090" y="15914"/>
                    <a:pt x="1394" y="17225"/>
                  </a:cubicBezTo>
                  <a:cubicBezTo>
                    <a:pt x="697" y="18537"/>
                    <a:pt x="697" y="19771"/>
                    <a:pt x="1394" y="20388"/>
                  </a:cubicBezTo>
                  <a:cubicBezTo>
                    <a:pt x="2090" y="21005"/>
                    <a:pt x="3484" y="21005"/>
                    <a:pt x="5574" y="20002"/>
                  </a:cubicBezTo>
                  <a:cubicBezTo>
                    <a:pt x="7665" y="18999"/>
                    <a:pt x="10452" y="16994"/>
                    <a:pt x="12890" y="13831"/>
                  </a:cubicBezTo>
                  <a:cubicBezTo>
                    <a:pt x="15329" y="10668"/>
                    <a:pt x="17419" y="6348"/>
                    <a:pt x="18348" y="3725"/>
                  </a:cubicBezTo>
                  <a:cubicBezTo>
                    <a:pt x="19277" y="1102"/>
                    <a:pt x="19045" y="177"/>
                    <a:pt x="18581" y="22"/>
                  </a:cubicBezTo>
                  <a:cubicBezTo>
                    <a:pt x="18116" y="-132"/>
                    <a:pt x="17419" y="485"/>
                    <a:pt x="16955" y="2414"/>
                  </a:cubicBezTo>
                  <a:cubicBezTo>
                    <a:pt x="16490" y="4342"/>
                    <a:pt x="16258" y="7582"/>
                    <a:pt x="16142" y="10822"/>
                  </a:cubicBezTo>
                  <a:cubicBezTo>
                    <a:pt x="16026" y="14062"/>
                    <a:pt x="16026" y="17302"/>
                    <a:pt x="16490" y="19154"/>
                  </a:cubicBezTo>
                  <a:cubicBezTo>
                    <a:pt x="16955" y="21005"/>
                    <a:pt x="17884" y="21468"/>
                    <a:pt x="18813" y="21237"/>
                  </a:cubicBezTo>
                  <a:cubicBezTo>
                    <a:pt x="19742" y="21005"/>
                    <a:pt x="20671" y="20079"/>
                    <a:pt x="21600" y="191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0730316" y="664314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0823625" y="600814"/>
              <a:ext cx="262292" cy="16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46" fill="norm" stroke="1" extrusionOk="0">
                  <a:moveTo>
                    <a:pt x="1714" y="10800"/>
                  </a:moveTo>
                  <a:cubicBezTo>
                    <a:pt x="2578" y="10246"/>
                    <a:pt x="3442" y="9692"/>
                    <a:pt x="4219" y="8723"/>
                  </a:cubicBezTo>
                  <a:cubicBezTo>
                    <a:pt x="4997" y="7754"/>
                    <a:pt x="5688" y="6369"/>
                    <a:pt x="5429" y="6092"/>
                  </a:cubicBezTo>
                  <a:cubicBezTo>
                    <a:pt x="5170" y="5815"/>
                    <a:pt x="3960" y="6646"/>
                    <a:pt x="2837" y="8723"/>
                  </a:cubicBezTo>
                  <a:cubicBezTo>
                    <a:pt x="1714" y="10800"/>
                    <a:pt x="677" y="14123"/>
                    <a:pt x="245" y="16477"/>
                  </a:cubicBezTo>
                  <a:cubicBezTo>
                    <a:pt x="-187" y="18831"/>
                    <a:pt x="-14" y="20215"/>
                    <a:pt x="504" y="20908"/>
                  </a:cubicBezTo>
                  <a:cubicBezTo>
                    <a:pt x="1023" y="21600"/>
                    <a:pt x="1887" y="21600"/>
                    <a:pt x="3183" y="21046"/>
                  </a:cubicBezTo>
                  <a:cubicBezTo>
                    <a:pt x="4479" y="20492"/>
                    <a:pt x="6207" y="19385"/>
                    <a:pt x="7416" y="17169"/>
                  </a:cubicBezTo>
                  <a:cubicBezTo>
                    <a:pt x="8626" y="14954"/>
                    <a:pt x="9317" y="11631"/>
                    <a:pt x="9576" y="9277"/>
                  </a:cubicBezTo>
                  <a:cubicBezTo>
                    <a:pt x="9835" y="6923"/>
                    <a:pt x="9663" y="5538"/>
                    <a:pt x="10095" y="4985"/>
                  </a:cubicBezTo>
                  <a:cubicBezTo>
                    <a:pt x="10527" y="4431"/>
                    <a:pt x="11563" y="4708"/>
                    <a:pt x="12687" y="5815"/>
                  </a:cubicBezTo>
                  <a:cubicBezTo>
                    <a:pt x="13810" y="6923"/>
                    <a:pt x="15019" y="8862"/>
                    <a:pt x="15797" y="10523"/>
                  </a:cubicBezTo>
                  <a:cubicBezTo>
                    <a:pt x="16575" y="12185"/>
                    <a:pt x="16920" y="13569"/>
                    <a:pt x="16920" y="14954"/>
                  </a:cubicBezTo>
                  <a:cubicBezTo>
                    <a:pt x="16920" y="16338"/>
                    <a:pt x="16575" y="17723"/>
                    <a:pt x="15883" y="18692"/>
                  </a:cubicBezTo>
                  <a:cubicBezTo>
                    <a:pt x="15192" y="19662"/>
                    <a:pt x="14155" y="20215"/>
                    <a:pt x="13551" y="19385"/>
                  </a:cubicBezTo>
                  <a:cubicBezTo>
                    <a:pt x="12946" y="18554"/>
                    <a:pt x="12773" y="16338"/>
                    <a:pt x="13810" y="13292"/>
                  </a:cubicBezTo>
                  <a:cubicBezTo>
                    <a:pt x="14847" y="10246"/>
                    <a:pt x="17093" y="6369"/>
                    <a:pt x="18562" y="4015"/>
                  </a:cubicBezTo>
                  <a:cubicBezTo>
                    <a:pt x="20031" y="1662"/>
                    <a:pt x="20722" y="831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1265270" y="484821"/>
              <a:ext cx="188947" cy="306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63" fill="norm" stroke="1" extrusionOk="0">
                  <a:moveTo>
                    <a:pt x="14224" y="15003"/>
                  </a:moveTo>
                  <a:cubicBezTo>
                    <a:pt x="13264" y="14128"/>
                    <a:pt x="12304" y="13252"/>
                    <a:pt x="10504" y="13106"/>
                  </a:cubicBezTo>
                  <a:cubicBezTo>
                    <a:pt x="8704" y="12960"/>
                    <a:pt x="6064" y="13544"/>
                    <a:pt x="4144" y="14639"/>
                  </a:cubicBezTo>
                  <a:cubicBezTo>
                    <a:pt x="2224" y="15733"/>
                    <a:pt x="1024" y="17339"/>
                    <a:pt x="424" y="18506"/>
                  </a:cubicBezTo>
                  <a:cubicBezTo>
                    <a:pt x="-176" y="19674"/>
                    <a:pt x="-176" y="20403"/>
                    <a:pt x="664" y="20841"/>
                  </a:cubicBezTo>
                  <a:cubicBezTo>
                    <a:pt x="1504" y="21279"/>
                    <a:pt x="3184" y="21425"/>
                    <a:pt x="5464" y="20257"/>
                  </a:cubicBezTo>
                  <a:cubicBezTo>
                    <a:pt x="7744" y="19090"/>
                    <a:pt x="10624" y="16609"/>
                    <a:pt x="13024" y="13398"/>
                  </a:cubicBezTo>
                  <a:cubicBezTo>
                    <a:pt x="15424" y="10187"/>
                    <a:pt x="17344" y="6247"/>
                    <a:pt x="18304" y="3766"/>
                  </a:cubicBezTo>
                  <a:cubicBezTo>
                    <a:pt x="19264" y="1284"/>
                    <a:pt x="19264" y="263"/>
                    <a:pt x="18784" y="44"/>
                  </a:cubicBezTo>
                  <a:cubicBezTo>
                    <a:pt x="18304" y="-175"/>
                    <a:pt x="17344" y="409"/>
                    <a:pt x="16504" y="2233"/>
                  </a:cubicBezTo>
                  <a:cubicBezTo>
                    <a:pt x="15664" y="4057"/>
                    <a:pt x="14944" y="7122"/>
                    <a:pt x="14704" y="9603"/>
                  </a:cubicBezTo>
                  <a:cubicBezTo>
                    <a:pt x="14464" y="12084"/>
                    <a:pt x="14704" y="13982"/>
                    <a:pt x="15904" y="15222"/>
                  </a:cubicBezTo>
                  <a:cubicBezTo>
                    <a:pt x="17104" y="16463"/>
                    <a:pt x="19264" y="17047"/>
                    <a:pt x="21424" y="176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1456333" y="619864"/>
              <a:ext cx="23284" cy="14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21600" y="11700"/>
                  </a:moveTo>
                  <a:cubicBezTo>
                    <a:pt x="15709" y="12900"/>
                    <a:pt x="9818" y="14100"/>
                    <a:pt x="5891" y="16050"/>
                  </a:cubicBezTo>
                  <a:cubicBezTo>
                    <a:pt x="1964" y="18000"/>
                    <a:pt x="0" y="20700"/>
                    <a:pt x="0" y="21150"/>
                  </a:cubicBezTo>
                  <a:cubicBezTo>
                    <a:pt x="0" y="21600"/>
                    <a:pt x="1964" y="19800"/>
                    <a:pt x="5891" y="15900"/>
                  </a:cubicBezTo>
                  <a:cubicBezTo>
                    <a:pt x="9818" y="12000"/>
                    <a:pt x="15709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1543116" y="618649"/>
              <a:ext cx="82551" cy="16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21600" y="5899"/>
                  </a:moveTo>
                  <a:cubicBezTo>
                    <a:pt x="20492" y="4532"/>
                    <a:pt x="19385" y="3165"/>
                    <a:pt x="17169" y="2071"/>
                  </a:cubicBezTo>
                  <a:cubicBezTo>
                    <a:pt x="14954" y="978"/>
                    <a:pt x="11631" y="157"/>
                    <a:pt x="8585" y="21"/>
                  </a:cubicBezTo>
                  <a:cubicBezTo>
                    <a:pt x="5538" y="-116"/>
                    <a:pt x="2769" y="431"/>
                    <a:pt x="2215" y="1935"/>
                  </a:cubicBezTo>
                  <a:cubicBezTo>
                    <a:pt x="1662" y="3438"/>
                    <a:pt x="3323" y="5899"/>
                    <a:pt x="6092" y="8770"/>
                  </a:cubicBezTo>
                  <a:cubicBezTo>
                    <a:pt x="8862" y="11641"/>
                    <a:pt x="12738" y="14922"/>
                    <a:pt x="13569" y="17109"/>
                  </a:cubicBezTo>
                  <a:cubicBezTo>
                    <a:pt x="14400" y="19297"/>
                    <a:pt x="12185" y="20390"/>
                    <a:pt x="9692" y="20937"/>
                  </a:cubicBezTo>
                  <a:cubicBezTo>
                    <a:pt x="7200" y="21484"/>
                    <a:pt x="4431" y="21484"/>
                    <a:pt x="2769" y="20527"/>
                  </a:cubicBezTo>
                  <a:cubicBezTo>
                    <a:pt x="1108" y="19570"/>
                    <a:pt x="554" y="17656"/>
                    <a:pt x="0" y="157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11705629" y="518264"/>
              <a:ext cx="59739" cy="25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96" fill="norm" stroke="1" extrusionOk="0">
                  <a:moveTo>
                    <a:pt x="7614" y="0"/>
                  </a:moveTo>
                  <a:cubicBezTo>
                    <a:pt x="5380" y="4072"/>
                    <a:pt x="3145" y="8144"/>
                    <a:pt x="1655" y="11508"/>
                  </a:cubicBezTo>
                  <a:cubicBezTo>
                    <a:pt x="166" y="14872"/>
                    <a:pt x="-579" y="17528"/>
                    <a:pt x="538" y="19121"/>
                  </a:cubicBezTo>
                  <a:cubicBezTo>
                    <a:pt x="1655" y="20715"/>
                    <a:pt x="4635" y="21246"/>
                    <a:pt x="8359" y="21423"/>
                  </a:cubicBezTo>
                  <a:cubicBezTo>
                    <a:pt x="12083" y="21600"/>
                    <a:pt x="16552" y="21423"/>
                    <a:pt x="21021" y="212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1708216" y="619864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11663766" y="619864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1778066" y="633506"/>
              <a:ext cx="158751" cy="15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fill="norm" stroke="1" extrusionOk="0">
                  <a:moveTo>
                    <a:pt x="0" y="1579"/>
                  </a:moveTo>
                  <a:cubicBezTo>
                    <a:pt x="1152" y="727"/>
                    <a:pt x="2304" y="-126"/>
                    <a:pt x="3744" y="16"/>
                  </a:cubicBezTo>
                  <a:cubicBezTo>
                    <a:pt x="5184" y="158"/>
                    <a:pt x="6912" y="1295"/>
                    <a:pt x="8352" y="3995"/>
                  </a:cubicBezTo>
                  <a:cubicBezTo>
                    <a:pt x="9792" y="6695"/>
                    <a:pt x="10944" y="10958"/>
                    <a:pt x="11232" y="13942"/>
                  </a:cubicBezTo>
                  <a:cubicBezTo>
                    <a:pt x="11520" y="16927"/>
                    <a:pt x="10944" y="18632"/>
                    <a:pt x="9936" y="19769"/>
                  </a:cubicBezTo>
                  <a:cubicBezTo>
                    <a:pt x="8928" y="20906"/>
                    <a:pt x="7488" y="21474"/>
                    <a:pt x="6624" y="20621"/>
                  </a:cubicBezTo>
                  <a:cubicBezTo>
                    <a:pt x="5760" y="19769"/>
                    <a:pt x="5472" y="17495"/>
                    <a:pt x="6480" y="14653"/>
                  </a:cubicBezTo>
                  <a:cubicBezTo>
                    <a:pt x="7488" y="11811"/>
                    <a:pt x="9792" y="8400"/>
                    <a:pt x="12528" y="6127"/>
                  </a:cubicBezTo>
                  <a:cubicBezTo>
                    <a:pt x="15264" y="3853"/>
                    <a:pt x="18432" y="2716"/>
                    <a:pt x="21600" y="15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1894190" y="677014"/>
              <a:ext cx="146104" cy="10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061" fill="norm" stroke="1" extrusionOk="0">
                  <a:moveTo>
                    <a:pt x="14341" y="0"/>
                  </a:moveTo>
                  <a:cubicBezTo>
                    <a:pt x="11299" y="0"/>
                    <a:pt x="8256" y="0"/>
                    <a:pt x="5823" y="2242"/>
                  </a:cubicBezTo>
                  <a:cubicBezTo>
                    <a:pt x="3389" y="4483"/>
                    <a:pt x="1563" y="8966"/>
                    <a:pt x="651" y="12430"/>
                  </a:cubicBezTo>
                  <a:cubicBezTo>
                    <a:pt x="-262" y="15894"/>
                    <a:pt x="-262" y="18340"/>
                    <a:pt x="955" y="19766"/>
                  </a:cubicBezTo>
                  <a:cubicBezTo>
                    <a:pt x="2172" y="21192"/>
                    <a:pt x="4606" y="21600"/>
                    <a:pt x="8104" y="20174"/>
                  </a:cubicBezTo>
                  <a:cubicBezTo>
                    <a:pt x="11603" y="18747"/>
                    <a:pt x="16166" y="15487"/>
                    <a:pt x="18600" y="12430"/>
                  </a:cubicBezTo>
                  <a:cubicBezTo>
                    <a:pt x="21034" y="9374"/>
                    <a:pt x="21338" y="6521"/>
                    <a:pt x="20730" y="4483"/>
                  </a:cubicBezTo>
                  <a:cubicBezTo>
                    <a:pt x="20121" y="2445"/>
                    <a:pt x="18600" y="1223"/>
                    <a:pt x="16470" y="815"/>
                  </a:cubicBezTo>
                  <a:cubicBezTo>
                    <a:pt x="14341" y="408"/>
                    <a:pt x="11603" y="815"/>
                    <a:pt x="8865" y="12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5021410" y="3537895"/>
              <a:ext cx="1492507" cy="70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220" fill="norm" stroke="1" extrusionOk="0">
                  <a:moveTo>
                    <a:pt x="463" y="19949"/>
                  </a:moveTo>
                  <a:cubicBezTo>
                    <a:pt x="248" y="19949"/>
                    <a:pt x="34" y="19949"/>
                    <a:pt x="4" y="20267"/>
                  </a:cubicBezTo>
                  <a:cubicBezTo>
                    <a:pt x="-27" y="20585"/>
                    <a:pt x="126" y="21220"/>
                    <a:pt x="677" y="21220"/>
                  </a:cubicBezTo>
                  <a:cubicBezTo>
                    <a:pt x="1227" y="21220"/>
                    <a:pt x="2176" y="20585"/>
                    <a:pt x="3216" y="19314"/>
                  </a:cubicBezTo>
                  <a:cubicBezTo>
                    <a:pt x="4256" y="18044"/>
                    <a:pt x="5388" y="16138"/>
                    <a:pt x="6474" y="14549"/>
                  </a:cubicBezTo>
                  <a:cubicBezTo>
                    <a:pt x="7561" y="12961"/>
                    <a:pt x="8601" y="11691"/>
                    <a:pt x="9641" y="10738"/>
                  </a:cubicBezTo>
                  <a:cubicBezTo>
                    <a:pt x="10681" y="9785"/>
                    <a:pt x="11721" y="9149"/>
                    <a:pt x="12808" y="8196"/>
                  </a:cubicBezTo>
                  <a:cubicBezTo>
                    <a:pt x="13894" y="7244"/>
                    <a:pt x="15026" y="5973"/>
                    <a:pt x="16066" y="4702"/>
                  </a:cubicBezTo>
                  <a:cubicBezTo>
                    <a:pt x="17106" y="3432"/>
                    <a:pt x="18055" y="2161"/>
                    <a:pt x="18896" y="1208"/>
                  </a:cubicBezTo>
                  <a:cubicBezTo>
                    <a:pt x="19737" y="255"/>
                    <a:pt x="20472" y="-380"/>
                    <a:pt x="20900" y="255"/>
                  </a:cubicBezTo>
                  <a:cubicBezTo>
                    <a:pt x="21328" y="891"/>
                    <a:pt x="21451" y="2796"/>
                    <a:pt x="21573" y="4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5167716" y="3592027"/>
              <a:ext cx="1295401" cy="8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565" y="18182"/>
                    <a:pt x="1129" y="14859"/>
                    <a:pt x="2047" y="12367"/>
                  </a:cubicBezTo>
                  <a:cubicBezTo>
                    <a:pt x="2965" y="9874"/>
                    <a:pt x="4235" y="8213"/>
                    <a:pt x="5612" y="6551"/>
                  </a:cubicBezTo>
                  <a:cubicBezTo>
                    <a:pt x="6988" y="4890"/>
                    <a:pt x="8471" y="3228"/>
                    <a:pt x="9812" y="2120"/>
                  </a:cubicBezTo>
                  <a:cubicBezTo>
                    <a:pt x="11153" y="1013"/>
                    <a:pt x="12353" y="459"/>
                    <a:pt x="13606" y="182"/>
                  </a:cubicBezTo>
                  <a:cubicBezTo>
                    <a:pt x="14859" y="-95"/>
                    <a:pt x="16165" y="-95"/>
                    <a:pt x="17506" y="459"/>
                  </a:cubicBezTo>
                  <a:cubicBezTo>
                    <a:pt x="18847" y="1013"/>
                    <a:pt x="20224" y="2120"/>
                    <a:pt x="21600" y="3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2674283" y="3864714"/>
              <a:ext cx="15663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366"/>
                  </a:moveTo>
                  <a:cubicBezTo>
                    <a:pt x="20432" y="2431"/>
                    <a:pt x="19265" y="1496"/>
                    <a:pt x="17368" y="888"/>
                  </a:cubicBezTo>
                  <a:cubicBezTo>
                    <a:pt x="15470" y="281"/>
                    <a:pt x="12843" y="0"/>
                    <a:pt x="10216" y="0"/>
                  </a:cubicBezTo>
                  <a:cubicBezTo>
                    <a:pt x="7589" y="0"/>
                    <a:pt x="4962" y="281"/>
                    <a:pt x="3065" y="1449"/>
                  </a:cubicBezTo>
                  <a:cubicBezTo>
                    <a:pt x="1168" y="2618"/>
                    <a:pt x="0" y="4675"/>
                    <a:pt x="0" y="7153"/>
                  </a:cubicBezTo>
                  <a:cubicBezTo>
                    <a:pt x="0" y="9631"/>
                    <a:pt x="1168" y="12530"/>
                    <a:pt x="1751" y="15008"/>
                  </a:cubicBezTo>
                  <a:cubicBezTo>
                    <a:pt x="2335" y="17486"/>
                    <a:pt x="2335" y="19543"/>
                    <a:pt x="23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2608666" y="4150464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8" y="17100"/>
                    <a:pt x="7015" y="12600"/>
                    <a:pt x="10615" y="9000"/>
                  </a:cubicBezTo>
                  <a:cubicBezTo>
                    <a:pt x="14215" y="5400"/>
                    <a:pt x="1790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2954477" y="3936152"/>
              <a:ext cx="155840" cy="40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91" fill="norm" stroke="1" extrusionOk="0">
                  <a:moveTo>
                    <a:pt x="17988" y="1266"/>
                  </a:moveTo>
                  <a:cubicBezTo>
                    <a:pt x="17113" y="816"/>
                    <a:pt x="16237" y="366"/>
                    <a:pt x="15069" y="141"/>
                  </a:cubicBezTo>
                  <a:cubicBezTo>
                    <a:pt x="13902" y="-84"/>
                    <a:pt x="12442" y="-84"/>
                    <a:pt x="10545" y="478"/>
                  </a:cubicBezTo>
                  <a:cubicBezTo>
                    <a:pt x="8648" y="1041"/>
                    <a:pt x="6313" y="2166"/>
                    <a:pt x="4561" y="4079"/>
                  </a:cubicBezTo>
                  <a:cubicBezTo>
                    <a:pt x="2810" y="5991"/>
                    <a:pt x="1642" y="8691"/>
                    <a:pt x="913" y="11335"/>
                  </a:cubicBezTo>
                  <a:cubicBezTo>
                    <a:pt x="183" y="13978"/>
                    <a:pt x="-109" y="16566"/>
                    <a:pt x="37" y="18141"/>
                  </a:cubicBezTo>
                  <a:cubicBezTo>
                    <a:pt x="183" y="19716"/>
                    <a:pt x="767" y="20278"/>
                    <a:pt x="2518" y="20728"/>
                  </a:cubicBezTo>
                  <a:cubicBezTo>
                    <a:pt x="4269" y="21179"/>
                    <a:pt x="7188" y="21516"/>
                    <a:pt x="10545" y="21347"/>
                  </a:cubicBezTo>
                  <a:cubicBezTo>
                    <a:pt x="13902" y="21179"/>
                    <a:pt x="17696" y="20504"/>
                    <a:pt x="21491" y="19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3199216" y="4182214"/>
              <a:ext cx="127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63"/>
                    <a:pt x="7200" y="7326"/>
                    <a:pt x="3600" y="10926"/>
                  </a:cubicBezTo>
                  <a:cubicBezTo>
                    <a:pt x="0" y="14526"/>
                    <a:pt x="0" y="180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3173816" y="4040180"/>
              <a:ext cx="154354" cy="25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087" fill="norm" stroke="1" extrusionOk="0">
                  <a:moveTo>
                    <a:pt x="0" y="11978"/>
                  </a:moveTo>
                  <a:cubicBezTo>
                    <a:pt x="0" y="9301"/>
                    <a:pt x="0" y="6623"/>
                    <a:pt x="1459" y="4481"/>
                  </a:cubicBezTo>
                  <a:cubicBezTo>
                    <a:pt x="2919" y="2339"/>
                    <a:pt x="5838" y="732"/>
                    <a:pt x="8757" y="197"/>
                  </a:cubicBezTo>
                  <a:cubicBezTo>
                    <a:pt x="11676" y="-339"/>
                    <a:pt x="14595" y="197"/>
                    <a:pt x="16784" y="2071"/>
                  </a:cubicBezTo>
                  <a:cubicBezTo>
                    <a:pt x="18973" y="3945"/>
                    <a:pt x="20432" y="7159"/>
                    <a:pt x="21016" y="10193"/>
                  </a:cubicBezTo>
                  <a:cubicBezTo>
                    <a:pt x="21600" y="13228"/>
                    <a:pt x="21308" y="16084"/>
                    <a:pt x="19411" y="17959"/>
                  </a:cubicBezTo>
                  <a:cubicBezTo>
                    <a:pt x="17514" y="19833"/>
                    <a:pt x="14011" y="20725"/>
                    <a:pt x="11530" y="20993"/>
                  </a:cubicBezTo>
                  <a:cubicBezTo>
                    <a:pt x="9049" y="21261"/>
                    <a:pt x="7589" y="20904"/>
                    <a:pt x="6130" y="20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3211916" y="4125064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3592916" y="3864714"/>
              <a:ext cx="31751" cy="531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0"/>
                  </a:moveTo>
                  <a:cubicBezTo>
                    <a:pt x="2880" y="1543"/>
                    <a:pt x="5760" y="3086"/>
                    <a:pt x="8640" y="5314"/>
                  </a:cubicBezTo>
                  <a:cubicBezTo>
                    <a:pt x="11520" y="7543"/>
                    <a:pt x="14400" y="10457"/>
                    <a:pt x="16560" y="13114"/>
                  </a:cubicBezTo>
                  <a:cubicBezTo>
                    <a:pt x="18720" y="15771"/>
                    <a:pt x="20160" y="18171"/>
                    <a:pt x="20160" y="19586"/>
                  </a:cubicBezTo>
                  <a:cubicBezTo>
                    <a:pt x="20160" y="21000"/>
                    <a:pt x="18720" y="21429"/>
                    <a:pt x="18720" y="21514"/>
                  </a:cubicBezTo>
                  <a:cubicBezTo>
                    <a:pt x="18720" y="21600"/>
                    <a:pt x="20160" y="21343"/>
                    <a:pt x="21600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3815166" y="3972664"/>
              <a:ext cx="38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44"/>
                    <a:pt x="0" y="7488"/>
                    <a:pt x="1200" y="10872"/>
                  </a:cubicBezTo>
                  <a:cubicBezTo>
                    <a:pt x="2400" y="14256"/>
                    <a:pt x="4800" y="17280"/>
                    <a:pt x="8400" y="19008"/>
                  </a:cubicBezTo>
                  <a:cubicBezTo>
                    <a:pt x="12000" y="20736"/>
                    <a:pt x="16800" y="211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3825871" y="3950259"/>
              <a:ext cx="217401" cy="33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369" fill="norm" stroke="1" extrusionOk="0">
                  <a:moveTo>
                    <a:pt x="193" y="4291"/>
                  </a:moveTo>
                  <a:cubicBezTo>
                    <a:pt x="-11" y="3612"/>
                    <a:pt x="-215" y="2933"/>
                    <a:pt x="498" y="2117"/>
                  </a:cubicBezTo>
                  <a:cubicBezTo>
                    <a:pt x="1211" y="1302"/>
                    <a:pt x="2842" y="351"/>
                    <a:pt x="5491" y="80"/>
                  </a:cubicBezTo>
                  <a:cubicBezTo>
                    <a:pt x="8140" y="-192"/>
                    <a:pt x="11808" y="216"/>
                    <a:pt x="14762" y="1574"/>
                  </a:cubicBezTo>
                  <a:cubicBezTo>
                    <a:pt x="17717" y="2933"/>
                    <a:pt x="19959" y="5242"/>
                    <a:pt x="20672" y="8027"/>
                  </a:cubicBezTo>
                  <a:cubicBezTo>
                    <a:pt x="21385" y="10812"/>
                    <a:pt x="20570" y="14072"/>
                    <a:pt x="18838" y="16382"/>
                  </a:cubicBezTo>
                  <a:cubicBezTo>
                    <a:pt x="17106" y="18691"/>
                    <a:pt x="14457" y="20050"/>
                    <a:pt x="12113" y="20729"/>
                  </a:cubicBezTo>
                  <a:cubicBezTo>
                    <a:pt x="9770" y="21408"/>
                    <a:pt x="7732" y="21408"/>
                    <a:pt x="6204" y="21340"/>
                  </a:cubicBezTo>
                  <a:cubicBezTo>
                    <a:pt x="4676" y="21272"/>
                    <a:pt x="3657" y="21136"/>
                    <a:pt x="3962" y="20797"/>
                  </a:cubicBezTo>
                  <a:cubicBezTo>
                    <a:pt x="4268" y="20457"/>
                    <a:pt x="5898" y="19914"/>
                    <a:pt x="7528" y="1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4094566" y="4233014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4196166" y="3928214"/>
              <a:ext cx="92889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600" fill="norm" stroke="1" extrusionOk="0">
                  <a:moveTo>
                    <a:pt x="2817" y="0"/>
                  </a:moveTo>
                  <a:cubicBezTo>
                    <a:pt x="7513" y="1301"/>
                    <a:pt x="12209" y="2602"/>
                    <a:pt x="15730" y="4684"/>
                  </a:cubicBezTo>
                  <a:cubicBezTo>
                    <a:pt x="19252" y="6766"/>
                    <a:pt x="21600" y="9629"/>
                    <a:pt x="20191" y="12405"/>
                  </a:cubicBezTo>
                  <a:cubicBezTo>
                    <a:pt x="18783" y="15181"/>
                    <a:pt x="13617" y="17870"/>
                    <a:pt x="9626" y="19388"/>
                  </a:cubicBezTo>
                  <a:cubicBezTo>
                    <a:pt x="5635" y="20906"/>
                    <a:pt x="2817" y="212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2402498" y="3699614"/>
              <a:ext cx="34719" cy="93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87" fill="norm" stroke="1" extrusionOk="0">
                  <a:moveTo>
                    <a:pt x="20841" y="0"/>
                  </a:moveTo>
                  <a:cubicBezTo>
                    <a:pt x="19570" y="872"/>
                    <a:pt x="18300" y="1743"/>
                    <a:pt x="18300" y="3124"/>
                  </a:cubicBezTo>
                  <a:cubicBezTo>
                    <a:pt x="18300" y="4504"/>
                    <a:pt x="19570" y="6393"/>
                    <a:pt x="19570" y="8354"/>
                  </a:cubicBezTo>
                  <a:cubicBezTo>
                    <a:pt x="19570" y="10316"/>
                    <a:pt x="18300" y="12350"/>
                    <a:pt x="16394" y="14045"/>
                  </a:cubicBezTo>
                  <a:cubicBezTo>
                    <a:pt x="14488" y="15740"/>
                    <a:pt x="11947" y="17096"/>
                    <a:pt x="9406" y="18040"/>
                  </a:cubicBezTo>
                  <a:cubicBezTo>
                    <a:pt x="6865" y="18985"/>
                    <a:pt x="4323" y="19517"/>
                    <a:pt x="2417" y="20074"/>
                  </a:cubicBezTo>
                  <a:cubicBezTo>
                    <a:pt x="512" y="20631"/>
                    <a:pt x="-759" y="21213"/>
                    <a:pt x="512" y="21406"/>
                  </a:cubicBezTo>
                  <a:cubicBezTo>
                    <a:pt x="1782" y="21600"/>
                    <a:pt x="5594" y="21406"/>
                    <a:pt x="9406" y="212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2449916" y="3719027"/>
              <a:ext cx="2003198" cy="1009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92" fill="norm" stroke="1" extrusionOk="0">
                  <a:moveTo>
                    <a:pt x="0" y="1079"/>
                  </a:moveTo>
                  <a:cubicBezTo>
                    <a:pt x="68" y="852"/>
                    <a:pt x="137" y="626"/>
                    <a:pt x="228" y="513"/>
                  </a:cubicBezTo>
                  <a:cubicBezTo>
                    <a:pt x="319" y="400"/>
                    <a:pt x="433" y="400"/>
                    <a:pt x="890" y="377"/>
                  </a:cubicBezTo>
                  <a:cubicBezTo>
                    <a:pt x="1346" y="354"/>
                    <a:pt x="2144" y="309"/>
                    <a:pt x="2965" y="241"/>
                  </a:cubicBezTo>
                  <a:cubicBezTo>
                    <a:pt x="3786" y="173"/>
                    <a:pt x="4630" y="83"/>
                    <a:pt x="5520" y="37"/>
                  </a:cubicBezTo>
                  <a:cubicBezTo>
                    <a:pt x="6409" y="-8"/>
                    <a:pt x="7344" y="-8"/>
                    <a:pt x="8257" y="15"/>
                  </a:cubicBezTo>
                  <a:cubicBezTo>
                    <a:pt x="9169" y="37"/>
                    <a:pt x="10059" y="83"/>
                    <a:pt x="10982" y="128"/>
                  </a:cubicBezTo>
                  <a:cubicBezTo>
                    <a:pt x="11906" y="173"/>
                    <a:pt x="12864" y="218"/>
                    <a:pt x="13788" y="264"/>
                  </a:cubicBezTo>
                  <a:cubicBezTo>
                    <a:pt x="14712" y="309"/>
                    <a:pt x="15601" y="354"/>
                    <a:pt x="16354" y="422"/>
                  </a:cubicBezTo>
                  <a:cubicBezTo>
                    <a:pt x="17107" y="490"/>
                    <a:pt x="17722" y="581"/>
                    <a:pt x="18361" y="671"/>
                  </a:cubicBezTo>
                  <a:cubicBezTo>
                    <a:pt x="19000" y="762"/>
                    <a:pt x="19661" y="852"/>
                    <a:pt x="20163" y="943"/>
                  </a:cubicBezTo>
                  <a:cubicBezTo>
                    <a:pt x="20665" y="1034"/>
                    <a:pt x="21007" y="1124"/>
                    <a:pt x="21212" y="1260"/>
                  </a:cubicBezTo>
                  <a:cubicBezTo>
                    <a:pt x="21418" y="1396"/>
                    <a:pt x="21486" y="1577"/>
                    <a:pt x="21532" y="2347"/>
                  </a:cubicBezTo>
                  <a:cubicBezTo>
                    <a:pt x="21577" y="3117"/>
                    <a:pt x="21600" y="4475"/>
                    <a:pt x="21577" y="5879"/>
                  </a:cubicBezTo>
                  <a:cubicBezTo>
                    <a:pt x="21554" y="7283"/>
                    <a:pt x="21486" y="8732"/>
                    <a:pt x="21383" y="10158"/>
                  </a:cubicBezTo>
                  <a:cubicBezTo>
                    <a:pt x="21281" y="11584"/>
                    <a:pt x="21144" y="12988"/>
                    <a:pt x="20996" y="14437"/>
                  </a:cubicBezTo>
                  <a:cubicBezTo>
                    <a:pt x="20847" y="15886"/>
                    <a:pt x="20688" y="17381"/>
                    <a:pt x="20596" y="18377"/>
                  </a:cubicBezTo>
                  <a:cubicBezTo>
                    <a:pt x="20505" y="19373"/>
                    <a:pt x="20482" y="19871"/>
                    <a:pt x="20414" y="20324"/>
                  </a:cubicBezTo>
                  <a:cubicBezTo>
                    <a:pt x="20346" y="20777"/>
                    <a:pt x="20231" y="21184"/>
                    <a:pt x="20117" y="215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2386416" y="4621158"/>
              <a:ext cx="1962151" cy="8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7521"/>
                  </a:moveTo>
                  <a:cubicBezTo>
                    <a:pt x="70" y="4950"/>
                    <a:pt x="140" y="2378"/>
                    <a:pt x="315" y="1093"/>
                  </a:cubicBezTo>
                  <a:cubicBezTo>
                    <a:pt x="489" y="-193"/>
                    <a:pt x="769" y="-193"/>
                    <a:pt x="1363" y="321"/>
                  </a:cubicBezTo>
                  <a:cubicBezTo>
                    <a:pt x="1957" y="836"/>
                    <a:pt x="2866" y="1864"/>
                    <a:pt x="3717" y="2893"/>
                  </a:cubicBezTo>
                  <a:cubicBezTo>
                    <a:pt x="4567" y="3921"/>
                    <a:pt x="5359" y="4950"/>
                    <a:pt x="6198" y="6493"/>
                  </a:cubicBezTo>
                  <a:cubicBezTo>
                    <a:pt x="7037" y="8036"/>
                    <a:pt x="7922" y="10093"/>
                    <a:pt x="8796" y="12150"/>
                  </a:cubicBezTo>
                  <a:cubicBezTo>
                    <a:pt x="9670" y="14207"/>
                    <a:pt x="10532" y="16264"/>
                    <a:pt x="11417" y="17807"/>
                  </a:cubicBezTo>
                  <a:cubicBezTo>
                    <a:pt x="12303" y="19350"/>
                    <a:pt x="13212" y="20378"/>
                    <a:pt x="14074" y="20893"/>
                  </a:cubicBezTo>
                  <a:cubicBezTo>
                    <a:pt x="14936" y="21407"/>
                    <a:pt x="15751" y="21407"/>
                    <a:pt x="16614" y="20893"/>
                  </a:cubicBezTo>
                  <a:cubicBezTo>
                    <a:pt x="17476" y="20378"/>
                    <a:pt x="18384" y="19350"/>
                    <a:pt x="19223" y="18836"/>
                  </a:cubicBezTo>
                  <a:cubicBezTo>
                    <a:pt x="20062" y="18321"/>
                    <a:pt x="20831" y="18321"/>
                    <a:pt x="21600" y="183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4367616" y="4296514"/>
              <a:ext cx="660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54" y="19800"/>
                    <a:pt x="2908" y="18000"/>
                    <a:pt x="4915" y="16350"/>
                  </a:cubicBezTo>
                  <a:cubicBezTo>
                    <a:pt x="6923" y="14700"/>
                    <a:pt x="9485" y="13200"/>
                    <a:pt x="12012" y="11400"/>
                  </a:cubicBezTo>
                  <a:cubicBezTo>
                    <a:pt x="14538" y="9600"/>
                    <a:pt x="17031" y="7500"/>
                    <a:pt x="18554" y="6300"/>
                  </a:cubicBezTo>
                  <a:cubicBezTo>
                    <a:pt x="20077" y="5100"/>
                    <a:pt x="20631" y="4800"/>
                    <a:pt x="20977" y="3900"/>
                  </a:cubicBezTo>
                  <a:cubicBezTo>
                    <a:pt x="21323" y="3000"/>
                    <a:pt x="21462" y="1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4923188" y="4271965"/>
              <a:ext cx="177385" cy="18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504" fill="norm" stroke="1" extrusionOk="0">
                  <a:moveTo>
                    <a:pt x="3397" y="1344"/>
                  </a:moveTo>
                  <a:cubicBezTo>
                    <a:pt x="1639" y="864"/>
                    <a:pt x="-119" y="384"/>
                    <a:pt x="7" y="144"/>
                  </a:cubicBezTo>
                  <a:cubicBezTo>
                    <a:pt x="132" y="-96"/>
                    <a:pt x="2141" y="-96"/>
                    <a:pt x="5281" y="624"/>
                  </a:cubicBezTo>
                  <a:cubicBezTo>
                    <a:pt x="8421" y="1344"/>
                    <a:pt x="12690" y="2784"/>
                    <a:pt x="15955" y="4464"/>
                  </a:cubicBezTo>
                  <a:cubicBezTo>
                    <a:pt x="19221" y="6144"/>
                    <a:pt x="21481" y="8064"/>
                    <a:pt x="20979" y="10944"/>
                  </a:cubicBezTo>
                  <a:cubicBezTo>
                    <a:pt x="20476" y="13824"/>
                    <a:pt x="17211" y="17664"/>
                    <a:pt x="13946" y="215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5552437" y="4259326"/>
              <a:ext cx="185497" cy="52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89" fill="norm" stroke="1" extrusionOk="0">
                  <a:moveTo>
                    <a:pt x="4670" y="5710"/>
                  </a:moveTo>
                  <a:cubicBezTo>
                    <a:pt x="3699" y="6059"/>
                    <a:pt x="2728" y="6407"/>
                    <a:pt x="2728" y="7191"/>
                  </a:cubicBezTo>
                  <a:cubicBezTo>
                    <a:pt x="2728" y="7975"/>
                    <a:pt x="3699" y="9194"/>
                    <a:pt x="4306" y="11154"/>
                  </a:cubicBezTo>
                  <a:cubicBezTo>
                    <a:pt x="4913" y="13114"/>
                    <a:pt x="5155" y="15814"/>
                    <a:pt x="5034" y="17556"/>
                  </a:cubicBezTo>
                  <a:cubicBezTo>
                    <a:pt x="4913" y="19297"/>
                    <a:pt x="4427" y="20081"/>
                    <a:pt x="3820" y="20647"/>
                  </a:cubicBezTo>
                  <a:cubicBezTo>
                    <a:pt x="3214" y="21214"/>
                    <a:pt x="2486" y="21562"/>
                    <a:pt x="1879" y="21475"/>
                  </a:cubicBezTo>
                  <a:cubicBezTo>
                    <a:pt x="1272" y="21388"/>
                    <a:pt x="787" y="20865"/>
                    <a:pt x="423" y="18949"/>
                  </a:cubicBezTo>
                  <a:cubicBezTo>
                    <a:pt x="59" y="17033"/>
                    <a:pt x="-184" y="13723"/>
                    <a:pt x="180" y="10980"/>
                  </a:cubicBezTo>
                  <a:cubicBezTo>
                    <a:pt x="544" y="8236"/>
                    <a:pt x="1515" y="6059"/>
                    <a:pt x="2728" y="4447"/>
                  </a:cubicBezTo>
                  <a:cubicBezTo>
                    <a:pt x="3942" y="2836"/>
                    <a:pt x="5398" y="1791"/>
                    <a:pt x="7461" y="1138"/>
                  </a:cubicBezTo>
                  <a:cubicBezTo>
                    <a:pt x="9524" y="485"/>
                    <a:pt x="12194" y="223"/>
                    <a:pt x="14135" y="93"/>
                  </a:cubicBezTo>
                  <a:cubicBezTo>
                    <a:pt x="16077" y="-38"/>
                    <a:pt x="17290" y="-38"/>
                    <a:pt x="18382" y="136"/>
                  </a:cubicBezTo>
                  <a:cubicBezTo>
                    <a:pt x="19474" y="310"/>
                    <a:pt x="20445" y="659"/>
                    <a:pt x="20931" y="1312"/>
                  </a:cubicBezTo>
                  <a:cubicBezTo>
                    <a:pt x="21416" y="1965"/>
                    <a:pt x="21416" y="2923"/>
                    <a:pt x="20688" y="3838"/>
                  </a:cubicBezTo>
                  <a:cubicBezTo>
                    <a:pt x="19960" y="4752"/>
                    <a:pt x="18504" y="5623"/>
                    <a:pt x="16683" y="6277"/>
                  </a:cubicBezTo>
                  <a:cubicBezTo>
                    <a:pt x="14863" y="6930"/>
                    <a:pt x="12679" y="7365"/>
                    <a:pt x="10980" y="7539"/>
                  </a:cubicBezTo>
                  <a:cubicBezTo>
                    <a:pt x="9281" y="7714"/>
                    <a:pt x="8068" y="7627"/>
                    <a:pt x="8068" y="7409"/>
                  </a:cubicBezTo>
                  <a:cubicBezTo>
                    <a:pt x="8068" y="7191"/>
                    <a:pt x="9281" y="6843"/>
                    <a:pt x="10495" y="64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5832350" y="4286700"/>
              <a:ext cx="127867" cy="15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0882" fill="norm" stroke="1" extrusionOk="0">
                  <a:moveTo>
                    <a:pt x="18116" y="3776"/>
                  </a:moveTo>
                  <a:cubicBezTo>
                    <a:pt x="14981" y="2668"/>
                    <a:pt x="11845" y="1560"/>
                    <a:pt x="9406" y="1007"/>
                  </a:cubicBezTo>
                  <a:cubicBezTo>
                    <a:pt x="6968" y="453"/>
                    <a:pt x="5226" y="453"/>
                    <a:pt x="3484" y="3084"/>
                  </a:cubicBezTo>
                  <a:cubicBezTo>
                    <a:pt x="1742" y="5714"/>
                    <a:pt x="0" y="10976"/>
                    <a:pt x="0" y="14437"/>
                  </a:cubicBezTo>
                  <a:cubicBezTo>
                    <a:pt x="0" y="17899"/>
                    <a:pt x="1742" y="19560"/>
                    <a:pt x="4355" y="20391"/>
                  </a:cubicBezTo>
                  <a:cubicBezTo>
                    <a:pt x="6968" y="21222"/>
                    <a:pt x="10452" y="21222"/>
                    <a:pt x="13587" y="18591"/>
                  </a:cubicBezTo>
                  <a:cubicBezTo>
                    <a:pt x="16723" y="15960"/>
                    <a:pt x="19510" y="10699"/>
                    <a:pt x="20555" y="7376"/>
                  </a:cubicBezTo>
                  <a:cubicBezTo>
                    <a:pt x="21600" y="4053"/>
                    <a:pt x="20903" y="2668"/>
                    <a:pt x="19161" y="1560"/>
                  </a:cubicBezTo>
                  <a:cubicBezTo>
                    <a:pt x="17419" y="453"/>
                    <a:pt x="14632" y="-378"/>
                    <a:pt x="13587" y="176"/>
                  </a:cubicBezTo>
                  <a:cubicBezTo>
                    <a:pt x="12542" y="730"/>
                    <a:pt x="13239" y="2668"/>
                    <a:pt x="13935" y="46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6055560" y="4250601"/>
              <a:ext cx="100741" cy="20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053" fill="norm" stroke="1" extrusionOk="0">
                  <a:moveTo>
                    <a:pt x="16749" y="2741"/>
                  </a:moveTo>
                  <a:cubicBezTo>
                    <a:pt x="15055" y="1877"/>
                    <a:pt x="13361" y="1013"/>
                    <a:pt x="10820" y="473"/>
                  </a:cubicBezTo>
                  <a:cubicBezTo>
                    <a:pt x="8279" y="-67"/>
                    <a:pt x="4890" y="-283"/>
                    <a:pt x="2561" y="581"/>
                  </a:cubicBezTo>
                  <a:cubicBezTo>
                    <a:pt x="232" y="1445"/>
                    <a:pt x="-1039" y="3389"/>
                    <a:pt x="1079" y="5765"/>
                  </a:cubicBezTo>
                  <a:cubicBezTo>
                    <a:pt x="3196" y="8141"/>
                    <a:pt x="8702" y="10949"/>
                    <a:pt x="12514" y="12893"/>
                  </a:cubicBezTo>
                  <a:cubicBezTo>
                    <a:pt x="16326" y="14837"/>
                    <a:pt x="18443" y="15917"/>
                    <a:pt x="19502" y="17105"/>
                  </a:cubicBezTo>
                  <a:cubicBezTo>
                    <a:pt x="20561" y="18293"/>
                    <a:pt x="20561" y="19589"/>
                    <a:pt x="17808" y="20345"/>
                  </a:cubicBezTo>
                  <a:cubicBezTo>
                    <a:pt x="15055" y="21101"/>
                    <a:pt x="9549" y="21317"/>
                    <a:pt x="6373" y="20669"/>
                  </a:cubicBezTo>
                  <a:cubicBezTo>
                    <a:pt x="3196" y="20021"/>
                    <a:pt x="2349" y="18509"/>
                    <a:pt x="1502" y="169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6270609" y="4080614"/>
              <a:ext cx="90908" cy="33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38" fill="norm" stroke="1" extrusionOk="0">
                  <a:moveTo>
                    <a:pt x="13720" y="0"/>
                  </a:moveTo>
                  <a:cubicBezTo>
                    <a:pt x="11266" y="134"/>
                    <a:pt x="8811" y="268"/>
                    <a:pt x="6602" y="1543"/>
                  </a:cubicBezTo>
                  <a:cubicBezTo>
                    <a:pt x="4393" y="2817"/>
                    <a:pt x="2429" y="5232"/>
                    <a:pt x="1202" y="8184"/>
                  </a:cubicBezTo>
                  <a:cubicBezTo>
                    <a:pt x="-25" y="11135"/>
                    <a:pt x="-516" y="14624"/>
                    <a:pt x="711" y="17039"/>
                  </a:cubicBezTo>
                  <a:cubicBezTo>
                    <a:pt x="1939" y="19453"/>
                    <a:pt x="4884" y="20795"/>
                    <a:pt x="8566" y="21198"/>
                  </a:cubicBezTo>
                  <a:cubicBezTo>
                    <a:pt x="12248" y="21600"/>
                    <a:pt x="16666" y="21063"/>
                    <a:pt x="21084" y="205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6247216" y="4252064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6427309" y="4209264"/>
              <a:ext cx="124708" cy="189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04" fill="norm" stroke="1" extrusionOk="0">
                  <a:moveTo>
                    <a:pt x="2850" y="6936"/>
                  </a:moveTo>
                  <a:cubicBezTo>
                    <a:pt x="4650" y="6936"/>
                    <a:pt x="6450" y="6936"/>
                    <a:pt x="8250" y="6342"/>
                  </a:cubicBezTo>
                  <a:cubicBezTo>
                    <a:pt x="10050" y="5749"/>
                    <a:pt x="11850" y="4562"/>
                    <a:pt x="12750" y="3375"/>
                  </a:cubicBezTo>
                  <a:cubicBezTo>
                    <a:pt x="13650" y="2189"/>
                    <a:pt x="13650" y="1002"/>
                    <a:pt x="12570" y="408"/>
                  </a:cubicBezTo>
                  <a:cubicBezTo>
                    <a:pt x="11490" y="-185"/>
                    <a:pt x="9330" y="-185"/>
                    <a:pt x="6990" y="764"/>
                  </a:cubicBezTo>
                  <a:cubicBezTo>
                    <a:pt x="4650" y="1714"/>
                    <a:pt x="2130" y="3613"/>
                    <a:pt x="870" y="6699"/>
                  </a:cubicBezTo>
                  <a:cubicBezTo>
                    <a:pt x="-390" y="9784"/>
                    <a:pt x="-390" y="14057"/>
                    <a:pt x="1590" y="16905"/>
                  </a:cubicBezTo>
                  <a:cubicBezTo>
                    <a:pt x="3570" y="19753"/>
                    <a:pt x="7530" y="21178"/>
                    <a:pt x="11130" y="21296"/>
                  </a:cubicBezTo>
                  <a:cubicBezTo>
                    <a:pt x="14730" y="21415"/>
                    <a:pt x="17970" y="20228"/>
                    <a:pt x="21210" y="190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6586851" y="4150464"/>
              <a:ext cx="257266" cy="25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35" fill="norm" stroke="1" extrusionOk="0">
                  <a:moveTo>
                    <a:pt x="1335" y="6322"/>
                  </a:moveTo>
                  <a:cubicBezTo>
                    <a:pt x="627" y="5620"/>
                    <a:pt x="-81" y="4917"/>
                    <a:pt x="8" y="4654"/>
                  </a:cubicBezTo>
                  <a:cubicBezTo>
                    <a:pt x="96" y="4390"/>
                    <a:pt x="981" y="4566"/>
                    <a:pt x="2221" y="6059"/>
                  </a:cubicBezTo>
                  <a:cubicBezTo>
                    <a:pt x="3460" y="7551"/>
                    <a:pt x="5053" y="10361"/>
                    <a:pt x="5850" y="12820"/>
                  </a:cubicBezTo>
                  <a:cubicBezTo>
                    <a:pt x="6647" y="15278"/>
                    <a:pt x="6647" y="17385"/>
                    <a:pt x="6381" y="18790"/>
                  </a:cubicBezTo>
                  <a:cubicBezTo>
                    <a:pt x="6116" y="20195"/>
                    <a:pt x="5585" y="20898"/>
                    <a:pt x="4876" y="21249"/>
                  </a:cubicBezTo>
                  <a:cubicBezTo>
                    <a:pt x="4168" y="21600"/>
                    <a:pt x="3283" y="21600"/>
                    <a:pt x="2840" y="19932"/>
                  </a:cubicBezTo>
                  <a:cubicBezTo>
                    <a:pt x="2398" y="18263"/>
                    <a:pt x="2398" y="14927"/>
                    <a:pt x="3903" y="11854"/>
                  </a:cubicBezTo>
                  <a:cubicBezTo>
                    <a:pt x="5408" y="8780"/>
                    <a:pt x="8417" y="5971"/>
                    <a:pt x="10365" y="4566"/>
                  </a:cubicBezTo>
                  <a:cubicBezTo>
                    <a:pt x="12312" y="3161"/>
                    <a:pt x="13198" y="3161"/>
                    <a:pt x="13729" y="3600"/>
                  </a:cubicBezTo>
                  <a:cubicBezTo>
                    <a:pt x="14260" y="4039"/>
                    <a:pt x="14437" y="4917"/>
                    <a:pt x="14437" y="6673"/>
                  </a:cubicBezTo>
                  <a:cubicBezTo>
                    <a:pt x="14437" y="8429"/>
                    <a:pt x="14260" y="11063"/>
                    <a:pt x="14171" y="12820"/>
                  </a:cubicBezTo>
                  <a:cubicBezTo>
                    <a:pt x="14083" y="14576"/>
                    <a:pt x="14083" y="15454"/>
                    <a:pt x="14260" y="16332"/>
                  </a:cubicBezTo>
                  <a:cubicBezTo>
                    <a:pt x="14437" y="17210"/>
                    <a:pt x="14791" y="18088"/>
                    <a:pt x="15234" y="18088"/>
                  </a:cubicBezTo>
                  <a:cubicBezTo>
                    <a:pt x="15676" y="18088"/>
                    <a:pt x="16208" y="17210"/>
                    <a:pt x="16916" y="14663"/>
                  </a:cubicBezTo>
                  <a:cubicBezTo>
                    <a:pt x="17624" y="12117"/>
                    <a:pt x="18509" y="7902"/>
                    <a:pt x="19129" y="5180"/>
                  </a:cubicBezTo>
                  <a:cubicBezTo>
                    <a:pt x="19749" y="2459"/>
                    <a:pt x="20103" y="1229"/>
                    <a:pt x="20457" y="615"/>
                  </a:cubicBezTo>
                  <a:cubicBezTo>
                    <a:pt x="20811" y="0"/>
                    <a:pt x="21165" y="0"/>
                    <a:pt x="2151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6834331" y="4213964"/>
              <a:ext cx="128848" cy="16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0828" fill="norm" stroke="1" extrusionOk="0">
                  <a:moveTo>
                    <a:pt x="17761" y="2430"/>
                  </a:moveTo>
                  <a:cubicBezTo>
                    <a:pt x="16073" y="1350"/>
                    <a:pt x="14385" y="270"/>
                    <a:pt x="11179" y="810"/>
                  </a:cubicBezTo>
                  <a:cubicBezTo>
                    <a:pt x="7973" y="1350"/>
                    <a:pt x="3248" y="3510"/>
                    <a:pt x="1223" y="6885"/>
                  </a:cubicBezTo>
                  <a:cubicBezTo>
                    <a:pt x="-802" y="10260"/>
                    <a:pt x="-127" y="14850"/>
                    <a:pt x="1898" y="17685"/>
                  </a:cubicBezTo>
                  <a:cubicBezTo>
                    <a:pt x="3923" y="20520"/>
                    <a:pt x="7298" y="21600"/>
                    <a:pt x="10673" y="20250"/>
                  </a:cubicBezTo>
                  <a:cubicBezTo>
                    <a:pt x="14048" y="18900"/>
                    <a:pt x="17423" y="15120"/>
                    <a:pt x="19110" y="11745"/>
                  </a:cubicBezTo>
                  <a:cubicBezTo>
                    <a:pt x="20798" y="8370"/>
                    <a:pt x="20798" y="5400"/>
                    <a:pt x="20123" y="3510"/>
                  </a:cubicBezTo>
                  <a:cubicBezTo>
                    <a:pt x="19448" y="1620"/>
                    <a:pt x="18098" y="810"/>
                    <a:pt x="1674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6958416" y="4201264"/>
              <a:ext cx="203201" cy="18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84"/>
                  </a:moveTo>
                  <a:cubicBezTo>
                    <a:pt x="900" y="1456"/>
                    <a:pt x="1800" y="728"/>
                    <a:pt x="3375" y="1092"/>
                  </a:cubicBezTo>
                  <a:cubicBezTo>
                    <a:pt x="4950" y="1456"/>
                    <a:pt x="7200" y="2912"/>
                    <a:pt x="8550" y="5946"/>
                  </a:cubicBezTo>
                  <a:cubicBezTo>
                    <a:pt x="9900" y="8980"/>
                    <a:pt x="10350" y="13591"/>
                    <a:pt x="10462" y="16503"/>
                  </a:cubicBezTo>
                  <a:cubicBezTo>
                    <a:pt x="10575" y="19416"/>
                    <a:pt x="10350" y="20629"/>
                    <a:pt x="9675" y="21115"/>
                  </a:cubicBezTo>
                  <a:cubicBezTo>
                    <a:pt x="9000" y="21600"/>
                    <a:pt x="7875" y="21357"/>
                    <a:pt x="7312" y="20265"/>
                  </a:cubicBezTo>
                  <a:cubicBezTo>
                    <a:pt x="6750" y="19173"/>
                    <a:pt x="6750" y="17231"/>
                    <a:pt x="7875" y="14076"/>
                  </a:cubicBezTo>
                  <a:cubicBezTo>
                    <a:pt x="9000" y="10921"/>
                    <a:pt x="11250" y="6553"/>
                    <a:pt x="13725" y="4004"/>
                  </a:cubicBezTo>
                  <a:cubicBezTo>
                    <a:pt x="16200" y="1456"/>
                    <a:pt x="18900" y="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7465358" y="3982099"/>
              <a:ext cx="248709" cy="41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04" fill="norm" stroke="1" extrusionOk="0">
                  <a:moveTo>
                    <a:pt x="11526" y="15223"/>
                  </a:moveTo>
                  <a:cubicBezTo>
                    <a:pt x="12071" y="14786"/>
                    <a:pt x="12615" y="14350"/>
                    <a:pt x="12615" y="13859"/>
                  </a:cubicBezTo>
                  <a:cubicBezTo>
                    <a:pt x="12615" y="13368"/>
                    <a:pt x="12071" y="12823"/>
                    <a:pt x="10800" y="12441"/>
                  </a:cubicBezTo>
                  <a:cubicBezTo>
                    <a:pt x="9530" y="12059"/>
                    <a:pt x="7533" y="11841"/>
                    <a:pt x="5536" y="12714"/>
                  </a:cubicBezTo>
                  <a:cubicBezTo>
                    <a:pt x="3540" y="13586"/>
                    <a:pt x="1543" y="15550"/>
                    <a:pt x="636" y="17132"/>
                  </a:cubicBezTo>
                  <a:cubicBezTo>
                    <a:pt x="-272" y="18714"/>
                    <a:pt x="-90" y="19914"/>
                    <a:pt x="454" y="20623"/>
                  </a:cubicBezTo>
                  <a:cubicBezTo>
                    <a:pt x="999" y="21332"/>
                    <a:pt x="1906" y="21550"/>
                    <a:pt x="3449" y="21495"/>
                  </a:cubicBezTo>
                  <a:cubicBezTo>
                    <a:pt x="4992" y="21441"/>
                    <a:pt x="7170" y="21114"/>
                    <a:pt x="9167" y="19805"/>
                  </a:cubicBezTo>
                  <a:cubicBezTo>
                    <a:pt x="11163" y="18495"/>
                    <a:pt x="12978" y="16205"/>
                    <a:pt x="14067" y="13150"/>
                  </a:cubicBezTo>
                  <a:cubicBezTo>
                    <a:pt x="15157" y="10095"/>
                    <a:pt x="15520" y="6277"/>
                    <a:pt x="15610" y="4095"/>
                  </a:cubicBezTo>
                  <a:cubicBezTo>
                    <a:pt x="15701" y="1914"/>
                    <a:pt x="15520" y="1368"/>
                    <a:pt x="15066" y="877"/>
                  </a:cubicBezTo>
                  <a:cubicBezTo>
                    <a:pt x="14612" y="386"/>
                    <a:pt x="13886" y="-50"/>
                    <a:pt x="13341" y="5"/>
                  </a:cubicBezTo>
                  <a:cubicBezTo>
                    <a:pt x="12797" y="59"/>
                    <a:pt x="12434" y="605"/>
                    <a:pt x="12252" y="2405"/>
                  </a:cubicBezTo>
                  <a:cubicBezTo>
                    <a:pt x="12071" y="4205"/>
                    <a:pt x="12071" y="7259"/>
                    <a:pt x="12434" y="9877"/>
                  </a:cubicBezTo>
                  <a:cubicBezTo>
                    <a:pt x="12797" y="12495"/>
                    <a:pt x="13523" y="14677"/>
                    <a:pt x="14067" y="16041"/>
                  </a:cubicBezTo>
                  <a:cubicBezTo>
                    <a:pt x="14612" y="17405"/>
                    <a:pt x="14975" y="17950"/>
                    <a:pt x="15610" y="18332"/>
                  </a:cubicBezTo>
                  <a:cubicBezTo>
                    <a:pt x="16246" y="18714"/>
                    <a:pt x="17153" y="18932"/>
                    <a:pt x="17789" y="18714"/>
                  </a:cubicBezTo>
                  <a:cubicBezTo>
                    <a:pt x="18424" y="18495"/>
                    <a:pt x="18787" y="17841"/>
                    <a:pt x="19059" y="17132"/>
                  </a:cubicBezTo>
                  <a:cubicBezTo>
                    <a:pt x="19331" y="16423"/>
                    <a:pt x="19513" y="15659"/>
                    <a:pt x="19604" y="15550"/>
                  </a:cubicBezTo>
                  <a:cubicBezTo>
                    <a:pt x="19694" y="15441"/>
                    <a:pt x="19694" y="15986"/>
                    <a:pt x="19694" y="16532"/>
                  </a:cubicBezTo>
                  <a:cubicBezTo>
                    <a:pt x="19694" y="17077"/>
                    <a:pt x="19694" y="17623"/>
                    <a:pt x="19785" y="18168"/>
                  </a:cubicBezTo>
                  <a:cubicBezTo>
                    <a:pt x="19876" y="18714"/>
                    <a:pt x="20057" y="19259"/>
                    <a:pt x="20239" y="19259"/>
                  </a:cubicBezTo>
                  <a:cubicBezTo>
                    <a:pt x="20420" y="19259"/>
                    <a:pt x="20602" y="18714"/>
                    <a:pt x="20693" y="17077"/>
                  </a:cubicBezTo>
                  <a:cubicBezTo>
                    <a:pt x="20783" y="15441"/>
                    <a:pt x="20783" y="12714"/>
                    <a:pt x="20783" y="11077"/>
                  </a:cubicBezTo>
                  <a:cubicBezTo>
                    <a:pt x="20783" y="9441"/>
                    <a:pt x="20783" y="8895"/>
                    <a:pt x="20874" y="8732"/>
                  </a:cubicBezTo>
                  <a:cubicBezTo>
                    <a:pt x="20965" y="8568"/>
                    <a:pt x="21146" y="8786"/>
                    <a:pt x="21328" y="90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7780591" y="4152182"/>
              <a:ext cx="103979" cy="21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029" fill="norm" stroke="1" extrusionOk="0">
                  <a:moveTo>
                    <a:pt x="15913" y="5439"/>
                  </a:moveTo>
                  <a:cubicBezTo>
                    <a:pt x="16336" y="4400"/>
                    <a:pt x="16760" y="3362"/>
                    <a:pt x="15913" y="2323"/>
                  </a:cubicBezTo>
                  <a:cubicBezTo>
                    <a:pt x="15066" y="1285"/>
                    <a:pt x="12948" y="246"/>
                    <a:pt x="9983" y="39"/>
                  </a:cubicBezTo>
                  <a:cubicBezTo>
                    <a:pt x="7019" y="-169"/>
                    <a:pt x="3207" y="454"/>
                    <a:pt x="1301" y="1804"/>
                  </a:cubicBezTo>
                  <a:cubicBezTo>
                    <a:pt x="-605" y="3154"/>
                    <a:pt x="-605" y="5231"/>
                    <a:pt x="2571" y="7308"/>
                  </a:cubicBezTo>
                  <a:cubicBezTo>
                    <a:pt x="5748" y="9385"/>
                    <a:pt x="12101" y="11462"/>
                    <a:pt x="15913" y="12916"/>
                  </a:cubicBezTo>
                  <a:cubicBezTo>
                    <a:pt x="19724" y="14369"/>
                    <a:pt x="20995" y="15200"/>
                    <a:pt x="20783" y="16446"/>
                  </a:cubicBezTo>
                  <a:cubicBezTo>
                    <a:pt x="20571" y="17693"/>
                    <a:pt x="18877" y="19354"/>
                    <a:pt x="16971" y="20289"/>
                  </a:cubicBezTo>
                  <a:cubicBezTo>
                    <a:pt x="15066" y="21223"/>
                    <a:pt x="12948" y="21431"/>
                    <a:pt x="11042" y="19977"/>
                  </a:cubicBezTo>
                  <a:cubicBezTo>
                    <a:pt x="9136" y="18523"/>
                    <a:pt x="7442" y="15408"/>
                    <a:pt x="5748" y="122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7985000" y="3963085"/>
              <a:ext cx="116418" cy="40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5105" y="1538"/>
                  </a:moveTo>
                  <a:cubicBezTo>
                    <a:pt x="6284" y="742"/>
                    <a:pt x="7462" y="-54"/>
                    <a:pt x="7855" y="3"/>
                  </a:cubicBezTo>
                  <a:cubicBezTo>
                    <a:pt x="8247" y="60"/>
                    <a:pt x="7855" y="969"/>
                    <a:pt x="6676" y="3357"/>
                  </a:cubicBezTo>
                  <a:cubicBezTo>
                    <a:pt x="5498" y="5744"/>
                    <a:pt x="3535" y="9609"/>
                    <a:pt x="2160" y="12679"/>
                  </a:cubicBezTo>
                  <a:cubicBezTo>
                    <a:pt x="785" y="15748"/>
                    <a:pt x="0" y="18022"/>
                    <a:pt x="0" y="19443"/>
                  </a:cubicBezTo>
                  <a:cubicBezTo>
                    <a:pt x="0" y="20864"/>
                    <a:pt x="785" y="21432"/>
                    <a:pt x="3338" y="21489"/>
                  </a:cubicBezTo>
                  <a:cubicBezTo>
                    <a:pt x="5891" y="21546"/>
                    <a:pt x="10211" y="21091"/>
                    <a:pt x="13549" y="20239"/>
                  </a:cubicBezTo>
                  <a:cubicBezTo>
                    <a:pt x="16887" y="19386"/>
                    <a:pt x="19244" y="18135"/>
                    <a:pt x="21600" y="168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7999816" y="4029814"/>
              <a:ext cx="311151" cy="26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9257"/>
                  </a:moveTo>
                  <a:cubicBezTo>
                    <a:pt x="2351" y="9086"/>
                    <a:pt x="4702" y="8914"/>
                    <a:pt x="6906" y="9600"/>
                  </a:cubicBezTo>
                  <a:cubicBezTo>
                    <a:pt x="9110" y="10286"/>
                    <a:pt x="11167" y="11829"/>
                    <a:pt x="12196" y="13543"/>
                  </a:cubicBezTo>
                  <a:cubicBezTo>
                    <a:pt x="13224" y="15257"/>
                    <a:pt x="13224" y="17143"/>
                    <a:pt x="12857" y="18514"/>
                  </a:cubicBezTo>
                  <a:cubicBezTo>
                    <a:pt x="12490" y="19886"/>
                    <a:pt x="11755" y="20743"/>
                    <a:pt x="10947" y="21171"/>
                  </a:cubicBezTo>
                  <a:cubicBezTo>
                    <a:pt x="10139" y="21600"/>
                    <a:pt x="9257" y="21600"/>
                    <a:pt x="8816" y="20657"/>
                  </a:cubicBezTo>
                  <a:cubicBezTo>
                    <a:pt x="8376" y="19714"/>
                    <a:pt x="8376" y="17829"/>
                    <a:pt x="8963" y="16029"/>
                  </a:cubicBezTo>
                  <a:cubicBezTo>
                    <a:pt x="9551" y="14229"/>
                    <a:pt x="10727" y="12514"/>
                    <a:pt x="11682" y="11400"/>
                  </a:cubicBezTo>
                  <a:cubicBezTo>
                    <a:pt x="12637" y="10286"/>
                    <a:pt x="13371" y="9771"/>
                    <a:pt x="14106" y="9600"/>
                  </a:cubicBezTo>
                  <a:cubicBezTo>
                    <a:pt x="14841" y="9429"/>
                    <a:pt x="15576" y="9600"/>
                    <a:pt x="16090" y="10200"/>
                  </a:cubicBezTo>
                  <a:cubicBezTo>
                    <a:pt x="16604" y="10800"/>
                    <a:pt x="16898" y="11829"/>
                    <a:pt x="17045" y="13457"/>
                  </a:cubicBezTo>
                  <a:cubicBezTo>
                    <a:pt x="17192" y="15086"/>
                    <a:pt x="17192" y="17314"/>
                    <a:pt x="17265" y="18857"/>
                  </a:cubicBezTo>
                  <a:cubicBezTo>
                    <a:pt x="17339" y="20400"/>
                    <a:pt x="17486" y="21257"/>
                    <a:pt x="17706" y="21171"/>
                  </a:cubicBezTo>
                  <a:cubicBezTo>
                    <a:pt x="17927" y="21086"/>
                    <a:pt x="18220" y="20057"/>
                    <a:pt x="18661" y="16971"/>
                  </a:cubicBezTo>
                  <a:cubicBezTo>
                    <a:pt x="19102" y="13886"/>
                    <a:pt x="19690" y="8743"/>
                    <a:pt x="20204" y="5571"/>
                  </a:cubicBezTo>
                  <a:cubicBezTo>
                    <a:pt x="20718" y="2400"/>
                    <a:pt x="2115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8387166" y="3900697"/>
              <a:ext cx="122768" cy="40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16759" y="2769"/>
                  </a:moveTo>
                  <a:cubicBezTo>
                    <a:pt x="16759" y="2215"/>
                    <a:pt x="16759" y="1662"/>
                    <a:pt x="16759" y="1108"/>
                  </a:cubicBezTo>
                  <a:cubicBezTo>
                    <a:pt x="16759" y="554"/>
                    <a:pt x="16759" y="0"/>
                    <a:pt x="16386" y="0"/>
                  </a:cubicBezTo>
                  <a:cubicBezTo>
                    <a:pt x="16014" y="0"/>
                    <a:pt x="15269" y="554"/>
                    <a:pt x="13593" y="2603"/>
                  </a:cubicBezTo>
                  <a:cubicBezTo>
                    <a:pt x="11917" y="4652"/>
                    <a:pt x="9310" y="8197"/>
                    <a:pt x="7448" y="11298"/>
                  </a:cubicBezTo>
                  <a:cubicBezTo>
                    <a:pt x="5586" y="14400"/>
                    <a:pt x="4469" y="17058"/>
                    <a:pt x="4097" y="18665"/>
                  </a:cubicBezTo>
                  <a:cubicBezTo>
                    <a:pt x="3724" y="20271"/>
                    <a:pt x="4097" y="20825"/>
                    <a:pt x="5214" y="21157"/>
                  </a:cubicBezTo>
                  <a:cubicBezTo>
                    <a:pt x="6331" y="21489"/>
                    <a:pt x="8193" y="21600"/>
                    <a:pt x="10800" y="21102"/>
                  </a:cubicBezTo>
                  <a:cubicBezTo>
                    <a:pt x="13407" y="20603"/>
                    <a:pt x="16759" y="19495"/>
                    <a:pt x="18807" y="18277"/>
                  </a:cubicBezTo>
                  <a:cubicBezTo>
                    <a:pt x="20855" y="17058"/>
                    <a:pt x="21600" y="15729"/>
                    <a:pt x="21600" y="14732"/>
                  </a:cubicBezTo>
                  <a:cubicBezTo>
                    <a:pt x="21600" y="13735"/>
                    <a:pt x="20855" y="13071"/>
                    <a:pt x="18248" y="12572"/>
                  </a:cubicBezTo>
                  <a:cubicBezTo>
                    <a:pt x="15641" y="12074"/>
                    <a:pt x="11172" y="11742"/>
                    <a:pt x="7821" y="12185"/>
                  </a:cubicBezTo>
                  <a:cubicBezTo>
                    <a:pt x="4469" y="12628"/>
                    <a:pt x="2234" y="13846"/>
                    <a:pt x="0" y="150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8570095" y="3875733"/>
              <a:ext cx="521922" cy="41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68" fill="norm" stroke="1" extrusionOk="0">
                  <a:moveTo>
                    <a:pt x="1100" y="15547"/>
                  </a:moveTo>
                  <a:cubicBezTo>
                    <a:pt x="837" y="15109"/>
                    <a:pt x="575" y="14670"/>
                    <a:pt x="357" y="14780"/>
                  </a:cubicBezTo>
                  <a:cubicBezTo>
                    <a:pt x="138" y="14889"/>
                    <a:pt x="-37" y="15547"/>
                    <a:pt x="7" y="16644"/>
                  </a:cubicBezTo>
                  <a:cubicBezTo>
                    <a:pt x="50" y="17740"/>
                    <a:pt x="313" y="19275"/>
                    <a:pt x="837" y="20207"/>
                  </a:cubicBezTo>
                  <a:cubicBezTo>
                    <a:pt x="1362" y="21139"/>
                    <a:pt x="2149" y="21468"/>
                    <a:pt x="2718" y="21468"/>
                  </a:cubicBezTo>
                  <a:cubicBezTo>
                    <a:pt x="3286" y="21468"/>
                    <a:pt x="3636" y="21139"/>
                    <a:pt x="3898" y="20700"/>
                  </a:cubicBezTo>
                  <a:cubicBezTo>
                    <a:pt x="4161" y="20262"/>
                    <a:pt x="4335" y="19714"/>
                    <a:pt x="4642" y="19659"/>
                  </a:cubicBezTo>
                  <a:cubicBezTo>
                    <a:pt x="4948" y="19604"/>
                    <a:pt x="5385" y="20043"/>
                    <a:pt x="5822" y="20317"/>
                  </a:cubicBezTo>
                  <a:cubicBezTo>
                    <a:pt x="6259" y="20591"/>
                    <a:pt x="6697" y="20700"/>
                    <a:pt x="7134" y="20755"/>
                  </a:cubicBezTo>
                  <a:cubicBezTo>
                    <a:pt x="7571" y="20810"/>
                    <a:pt x="8008" y="20810"/>
                    <a:pt x="8708" y="20097"/>
                  </a:cubicBezTo>
                  <a:cubicBezTo>
                    <a:pt x="9408" y="19385"/>
                    <a:pt x="10369" y="17959"/>
                    <a:pt x="11463" y="15657"/>
                  </a:cubicBezTo>
                  <a:cubicBezTo>
                    <a:pt x="12556" y="13354"/>
                    <a:pt x="13780" y="10175"/>
                    <a:pt x="14654" y="7708"/>
                  </a:cubicBezTo>
                  <a:cubicBezTo>
                    <a:pt x="15529" y="5241"/>
                    <a:pt x="16054" y="3486"/>
                    <a:pt x="16360" y="2225"/>
                  </a:cubicBezTo>
                  <a:cubicBezTo>
                    <a:pt x="16666" y="964"/>
                    <a:pt x="16753" y="197"/>
                    <a:pt x="16622" y="32"/>
                  </a:cubicBezTo>
                  <a:cubicBezTo>
                    <a:pt x="16491" y="-132"/>
                    <a:pt x="16141" y="307"/>
                    <a:pt x="15529" y="1951"/>
                  </a:cubicBezTo>
                  <a:cubicBezTo>
                    <a:pt x="14917" y="3596"/>
                    <a:pt x="14042" y="6447"/>
                    <a:pt x="13386" y="9188"/>
                  </a:cubicBezTo>
                  <a:cubicBezTo>
                    <a:pt x="12731" y="11929"/>
                    <a:pt x="12293" y="14560"/>
                    <a:pt x="12031" y="16205"/>
                  </a:cubicBezTo>
                  <a:cubicBezTo>
                    <a:pt x="11769" y="17850"/>
                    <a:pt x="11681" y="18508"/>
                    <a:pt x="11769" y="19056"/>
                  </a:cubicBezTo>
                  <a:cubicBezTo>
                    <a:pt x="11856" y="19604"/>
                    <a:pt x="12118" y="20043"/>
                    <a:pt x="12468" y="20152"/>
                  </a:cubicBezTo>
                  <a:cubicBezTo>
                    <a:pt x="12818" y="20262"/>
                    <a:pt x="13255" y="20043"/>
                    <a:pt x="13649" y="19440"/>
                  </a:cubicBezTo>
                  <a:cubicBezTo>
                    <a:pt x="14042" y="18837"/>
                    <a:pt x="14392" y="17850"/>
                    <a:pt x="14567" y="16698"/>
                  </a:cubicBezTo>
                  <a:cubicBezTo>
                    <a:pt x="14742" y="15547"/>
                    <a:pt x="14742" y="14231"/>
                    <a:pt x="14567" y="13354"/>
                  </a:cubicBezTo>
                  <a:cubicBezTo>
                    <a:pt x="14392" y="12477"/>
                    <a:pt x="14042" y="12039"/>
                    <a:pt x="13474" y="11655"/>
                  </a:cubicBezTo>
                  <a:cubicBezTo>
                    <a:pt x="12906" y="11271"/>
                    <a:pt x="12118" y="10942"/>
                    <a:pt x="11987" y="10887"/>
                  </a:cubicBezTo>
                  <a:cubicBezTo>
                    <a:pt x="11856" y="10832"/>
                    <a:pt x="12381" y="11052"/>
                    <a:pt x="13124" y="11161"/>
                  </a:cubicBezTo>
                  <a:cubicBezTo>
                    <a:pt x="13867" y="11271"/>
                    <a:pt x="14829" y="11271"/>
                    <a:pt x="15529" y="11271"/>
                  </a:cubicBezTo>
                  <a:cubicBezTo>
                    <a:pt x="16229" y="11271"/>
                    <a:pt x="16666" y="11271"/>
                    <a:pt x="17059" y="11710"/>
                  </a:cubicBezTo>
                  <a:cubicBezTo>
                    <a:pt x="17453" y="12148"/>
                    <a:pt x="17803" y="13025"/>
                    <a:pt x="17934" y="14122"/>
                  </a:cubicBezTo>
                  <a:cubicBezTo>
                    <a:pt x="18065" y="15218"/>
                    <a:pt x="17978" y="16534"/>
                    <a:pt x="17934" y="17466"/>
                  </a:cubicBezTo>
                  <a:cubicBezTo>
                    <a:pt x="17890" y="18398"/>
                    <a:pt x="17890" y="18946"/>
                    <a:pt x="18021" y="19001"/>
                  </a:cubicBezTo>
                  <a:cubicBezTo>
                    <a:pt x="18152" y="19056"/>
                    <a:pt x="18415" y="18617"/>
                    <a:pt x="18852" y="17027"/>
                  </a:cubicBezTo>
                  <a:cubicBezTo>
                    <a:pt x="19289" y="15438"/>
                    <a:pt x="19901" y="12696"/>
                    <a:pt x="20382" y="11107"/>
                  </a:cubicBezTo>
                  <a:cubicBezTo>
                    <a:pt x="20863" y="9517"/>
                    <a:pt x="21213" y="9078"/>
                    <a:pt x="21563" y="86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9090005" y="4097620"/>
              <a:ext cx="96083" cy="131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0647" fill="norm" stroke="1" extrusionOk="0">
                  <a:moveTo>
                    <a:pt x="16982" y="4308"/>
                  </a:moveTo>
                  <a:cubicBezTo>
                    <a:pt x="16063" y="2647"/>
                    <a:pt x="15144" y="985"/>
                    <a:pt x="13305" y="321"/>
                  </a:cubicBezTo>
                  <a:cubicBezTo>
                    <a:pt x="11467" y="-344"/>
                    <a:pt x="8709" y="-12"/>
                    <a:pt x="6182" y="1650"/>
                  </a:cubicBezTo>
                  <a:cubicBezTo>
                    <a:pt x="3654" y="3311"/>
                    <a:pt x="1356" y="6302"/>
                    <a:pt x="437" y="9459"/>
                  </a:cubicBezTo>
                  <a:cubicBezTo>
                    <a:pt x="-482" y="12616"/>
                    <a:pt x="-22" y="15939"/>
                    <a:pt x="2505" y="18099"/>
                  </a:cubicBezTo>
                  <a:cubicBezTo>
                    <a:pt x="5033" y="20259"/>
                    <a:pt x="9629" y="21256"/>
                    <a:pt x="13075" y="20259"/>
                  </a:cubicBezTo>
                  <a:cubicBezTo>
                    <a:pt x="16522" y="19262"/>
                    <a:pt x="18820" y="16271"/>
                    <a:pt x="19969" y="13613"/>
                  </a:cubicBezTo>
                  <a:cubicBezTo>
                    <a:pt x="21118" y="10954"/>
                    <a:pt x="21118" y="8628"/>
                    <a:pt x="20199" y="6801"/>
                  </a:cubicBezTo>
                  <a:cubicBezTo>
                    <a:pt x="19280" y="4973"/>
                    <a:pt x="17441" y="3644"/>
                    <a:pt x="15603" y="23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9250766" y="4100864"/>
              <a:ext cx="190501" cy="17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2906"/>
                  </a:moveTo>
                  <a:cubicBezTo>
                    <a:pt x="720" y="6463"/>
                    <a:pt x="1440" y="10021"/>
                    <a:pt x="1560" y="12562"/>
                  </a:cubicBezTo>
                  <a:cubicBezTo>
                    <a:pt x="1680" y="15103"/>
                    <a:pt x="1200" y="16628"/>
                    <a:pt x="1200" y="16755"/>
                  </a:cubicBezTo>
                  <a:cubicBezTo>
                    <a:pt x="1200" y="16882"/>
                    <a:pt x="1680" y="15611"/>
                    <a:pt x="3120" y="12943"/>
                  </a:cubicBezTo>
                  <a:cubicBezTo>
                    <a:pt x="4560" y="10275"/>
                    <a:pt x="6960" y="6209"/>
                    <a:pt x="9480" y="3541"/>
                  </a:cubicBezTo>
                  <a:cubicBezTo>
                    <a:pt x="12000" y="873"/>
                    <a:pt x="14640" y="-398"/>
                    <a:pt x="16680" y="110"/>
                  </a:cubicBezTo>
                  <a:cubicBezTo>
                    <a:pt x="18720" y="618"/>
                    <a:pt x="20160" y="2906"/>
                    <a:pt x="20880" y="6717"/>
                  </a:cubicBezTo>
                  <a:cubicBezTo>
                    <a:pt x="21600" y="10529"/>
                    <a:pt x="21600" y="15866"/>
                    <a:pt x="21600" y="212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4077828" y="219814"/>
              <a:ext cx="1286723" cy="103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83" fill="norm" stroke="1" extrusionOk="0">
                  <a:moveTo>
                    <a:pt x="17064" y="3035"/>
                  </a:moveTo>
                  <a:cubicBezTo>
                    <a:pt x="17064" y="2815"/>
                    <a:pt x="17064" y="2596"/>
                    <a:pt x="16958" y="2288"/>
                  </a:cubicBezTo>
                  <a:cubicBezTo>
                    <a:pt x="16851" y="1980"/>
                    <a:pt x="16639" y="1584"/>
                    <a:pt x="16179" y="1210"/>
                  </a:cubicBezTo>
                  <a:cubicBezTo>
                    <a:pt x="15718" y="836"/>
                    <a:pt x="15010" y="484"/>
                    <a:pt x="14196" y="286"/>
                  </a:cubicBezTo>
                  <a:cubicBezTo>
                    <a:pt x="13381" y="88"/>
                    <a:pt x="12461" y="44"/>
                    <a:pt x="11522" y="88"/>
                  </a:cubicBezTo>
                  <a:cubicBezTo>
                    <a:pt x="10584" y="132"/>
                    <a:pt x="9628" y="264"/>
                    <a:pt x="8619" y="594"/>
                  </a:cubicBezTo>
                  <a:cubicBezTo>
                    <a:pt x="7610" y="924"/>
                    <a:pt x="6547" y="1452"/>
                    <a:pt x="5644" y="2002"/>
                  </a:cubicBezTo>
                  <a:cubicBezTo>
                    <a:pt x="4741" y="2552"/>
                    <a:pt x="3998" y="3123"/>
                    <a:pt x="3343" y="3783"/>
                  </a:cubicBezTo>
                  <a:cubicBezTo>
                    <a:pt x="2688" y="4443"/>
                    <a:pt x="2121" y="5191"/>
                    <a:pt x="1661" y="6181"/>
                  </a:cubicBezTo>
                  <a:cubicBezTo>
                    <a:pt x="1200" y="7171"/>
                    <a:pt x="846" y="8402"/>
                    <a:pt x="581" y="9612"/>
                  </a:cubicBezTo>
                  <a:cubicBezTo>
                    <a:pt x="315" y="10822"/>
                    <a:pt x="138" y="12010"/>
                    <a:pt x="50" y="13088"/>
                  </a:cubicBezTo>
                  <a:cubicBezTo>
                    <a:pt x="-39" y="14165"/>
                    <a:pt x="-39" y="15133"/>
                    <a:pt x="297" y="16101"/>
                  </a:cubicBezTo>
                  <a:cubicBezTo>
                    <a:pt x="634" y="17069"/>
                    <a:pt x="1307" y="18037"/>
                    <a:pt x="2068" y="18829"/>
                  </a:cubicBezTo>
                  <a:cubicBezTo>
                    <a:pt x="2829" y="19620"/>
                    <a:pt x="3679" y="20236"/>
                    <a:pt x="4688" y="20654"/>
                  </a:cubicBezTo>
                  <a:cubicBezTo>
                    <a:pt x="5697" y="21072"/>
                    <a:pt x="6866" y="21292"/>
                    <a:pt x="8088" y="21424"/>
                  </a:cubicBezTo>
                  <a:cubicBezTo>
                    <a:pt x="9309" y="21556"/>
                    <a:pt x="10584" y="21600"/>
                    <a:pt x="11717" y="21578"/>
                  </a:cubicBezTo>
                  <a:cubicBezTo>
                    <a:pt x="12850" y="21556"/>
                    <a:pt x="13842" y="21468"/>
                    <a:pt x="14833" y="21314"/>
                  </a:cubicBezTo>
                  <a:cubicBezTo>
                    <a:pt x="15825" y="21160"/>
                    <a:pt x="16816" y="20940"/>
                    <a:pt x="17613" y="20632"/>
                  </a:cubicBezTo>
                  <a:cubicBezTo>
                    <a:pt x="18410" y="20324"/>
                    <a:pt x="19011" y="19928"/>
                    <a:pt x="19490" y="19312"/>
                  </a:cubicBezTo>
                  <a:cubicBezTo>
                    <a:pt x="19968" y="18697"/>
                    <a:pt x="20322" y="17861"/>
                    <a:pt x="20623" y="16871"/>
                  </a:cubicBezTo>
                  <a:cubicBezTo>
                    <a:pt x="20924" y="15881"/>
                    <a:pt x="21171" y="14737"/>
                    <a:pt x="21331" y="13440"/>
                  </a:cubicBezTo>
                  <a:cubicBezTo>
                    <a:pt x="21490" y="12142"/>
                    <a:pt x="21561" y="10690"/>
                    <a:pt x="21508" y="9392"/>
                  </a:cubicBezTo>
                  <a:cubicBezTo>
                    <a:pt x="21455" y="8095"/>
                    <a:pt x="21278" y="6951"/>
                    <a:pt x="20959" y="5983"/>
                  </a:cubicBezTo>
                  <a:cubicBezTo>
                    <a:pt x="20640" y="5015"/>
                    <a:pt x="20180" y="4223"/>
                    <a:pt x="19596" y="3409"/>
                  </a:cubicBezTo>
                  <a:cubicBezTo>
                    <a:pt x="19011" y="2596"/>
                    <a:pt x="18303" y="1760"/>
                    <a:pt x="17631" y="1188"/>
                  </a:cubicBezTo>
                  <a:cubicBezTo>
                    <a:pt x="16958" y="616"/>
                    <a:pt x="16320" y="308"/>
                    <a:pt x="1568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89653" y="5346380"/>
              <a:ext cx="125613" cy="35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449" fill="norm" stroke="1" extrusionOk="0">
                  <a:moveTo>
                    <a:pt x="14878" y="7157"/>
                  </a:moveTo>
                  <a:cubicBezTo>
                    <a:pt x="15216" y="5879"/>
                    <a:pt x="15553" y="4601"/>
                    <a:pt x="15722" y="3579"/>
                  </a:cubicBezTo>
                  <a:cubicBezTo>
                    <a:pt x="15891" y="2556"/>
                    <a:pt x="15891" y="1789"/>
                    <a:pt x="14035" y="1150"/>
                  </a:cubicBezTo>
                  <a:cubicBezTo>
                    <a:pt x="12178" y="511"/>
                    <a:pt x="8466" y="0"/>
                    <a:pt x="6103" y="0"/>
                  </a:cubicBezTo>
                  <a:cubicBezTo>
                    <a:pt x="3741" y="0"/>
                    <a:pt x="2728" y="511"/>
                    <a:pt x="1547" y="1917"/>
                  </a:cubicBezTo>
                  <a:cubicBezTo>
                    <a:pt x="366" y="3323"/>
                    <a:pt x="-984" y="5624"/>
                    <a:pt x="1041" y="7924"/>
                  </a:cubicBezTo>
                  <a:cubicBezTo>
                    <a:pt x="3066" y="10225"/>
                    <a:pt x="8466" y="12525"/>
                    <a:pt x="12178" y="14315"/>
                  </a:cubicBezTo>
                  <a:cubicBezTo>
                    <a:pt x="15891" y="16104"/>
                    <a:pt x="17916" y="17382"/>
                    <a:pt x="19097" y="18533"/>
                  </a:cubicBezTo>
                  <a:cubicBezTo>
                    <a:pt x="20278" y="19683"/>
                    <a:pt x="20616" y="20705"/>
                    <a:pt x="18422" y="21153"/>
                  </a:cubicBezTo>
                  <a:cubicBezTo>
                    <a:pt x="16228" y="21600"/>
                    <a:pt x="11503" y="21472"/>
                    <a:pt x="8466" y="21217"/>
                  </a:cubicBezTo>
                  <a:cubicBezTo>
                    <a:pt x="5428" y="20961"/>
                    <a:pt x="4078" y="20578"/>
                    <a:pt x="2728" y="2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400983" y="5350614"/>
              <a:ext cx="73721" cy="33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09" fill="norm" stroke="1" extrusionOk="0">
                  <a:moveTo>
                    <a:pt x="12000" y="0"/>
                  </a:moveTo>
                  <a:cubicBezTo>
                    <a:pt x="9600" y="410"/>
                    <a:pt x="7200" y="820"/>
                    <a:pt x="5400" y="2597"/>
                  </a:cubicBezTo>
                  <a:cubicBezTo>
                    <a:pt x="3600" y="4375"/>
                    <a:pt x="2400" y="7519"/>
                    <a:pt x="1500" y="10322"/>
                  </a:cubicBezTo>
                  <a:cubicBezTo>
                    <a:pt x="600" y="13124"/>
                    <a:pt x="0" y="15585"/>
                    <a:pt x="0" y="17362"/>
                  </a:cubicBezTo>
                  <a:cubicBezTo>
                    <a:pt x="0" y="19139"/>
                    <a:pt x="600" y="20233"/>
                    <a:pt x="2700" y="20848"/>
                  </a:cubicBezTo>
                  <a:cubicBezTo>
                    <a:pt x="4800" y="21463"/>
                    <a:pt x="8400" y="21600"/>
                    <a:pt x="12000" y="21122"/>
                  </a:cubicBezTo>
                  <a:cubicBezTo>
                    <a:pt x="15600" y="20643"/>
                    <a:pt x="19200" y="19549"/>
                    <a:pt x="20400" y="18592"/>
                  </a:cubicBezTo>
                  <a:cubicBezTo>
                    <a:pt x="21600" y="17635"/>
                    <a:pt x="20400" y="16815"/>
                    <a:pt x="19200" y="15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98866" y="5484525"/>
              <a:ext cx="345764" cy="48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81" fill="norm" stroke="1" extrusionOk="0">
                  <a:moveTo>
                    <a:pt x="0" y="3371"/>
                  </a:moveTo>
                  <a:cubicBezTo>
                    <a:pt x="2749" y="3182"/>
                    <a:pt x="5498" y="2994"/>
                    <a:pt x="7265" y="2899"/>
                  </a:cubicBezTo>
                  <a:cubicBezTo>
                    <a:pt x="9033" y="2805"/>
                    <a:pt x="9818" y="2805"/>
                    <a:pt x="10276" y="2569"/>
                  </a:cubicBezTo>
                  <a:cubicBezTo>
                    <a:pt x="10735" y="2333"/>
                    <a:pt x="10865" y="1862"/>
                    <a:pt x="10604" y="1626"/>
                  </a:cubicBezTo>
                  <a:cubicBezTo>
                    <a:pt x="10342" y="1390"/>
                    <a:pt x="9687" y="1390"/>
                    <a:pt x="9164" y="1626"/>
                  </a:cubicBezTo>
                  <a:cubicBezTo>
                    <a:pt x="8640" y="1862"/>
                    <a:pt x="8247" y="2333"/>
                    <a:pt x="7789" y="3182"/>
                  </a:cubicBezTo>
                  <a:cubicBezTo>
                    <a:pt x="7331" y="4031"/>
                    <a:pt x="6807" y="5257"/>
                    <a:pt x="6873" y="6012"/>
                  </a:cubicBezTo>
                  <a:cubicBezTo>
                    <a:pt x="6938" y="6767"/>
                    <a:pt x="7593" y="7050"/>
                    <a:pt x="8575" y="7144"/>
                  </a:cubicBezTo>
                  <a:cubicBezTo>
                    <a:pt x="9556" y="7238"/>
                    <a:pt x="10865" y="7144"/>
                    <a:pt x="11847" y="7002"/>
                  </a:cubicBezTo>
                  <a:cubicBezTo>
                    <a:pt x="12829" y="6861"/>
                    <a:pt x="13484" y="6672"/>
                    <a:pt x="14073" y="6342"/>
                  </a:cubicBezTo>
                  <a:cubicBezTo>
                    <a:pt x="14662" y="6012"/>
                    <a:pt x="15185" y="5540"/>
                    <a:pt x="15316" y="5540"/>
                  </a:cubicBezTo>
                  <a:cubicBezTo>
                    <a:pt x="15447" y="5540"/>
                    <a:pt x="15185" y="6012"/>
                    <a:pt x="14989" y="7663"/>
                  </a:cubicBezTo>
                  <a:cubicBezTo>
                    <a:pt x="14793" y="9313"/>
                    <a:pt x="14662" y="12143"/>
                    <a:pt x="14531" y="14454"/>
                  </a:cubicBezTo>
                  <a:cubicBezTo>
                    <a:pt x="14400" y="16765"/>
                    <a:pt x="14269" y="18557"/>
                    <a:pt x="14204" y="19736"/>
                  </a:cubicBezTo>
                  <a:cubicBezTo>
                    <a:pt x="14138" y="20915"/>
                    <a:pt x="14138" y="21481"/>
                    <a:pt x="14138" y="21481"/>
                  </a:cubicBezTo>
                  <a:cubicBezTo>
                    <a:pt x="14138" y="21481"/>
                    <a:pt x="14138" y="20915"/>
                    <a:pt x="14138" y="18746"/>
                  </a:cubicBezTo>
                  <a:cubicBezTo>
                    <a:pt x="14138" y="16576"/>
                    <a:pt x="14138" y="12803"/>
                    <a:pt x="14400" y="9643"/>
                  </a:cubicBezTo>
                  <a:cubicBezTo>
                    <a:pt x="14662" y="6484"/>
                    <a:pt x="15185" y="3937"/>
                    <a:pt x="15644" y="2381"/>
                  </a:cubicBezTo>
                  <a:cubicBezTo>
                    <a:pt x="16102" y="824"/>
                    <a:pt x="16495" y="258"/>
                    <a:pt x="17018" y="70"/>
                  </a:cubicBezTo>
                  <a:cubicBezTo>
                    <a:pt x="17542" y="-119"/>
                    <a:pt x="18196" y="70"/>
                    <a:pt x="19047" y="730"/>
                  </a:cubicBezTo>
                  <a:cubicBezTo>
                    <a:pt x="19898" y="1390"/>
                    <a:pt x="20945" y="2522"/>
                    <a:pt x="21273" y="3607"/>
                  </a:cubicBezTo>
                  <a:cubicBezTo>
                    <a:pt x="21600" y="4691"/>
                    <a:pt x="21207" y="5729"/>
                    <a:pt x="20095" y="6484"/>
                  </a:cubicBezTo>
                  <a:cubicBezTo>
                    <a:pt x="18982" y="7238"/>
                    <a:pt x="17149" y="7710"/>
                    <a:pt x="15316" y="8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084714" y="5365238"/>
              <a:ext cx="184103" cy="245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32" fill="norm" stroke="1" extrusionOk="0">
                  <a:moveTo>
                    <a:pt x="1467" y="3155"/>
                  </a:moveTo>
                  <a:cubicBezTo>
                    <a:pt x="2449" y="2047"/>
                    <a:pt x="3431" y="940"/>
                    <a:pt x="5394" y="386"/>
                  </a:cubicBezTo>
                  <a:cubicBezTo>
                    <a:pt x="7358" y="-168"/>
                    <a:pt x="10304" y="-168"/>
                    <a:pt x="12390" y="663"/>
                  </a:cubicBezTo>
                  <a:cubicBezTo>
                    <a:pt x="14476" y="1494"/>
                    <a:pt x="15704" y="3155"/>
                    <a:pt x="14844" y="5370"/>
                  </a:cubicBezTo>
                  <a:cubicBezTo>
                    <a:pt x="13985" y="7586"/>
                    <a:pt x="11040" y="10355"/>
                    <a:pt x="8340" y="12570"/>
                  </a:cubicBezTo>
                  <a:cubicBezTo>
                    <a:pt x="5640" y="14786"/>
                    <a:pt x="3185" y="16447"/>
                    <a:pt x="1713" y="17740"/>
                  </a:cubicBezTo>
                  <a:cubicBezTo>
                    <a:pt x="240" y="19032"/>
                    <a:pt x="-251" y="19955"/>
                    <a:pt x="117" y="20509"/>
                  </a:cubicBezTo>
                  <a:cubicBezTo>
                    <a:pt x="485" y="21063"/>
                    <a:pt x="1713" y="21247"/>
                    <a:pt x="5394" y="21340"/>
                  </a:cubicBezTo>
                  <a:cubicBezTo>
                    <a:pt x="9076" y="21432"/>
                    <a:pt x="15213" y="21432"/>
                    <a:pt x="21349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252816" y="5737964"/>
              <a:ext cx="1047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4" y="19440"/>
                    <a:pt x="2967" y="17280"/>
                    <a:pt x="4538" y="15120"/>
                  </a:cubicBezTo>
                  <a:cubicBezTo>
                    <a:pt x="6109" y="12960"/>
                    <a:pt x="7767" y="10800"/>
                    <a:pt x="9469" y="9540"/>
                  </a:cubicBezTo>
                  <a:cubicBezTo>
                    <a:pt x="11171" y="8280"/>
                    <a:pt x="12916" y="7920"/>
                    <a:pt x="14618" y="7560"/>
                  </a:cubicBezTo>
                  <a:cubicBezTo>
                    <a:pt x="16320" y="7200"/>
                    <a:pt x="17978" y="6840"/>
                    <a:pt x="19135" y="5580"/>
                  </a:cubicBezTo>
                  <a:cubicBezTo>
                    <a:pt x="20291" y="4320"/>
                    <a:pt x="2094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570316" y="5782414"/>
              <a:ext cx="615951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923"/>
                  </a:moveTo>
                  <a:cubicBezTo>
                    <a:pt x="297" y="19762"/>
                    <a:pt x="594" y="21600"/>
                    <a:pt x="1596" y="21600"/>
                  </a:cubicBezTo>
                  <a:cubicBezTo>
                    <a:pt x="2598" y="21600"/>
                    <a:pt x="4305" y="19762"/>
                    <a:pt x="6421" y="17234"/>
                  </a:cubicBezTo>
                  <a:cubicBezTo>
                    <a:pt x="8536" y="14706"/>
                    <a:pt x="11060" y="11489"/>
                    <a:pt x="13658" y="8502"/>
                  </a:cubicBezTo>
                  <a:cubicBezTo>
                    <a:pt x="16256" y="5515"/>
                    <a:pt x="18928" y="27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586316" y="5401414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592666" y="5572864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2125150" y="5319561"/>
              <a:ext cx="172636" cy="33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214" fill="norm" stroke="1" extrusionOk="0">
                  <a:moveTo>
                    <a:pt x="13997" y="1993"/>
                  </a:moveTo>
                  <a:cubicBezTo>
                    <a:pt x="13226" y="1177"/>
                    <a:pt x="12454" y="362"/>
                    <a:pt x="11426" y="91"/>
                  </a:cubicBezTo>
                  <a:cubicBezTo>
                    <a:pt x="10397" y="-181"/>
                    <a:pt x="9111" y="91"/>
                    <a:pt x="7183" y="1789"/>
                  </a:cubicBezTo>
                  <a:cubicBezTo>
                    <a:pt x="5254" y="3487"/>
                    <a:pt x="2683" y="6611"/>
                    <a:pt x="1268" y="9668"/>
                  </a:cubicBezTo>
                  <a:cubicBezTo>
                    <a:pt x="-146" y="12725"/>
                    <a:pt x="-403" y="15713"/>
                    <a:pt x="626" y="17751"/>
                  </a:cubicBezTo>
                  <a:cubicBezTo>
                    <a:pt x="1654" y="19789"/>
                    <a:pt x="3968" y="20876"/>
                    <a:pt x="6926" y="21147"/>
                  </a:cubicBezTo>
                  <a:cubicBezTo>
                    <a:pt x="9883" y="21419"/>
                    <a:pt x="13483" y="20876"/>
                    <a:pt x="16183" y="19042"/>
                  </a:cubicBezTo>
                  <a:cubicBezTo>
                    <a:pt x="18883" y="17208"/>
                    <a:pt x="20683" y="14083"/>
                    <a:pt x="20940" y="11366"/>
                  </a:cubicBezTo>
                  <a:cubicBezTo>
                    <a:pt x="21197" y="8649"/>
                    <a:pt x="19911" y="6340"/>
                    <a:pt x="17983" y="4913"/>
                  </a:cubicBezTo>
                  <a:cubicBezTo>
                    <a:pt x="16054" y="3487"/>
                    <a:pt x="13483" y="2944"/>
                    <a:pt x="11554" y="2740"/>
                  </a:cubicBezTo>
                  <a:cubicBezTo>
                    <a:pt x="9626" y="2536"/>
                    <a:pt x="8340" y="2672"/>
                    <a:pt x="7954" y="3147"/>
                  </a:cubicBezTo>
                  <a:cubicBezTo>
                    <a:pt x="7568" y="3623"/>
                    <a:pt x="8083" y="4438"/>
                    <a:pt x="8597" y="5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2453298" y="5312464"/>
              <a:ext cx="110927" cy="32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399" fill="norm" stroke="1" extrusionOk="0">
                  <a:moveTo>
                    <a:pt x="8961" y="421"/>
                  </a:moveTo>
                  <a:cubicBezTo>
                    <a:pt x="6961" y="143"/>
                    <a:pt x="4961" y="-136"/>
                    <a:pt x="3761" y="73"/>
                  </a:cubicBezTo>
                  <a:cubicBezTo>
                    <a:pt x="2561" y="282"/>
                    <a:pt x="2161" y="979"/>
                    <a:pt x="2161" y="3557"/>
                  </a:cubicBezTo>
                  <a:cubicBezTo>
                    <a:pt x="2161" y="6135"/>
                    <a:pt x="2561" y="10594"/>
                    <a:pt x="2761" y="13590"/>
                  </a:cubicBezTo>
                  <a:cubicBezTo>
                    <a:pt x="2961" y="16587"/>
                    <a:pt x="2961" y="18119"/>
                    <a:pt x="2561" y="19304"/>
                  </a:cubicBezTo>
                  <a:cubicBezTo>
                    <a:pt x="2161" y="20489"/>
                    <a:pt x="1361" y="21325"/>
                    <a:pt x="761" y="21394"/>
                  </a:cubicBezTo>
                  <a:cubicBezTo>
                    <a:pt x="161" y="21464"/>
                    <a:pt x="-239" y="20767"/>
                    <a:pt x="161" y="19374"/>
                  </a:cubicBezTo>
                  <a:cubicBezTo>
                    <a:pt x="561" y="17980"/>
                    <a:pt x="1761" y="15890"/>
                    <a:pt x="2961" y="14427"/>
                  </a:cubicBezTo>
                  <a:cubicBezTo>
                    <a:pt x="4161" y="12963"/>
                    <a:pt x="5361" y="12127"/>
                    <a:pt x="6761" y="11500"/>
                  </a:cubicBezTo>
                  <a:cubicBezTo>
                    <a:pt x="8161" y="10873"/>
                    <a:pt x="9761" y="10455"/>
                    <a:pt x="11361" y="10455"/>
                  </a:cubicBezTo>
                  <a:cubicBezTo>
                    <a:pt x="12961" y="10455"/>
                    <a:pt x="14561" y="10873"/>
                    <a:pt x="16361" y="12058"/>
                  </a:cubicBezTo>
                  <a:cubicBezTo>
                    <a:pt x="18161" y="13242"/>
                    <a:pt x="20161" y="15193"/>
                    <a:pt x="20761" y="16587"/>
                  </a:cubicBezTo>
                  <a:cubicBezTo>
                    <a:pt x="21361" y="17980"/>
                    <a:pt x="20561" y="18816"/>
                    <a:pt x="19161" y="19374"/>
                  </a:cubicBezTo>
                  <a:cubicBezTo>
                    <a:pt x="17761" y="19931"/>
                    <a:pt x="15761" y="20210"/>
                    <a:pt x="13361" y="20349"/>
                  </a:cubicBezTo>
                  <a:cubicBezTo>
                    <a:pt x="10961" y="20489"/>
                    <a:pt x="8161" y="20489"/>
                    <a:pt x="6161" y="20210"/>
                  </a:cubicBezTo>
                  <a:cubicBezTo>
                    <a:pt x="4161" y="19931"/>
                    <a:pt x="2961" y="19374"/>
                    <a:pt x="3561" y="18956"/>
                  </a:cubicBezTo>
                  <a:cubicBezTo>
                    <a:pt x="4161" y="18538"/>
                    <a:pt x="6561" y="18259"/>
                    <a:pt x="8961" y="17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2680253" y="5440967"/>
              <a:ext cx="87164" cy="20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242" fill="norm" stroke="1" extrusionOk="0">
                  <a:moveTo>
                    <a:pt x="18092" y="5086"/>
                  </a:moveTo>
                  <a:cubicBezTo>
                    <a:pt x="19635" y="4214"/>
                    <a:pt x="21178" y="3341"/>
                    <a:pt x="21178" y="2468"/>
                  </a:cubicBezTo>
                  <a:cubicBezTo>
                    <a:pt x="21178" y="1595"/>
                    <a:pt x="19635" y="723"/>
                    <a:pt x="17064" y="286"/>
                  </a:cubicBezTo>
                  <a:cubicBezTo>
                    <a:pt x="14492" y="-150"/>
                    <a:pt x="10892" y="-150"/>
                    <a:pt x="7807" y="723"/>
                  </a:cubicBezTo>
                  <a:cubicBezTo>
                    <a:pt x="4721" y="1595"/>
                    <a:pt x="2149" y="3341"/>
                    <a:pt x="864" y="4759"/>
                  </a:cubicBezTo>
                  <a:cubicBezTo>
                    <a:pt x="-422" y="6177"/>
                    <a:pt x="-422" y="7268"/>
                    <a:pt x="1892" y="8468"/>
                  </a:cubicBezTo>
                  <a:cubicBezTo>
                    <a:pt x="4207" y="9668"/>
                    <a:pt x="8835" y="10977"/>
                    <a:pt x="12435" y="12068"/>
                  </a:cubicBezTo>
                  <a:cubicBezTo>
                    <a:pt x="16035" y="13159"/>
                    <a:pt x="18607" y="14032"/>
                    <a:pt x="19121" y="15559"/>
                  </a:cubicBezTo>
                  <a:cubicBezTo>
                    <a:pt x="19635" y="17086"/>
                    <a:pt x="18092" y="19268"/>
                    <a:pt x="16035" y="20359"/>
                  </a:cubicBezTo>
                  <a:cubicBezTo>
                    <a:pt x="13978" y="21450"/>
                    <a:pt x="11407" y="21450"/>
                    <a:pt x="9864" y="20795"/>
                  </a:cubicBezTo>
                  <a:cubicBezTo>
                    <a:pt x="8321" y="20141"/>
                    <a:pt x="7807" y="18832"/>
                    <a:pt x="7292" y="17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2801548" y="5467041"/>
              <a:ext cx="156369" cy="17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45" fill="norm" stroke="1" extrusionOk="0">
                  <a:moveTo>
                    <a:pt x="5724" y="7369"/>
                  </a:moveTo>
                  <a:cubicBezTo>
                    <a:pt x="7164" y="7114"/>
                    <a:pt x="8604" y="6860"/>
                    <a:pt x="9756" y="6225"/>
                  </a:cubicBezTo>
                  <a:cubicBezTo>
                    <a:pt x="10908" y="5590"/>
                    <a:pt x="11772" y="4573"/>
                    <a:pt x="12060" y="3430"/>
                  </a:cubicBezTo>
                  <a:cubicBezTo>
                    <a:pt x="12348" y="2286"/>
                    <a:pt x="12060" y="1016"/>
                    <a:pt x="11196" y="380"/>
                  </a:cubicBezTo>
                  <a:cubicBezTo>
                    <a:pt x="10332" y="-255"/>
                    <a:pt x="8892" y="-255"/>
                    <a:pt x="6876" y="1651"/>
                  </a:cubicBezTo>
                  <a:cubicBezTo>
                    <a:pt x="4860" y="3557"/>
                    <a:pt x="2268" y="7369"/>
                    <a:pt x="972" y="10545"/>
                  </a:cubicBezTo>
                  <a:cubicBezTo>
                    <a:pt x="-324" y="13721"/>
                    <a:pt x="-324" y="16263"/>
                    <a:pt x="972" y="18169"/>
                  </a:cubicBezTo>
                  <a:cubicBezTo>
                    <a:pt x="2268" y="20074"/>
                    <a:pt x="4860" y="21345"/>
                    <a:pt x="8460" y="21345"/>
                  </a:cubicBezTo>
                  <a:cubicBezTo>
                    <a:pt x="12060" y="21345"/>
                    <a:pt x="16668" y="20074"/>
                    <a:pt x="21276" y="18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2970616" y="5471264"/>
              <a:ext cx="292101" cy="165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3281"/>
                  </a:moveTo>
                  <a:cubicBezTo>
                    <a:pt x="1409" y="5742"/>
                    <a:pt x="2817" y="8203"/>
                    <a:pt x="3757" y="10800"/>
                  </a:cubicBezTo>
                  <a:cubicBezTo>
                    <a:pt x="4696" y="13397"/>
                    <a:pt x="5165" y="16132"/>
                    <a:pt x="5243" y="18182"/>
                  </a:cubicBezTo>
                  <a:cubicBezTo>
                    <a:pt x="5322" y="20233"/>
                    <a:pt x="5009" y="21600"/>
                    <a:pt x="4774" y="21327"/>
                  </a:cubicBezTo>
                  <a:cubicBezTo>
                    <a:pt x="4539" y="21053"/>
                    <a:pt x="4383" y="19139"/>
                    <a:pt x="4852" y="16132"/>
                  </a:cubicBezTo>
                  <a:cubicBezTo>
                    <a:pt x="5322" y="13124"/>
                    <a:pt x="6417" y="9023"/>
                    <a:pt x="7278" y="6425"/>
                  </a:cubicBezTo>
                  <a:cubicBezTo>
                    <a:pt x="8139" y="3828"/>
                    <a:pt x="8765" y="2734"/>
                    <a:pt x="9548" y="2051"/>
                  </a:cubicBezTo>
                  <a:cubicBezTo>
                    <a:pt x="10330" y="1367"/>
                    <a:pt x="11270" y="1094"/>
                    <a:pt x="11817" y="1641"/>
                  </a:cubicBezTo>
                  <a:cubicBezTo>
                    <a:pt x="12365" y="2187"/>
                    <a:pt x="12522" y="3554"/>
                    <a:pt x="12600" y="5878"/>
                  </a:cubicBezTo>
                  <a:cubicBezTo>
                    <a:pt x="12678" y="8203"/>
                    <a:pt x="12678" y="11484"/>
                    <a:pt x="12913" y="14081"/>
                  </a:cubicBezTo>
                  <a:cubicBezTo>
                    <a:pt x="13148" y="16678"/>
                    <a:pt x="13617" y="18592"/>
                    <a:pt x="14243" y="18866"/>
                  </a:cubicBezTo>
                  <a:cubicBezTo>
                    <a:pt x="14870" y="19139"/>
                    <a:pt x="15652" y="17772"/>
                    <a:pt x="16904" y="14354"/>
                  </a:cubicBezTo>
                  <a:cubicBezTo>
                    <a:pt x="18157" y="10937"/>
                    <a:pt x="19878" y="54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3281766" y="5452843"/>
              <a:ext cx="215901" cy="16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0" y="7824"/>
                  </a:moveTo>
                  <a:cubicBezTo>
                    <a:pt x="1059" y="8351"/>
                    <a:pt x="2118" y="8878"/>
                    <a:pt x="3176" y="8746"/>
                  </a:cubicBezTo>
                  <a:cubicBezTo>
                    <a:pt x="4235" y="8614"/>
                    <a:pt x="5294" y="7824"/>
                    <a:pt x="6353" y="6902"/>
                  </a:cubicBezTo>
                  <a:cubicBezTo>
                    <a:pt x="7412" y="5980"/>
                    <a:pt x="8471" y="4926"/>
                    <a:pt x="9106" y="3609"/>
                  </a:cubicBezTo>
                  <a:cubicBezTo>
                    <a:pt x="9741" y="2292"/>
                    <a:pt x="9953" y="712"/>
                    <a:pt x="9424" y="185"/>
                  </a:cubicBezTo>
                  <a:cubicBezTo>
                    <a:pt x="8894" y="-342"/>
                    <a:pt x="7624" y="185"/>
                    <a:pt x="5929" y="2687"/>
                  </a:cubicBezTo>
                  <a:cubicBezTo>
                    <a:pt x="4235" y="5190"/>
                    <a:pt x="2118" y="9668"/>
                    <a:pt x="1059" y="12829"/>
                  </a:cubicBezTo>
                  <a:cubicBezTo>
                    <a:pt x="0" y="15990"/>
                    <a:pt x="0" y="17834"/>
                    <a:pt x="1376" y="19151"/>
                  </a:cubicBezTo>
                  <a:cubicBezTo>
                    <a:pt x="2753" y="20468"/>
                    <a:pt x="5506" y="21258"/>
                    <a:pt x="9106" y="20863"/>
                  </a:cubicBezTo>
                  <a:cubicBezTo>
                    <a:pt x="12706" y="20468"/>
                    <a:pt x="17153" y="18887"/>
                    <a:pt x="21600" y="17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4139016" y="5344264"/>
              <a:ext cx="444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569"/>
                    <a:pt x="10286" y="9138"/>
                    <a:pt x="13886" y="12738"/>
                  </a:cubicBezTo>
                  <a:cubicBezTo>
                    <a:pt x="17486" y="16338"/>
                    <a:pt x="19543" y="189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4148850" y="5289187"/>
              <a:ext cx="236509" cy="35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74" fill="norm" stroke="1" extrusionOk="0">
                  <a:moveTo>
                    <a:pt x="1382" y="6431"/>
                  </a:moveTo>
                  <a:cubicBezTo>
                    <a:pt x="818" y="4888"/>
                    <a:pt x="255" y="3345"/>
                    <a:pt x="67" y="2253"/>
                  </a:cubicBezTo>
                  <a:cubicBezTo>
                    <a:pt x="-121" y="1160"/>
                    <a:pt x="67" y="517"/>
                    <a:pt x="912" y="195"/>
                  </a:cubicBezTo>
                  <a:cubicBezTo>
                    <a:pt x="1757" y="-126"/>
                    <a:pt x="3260" y="-126"/>
                    <a:pt x="6359" y="774"/>
                  </a:cubicBezTo>
                  <a:cubicBezTo>
                    <a:pt x="9458" y="1674"/>
                    <a:pt x="14154" y="3474"/>
                    <a:pt x="17159" y="5788"/>
                  </a:cubicBezTo>
                  <a:cubicBezTo>
                    <a:pt x="20164" y="8103"/>
                    <a:pt x="21479" y="10931"/>
                    <a:pt x="20822" y="13245"/>
                  </a:cubicBezTo>
                  <a:cubicBezTo>
                    <a:pt x="20164" y="15560"/>
                    <a:pt x="17535" y="17360"/>
                    <a:pt x="14905" y="18645"/>
                  </a:cubicBezTo>
                  <a:cubicBezTo>
                    <a:pt x="12276" y="19931"/>
                    <a:pt x="9646" y="20703"/>
                    <a:pt x="7016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450166" y="5576727"/>
              <a:ext cx="152401" cy="10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9" fill="norm" stroke="1" extrusionOk="0">
                  <a:moveTo>
                    <a:pt x="0" y="4310"/>
                  </a:moveTo>
                  <a:cubicBezTo>
                    <a:pt x="3000" y="2616"/>
                    <a:pt x="6000" y="922"/>
                    <a:pt x="8250" y="286"/>
                  </a:cubicBezTo>
                  <a:cubicBezTo>
                    <a:pt x="10500" y="-349"/>
                    <a:pt x="12000" y="75"/>
                    <a:pt x="12900" y="1557"/>
                  </a:cubicBezTo>
                  <a:cubicBezTo>
                    <a:pt x="13800" y="3039"/>
                    <a:pt x="14100" y="5580"/>
                    <a:pt x="13650" y="8122"/>
                  </a:cubicBezTo>
                  <a:cubicBezTo>
                    <a:pt x="13200" y="10663"/>
                    <a:pt x="12000" y="13204"/>
                    <a:pt x="10800" y="15110"/>
                  </a:cubicBezTo>
                  <a:cubicBezTo>
                    <a:pt x="9600" y="17016"/>
                    <a:pt x="8400" y="18286"/>
                    <a:pt x="8550" y="19345"/>
                  </a:cubicBezTo>
                  <a:cubicBezTo>
                    <a:pt x="8700" y="20404"/>
                    <a:pt x="10200" y="21251"/>
                    <a:pt x="12600" y="20404"/>
                  </a:cubicBezTo>
                  <a:cubicBezTo>
                    <a:pt x="15000" y="19557"/>
                    <a:pt x="18300" y="17016"/>
                    <a:pt x="21600" y="14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4780366" y="5410658"/>
              <a:ext cx="1397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64" y="11375"/>
                    <a:pt x="11127" y="2735"/>
                    <a:pt x="14727" y="575"/>
                  </a:cubicBezTo>
                  <a:cubicBezTo>
                    <a:pt x="18327" y="-1585"/>
                    <a:pt x="199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4812116" y="5553814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250002" y="5204291"/>
              <a:ext cx="184415" cy="42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59" fill="norm" stroke="1" extrusionOk="0">
                  <a:moveTo>
                    <a:pt x="15320" y="2580"/>
                  </a:moveTo>
                  <a:cubicBezTo>
                    <a:pt x="15078" y="2046"/>
                    <a:pt x="14835" y="1511"/>
                    <a:pt x="13257" y="976"/>
                  </a:cubicBezTo>
                  <a:cubicBezTo>
                    <a:pt x="11680" y="442"/>
                    <a:pt x="8767" y="-93"/>
                    <a:pt x="6341" y="14"/>
                  </a:cubicBezTo>
                  <a:cubicBezTo>
                    <a:pt x="3914" y="121"/>
                    <a:pt x="1972" y="869"/>
                    <a:pt x="880" y="1511"/>
                  </a:cubicBezTo>
                  <a:cubicBezTo>
                    <a:pt x="-212" y="2153"/>
                    <a:pt x="-455" y="2687"/>
                    <a:pt x="1123" y="3596"/>
                  </a:cubicBezTo>
                  <a:cubicBezTo>
                    <a:pt x="2700" y="4505"/>
                    <a:pt x="6098" y="5788"/>
                    <a:pt x="8039" y="6964"/>
                  </a:cubicBezTo>
                  <a:cubicBezTo>
                    <a:pt x="9981" y="8141"/>
                    <a:pt x="10466" y="9210"/>
                    <a:pt x="9617" y="10012"/>
                  </a:cubicBezTo>
                  <a:cubicBezTo>
                    <a:pt x="8767" y="10814"/>
                    <a:pt x="6583" y="11349"/>
                    <a:pt x="4884" y="11616"/>
                  </a:cubicBezTo>
                  <a:cubicBezTo>
                    <a:pt x="3185" y="11883"/>
                    <a:pt x="1972" y="11883"/>
                    <a:pt x="1972" y="11830"/>
                  </a:cubicBezTo>
                  <a:cubicBezTo>
                    <a:pt x="1972" y="11776"/>
                    <a:pt x="3185" y="11669"/>
                    <a:pt x="4399" y="11723"/>
                  </a:cubicBezTo>
                  <a:cubicBezTo>
                    <a:pt x="5612" y="11776"/>
                    <a:pt x="6826" y="11990"/>
                    <a:pt x="7433" y="12525"/>
                  </a:cubicBezTo>
                  <a:cubicBezTo>
                    <a:pt x="8039" y="13059"/>
                    <a:pt x="8039" y="13915"/>
                    <a:pt x="7069" y="15038"/>
                  </a:cubicBezTo>
                  <a:cubicBezTo>
                    <a:pt x="6098" y="16160"/>
                    <a:pt x="4156" y="17551"/>
                    <a:pt x="3064" y="18513"/>
                  </a:cubicBezTo>
                  <a:cubicBezTo>
                    <a:pt x="1972" y="19475"/>
                    <a:pt x="1729" y="20010"/>
                    <a:pt x="1972" y="20491"/>
                  </a:cubicBezTo>
                  <a:cubicBezTo>
                    <a:pt x="2215" y="20972"/>
                    <a:pt x="2943" y="21400"/>
                    <a:pt x="5006" y="21454"/>
                  </a:cubicBezTo>
                  <a:cubicBezTo>
                    <a:pt x="7069" y="21507"/>
                    <a:pt x="10466" y="21186"/>
                    <a:pt x="13379" y="20812"/>
                  </a:cubicBezTo>
                  <a:cubicBezTo>
                    <a:pt x="16291" y="20438"/>
                    <a:pt x="18718" y="20010"/>
                    <a:pt x="21145" y="19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5510616" y="5318864"/>
              <a:ext cx="1841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62" y="3913"/>
                    <a:pt x="10924" y="7826"/>
                    <a:pt x="14524" y="11426"/>
                  </a:cubicBezTo>
                  <a:cubicBezTo>
                    <a:pt x="18124" y="15026"/>
                    <a:pt x="19862" y="183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5571864" y="5297368"/>
              <a:ext cx="135603" cy="31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43" fill="norm" stroke="1" extrusionOk="0">
                  <a:moveTo>
                    <a:pt x="21289" y="1010"/>
                  </a:moveTo>
                  <a:cubicBezTo>
                    <a:pt x="20292" y="446"/>
                    <a:pt x="19295" y="-119"/>
                    <a:pt x="17966" y="22"/>
                  </a:cubicBezTo>
                  <a:cubicBezTo>
                    <a:pt x="16637" y="163"/>
                    <a:pt x="14975" y="1010"/>
                    <a:pt x="12649" y="3410"/>
                  </a:cubicBezTo>
                  <a:cubicBezTo>
                    <a:pt x="10323" y="5810"/>
                    <a:pt x="7332" y="9763"/>
                    <a:pt x="5172" y="12728"/>
                  </a:cubicBezTo>
                  <a:cubicBezTo>
                    <a:pt x="3012" y="15693"/>
                    <a:pt x="1683" y="17669"/>
                    <a:pt x="852" y="19010"/>
                  </a:cubicBezTo>
                  <a:cubicBezTo>
                    <a:pt x="21" y="20352"/>
                    <a:pt x="-311" y="21057"/>
                    <a:pt x="354" y="21269"/>
                  </a:cubicBezTo>
                  <a:cubicBezTo>
                    <a:pt x="1018" y="21481"/>
                    <a:pt x="2680" y="21199"/>
                    <a:pt x="4341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5739216" y="5510309"/>
              <a:ext cx="76201" cy="12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3079"/>
                  </a:moveTo>
                  <a:cubicBezTo>
                    <a:pt x="0" y="7039"/>
                    <a:pt x="0" y="10999"/>
                    <a:pt x="0" y="14059"/>
                  </a:cubicBezTo>
                  <a:cubicBezTo>
                    <a:pt x="0" y="17119"/>
                    <a:pt x="0" y="19279"/>
                    <a:pt x="300" y="19099"/>
                  </a:cubicBezTo>
                  <a:cubicBezTo>
                    <a:pt x="600" y="18919"/>
                    <a:pt x="1200" y="16399"/>
                    <a:pt x="2400" y="13159"/>
                  </a:cubicBezTo>
                  <a:cubicBezTo>
                    <a:pt x="3600" y="9919"/>
                    <a:pt x="5400" y="5959"/>
                    <a:pt x="7500" y="3439"/>
                  </a:cubicBezTo>
                  <a:cubicBezTo>
                    <a:pt x="9600" y="919"/>
                    <a:pt x="12000" y="-161"/>
                    <a:pt x="14100" y="19"/>
                  </a:cubicBezTo>
                  <a:cubicBezTo>
                    <a:pt x="16200" y="199"/>
                    <a:pt x="18000" y="1639"/>
                    <a:pt x="19200" y="5419"/>
                  </a:cubicBezTo>
                  <a:cubicBezTo>
                    <a:pt x="20400" y="9199"/>
                    <a:pt x="21000" y="15319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5866216" y="5572864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5929716" y="5541114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3600" y="13886"/>
                  </a:cubicBezTo>
                  <a:cubicBezTo>
                    <a:pt x="7200" y="17486"/>
                    <a:pt x="14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6024966" y="5509364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6151966" y="5591914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5400"/>
                    <a:pt x="15055" y="10800"/>
                    <a:pt x="11455" y="14400"/>
                  </a:cubicBezTo>
                  <a:cubicBezTo>
                    <a:pt x="7855" y="18000"/>
                    <a:pt x="3927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6456766" y="5242664"/>
              <a:ext cx="190501" cy="34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0"/>
                  </a:moveTo>
                  <a:cubicBezTo>
                    <a:pt x="3840" y="2400"/>
                    <a:pt x="7680" y="4800"/>
                    <a:pt x="10800" y="7733"/>
                  </a:cubicBezTo>
                  <a:cubicBezTo>
                    <a:pt x="13920" y="10667"/>
                    <a:pt x="16320" y="14133"/>
                    <a:pt x="17640" y="16267"/>
                  </a:cubicBezTo>
                  <a:cubicBezTo>
                    <a:pt x="18960" y="18400"/>
                    <a:pt x="19200" y="19200"/>
                    <a:pt x="19560" y="20000"/>
                  </a:cubicBezTo>
                  <a:cubicBezTo>
                    <a:pt x="19920" y="20800"/>
                    <a:pt x="20400" y="21600"/>
                    <a:pt x="20760" y="21533"/>
                  </a:cubicBezTo>
                  <a:cubicBezTo>
                    <a:pt x="21120" y="21467"/>
                    <a:pt x="21360" y="20533"/>
                    <a:pt x="21600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6484566" y="5230962"/>
              <a:ext cx="194451" cy="38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26" fill="norm" stroke="1" extrusionOk="0">
                  <a:moveTo>
                    <a:pt x="21337" y="1734"/>
                  </a:moveTo>
                  <a:cubicBezTo>
                    <a:pt x="21105" y="899"/>
                    <a:pt x="20872" y="63"/>
                    <a:pt x="20524" y="4"/>
                  </a:cubicBezTo>
                  <a:cubicBezTo>
                    <a:pt x="20176" y="-56"/>
                    <a:pt x="19711" y="660"/>
                    <a:pt x="18318" y="2868"/>
                  </a:cubicBezTo>
                  <a:cubicBezTo>
                    <a:pt x="16924" y="5075"/>
                    <a:pt x="14602" y="8775"/>
                    <a:pt x="11582" y="11878"/>
                  </a:cubicBezTo>
                  <a:cubicBezTo>
                    <a:pt x="8563" y="14980"/>
                    <a:pt x="4847" y="17487"/>
                    <a:pt x="2640" y="19038"/>
                  </a:cubicBezTo>
                  <a:cubicBezTo>
                    <a:pt x="434" y="20589"/>
                    <a:pt x="-263" y="21186"/>
                    <a:pt x="85" y="21365"/>
                  </a:cubicBezTo>
                  <a:cubicBezTo>
                    <a:pt x="434" y="21544"/>
                    <a:pt x="1827" y="21305"/>
                    <a:pt x="3337" y="20947"/>
                  </a:cubicBezTo>
                  <a:cubicBezTo>
                    <a:pt x="4847" y="20589"/>
                    <a:pt x="6472" y="20112"/>
                    <a:pt x="8098" y="19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6711130" y="5487052"/>
              <a:ext cx="107588" cy="13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40" fill="norm" stroke="1" extrusionOk="0">
                  <a:moveTo>
                    <a:pt x="2468" y="4717"/>
                  </a:moveTo>
                  <a:cubicBezTo>
                    <a:pt x="1621" y="8550"/>
                    <a:pt x="774" y="12382"/>
                    <a:pt x="351" y="15517"/>
                  </a:cubicBezTo>
                  <a:cubicBezTo>
                    <a:pt x="-73" y="18653"/>
                    <a:pt x="-73" y="21092"/>
                    <a:pt x="139" y="21266"/>
                  </a:cubicBezTo>
                  <a:cubicBezTo>
                    <a:pt x="351" y="21440"/>
                    <a:pt x="774" y="19350"/>
                    <a:pt x="2045" y="16040"/>
                  </a:cubicBezTo>
                  <a:cubicBezTo>
                    <a:pt x="3315" y="12730"/>
                    <a:pt x="5433" y="8201"/>
                    <a:pt x="8186" y="5066"/>
                  </a:cubicBezTo>
                  <a:cubicBezTo>
                    <a:pt x="10939" y="1930"/>
                    <a:pt x="14327" y="188"/>
                    <a:pt x="16656" y="14"/>
                  </a:cubicBezTo>
                  <a:cubicBezTo>
                    <a:pt x="18986" y="-160"/>
                    <a:pt x="20256" y="1234"/>
                    <a:pt x="20892" y="5066"/>
                  </a:cubicBezTo>
                  <a:cubicBezTo>
                    <a:pt x="21527" y="8898"/>
                    <a:pt x="21527" y="15169"/>
                    <a:pt x="21527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6901266" y="5560164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6958416" y="5522064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06"/>
                    <a:pt x="0" y="11012"/>
                    <a:pt x="0" y="14612"/>
                  </a:cubicBezTo>
                  <a:cubicBezTo>
                    <a:pt x="0" y="18212"/>
                    <a:pt x="1080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7047316" y="5491535"/>
              <a:ext cx="152401" cy="15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6746"/>
                  </a:moveTo>
                  <a:cubicBezTo>
                    <a:pt x="0" y="5306"/>
                    <a:pt x="0" y="3866"/>
                    <a:pt x="600" y="2714"/>
                  </a:cubicBezTo>
                  <a:cubicBezTo>
                    <a:pt x="1200" y="1562"/>
                    <a:pt x="2400" y="698"/>
                    <a:pt x="3900" y="266"/>
                  </a:cubicBezTo>
                  <a:cubicBezTo>
                    <a:pt x="5400" y="-166"/>
                    <a:pt x="7200" y="-166"/>
                    <a:pt x="8700" y="986"/>
                  </a:cubicBezTo>
                  <a:cubicBezTo>
                    <a:pt x="10200" y="2138"/>
                    <a:pt x="11400" y="4442"/>
                    <a:pt x="10650" y="7610"/>
                  </a:cubicBezTo>
                  <a:cubicBezTo>
                    <a:pt x="9900" y="10778"/>
                    <a:pt x="7200" y="14810"/>
                    <a:pt x="5400" y="17402"/>
                  </a:cubicBezTo>
                  <a:cubicBezTo>
                    <a:pt x="3600" y="19994"/>
                    <a:pt x="2700" y="21146"/>
                    <a:pt x="3750" y="21290"/>
                  </a:cubicBezTo>
                  <a:cubicBezTo>
                    <a:pt x="4800" y="21434"/>
                    <a:pt x="7800" y="20570"/>
                    <a:pt x="11100" y="19994"/>
                  </a:cubicBezTo>
                  <a:cubicBezTo>
                    <a:pt x="14400" y="19418"/>
                    <a:pt x="18000" y="19130"/>
                    <a:pt x="21600" y="18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7206066" y="5636364"/>
              <a:ext cx="82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3388"/>
                    <a:pt x="10523" y="6776"/>
                    <a:pt x="6923" y="10376"/>
                  </a:cubicBezTo>
                  <a:cubicBezTo>
                    <a:pt x="3323" y="13976"/>
                    <a:pt x="1662" y="177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7453716" y="5674464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7650566" y="5661764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7936316" y="5585564"/>
              <a:ext cx="95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8285566" y="5275876"/>
              <a:ext cx="209551" cy="322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324"/>
                  </a:moveTo>
                  <a:cubicBezTo>
                    <a:pt x="1091" y="44"/>
                    <a:pt x="2182" y="-237"/>
                    <a:pt x="3818" y="324"/>
                  </a:cubicBezTo>
                  <a:cubicBezTo>
                    <a:pt x="5455" y="885"/>
                    <a:pt x="7636" y="2288"/>
                    <a:pt x="10145" y="4953"/>
                  </a:cubicBezTo>
                  <a:cubicBezTo>
                    <a:pt x="12655" y="7618"/>
                    <a:pt x="15491" y="11545"/>
                    <a:pt x="17455" y="14490"/>
                  </a:cubicBezTo>
                  <a:cubicBezTo>
                    <a:pt x="19418" y="17436"/>
                    <a:pt x="20509" y="19399"/>
                    <a:pt x="2160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8336093" y="5254801"/>
              <a:ext cx="235224" cy="421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95" fill="norm" stroke="1" extrusionOk="0">
                  <a:moveTo>
                    <a:pt x="21432" y="351"/>
                  </a:moveTo>
                  <a:cubicBezTo>
                    <a:pt x="20468" y="136"/>
                    <a:pt x="19503" y="-79"/>
                    <a:pt x="18636" y="28"/>
                  </a:cubicBezTo>
                  <a:cubicBezTo>
                    <a:pt x="17768" y="136"/>
                    <a:pt x="16996" y="566"/>
                    <a:pt x="15453" y="2500"/>
                  </a:cubicBezTo>
                  <a:cubicBezTo>
                    <a:pt x="13911" y="4434"/>
                    <a:pt x="11596" y="7873"/>
                    <a:pt x="9475" y="10936"/>
                  </a:cubicBezTo>
                  <a:cubicBezTo>
                    <a:pt x="7353" y="13999"/>
                    <a:pt x="5425" y="16685"/>
                    <a:pt x="4171" y="18243"/>
                  </a:cubicBezTo>
                  <a:cubicBezTo>
                    <a:pt x="2918" y="19802"/>
                    <a:pt x="2339" y="20231"/>
                    <a:pt x="1568" y="20661"/>
                  </a:cubicBezTo>
                  <a:cubicBezTo>
                    <a:pt x="796" y="21091"/>
                    <a:pt x="-168" y="21521"/>
                    <a:pt x="25" y="21360"/>
                  </a:cubicBezTo>
                  <a:cubicBezTo>
                    <a:pt x="218" y="21199"/>
                    <a:pt x="1568" y="20446"/>
                    <a:pt x="2918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8571316" y="5517285"/>
              <a:ext cx="95251" cy="14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5" fill="norm" stroke="1" extrusionOk="0">
                  <a:moveTo>
                    <a:pt x="5760" y="10726"/>
                  </a:moveTo>
                  <a:cubicBezTo>
                    <a:pt x="3840" y="11639"/>
                    <a:pt x="1920" y="12552"/>
                    <a:pt x="960" y="13769"/>
                  </a:cubicBezTo>
                  <a:cubicBezTo>
                    <a:pt x="0" y="14985"/>
                    <a:pt x="0" y="16507"/>
                    <a:pt x="0" y="18028"/>
                  </a:cubicBezTo>
                  <a:cubicBezTo>
                    <a:pt x="0" y="19549"/>
                    <a:pt x="0" y="21070"/>
                    <a:pt x="240" y="20766"/>
                  </a:cubicBezTo>
                  <a:cubicBezTo>
                    <a:pt x="480" y="20462"/>
                    <a:pt x="960" y="18332"/>
                    <a:pt x="1920" y="15594"/>
                  </a:cubicBezTo>
                  <a:cubicBezTo>
                    <a:pt x="2880" y="12856"/>
                    <a:pt x="4320" y="9509"/>
                    <a:pt x="6240" y="6619"/>
                  </a:cubicBezTo>
                  <a:cubicBezTo>
                    <a:pt x="8160" y="3729"/>
                    <a:pt x="10560" y="1295"/>
                    <a:pt x="12960" y="383"/>
                  </a:cubicBezTo>
                  <a:cubicBezTo>
                    <a:pt x="15360" y="-530"/>
                    <a:pt x="17760" y="78"/>
                    <a:pt x="19200" y="3425"/>
                  </a:cubicBezTo>
                  <a:cubicBezTo>
                    <a:pt x="20640" y="6771"/>
                    <a:pt x="21120" y="12856"/>
                    <a:pt x="21600" y="18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8749116" y="5585564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8799916" y="5541114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8888816" y="5507483"/>
              <a:ext cx="196851" cy="118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7158"/>
                  </a:moveTo>
                  <a:cubicBezTo>
                    <a:pt x="697" y="8674"/>
                    <a:pt x="1394" y="10190"/>
                    <a:pt x="1742" y="11895"/>
                  </a:cubicBezTo>
                  <a:cubicBezTo>
                    <a:pt x="2090" y="13600"/>
                    <a:pt x="2090" y="15495"/>
                    <a:pt x="2090" y="17390"/>
                  </a:cubicBezTo>
                  <a:cubicBezTo>
                    <a:pt x="2090" y="19284"/>
                    <a:pt x="2090" y="21179"/>
                    <a:pt x="2090" y="21179"/>
                  </a:cubicBezTo>
                  <a:cubicBezTo>
                    <a:pt x="2090" y="21179"/>
                    <a:pt x="2090" y="19284"/>
                    <a:pt x="2323" y="17390"/>
                  </a:cubicBezTo>
                  <a:cubicBezTo>
                    <a:pt x="2555" y="15495"/>
                    <a:pt x="3019" y="13600"/>
                    <a:pt x="3600" y="11705"/>
                  </a:cubicBezTo>
                  <a:cubicBezTo>
                    <a:pt x="4181" y="9811"/>
                    <a:pt x="4877" y="7916"/>
                    <a:pt x="5806" y="6968"/>
                  </a:cubicBezTo>
                  <a:cubicBezTo>
                    <a:pt x="6735" y="6021"/>
                    <a:pt x="7897" y="6021"/>
                    <a:pt x="8477" y="6968"/>
                  </a:cubicBezTo>
                  <a:cubicBezTo>
                    <a:pt x="9058" y="7916"/>
                    <a:pt x="9058" y="9811"/>
                    <a:pt x="9523" y="10000"/>
                  </a:cubicBezTo>
                  <a:cubicBezTo>
                    <a:pt x="9987" y="10190"/>
                    <a:pt x="10916" y="8674"/>
                    <a:pt x="11613" y="6779"/>
                  </a:cubicBezTo>
                  <a:cubicBezTo>
                    <a:pt x="12310" y="4884"/>
                    <a:pt x="12774" y="2611"/>
                    <a:pt x="13587" y="1284"/>
                  </a:cubicBezTo>
                  <a:cubicBezTo>
                    <a:pt x="14400" y="-42"/>
                    <a:pt x="15561" y="-421"/>
                    <a:pt x="16374" y="526"/>
                  </a:cubicBezTo>
                  <a:cubicBezTo>
                    <a:pt x="17187" y="1474"/>
                    <a:pt x="17652" y="3747"/>
                    <a:pt x="18465" y="7158"/>
                  </a:cubicBezTo>
                  <a:cubicBezTo>
                    <a:pt x="19277" y="10568"/>
                    <a:pt x="20439" y="15116"/>
                    <a:pt x="21600" y="1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9161866" y="5121470"/>
              <a:ext cx="158340" cy="60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69" fill="norm" stroke="1" extrusionOk="0">
                  <a:moveTo>
                    <a:pt x="0" y="2277"/>
                  </a:moveTo>
                  <a:cubicBezTo>
                    <a:pt x="0" y="1675"/>
                    <a:pt x="0" y="1073"/>
                    <a:pt x="421" y="622"/>
                  </a:cubicBezTo>
                  <a:cubicBezTo>
                    <a:pt x="842" y="170"/>
                    <a:pt x="1683" y="-131"/>
                    <a:pt x="4348" y="57"/>
                  </a:cubicBezTo>
                  <a:cubicBezTo>
                    <a:pt x="7013" y="245"/>
                    <a:pt x="11501" y="923"/>
                    <a:pt x="14026" y="1939"/>
                  </a:cubicBezTo>
                  <a:cubicBezTo>
                    <a:pt x="16551" y="2955"/>
                    <a:pt x="17112" y="4309"/>
                    <a:pt x="15990" y="5551"/>
                  </a:cubicBezTo>
                  <a:cubicBezTo>
                    <a:pt x="14868" y="6793"/>
                    <a:pt x="12062" y="7922"/>
                    <a:pt x="10239" y="8938"/>
                  </a:cubicBezTo>
                  <a:cubicBezTo>
                    <a:pt x="8416" y="9954"/>
                    <a:pt x="7574" y="10857"/>
                    <a:pt x="8135" y="11572"/>
                  </a:cubicBezTo>
                  <a:cubicBezTo>
                    <a:pt x="8696" y="12287"/>
                    <a:pt x="10660" y="12814"/>
                    <a:pt x="12764" y="13341"/>
                  </a:cubicBezTo>
                  <a:cubicBezTo>
                    <a:pt x="14868" y="13868"/>
                    <a:pt x="17112" y="14394"/>
                    <a:pt x="18795" y="15185"/>
                  </a:cubicBezTo>
                  <a:cubicBezTo>
                    <a:pt x="20478" y="15975"/>
                    <a:pt x="21600" y="17029"/>
                    <a:pt x="20618" y="18082"/>
                  </a:cubicBezTo>
                  <a:cubicBezTo>
                    <a:pt x="19636" y="19136"/>
                    <a:pt x="16551" y="20190"/>
                    <a:pt x="13325" y="20754"/>
                  </a:cubicBezTo>
                  <a:cubicBezTo>
                    <a:pt x="10099" y="21318"/>
                    <a:pt x="6732" y="21394"/>
                    <a:pt x="3366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9640190" y="5350614"/>
              <a:ext cx="35352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4117" y="21600"/>
                  </a:moveTo>
                  <a:cubicBezTo>
                    <a:pt x="3345" y="21600"/>
                    <a:pt x="2574" y="21600"/>
                    <a:pt x="1867" y="21600"/>
                  </a:cubicBezTo>
                  <a:cubicBezTo>
                    <a:pt x="1160" y="21600"/>
                    <a:pt x="517" y="21600"/>
                    <a:pt x="195" y="20504"/>
                  </a:cubicBezTo>
                  <a:cubicBezTo>
                    <a:pt x="-126" y="19409"/>
                    <a:pt x="-126" y="17217"/>
                    <a:pt x="774" y="14557"/>
                  </a:cubicBezTo>
                  <a:cubicBezTo>
                    <a:pt x="1674" y="11896"/>
                    <a:pt x="3474" y="8765"/>
                    <a:pt x="5467" y="7357"/>
                  </a:cubicBezTo>
                  <a:cubicBezTo>
                    <a:pt x="7460" y="5948"/>
                    <a:pt x="9645" y="6261"/>
                    <a:pt x="11381" y="7670"/>
                  </a:cubicBezTo>
                  <a:cubicBezTo>
                    <a:pt x="13117" y="9078"/>
                    <a:pt x="14403" y="11583"/>
                    <a:pt x="15560" y="12678"/>
                  </a:cubicBezTo>
                  <a:cubicBezTo>
                    <a:pt x="16717" y="13774"/>
                    <a:pt x="17745" y="13461"/>
                    <a:pt x="18710" y="11113"/>
                  </a:cubicBezTo>
                  <a:cubicBezTo>
                    <a:pt x="19674" y="8765"/>
                    <a:pt x="20574" y="4383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9746066" y="5147414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9733366" y="5058514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9819273" y="5128364"/>
              <a:ext cx="15694" cy="8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349" fill="norm" stroke="1" extrusionOk="0">
                  <a:moveTo>
                    <a:pt x="20018" y="0"/>
                  </a:moveTo>
                  <a:cubicBezTo>
                    <a:pt x="11918" y="5400"/>
                    <a:pt x="3818" y="10800"/>
                    <a:pt x="1118" y="14850"/>
                  </a:cubicBezTo>
                  <a:cubicBezTo>
                    <a:pt x="-1582" y="18900"/>
                    <a:pt x="1118" y="21600"/>
                    <a:pt x="3818" y="21330"/>
                  </a:cubicBezTo>
                  <a:cubicBezTo>
                    <a:pt x="6518" y="21060"/>
                    <a:pt x="9218" y="17820"/>
                    <a:pt x="11918" y="14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9828616" y="5071214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9908312" y="4865097"/>
              <a:ext cx="161605" cy="33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84" fill="norm" stroke="1" extrusionOk="0">
                  <a:moveTo>
                    <a:pt x="13843" y="14184"/>
                  </a:moveTo>
                  <a:cubicBezTo>
                    <a:pt x="11879" y="13651"/>
                    <a:pt x="9916" y="13117"/>
                    <a:pt x="7672" y="13117"/>
                  </a:cubicBezTo>
                  <a:cubicBezTo>
                    <a:pt x="5427" y="13117"/>
                    <a:pt x="2903" y="13651"/>
                    <a:pt x="1500" y="14851"/>
                  </a:cubicBezTo>
                  <a:cubicBezTo>
                    <a:pt x="98" y="16051"/>
                    <a:pt x="-183" y="17917"/>
                    <a:pt x="98" y="19184"/>
                  </a:cubicBezTo>
                  <a:cubicBezTo>
                    <a:pt x="378" y="20451"/>
                    <a:pt x="1220" y="21117"/>
                    <a:pt x="3043" y="21251"/>
                  </a:cubicBezTo>
                  <a:cubicBezTo>
                    <a:pt x="4866" y="21384"/>
                    <a:pt x="7672" y="20984"/>
                    <a:pt x="9635" y="18851"/>
                  </a:cubicBezTo>
                  <a:cubicBezTo>
                    <a:pt x="11599" y="16717"/>
                    <a:pt x="12721" y="12851"/>
                    <a:pt x="13282" y="9651"/>
                  </a:cubicBezTo>
                  <a:cubicBezTo>
                    <a:pt x="13843" y="6451"/>
                    <a:pt x="13843" y="3917"/>
                    <a:pt x="13703" y="2251"/>
                  </a:cubicBezTo>
                  <a:cubicBezTo>
                    <a:pt x="13562" y="584"/>
                    <a:pt x="13282" y="-216"/>
                    <a:pt x="12861" y="51"/>
                  </a:cubicBezTo>
                  <a:cubicBezTo>
                    <a:pt x="12440" y="317"/>
                    <a:pt x="11879" y="1651"/>
                    <a:pt x="11599" y="4051"/>
                  </a:cubicBezTo>
                  <a:cubicBezTo>
                    <a:pt x="11318" y="6451"/>
                    <a:pt x="11318" y="9917"/>
                    <a:pt x="13001" y="12984"/>
                  </a:cubicBezTo>
                  <a:cubicBezTo>
                    <a:pt x="14685" y="16051"/>
                    <a:pt x="18051" y="18717"/>
                    <a:pt x="21417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0342966" y="5261714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760"/>
                    <a:pt x="18000" y="11520"/>
                    <a:pt x="14400" y="15120"/>
                  </a:cubicBezTo>
                  <a:cubicBezTo>
                    <a:pt x="10800" y="18720"/>
                    <a:pt x="54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0362016" y="5137801"/>
              <a:ext cx="153612" cy="394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29" fill="norm" stroke="1" extrusionOk="0">
                  <a:moveTo>
                    <a:pt x="0" y="3279"/>
                  </a:moveTo>
                  <a:cubicBezTo>
                    <a:pt x="0" y="2590"/>
                    <a:pt x="0" y="1900"/>
                    <a:pt x="292" y="1268"/>
                  </a:cubicBezTo>
                  <a:cubicBezTo>
                    <a:pt x="584" y="636"/>
                    <a:pt x="1168" y="62"/>
                    <a:pt x="2627" y="4"/>
                  </a:cubicBezTo>
                  <a:cubicBezTo>
                    <a:pt x="4086" y="-53"/>
                    <a:pt x="6422" y="407"/>
                    <a:pt x="9195" y="1383"/>
                  </a:cubicBezTo>
                  <a:cubicBezTo>
                    <a:pt x="11968" y="2360"/>
                    <a:pt x="15178" y="3853"/>
                    <a:pt x="16930" y="4887"/>
                  </a:cubicBezTo>
                  <a:cubicBezTo>
                    <a:pt x="18681" y="5921"/>
                    <a:pt x="18973" y="6496"/>
                    <a:pt x="18681" y="7070"/>
                  </a:cubicBezTo>
                  <a:cubicBezTo>
                    <a:pt x="18389" y="7645"/>
                    <a:pt x="17514" y="8219"/>
                    <a:pt x="16054" y="8679"/>
                  </a:cubicBezTo>
                  <a:cubicBezTo>
                    <a:pt x="14595" y="9138"/>
                    <a:pt x="12551" y="9483"/>
                    <a:pt x="12259" y="9713"/>
                  </a:cubicBezTo>
                  <a:cubicBezTo>
                    <a:pt x="11968" y="9943"/>
                    <a:pt x="13427" y="10058"/>
                    <a:pt x="15324" y="10690"/>
                  </a:cubicBezTo>
                  <a:cubicBezTo>
                    <a:pt x="17222" y="11321"/>
                    <a:pt x="19557" y="12470"/>
                    <a:pt x="20578" y="14021"/>
                  </a:cubicBezTo>
                  <a:cubicBezTo>
                    <a:pt x="21600" y="15573"/>
                    <a:pt x="21308" y="17526"/>
                    <a:pt x="19849" y="18847"/>
                  </a:cubicBezTo>
                  <a:cubicBezTo>
                    <a:pt x="18389" y="20168"/>
                    <a:pt x="15762" y="20858"/>
                    <a:pt x="13281" y="21202"/>
                  </a:cubicBezTo>
                  <a:cubicBezTo>
                    <a:pt x="10800" y="21547"/>
                    <a:pt x="8465" y="21547"/>
                    <a:pt x="7151" y="20858"/>
                  </a:cubicBezTo>
                  <a:cubicBezTo>
                    <a:pt x="5838" y="20168"/>
                    <a:pt x="5546" y="18790"/>
                    <a:pt x="5254" y="17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0555601" y="5362096"/>
              <a:ext cx="85816" cy="144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24" fill="norm" stroke="1" extrusionOk="0">
                  <a:moveTo>
                    <a:pt x="3974" y="8632"/>
                  </a:moveTo>
                  <a:cubicBezTo>
                    <a:pt x="7135" y="8006"/>
                    <a:pt x="10296" y="7380"/>
                    <a:pt x="12666" y="6128"/>
                  </a:cubicBezTo>
                  <a:cubicBezTo>
                    <a:pt x="15037" y="4876"/>
                    <a:pt x="16618" y="2997"/>
                    <a:pt x="16091" y="1745"/>
                  </a:cubicBezTo>
                  <a:cubicBezTo>
                    <a:pt x="15564" y="493"/>
                    <a:pt x="12930" y="-133"/>
                    <a:pt x="10559" y="24"/>
                  </a:cubicBezTo>
                  <a:cubicBezTo>
                    <a:pt x="8188" y="180"/>
                    <a:pt x="6081" y="1119"/>
                    <a:pt x="3974" y="4250"/>
                  </a:cubicBezTo>
                  <a:cubicBezTo>
                    <a:pt x="1866" y="7380"/>
                    <a:pt x="-241" y="12702"/>
                    <a:pt x="22" y="16145"/>
                  </a:cubicBezTo>
                  <a:cubicBezTo>
                    <a:pt x="286" y="19589"/>
                    <a:pt x="2920" y="21154"/>
                    <a:pt x="6871" y="21310"/>
                  </a:cubicBezTo>
                  <a:cubicBezTo>
                    <a:pt x="10822" y="21467"/>
                    <a:pt x="16091" y="20215"/>
                    <a:pt x="21359" y="18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0698566" y="5331564"/>
              <a:ext cx="114301" cy="15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5326"/>
                  </a:moveTo>
                  <a:cubicBezTo>
                    <a:pt x="0" y="3847"/>
                    <a:pt x="0" y="2367"/>
                    <a:pt x="800" y="2071"/>
                  </a:cubicBezTo>
                  <a:cubicBezTo>
                    <a:pt x="1600" y="1775"/>
                    <a:pt x="3200" y="2663"/>
                    <a:pt x="5200" y="4438"/>
                  </a:cubicBezTo>
                  <a:cubicBezTo>
                    <a:pt x="7200" y="6214"/>
                    <a:pt x="9600" y="8877"/>
                    <a:pt x="10800" y="10948"/>
                  </a:cubicBezTo>
                  <a:cubicBezTo>
                    <a:pt x="12000" y="13019"/>
                    <a:pt x="12000" y="14499"/>
                    <a:pt x="12000" y="15978"/>
                  </a:cubicBezTo>
                  <a:cubicBezTo>
                    <a:pt x="12000" y="17458"/>
                    <a:pt x="12000" y="18937"/>
                    <a:pt x="11000" y="19973"/>
                  </a:cubicBezTo>
                  <a:cubicBezTo>
                    <a:pt x="10000" y="21008"/>
                    <a:pt x="8000" y="21600"/>
                    <a:pt x="7000" y="20860"/>
                  </a:cubicBezTo>
                  <a:cubicBezTo>
                    <a:pt x="6000" y="20121"/>
                    <a:pt x="6000" y="18049"/>
                    <a:pt x="7600" y="14795"/>
                  </a:cubicBezTo>
                  <a:cubicBezTo>
                    <a:pt x="9200" y="11540"/>
                    <a:pt x="12400" y="7101"/>
                    <a:pt x="15000" y="4438"/>
                  </a:cubicBezTo>
                  <a:cubicBezTo>
                    <a:pt x="17600" y="1775"/>
                    <a:pt x="19600" y="8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0825566" y="5329133"/>
              <a:ext cx="137777" cy="14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41" fill="norm" stroke="1" extrusionOk="0">
                  <a:moveTo>
                    <a:pt x="0" y="3087"/>
                  </a:moveTo>
                  <a:cubicBezTo>
                    <a:pt x="982" y="7955"/>
                    <a:pt x="1964" y="12823"/>
                    <a:pt x="2291" y="16169"/>
                  </a:cubicBezTo>
                  <a:cubicBezTo>
                    <a:pt x="2618" y="19516"/>
                    <a:pt x="2291" y="21341"/>
                    <a:pt x="2127" y="21341"/>
                  </a:cubicBezTo>
                  <a:cubicBezTo>
                    <a:pt x="1964" y="21341"/>
                    <a:pt x="1964" y="19516"/>
                    <a:pt x="3109" y="16017"/>
                  </a:cubicBezTo>
                  <a:cubicBezTo>
                    <a:pt x="4255" y="12518"/>
                    <a:pt x="6545" y="7347"/>
                    <a:pt x="8345" y="4152"/>
                  </a:cubicBezTo>
                  <a:cubicBezTo>
                    <a:pt x="10145" y="958"/>
                    <a:pt x="11455" y="-259"/>
                    <a:pt x="13582" y="45"/>
                  </a:cubicBezTo>
                  <a:cubicBezTo>
                    <a:pt x="15709" y="349"/>
                    <a:pt x="18655" y="2175"/>
                    <a:pt x="20127" y="4761"/>
                  </a:cubicBezTo>
                  <a:cubicBezTo>
                    <a:pt x="21600" y="7347"/>
                    <a:pt x="21600" y="10693"/>
                    <a:pt x="20618" y="13583"/>
                  </a:cubicBezTo>
                  <a:cubicBezTo>
                    <a:pt x="19636" y="16473"/>
                    <a:pt x="17673" y="18907"/>
                    <a:pt x="15709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1050202" y="5203018"/>
              <a:ext cx="130965" cy="245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20" fill="norm" stroke="1" extrusionOk="0">
                  <a:moveTo>
                    <a:pt x="21214" y="133"/>
                  </a:moveTo>
                  <a:cubicBezTo>
                    <a:pt x="19500" y="-48"/>
                    <a:pt x="17785" y="-230"/>
                    <a:pt x="15043" y="950"/>
                  </a:cubicBezTo>
                  <a:cubicBezTo>
                    <a:pt x="12300" y="2130"/>
                    <a:pt x="8528" y="4671"/>
                    <a:pt x="5614" y="7484"/>
                  </a:cubicBezTo>
                  <a:cubicBezTo>
                    <a:pt x="2700" y="10298"/>
                    <a:pt x="643" y="13383"/>
                    <a:pt x="128" y="15834"/>
                  </a:cubicBezTo>
                  <a:cubicBezTo>
                    <a:pt x="-386" y="18284"/>
                    <a:pt x="643" y="20099"/>
                    <a:pt x="3385" y="20735"/>
                  </a:cubicBezTo>
                  <a:cubicBezTo>
                    <a:pt x="6128" y="21370"/>
                    <a:pt x="10585" y="20825"/>
                    <a:pt x="15043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1157883" y="5271650"/>
              <a:ext cx="159581" cy="346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19" fill="norm" stroke="1" extrusionOk="0">
                  <a:moveTo>
                    <a:pt x="5684" y="5635"/>
                  </a:moveTo>
                  <a:cubicBezTo>
                    <a:pt x="4832" y="8238"/>
                    <a:pt x="3979" y="10840"/>
                    <a:pt x="3126" y="13182"/>
                  </a:cubicBezTo>
                  <a:cubicBezTo>
                    <a:pt x="2274" y="15525"/>
                    <a:pt x="1421" y="17607"/>
                    <a:pt x="853" y="19038"/>
                  </a:cubicBezTo>
                  <a:cubicBezTo>
                    <a:pt x="284" y="20469"/>
                    <a:pt x="0" y="21250"/>
                    <a:pt x="0" y="21315"/>
                  </a:cubicBezTo>
                  <a:cubicBezTo>
                    <a:pt x="0" y="21380"/>
                    <a:pt x="284" y="20729"/>
                    <a:pt x="1847" y="18647"/>
                  </a:cubicBezTo>
                  <a:cubicBezTo>
                    <a:pt x="3411" y="16566"/>
                    <a:pt x="6253" y="13052"/>
                    <a:pt x="8811" y="9799"/>
                  </a:cubicBezTo>
                  <a:cubicBezTo>
                    <a:pt x="11368" y="6546"/>
                    <a:pt x="13642" y="3553"/>
                    <a:pt x="15347" y="1862"/>
                  </a:cubicBezTo>
                  <a:cubicBezTo>
                    <a:pt x="17053" y="170"/>
                    <a:pt x="18189" y="-220"/>
                    <a:pt x="19184" y="105"/>
                  </a:cubicBezTo>
                  <a:cubicBezTo>
                    <a:pt x="20179" y="431"/>
                    <a:pt x="21032" y="1472"/>
                    <a:pt x="21316" y="2773"/>
                  </a:cubicBezTo>
                  <a:cubicBezTo>
                    <a:pt x="21600" y="4074"/>
                    <a:pt x="21316" y="5635"/>
                    <a:pt x="20747" y="6676"/>
                  </a:cubicBezTo>
                  <a:cubicBezTo>
                    <a:pt x="20179" y="7717"/>
                    <a:pt x="19326" y="8238"/>
                    <a:pt x="18189" y="8628"/>
                  </a:cubicBezTo>
                  <a:cubicBezTo>
                    <a:pt x="17053" y="9019"/>
                    <a:pt x="15632" y="9279"/>
                    <a:pt x="14353" y="9019"/>
                  </a:cubicBezTo>
                  <a:cubicBezTo>
                    <a:pt x="13074" y="8758"/>
                    <a:pt x="11937" y="7978"/>
                    <a:pt x="10800" y="7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1346266" y="5220937"/>
              <a:ext cx="102467" cy="26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76" fill="norm" stroke="1" extrusionOk="0">
                  <a:moveTo>
                    <a:pt x="9072" y="213"/>
                  </a:moveTo>
                  <a:cubicBezTo>
                    <a:pt x="11664" y="45"/>
                    <a:pt x="14256" y="-124"/>
                    <a:pt x="16200" y="129"/>
                  </a:cubicBezTo>
                  <a:cubicBezTo>
                    <a:pt x="18144" y="382"/>
                    <a:pt x="19440" y="1057"/>
                    <a:pt x="20304" y="3082"/>
                  </a:cubicBezTo>
                  <a:cubicBezTo>
                    <a:pt x="21168" y="5107"/>
                    <a:pt x="21600" y="8482"/>
                    <a:pt x="18144" y="11773"/>
                  </a:cubicBezTo>
                  <a:cubicBezTo>
                    <a:pt x="14688" y="15063"/>
                    <a:pt x="7344" y="18270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1435166" y="5458564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2262839" y="6186611"/>
              <a:ext cx="308949" cy="366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81" fill="norm" stroke="1" extrusionOk="0">
                  <a:moveTo>
                    <a:pt x="1085" y="502"/>
                  </a:moveTo>
                  <a:cubicBezTo>
                    <a:pt x="644" y="2860"/>
                    <a:pt x="203" y="5219"/>
                    <a:pt x="56" y="7019"/>
                  </a:cubicBezTo>
                  <a:cubicBezTo>
                    <a:pt x="-91" y="8819"/>
                    <a:pt x="56" y="10060"/>
                    <a:pt x="423" y="10867"/>
                  </a:cubicBezTo>
                  <a:cubicBezTo>
                    <a:pt x="791" y="11674"/>
                    <a:pt x="1378" y="12047"/>
                    <a:pt x="2407" y="11426"/>
                  </a:cubicBezTo>
                  <a:cubicBezTo>
                    <a:pt x="3436" y="10805"/>
                    <a:pt x="4905" y="9191"/>
                    <a:pt x="5787" y="8074"/>
                  </a:cubicBezTo>
                  <a:cubicBezTo>
                    <a:pt x="6668" y="6957"/>
                    <a:pt x="6962" y="6336"/>
                    <a:pt x="7182" y="5467"/>
                  </a:cubicBezTo>
                  <a:cubicBezTo>
                    <a:pt x="7403" y="4598"/>
                    <a:pt x="7550" y="3481"/>
                    <a:pt x="7550" y="3357"/>
                  </a:cubicBezTo>
                  <a:cubicBezTo>
                    <a:pt x="7550" y="3233"/>
                    <a:pt x="7403" y="4102"/>
                    <a:pt x="7550" y="5281"/>
                  </a:cubicBezTo>
                  <a:cubicBezTo>
                    <a:pt x="7697" y="6460"/>
                    <a:pt x="8138" y="7950"/>
                    <a:pt x="8652" y="8881"/>
                  </a:cubicBezTo>
                  <a:cubicBezTo>
                    <a:pt x="9166" y="9812"/>
                    <a:pt x="9754" y="10184"/>
                    <a:pt x="10415" y="10247"/>
                  </a:cubicBezTo>
                  <a:cubicBezTo>
                    <a:pt x="11076" y="10309"/>
                    <a:pt x="11811" y="10060"/>
                    <a:pt x="12325" y="9378"/>
                  </a:cubicBezTo>
                  <a:cubicBezTo>
                    <a:pt x="12840" y="8695"/>
                    <a:pt x="13133" y="7578"/>
                    <a:pt x="13354" y="6584"/>
                  </a:cubicBezTo>
                  <a:cubicBezTo>
                    <a:pt x="13574" y="5591"/>
                    <a:pt x="13721" y="4722"/>
                    <a:pt x="13795" y="4660"/>
                  </a:cubicBezTo>
                  <a:cubicBezTo>
                    <a:pt x="13868" y="4598"/>
                    <a:pt x="13868" y="5343"/>
                    <a:pt x="13868" y="8074"/>
                  </a:cubicBezTo>
                  <a:cubicBezTo>
                    <a:pt x="13868" y="10805"/>
                    <a:pt x="13868" y="15522"/>
                    <a:pt x="13868" y="18191"/>
                  </a:cubicBezTo>
                  <a:cubicBezTo>
                    <a:pt x="13868" y="20860"/>
                    <a:pt x="13868" y="21481"/>
                    <a:pt x="13868" y="21481"/>
                  </a:cubicBezTo>
                  <a:cubicBezTo>
                    <a:pt x="13868" y="21481"/>
                    <a:pt x="13868" y="20860"/>
                    <a:pt x="13942" y="18253"/>
                  </a:cubicBezTo>
                  <a:cubicBezTo>
                    <a:pt x="14015" y="15647"/>
                    <a:pt x="14162" y="11053"/>
                    <a:pt x="14456" y="8012"/>
                  </a:cubicBezTo>
                  <a:cubicBezTo>
                    <a:pt x="14750" y="4971"/>
                    <a:pt x="15191" y="3481"/>
                    <a:pt x="15705" y="2426"/>
                  </a:cubicBezTo>
                  <a:cubicBezTo>
                    <a:pt x="16219" y="1371"/>
                    <a:pt x="16807" y="750"/>
                    <a:pt x="17615" y="378"/>
                  </a:cubicBezTo>
                  <a:cubicBezTo>
                    <a:pt x="18423" y="5"/>
                    <a:pt x="19452" y="-119"/>
                    <a:pt x="20187" y="129"/>
                  </a:cubicBezTo>
                  <a:cubicBezTo>
                    <a:pt x="20921" y="378"/>
                    <a:pt x="21362" y="998"/>
                    <a:pt x="21436" y="2426"/>
                  </a:cubicBezTo>
                  <a:cubicBezTo>
                    <a:pt x="21509" y="3853"/>
                    <a:pt x="21215" y="6088"/>
                    <a:pt x="20774" y="7578"/>
                  </a:cubicBezTo>
                  <a:cubicBezTo>
                    <a:pt x="20333" y="9067"/>
                    <a:pt x="19746" y="9812"/>
                    <a:pt x="19011" y="10247"/>
                  </a:cubicBezTo>
                  <a:cubicBezTo>
                    <a:pt x="18276" y="10681"/>
                    <a:pt x="17395" y="10805"/>
                    <a:pt x="16513" y="1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2629428" y="5976004"/>
              <a:ext cx="480889" cy="39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11" fill="norm" stroke="1" extrusionOk="0">
                  <a:moveTo>
                    <a:pt x="3902" y="16465"/>
                  </a:moveTo>
                  <a:cubicBezTo>
                    <a:pt x="4091" y="15541"/>
                    <a:pt x="4281" y="14617"/>
                    <a:pt x="4186" y="13981"/>
                  </a:cubicBezTo>
                  <a:cubicBezTo>
                    <a:pt x="4091" y="13346"/>
                    <a:pt x="3712" y="12999"/>
                    <a:pt x="3286" y="12768"/>
                  </a:cubicBezTo>
                  <a:cubicBezTo>
                    <a:pt x="2860" y="12537"/>
                    <a:pt x="2386" y="12422"/>
                    <a:pt x="1818" y="13404"/>
                  </a:cubicBezTo>
                  <a:cubicBezTo>
                    <a:pt x="1249" y="14386"/>
                    <a:pt x="586" y="16465"/>
                    <a:pt x="255" y="17966"/>
                  </a:cubicBezTo>
                  <a:cubicBezTo>
                    <a:pt x="-77" y="19468"/>
                    <a:pt x="-77" y="20392"/>
                    <a:pt x="207" y="20912"/>
                  </a:cubicBezTo>
                  <a:cubicBezTo>
                    <a:pt x="491" y="21431"/>
                    <a:pt x="1060" y="21547"/>
                    <a:pt x="1865" y="20623"/>
                  </a:cubicBezTo>
                  <a:cubicBezTo>
                    <a:pt x="2670" y="19699"/>
                    <a:pt x="3712" y="17735"/>
                    <a:pt x="4423" y="14790"/>
                  </a:cubicBezTo>
                  <a:cubicBezTo>
                    <a:pt x="5134" y="11844"/>
                    <a:pt x="5512" y="7917"/>
                    <a:pt x="5702" y="5607"/>
                  </a:cubicBezTo>
                  <a:cubicBezTo>
                    <a:pt x="5891" y="3297"/>
                    <a:pt x="5891" y="2604"/>
                    <a:pt x="5891" y="1968"/>
                  </a:cubicBezTo>
                  <a:cubicBezTo>
                    <a:pt x="5891" y="1333"/>
                    <a:pt x="5891" y="756"/>
                    <a:pt x="5749" y="756"/>
                  </a:cubicBezTo>
                  <a:cubicBezTo>
                    <a:pt x="5607" y="756"/>
                    <a:pt x="5323" y="1333"/>
                    <a:pt x="5039" y="3412"/>
                  </a:cubicBezTo>
                  <a:cubicBezTo>
                    <a:pt x="4755" y="5491"/>
                    <a:pt x="4470" y="9072"/>
                    <a:pt x="4470" y="11787"/>
                  </a:cubicBezTo>
                  <a:cubicBezTo>
                    <a:pt x="4470" y="14501"/>
                    <a:pt x="4755" y="16349"/>
                    <a:pt x="5086" y="17504"/>
                  </a:cubicBezTo>
                  <a:cubicBezTo>
                    <a:pt x="5418" y="18659"/>
                    <a:pt x="5797" y="19121"/>
                    <a:pt x="6507" y="19179"/>
                  </a:cubicBezTo>
                  <a:cubicBezTo>
                    <a:pt x="7218" y="19237"/>
                    <a:pt x="8260" y="18890"/>
                    <a:pt x="9349" y="17908"/>
                  </a:cubicBezTo>
                  <a:cubicBezTo>
                    <a:pt x="10439" y="16927"/>
                    <a:pt x="11576" y="15310"/>
                    <a:pt x="12144" y="14212"/>
                  </a:cubicBezTo>
                  <a:cubicBezTo>
                    <a:pt x="12712" y="13115"/>
                    <a:pt x="12712" y="12537"/>
                    <a:pt x="12476" y="12191"/>
                  </a:cubicBezTo>
                  <a:cubicBezTo>
                    <a:pt x="12239" y="11844"/>
                    <a:pt x="11765" y="11729"/>
                    <a:pt x="11197" y="12191"/>
                  </a:cubicBezTo>
                  <a:cubicBezTo>
                    <a:pt x="10628" y="12653"/>
                    <a:pt x="9965" y="13692"/>
                    <a:pt x="9539" y="14790"/>
                  </a:cubicBezTo>
                  <a:cubicBezTo>
                    <a:pt x="9112" y="15887"/>
                    <a:pt x="8923" y="17042"/>
                    <a:pt x="8970" y="17851"/>
                  </a:cubicBezTo>
                  <a:cubicBezTo>
                    <a:pt x="9018" y="18659"/>
                    <a:pt x="9302" y="19121"/>
                    <a:pt x="9586" y="19121"/>
                  </a:cubicBezTo>
                  <a:cubicBezTo>
                    <a:pt x="9870" y="19121"/>
                    <a:pt x="10155" y="18659"/>
                    <a:pt x="10439" y="18140"/>
                  </a:cubicBezTo>
                  <a:cubicBezTo>
                    <a:pt x="10723" y="17620"/>
                    <a:pt x="11007" y="17042"/>
                    <a:pt x="11197" y="16407"/>
                  </a:cubicBezTo>
                  <a:cubicBezTo>
                    <a:pt x="11386" y="15772"/>
                    <a:pt x="11481" y="15079"/>
                    <a:pt x="11528" y="15079"/>
                  </a:cubicBezTo>
                  <a:cubicBezTo>
                    <a:pt x="11576" y="15079"/>
                    <a:pt x="11576" y="15772"/>
                    <a:pt x="11528" y="16407"/>
                  </a:cubicBezTo>
                  <a:cubicBezTo>
                    <a:pt x="11481" y="17042"/>
                    <a:pt x="11386" y="17620"/>
                    <a:pt x="11528" y="18082"/>
                  </a:cubicBezTo>
                  <a:cubicBezTo>
                    <a:pt x="11670" y="18544"/>
                    <a:pt x="12049" y="18890"/>
                    <a:pt x="12476" y="19121"/>
                  </a:cubicBezTo>
                  <a:cubicBezTo>
                    <a:pt x="12902" y="19352"/>
                    <a:pt x="13376" y="19468"/>
                    <a:pt x="14228" y="18197"/>
                  </a:cubicBezTo>
                  <a:cubicBezTo>
                    <a:pt x="15081" y="16927"/>
                    <a:pt x="16312" y="14270"/>
                    <a:pt x="17449" y="11209"/>
                  </a:cubicBezTo>
                  <a:cubicBezTo>
                    <a:pt x="18586" y="8148"/>
                    <a:pt x="19628" y="4683"/>
                    <a:pt x="20149" y="2661"/>
                  </a:cubicBezTo>
                  <a:cubicBezTo>
                    <a:pt x="20670" y="640"/>
                    <a:pt x="20670" y="63"/>
                    <a:pt x="20481" y="5"/>
                  </a:cubicBezTo>
                  <a:cubicBezTo>
                    <a:pt x="20291" y="-53"/>
                    <a:pt x="19912" y="409"/>
                    <a:pt x="19391" y="2373"/>
                  </a:cubicBezTo>
                  <a:cubicBezTo>
                    <a:pt x="18870" y="4336"/>
                    <a:pt x="18207" y="7802"/>
                    <a:pt x="17923" y="10516"/>
                  </a:cubicBezTo>
                  <a:cubicBezTo>
                    <a:pt x="17639" y="13230"/>
                    <a:pt x="17734" y="15194"/>
                    <a:pt x="18018" y="16407"/>
                  </a:cubicBezTo>
                  <a:cubicBezTo>
                    <a:pt x="18302" y="17620"/>
                    <a:pt x="18776" y="18082"/>
                    <a:pt x="19249" y="18197"/>
                  </a:cubicBezTo>
                  <a:cubicBezTo>
                    <a:pt x="19723" y="18313"/>
                    <a:pt x="20197" y="18082"/>
                    <a:pt x="20576" y="17504"/>
                  </a:cubicBezTo>
                  <a:cubicBezTo>
                    <a:pt x="20955" y="16927"/>
                    <a:pt x="21239" y="16003"/>
                    <a:pt x="21523" y="15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3046816" y="6182464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3151624" y="6154653"/>
              <a:ext cx="155543" cy="12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33" fill="norm" stroke="1" extrusionOk="0">
                  <a:moveTo>
                    <a:pt x="3884" y="4652"/>
                  </a:moveTo>
                  <a:cubicBezTo>
                    <a:pt x="2732" y="5715"/>
                    <a:pt x="1580" y="6777"/>
                    <a:pt x="1724" y="7485"/>
                  </a:cubicBezTo>
                  <a:cubicBezTo>
                    <a:pt x="1868" y="8193"/>
                    <a:pt x="3308" y="8547"/>
                    <a:pt x="4892" y="7839"/>
                  </a:cubicBezTo>
                  <a:cubicBezTo>
                    <a:pt x="6476" y="7131"/>
                    <a:pt x="8204" y="5361"/>
                    <a:pt x="9500" y="3767"/>
                  </a:cubicBezTo>
                  <a:cubicBezTo>
                    <a:pt x="10796" y="2174"/>
                    <a:pt x="11660" y="757"/>
                    <a:pt x="11372" y="226"/>
                  </a:cubicBezTo>
                  <a:cubicBezTo>
                    <a:pt x="11084" y="-305"/>
                    <a:pt x="9644" y="49"/>
                    <a:pt x="7484" y="1820"/>
                  </a:cubicBezTo>
                  <a:cubicBezTo>
                    <a:pt x="5324" y="3590"/>
                    <a:pt x="2444" y="6777"/>
                    <a:pt x="1004" y="9610"/>
                  </a:cubicBezTo>
                  <a:cubicBezTo>
                    <a:pt x="-436" y="12443"/>
                    <a:pt x="-436" y="14921"/>
                    <a:pt x="1724" y="17046"/>
                  </a:cubicBezTo>
                  <a:cubicBezTo>
                    <a:pt x="3884" y="19170"/>
                    <a:pt x="8204" y="20941"/>
                    <a:pt x="11804" y="21118"/>
                  </a:cubicBezTo>
                  <a:cubicBezTo>
                    <a:pt x="15404" y="21295"/>
                    <a:pt x="18284" y="19879"/>
                    <a:pt x="21164" y="18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3724390" y="5916762"/>
              <a:ext cx="287627" cy="429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75" fill="norm" stroke="1" extrusionOk="0">
                  <a:moveTo>
                    <a:pt x="9126" y="15439"/>
                  </a:moveTo>
                  <a:cubicBezTo>
                    <a:pt x="9126" y="14596"/>
                    <a:pt x="9126" y="13753"/>
                    <a:pt x="8811" y="13121"/>
                  </a:cubicBezTo>
                  <a:cubicBezTo>
                    <a:pt x="8496" y="12489"/>
                    <a:pt x="7865" y="12067"/>
                    <a:pt x="6367" y="12752"/>
                  </a:cubicBezTo>
                  <a:cubicBezTo>
                    <a:pt x="4869" y="13437"/>
                    <a:pt x="2504" y="15228"/>
                    <a:pt x="1243" y="16809"/>
                  </a:cubicBezTo>
                  <a:cubicBezTo>
                    <a:pt x="-18" y="18389"/>
                    <a:pt x="-176" y="19759"/>
                    <a:pt x="139" y="20549"/>
                  </a:cubicBezTo>
                  <a:cubicBezTo>
                    <a:pt x="455" y="21339"/>
                    <a:pt x="1243" y="21550"/>
                    <a:pt x="2347" y="21234"/>
                  </a:cubicBezTo>
                  <a:cubicBezTo>
                    <a:pt x="3450" y="20918"/>
                    <a:pt x="4869" y="20075"/>
                    <a:pt x="6446" y="18073"/>
                  </a:cubicBezTo>
                  <a:cubicBezTo>
                    <a:pt x="8023" y="16071"/>
                    <a:pt x="9757" y="12910"/>
                    <a:pt x="10624" y="9960"/>
                  </a:cubicBezTo>
                  <a:cubicBezTo>
                    <a:pt x="11491" y="7010"/>
                    <a:pt x="11491" y="4270"/>
                    <a:pt x="11412" y="2531"/>
                  </a:cubicBezTo>
                  <a:cubicBezTo>
                    <a:pt x="11333" y="793"/>
                    <a:pt x="11176" y="55"/>
                    <a:pt x="10939" y="3"/>
                  </a:cubicBezTo>
                  <a:cubicBezTo>
                    <a:pt x="10703" y="-50"/>
                    <a:pt x="10388" y="582"/>
                    <a:pt x="10230" y="2848"/>
                  </a:cubicBezTo>
                  <a:cubicBezTo>
                    <a:pt x="10072" y="5113"/>
                    <a:pt x="10072" y="9011"/>
                    <a:pt x="10230" y="11593"/>
                  </a:cubicBezTo>
                  <a:cubicBezTo>
                    <a:pt x="10388" y="14174"/>
                    <a:pt x="10703" y="15439"/>
                    <a:pt x="11097" y="16334"/>
                  </a:cubicBezTo>
                  <a:cubicBezTo>
                    <a:pt x="11491" y="17230"/>
                    <a:pt x="11964" y="17757"/>
                    <a:pt x="12437" y="17810"/>
                  </a:cubicBezTo>
                  <a:cubicBezTo>
                    <a:pt x="12910" y="17862"/>
                    <a:pt x="13383" y="17441"/>
                    <a:pt x="13698" y="16914"/>
                  </a:cubicBezTo>
                  <a:cubicBezTo>
                    <a:pt x="14014" y="16387"/>
                    <a:pt x="14171" y="15755"/>
                    <a:pt x="14329" y="15175"/>
                  </a:cubicBezTo>
                  <a:cubicBezTo>
                    <a:pt x="14487" y="14596"/>
                    <a:pt x="14644" y="14069"/>
                    <a:pt x="14960" y="14280"/>
                  </a:cubicBezTo>
                  <a:cubicBezTo>
                    <a:pt x="15275" y="14490"/>
                    <a:pt x="15748" y="15439"/>
                    <a:pt x="15985" y="15491"/>
                  </a:cubicBezTo>
                  <a:cubicBezTo>
                    <a:pt x="16221" y="15544"/>
                    <a:pt x="16221" y="14701"/>
                    <a:pt x="16142" y="13964"/>
                  </a:cubicBezTo>
                  <a:cubicBezTo>
                    <a:pt x="16063" y="13226"/>
                    <a:pt x="15906" y="12594"/>
                    <a:pt x="15827" y="12014"/>
                  </a:cubicBezTo>
                  <a:cubicBezTo>
                    <a:pt x="15748" y="11435"/>
                    <a:pt x="15748" y="10908"/>
                    <a:pt x="16142" y="10645"/>
                  </a:cubicBezTo>
                  <a:cubicBezTo>
                    <a:pt x="16536" y="10381"/>
                    <a:pt x="17325" y="10381"/>
                    <a:pt x="18271" y="10539"/>
                  </a:cubicBezTo>
                  <a:cubicBezTo>
                    <a:pt x="19217" y="10697"/>
                    <a:pt x="20320" y="11013"/>
                    <a:pt x="21424" y="1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4010493" y="6113793"/>
              <a:ext cx="71374" cy="18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0928" fill="norm" stroke="1" extrusionOk="0">
                  <a:moveTo>
                    <a:pt x="20810" y="3505"/>
                  </a:moveTo>
                  <a:cubicBezTo>
                    <a:pt x="20193" y="2292"/>
                    <a:pt x="19576" y="1078"/>
                    <a:pt x="17724" y="472"/>
                  </a:cubicBezTo>
                  <a:cubicBezTo>
                    <a:pt x="15873" y="-135"/>
                    <a:pt x="12787" y="-135"/>
                    <a:pt x="9701" y="350"/>
                  </a:cubicBezTo>
                  <a:cubicBezTo>
                    <a:pt x="6616" y="836"/>
                    <a:pt x="3530" y="1807"/>
                    <a:pt x="1679" y="2899"/>
                  </a:cubicBezTo>
                  <a:cubicBezTo>
                    <a:pt x="-173" y="3991"/>
                    <a:pt x="-790" y="5204"/>
                    <a:pt x="1370" y="6782"/>
                  </a:cubicBezTo>
                  <a:cubicBezTo>
                    <a:pt x="3530" y="8359"/>
                    <a:pt x="8467" y="10301"/>
                    <a:pt x="11553" y="11878"/>
                  </a:cubicBezTo>
                  <a:cubicBezTo>
                    <a:pt x="14639" y="13456"/>
                    <a:pt x="15873" y="14669"/>
                    <a:pt x="16181" y="16126"/>
                  </a:cubicBezTo>
                  <a:cubicBezTo>
                    <a:pt x="16490" y="17582"/>
                    <a:pt x="15873" y="19281"/>
                    <a:pt x="13713" y="20252"/>
                  </a:cubicBezTo>
                  <a:cubicBezTo>
                    <a:pt x="11553" y="21222"/>
                    <a:pt x="7850" y="21465"/>
                    <a:pt x="6616" y="18795"/>
                  </a:cubicBezTo>
                  <a:cubicBezTo>
                    <a:pt x="5381" y="16126"/>
                    <a:pt x="6616" y="10544"/>
                    <a:pt x="7850" y="4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4151272" y="5979264"/>
              <a:ext cx="286195" cy="29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33" fill="norm" stroke="1" extrusionOk="0">
                  <a:moveTo>
                    <a:pt x="2830" y="0"/>
                  </a:moveTo>
                  <a:cubicBezTo>
                    <a:pt x="2519" y="4783"/>
                    <a:pt x="2208" y="9566"/>
                    <a:pt x="2130" y="12729"/>
                  </a:cubicBezTo>
                  <a:cubicBezTo>
                    <a:pt x="2053" y="15891"/>
                    <a:pt x="2208" y="17434"/>
                    <a:pt x="2597" y="18591"/>
                  </a:cubicBezTo>
                  <a:cubicBezTo>
                    <a:pt x="2985" y="19749"/>
                    <a:pt x="3607" y="20520"/>
                    <a:pt x="4384" y="20983"/>
                  </a:cubicBezTo>
                  <a:cubicBezTo>
                    <a:pt x="5161" y="21446"/>
                    <a:pt x="6093" y="21600"/>
                    <a:pt x="6637" y="21214"/>
                  </a:cubicBezTo>
                  <a:cubicBezTo>
                    <a:pt x="7181" y="20829"/>
                    <a:pt x="7336" y="19903"/>
                    <a:pt x="7103" y="18591"/>
                  </a:cubicBezTo>
                  <a:cubicBezTo>
                    <a:pt x="6870" y="17280"/>
                    <a:pt x="6248" y="15583"/>
                    <a:pt x="5161" y="14194"/>
                  </a:cubicBezTo>
                  <a:cubicBezTo>
                    <a:pt x="4073" y="12806"/>
                    <a:pt x="2519" y="11726"/>
                    <a:pt x="1353" y="11186"/>
                  </a:cubicBezTo>
                  <a:cubicBezTo>
                    <a:pt x="188" y="10646"/>
                    <a:pt x="-589" y="10646"/>
                    <a:pt x="576" y="10954"/>
                  </a:cubicBezTo>
                  <a:cubicBezTo>
                    <a:pt x="1742" y="11263"/>
                    <a:pt x="4850" y="11880"/>
                    <a:pt x="6792" y="12420"/>
                  </a:cubicBezTo>
                  <a:cubicBezTo>
                    <a:pt x="8735" y="12960"/>
                    <a:pt x="9512" y="13423"/>
                    <a:pt x="10133" y="13963"/>
                  </a:cubicBezTo>
                  <a:cubicBezTo>
                    <a:pt x="10755" y="14503"/>
                    <a:pt x="11221" y="15120"/>
                    <a:pt x="11532" y="15814"/>
                  </a:cubicBezTo>
                  <a:cubicBezTo>
                    <a:pt x="11843" y="16509"/>
                    <a:pt x="11998" y="17280"/>
                    <a:pt x="11843" y="17974"/>
                  </a:cubicBezTo>
                  <a:cubicBezTo>
                    <a:pt x="11687" y="18669"/>
                    <a:pt x="11221" y="19286"/>
                    <a:pt x="10988" y="19209"/>
                  </a:cubicBezTo>
                  <a:cubicBezTo>
                    <a:pt x="10755" y="19131"/>
                    <a:pt x="10755" y="18360"/>
                    <a:pt x="11221" y="17357"/>
                  </a:cubicBezTo>
                  <a:cubicBezTo>
                    <a:pt x="11687" y="16354"/>
                    <a:pt x="12620" y="15120"/>
                    <a:pt x="13474" y="14349"/>
                  </a:cubicBezTo>
                  <a:cubicBezTo>
                    <a:pt x="14329" y="13577"/>
                    <a:pt x="15106" y="13269"/>
                    <a:pt x="15883" y="13191"/>
                  </a:cubicBezTo>
                  <a:cubicBezTo>
                    <a:pt x="16660" y="13114"/>
                    <a:pt x="17437" y="13269"/>
                    <a:pt x="17981" y="13731"/>
                  </a:cubicBezTo>
                  <a:cubicBezTo>
                    <a:pt x="18525" y="14194"/>
                    <a:pt x="18835" y="14966"/>
                    <a:pt x="18991" y="14889"/>
                  </a:cubicBezTo>
                  <a:cubicBezTo>
                    <a:pt x="19146" y="14811"/>
                    <a:pt x="19146" y="13886"/>
                    <a:pt x="19457" y="12420"/>
                  </a:cubicBezTo>
                  <a:cubicBezTo>
                    <a:pt x="19768" y="10954"/>
                    <a:pt x="20389" y="8949"/>
                    <a:pt x="21011" y="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4500966" y="5941164"/>
              <a:ext cx="111367" cy="32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37" fill="norm" stroke="1" extrusionOk="0">
                  <a:moveTo>
                    <a:pt x="17117" y="1683"/>
                  </a:moveTo>
                  <a:cubicBezTo>
                    <a:pt x="17117" y="842"/>
                    <a:pt x="17117" y="0"/>
                    <a:pt x="16913" y="0"/>
                  </a:cubicBezTo>
                  <a:cubicBezTo>
                    <a:pt x="16709" y="0"/>
                    <a:pt x="16302" y="842"/>
                    <a:pt x="14060" y="3366"/>
                  </a:cubicBezTo>
                  <a:cubicBezTo>
                    <a:pt x="11819" y="5891"/>
                    <a:pt x="7743" y="10099"/>
                    <a:pt x="5094" y="13325"/>
                  </a:cubicBezTo>
                  <a:cubicBezTo>
                    <a:pt x="2445" y="16551"/>
                    <a:pt x="1223" y="18795"/>
                    <a:pt x="1630" y="20057"/>
                  </a:cubicBezTo>
                  <a:cubicBezTo>
                    <a:pt x="2038" y="21319"/>
                    <a:pt x="4075" y="21600"/>
                    <a:pt x="7336" y="21109"/>
                  </a:cubicBezTo>
                  <a:cubicBezTo>
                    <a:pt x="10596" y="20618"/>
                    <a:pt x="15079" y="19356"/>
                    <a:pt x="17728" y="18023"/>
                  </a:cubicBezTo>
                  <a:cubicBezTo>
                    <a:pt x="20377" y="16691"/>
                    <a:pt x="21192" y="15288"/>
                    <a:pt x="21396" y="14236"/>
                  </a:cubicBezTo>
                  <a:cubicBezTo>
                    <a:pt x="21600" y="13184"/>
                    <a:pt x="21192" y="12483"/>
                    <a:pt x="18951" y="12062"/>
                  </a:cubicBezTo>
                  <a:cubicBezTo>
                    <a:pt x="16709" y="11642"/>
                    <a:pt x="12634" y="11501"/>
                    <a:pt x="9170" y="12062"/>
                  </a:cubicBezTo>
                  <a:cubicBezTo>
                    <a:pt x="5706" y="12623"/>
                    <a:pt x="2853" y="13886"/>
                    <a:pt x="0" y="15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4688789" y="5916925"/>
              <a:ext cx="286982" cy="33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91" fill="norm" stroke="1" extrusionOk="0">
                  <a:moveTo>
                    <a:pt x="199" y="15316"/>
                  </a:moveTo>
                  <a:cubicBezTo>
                    <a:pt x="42" y="17071"/>
                    <a:pt x="-116" y="18826"/>
                    <a:pt x="120" y="19906"/>
                  </a:cubicBezTo>
                  <a:cubicBezTo>
                    <a:pt x="357" y="20986"/>
                    <a:pt x="988" y="21391"/>
                    <a:pt x="1776" y="21391"/>
                  </a:cubicBezTo>
                  <a:cubicBezTo>
                    <a:pt x="2564" y="21391"/>
                    <a:pt x="3510" y="20986"/>
                    <a:pt x="4220" y="20513"/>
                  </a:cubicBezTo>
                  <a:cubicBezTo>
                    <a:pt x="4929" y="20041"/>
                    <a:pt x="5402" y="19501"/>
                    <a:pt x="5875" y="18961"/>
                  </a:cubicBezTo>
                  <a:cubicBezTo>
                    <a:pt x="6348" y="18421"/>
                    <a:pt x="6821" y="17881"/>
                    <a:pt x="7137" y="18219"/>
                  </a:cubicBezTo>
                  <a:cubicBezTo>
                    <a:pt x="7452" y="18556"/>
                    <a:pt x="7610" y="19771"/>
                    <a:pt x="8083" y="20244"/>
                  </a:cubicBezTo>
                  <a:cubicBezTo>
                    <a:pt x="8556" y="20716"/>
                    <a:pt x="9344" y="20446"/>
                    <a:pt x="10448" y="19163"/>
                  </a:cubicBezTo>
                  <a:cubicBezTo>
                    <a:pt x="11551" y="17881"/>
                    <a:pt x="12970" y="15586"/>
                    <a:pt x="14310" y="12751"/>
                  </a:cubicBezTo>
                  <a:cubicBezTo>
                    <a:pt x="15650" y="9916"/>
                    <a:pt x="16912" y="6541"/>
                    <a:pt x="17700" y="4516"/>
                  </a:cubicBezTo>
                  <a:cubicBezTo>
                    <a:pt x="18488" y="2491"/>
                    <a:pt x="18804" y="1816"/>
                    <a:pt x="18961" y="1141"/>
                  </a:cubicBezTo>
                  <a:cubicBezTo>
                    <a:pt x="19119" y="466"/>
                    <a:pt x="19119" y="-209"/>
                    <a:pt x="18961" y="61"/>
                  </a:cubicBezTo>
                  <a:cubicBezTo>
                    <a:pt x="18804" y="331"/>
                    <a:pt x="18488" y="1546"/>
                    <a:pt x="17937" y="4246"/>
                  </a:cubicBezTo>
                  <a:cubicBezTo>
                    <a:pt x="17385" y="6946"/>
                    <a:pt x="16596" y="11131"/>
                    <a:pt x="16281" y="13898"/>
                  </a:cubicBezTo>
                  <a:cubicBezTo>
                    <a:pt x="15966" y="16666"/>
                    <a:pt x="16123" y="18016"/>
                    <a:pt x="16675" y="18961"/>
                  </a:cubicBezTo>
                  <a:cubicBezTo>
                    <a:pt x="17227" y="19906"/>
                    <a:pt x="18173" y="20446"/>
                    <a:pt x="19040" y="20649"/>
                  </a:cubicBezTo>
                  <a:cubicBezTo>
                    <a:pt x="19907" y="20851"/>
                    <a:pt x="20696" y="20716"/>
                    <a:pt x="21090" y="20244"/>
                  </a:cubicBezTo>
                  <a:cubicBezTo>
                    <a:pt x="21484" y="19771"/>
                    <a:pt x="21484" y="18961"/>
                    <a:pt x="21011" y="18151"/>
                  </a:cubicBezTo>
                  <a:cubicBezTo>
                    <a:pt x="20538" y="17341"/>
                    <a:pt x="19592" y="16531"/>
                    <a:pt x="18646" y="15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4869266" y="6087214"/>
              <a:ext cx="203201" cy="13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8100"/>
                  </a:moveTo>
                  <a:cubicBezTo>
                    <a:pt x="3600" y="7425"/>
                    <a:pt x="7200" y="6750"/>
                    <a:pt x="10012" y="7256"/>
                  </a:cubicBezTo>
                  <a:cubicBezTo>
                    <a:pt x="12825" y="7762"/>
                    <a:pt x="14850" y="9450"/>
                    <a:pt x="15862" y="11475"/>
                  </a:cubicBezTo>
                  <a:cubicBezTo>
                    <a:pt x="16875" y="13500"/>
                    <a:pt x="16875" y="15862"/>
                    <a:pt x="16763" y="17887"/>
                  </a:cubicBezTo>
                  <a:cubicBezTo>
                    <a:pt x="16650" y="19912"/>
                    <a:pt x="16425" y="21600"/>
                    <a:pt x="16312" y="21262"/>
                  </a:cubicBezTo>
                  <a:cubicBezTo>
                    <a:pt x="16200" y="20925"/>
                    <a:pt x="16200" y="18563"/>
                    <a:pt x="17100" y="14681"/>
                  </a:cubicBezTo>
                  <a:cubicBezTo>
                    <a:pt x="18000" y="10800"/>
                    <a:pt x="198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5109346" y="6129547"/>
              <a:ext cx="48582" cy="12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0937" fill="norm" stroke="1" extrusionOk="0">
                  <a:moveTo>
                    <a:pt x="5919" y="3661"/>
                  </a:moveTo>
                  <a:cubicBezTo>
                    <a:pt x="3219" y="8054"/>
                    <a:pt x="519" y="12448"/>
                    <a:pt x="69" y="15559"/>
                  </a:cubicBezTo>
                  <a:cubicBezTo>
                    <a:pt x="-381" y="18671"/>
                    <a:pt x="1419" y="20502"/>
                    <a:pt x="4119" y="20868"/>
                  </a:cubicBezTo>
                  <a:cubicBezTo>
                    <a:pt x="6819" y="21234"/>
                    <a:pt x="10419" y="20136"/>
                    <a:pt x="13569" y="17756"/>
                  </a:cubicBezTo>
                  <a:cubicBezTo>
                    <a:pt x="16719" y="15376"/>
                    <a:pt x="19419" y="11715"/>
                    <a:pt x="20319" y="8603"/>
                  </a:cubicBezTo>
                  <a:cubicBezTo>
                    <a:pt x="21219" y="5492"/>
                    <a:pt x="20319" y="2929"/>
                    <a:pt x="17619" y="1465"/>
                  </a:cubicBezTo>
                  <a:cubicBezTo>
                    <a:pt x="14919" y="0"/>
                    <a:pt x="10419" y="-366"/>
                    <a:pt x="7719" y="366"/>
                  </a:cubicBezTo>
                  <a:cubicBezTo>
                    <a:pt x="5019" y="1098"/>
                    <a:pt x="4119" y="2929"/>
                    <a:pt x="3219" y="4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5205816" y="6139720"/>
              <a:ext cx="128997" cy="11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94" fill="norm" stroke="1" extrusionOk="0">
                  <a:moveTo>
                    <a:pt x="0" y="4241"/>
                  </a:moveTo>
                  <a:cubicBezTo>
                    <a:pt x="697" y="2347"/>
                    <a:pt x="1394" y="452"/>
                    <a:pt x="2439" y="73"/>
                  </a:cubicBezTo>
                  <a:cubicBezTo>
                    <a:pt x="3484" y="-306"/>
                    <a:pt x="4877" y="831"/>
                    <a:pt x="5748" y="2347"/>
                  </a:cubicBezTo>
                  <a:cubicBezTo>
                    <a:pt x="6619" y="3862"/>
                    <a:pt x="6968" y="5757"/>
                    <a:pt x="7142" y="7841"/>
                  </a:cubicBezTo>
                  <a:cubicBezTo>
                    <a:pt x="7316" y="9926"/>
                    <a:pt x="7316" y="12199"/>
                    <a:pt x="6794" y="14283"/>
                  </a:cubicBezTo>
                  <a:cubicBezTo>
                    <a:pt x="6271" y="16368"/>
                    <a:pt x="5226" y="18262"/>
                    <a:pt x="5052" y="17883"/>
                  </a:cubicBezTo>
                  <a:cubicBezTo>
                    <a:pt x="4877" y="17505"/>
                    <a:pt x="5574" y="14852"/>
                    <a:pt x="7142" y="11820"/>
                  </a:cubicBezTo>
                  <a:cubicBezTo>
                    <a:pt x="8710" y="8789"/>
                    <a:pt x="11148" y="5378"/>
                    <a:pt x="13761" y="3294"/>
                  </a:cubicBezTo>
                  <a:cubicBezTo>
                    <a:pt x="16374" y="1210"/>
                    <a:pt x="19161" y="452"/>
                    <a:pt x="20381" y="3673"/>
                  </a:cubicBezTo>
                  <a:cubicBezTo>
                    <a:pt x="21600" y="6894"/>
                    <a:pt x="21252" y="14094"/>
                    <a:pt x="20903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5901966" y="5942447"/>
              <a:ext cx="389701" cy="617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92" fill="norm" stroke="1" extrusionOk="0">
                  <a:moveTo>
                    <a:pt x="7485" y="7253"/>
                  </a:moveTo>
                  <a:cubicBezTo>
                    <a:pt x="7135" y="6885"/>
                    <a:pt x="6785" y="6516"/>
                    <a:pt x="5734" y="6553"/>
                  </a:cubicBezTo>
                  <a:cubicBezTo>
                    <a:pt x="4683" y="6590"/>
                    <a:pt x="2932" y="7032"/>
                    <a:pt x="1822" y="7659"/>
                  </a:cubicBezTo>
                  <a:cubicBezTo>
                    <a:pt x="713" y="8285"/>
                    <a:pt x="246" y="9096"/>
                    <a:pt x="71" y="9686"/>
                  </a:cubicBezTo>
                  <a:cubicBezTo>
                    <a:pt x="-104" y="10276"/>
                    <a:pt x="13" y="10644"/>
                    <a:pt x="772" y="10792"/>
                  </a:cubicBezTo>
                  <a:cubicBezTo>
                    <a:pt x="1531" y="10939"/>
                    <a:pt x="2932" y="10866"/>
                    <a:pt x="4216" y="9981"/>
                  </a:cubicBezTo>
                  <a:cubicBezTo>
                    <a:pt x="5500" y="9096"/>
                    <a:pt x="6668" y="7401"/>
                    <a:pt x="7018" y="6111"/>
                  </a:cubicBezTo>
                  <a:cubicBezTo>
                    <a:pt x="7368" y="4821"/>
                    <a:pt x="6901" y="3936"/>
                    <a:pt x="6668" y="3309"/>
                  </a:cubicBezTo>
                  <a:cubicBezTo>
                    <a:pt x="6434" y="2683"/>
                    <a:pt x="6434" y="2314"/>
                    <a:pt x="7018" y="1945"/>
                  </a:cubicBezTo>
                  <a:cubicBezTo>
                    <a:pt x="7602" y="1577"/>
                    <a:pt x="8770" y="1208"/>
                    <a:pt x="9820" y="877"/>
                  </a:cubicBezTo>
                  <a:cubicBezTo>
                    <a:pt x="10871" y="545"/>
                    <a:pt x="11805" y="250"/>
                    <a:pt x="12739" y="102"/>
                  </a:cubicBezTo>
                  <a:cubicBezTo>
                    <a:pt x="13673" y="-45"/>
                    <a:pt x="14607" y="-45"/>
                    <a:pt x="15133" y="176"/>
                  </a:cubicBezTo>
                  <a:cubicBezTo>
                    <a:pt x="15658" y="397"/>
                    <a:pt x="15775" y="840"/>
                    <a:pt x="15191" y="2056"/>
                  </a:cubicBezTo>
                  <a:cubicBezTo>
                    <a:pt x="14607" y="3272"/>
                    <a:pt x="13323" y="5263"/>
                    <a:pt x="12155" y="7511"/>
                  </a:cubicBezTo>
                  <a:cubicBezTo>
                    <a:pt x="10988" y="9760"/>
                    <a:pt x="9937" y="12266"/>
                    <a:pt x="9295" y="14478"/>
                  </a:cubicBezTo>
                  <a:cubicBezTo>
                    <a:pt x="8653" y="16689"/>
                    <a:pt x="8419" y="18606"/>
                    <a:pt x="8478" y="19786"/>
                  </a:cubicBezTo>
                  <a:cubicBezTo>
                    <a:pt x="8536" y="20965"/>
                    <a:pt x="8886" y="21408"/>
                    <a:pt x="9353" y="21481"/>
                  </a:cubicBezTo>
                  <a:cubicBezTo>
                    <a:pt x="9820" y="21555"/>
                    <a:pt x="10404" y="21260"/>
                    <a:pt x="10988" y="20117"/>
                  </a:cubicBezTo>
                  <a:cubicBezTo>
                    <a:pt x="11572" y="18975"/>
                    <a:pt x="12155" y="16984"/>
                    <a:pt x="12447" y="15768"/>
                  </a:cubicBezTo>
                  <a:cubicBezTo>
                    <a:pt x="12739" y="14552"/>
                    <a:pt x="12739" y="14109"/>
                    <a:pt x="13148" y="13520"/>
                  </a:cubicBezTo>
                  <a:cubicBezTo>
                    <a:pt x="13557" y="12930"/>
                    <a:pt x="14374" y="12193"/>
                    <a:pt x="15833" y="11603"/>
                  </a:cubicBezTo>
                  <a:cubicBezTo>
                    <a:pt x="17293" y="11013"/>
                    <a:pt x="19394" y="10571"/>
                    <a:pt x="21496" y="10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6679742" y="6084039"/>
              <a:ext cx="215437" cy="536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99" fill="norm" stroke="1" extrusionOk="0">
                  <a:moveTo>
                    <a:pt x="6219" y="6454"/>
                  </a:moveTo>
                  <a:cubicBezTo>
                    <a:pt x="5380" y="8817"/>
                    <a:pt x="4542" y="11179"/>
                    <a:pt x="3703" y="13457"/>
                  </a:cubicBezTo>
                  <a:cubicBezTo>
                    <a:pt x="2864" y="15735"/>
                    <a:pt x="2025" y="17929"/>
                    <a:pt x="1396" y="19321"/>
                  </a:cubicBezTo>
                  <a:cubicBezTo>
                    <a:pt x="767" y="20714"/>
                    <a:pt x="347" y="21304"/>
                    <a:pt x="138" y="21389"/>
                  </a:cubicBezTo>
                  <a:cubicBezTo>
                    <a:pt x="-72" y="21473"/>
                    <a:pt x="-72" y="21051"/>
                    <a:pt x="347" y="19490"/>
                  </a:cubicBezTo>
                  <a:cubicBezTo>
                    <a:pt x="767" y="17929"/>
                    <a:pt x="1606" y="15229"/>
                    <a:pt x="2969" y="12276"/>
                  </a:cubicBezTo>
                  <a:cubicBezTo>
                    <a:pt x="4332" y="9323"/>
                    <a:pt x="6219" y="6117"/>
                    <a:pt x="8211" y="4007"/>
                  </a:cubicBezTo>
                  <a:cubicBezTo>
                    <a:pt x="10204" y="1898"/>
                    <a:pt x="12301" y="885"/>
                    <a:pt x="13978" y="379"/>
                  </a:cubicBezTo>
                  <a:cubicBezTo>
                    <a:pt x="15656" y="-127"/>
                    <a:pt x="16914" y="-127"/>
                    <a:pt x="18278" y="379"/>
                  </a:cubicBezTo>
                  <a:cubicBezTo>
                    <a:pt x="19641" y="885"/>
                    <a:pt x="21109" y="1898"/>
                    <a:pt x="21318" y="3290"/>
                  </a:cubicBezTo>
                  <a:cubicBezTo>
                    <a:pt x="21528" y="4682"/>
                    <a:pt x="20479" y="6454"/>
                    <a:pt x="17648" y="7804"/>
                  </a:cubicBezTo>
                  <a:cubicBezTo>
                    <a:pt x="14817" y="9154"/>
                    <a:pt x="10204" y="10082"/>
                    <a:pt x="5590" y="1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485911" y="6804154"/>
              <a:ext cx="106472" cy="46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33" fill="norm" stroke="1" extrusionOk="0">
                  <a:moveTo>
                    <a:pt x="20140" y="5306"/>
                  </a:moveTo>
                  <a:cubicBezTo>
                    <a:pt x="20564" y="4036"/>
                    <a:pt x="20987" y="2765"/>
                    <a:pt x="21199" y="1885"/>
                  </a:cubicBezTo>
                  <a:cubicBezTo>
                    <a:pt x="21411" y="1006"/>
                    <a:pt x="21411" y="517"/>
                    <a:pt x="20140" y="224"/>
                  </a:cubicBezTo>
                  <a:cubicBezTo>
                    <a:pt x="18870" y="-69"/>
                    <a:pt x="16329" y="-167"/>
                    <a:pt x="13152" y="517"/>
                  </a:cubicBezTo>
                  <a:cubicBezTo>
                    <a:pt x="9976" y="1201"/>
                    <a:pt x="6164" y="2667"/>
                    <a:pt x="3623" y="5013"/>
                  </a:cubicBezTo>
                  <a:cubicBezTo>
                    <a:pt x="1082" y="7359"/>
                    <a:pt x="-189" y="10584"/>
                    <a:pt x="23" y="13467"/>
                  </a:cubicBezTo>
                  <a:cubicBezTo>
                    <a:pt x="235" y="16351"/>
                    <a:pt x="1929" y="18892"/>
                    <a:pt x="3623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3402416" y="7077814"/>
              <a:ext cx="2540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1170" y="14400"/>
                  </a:cubicBezTo>
                  <a:cubicBezTo>
                    <a:pt x="2340" y="12343"/>
                    <a:pt x="4680" y="10800"/>
                    <a:pt x="7560" y="9771"/>
                  </a:cubicBezTo>
                  <a:cubicBezTo>
                    <a:pt x="10440" y="8743"/>
                    <a:pt x="13860" y="8229"/>
                    <a:pt x="16290" y="6686"/>
                  </a:cubicBezTo>
                  <a:cubicBezTo>
                    <a:pt x="18720" y="5143"/>
                    <a:pt x="2016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3679382" y="6844609"/>
              <a:ext cx="131879" cy="38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503" fill="norm" stroke="1" extrusionOk="0">
                  <a:moveTo>
                    <a:pt x="19626" y="4860"/>
                  </a:moveTo>
                  <a:cubicBezTo>
                    <a:pt x="19963" y="3680"/>
                    <a:pt x="20301" y="2500"/>
                    <a:pt x="20638" y="1614"/>
                  </a:cubicBezTo>
                  <a:cubicBezTo>
                    <a:pt x="20976" y="729"/>
                    <a:pt x="21313" y="139"/>
                    <a:pt x="20638" y="21"/>
                  </a:cubicBezTo>
                  <a:cubicBezTo>
                    <a:pt x="19963" y="-97"/>
                    <a:pt x="18276" y="257"/>
                    <a:pt x="15069" y="1910"/>
                  </a:cubicBezTo>
                  <a:cubicBezTo>
                    <a:pt x="11863" y="3562"/>
                    <a:pt x="7138" y="6513"/>
                    <a:pt x="4101" y="9405"/>
                  </a:cubicBezTo>
                  <a:cubicBezTo>
                    <a:pt x="1063" y="12296"/>
                    <a:pt x="-287" y="15129"/>
                    <a:pt x="50" y="17136"/>
                  </a:cubicBezTo>
                  <a:cubicBezTo>
                    <a:pt x="388" y="19142"/>
                    <a:pt x="2413" y="20323"/>
                    <a:pt x="5957" y="20913"/>
                  </a:cubicBezTo>
                  <a:cubicBezTo>
                    <a:pt x="9501" y="21503"/>
                    <a:pt x="14563" y="21503"/>
                    <a:pt x="19626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859616" y="6960728"/>
              <a:ext cx="151896" cy="435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80" fill="norm" stroke="1" extrusionOk="0">
                  <a:moveTo>
                    <a:pt x="7101" y="4520"/>
                  </a:moveTo>
                  <a:cubicBezTo>
                    <a:pt x="5326" y="5564"/>
                    <a:pt x="3551" y="6607"/>
                    <a:pt x="2811" y="8642"/>
                  </a:cubicBezTo>
                  <a:cubicBezTo>
                    <a:pt x="2071" y="10677"/>
                    <a:pt x="2367" y="13703"/>
                    <a:pt x="2515" y="15790"/>
                  </a:cubicBezTo>
                  <a:cubicBezTo>
                    <a:pt x="2663" y="17877"/>
                    <a:pt x="2663" y="19025"/>
                    <a:pt x="2367" y="19912"/>
                  </a:cubicBezTo>
                  <a:cubicBezTo>
                    <a:pt x="2071" y="20799"/>
                    <a:pt x="1479" y="21425"/>
                    <a:pt x="1036" y="21477"/>
                  </a:cubicBezTo>
                  <a:cubicBezTo>
                    <a:pt x="592" y="21529"/>
                    <a:pt x="296" y="21007"/>
                    <a:pt x="444" y="19025"/>
                  </a:cubicBezTo>
                  <a:cubicBezTo>
                    <a:pt x="592" y="17042"/>
                    <a:pt x="1184" y="13599"/>
                    <a:pt x="2071" y="10572"/>
                  </a:cubicBezTo>
                  <a:cubicBezTo>
                    <a:pt x="2959" y="7546"/>
                    <a:pt x="4142" y="4938"/>
                    <a:pt x="5178" y="3372"/>
                  </a:cubicBezTo>
                  <a:cubicBezTo>
                    <a:pt x="6214" y="1807"/>
                    <a:pt x="7101" y="1286"/>
                    <a:pt x="8137" y="868"/>
                  </a:cubicBezTo>
                  <a:cubicBezTo>
                    <a:pt x="9173" y="451"/>
                    <a:pt x="10356" y="138"/>
                    <a:pt x="11688" y="33"/>
                  </a:cubicBezTo>
                  <a:cubicBezTo>
                    <a:pt x="13019" y="-71"/>
                    <a:pt x="14499" y="33"/>
                    <a:pt x="16422" y="920"/>
                  </a:cubicBezTo>
                  <a:cubicBezTo>
                    <a:pt x="18345" y="1807"/>
                    <a:pt x="20712" y="3477"/>
                    <a:pt x="21156" y="5146"/>
                  </a:cubicBezTo>
                  <a:cubicBezTo>
                    <a:pt x="21600" y="6816"/>
                    <a:pt x="20121" y="8486"/>
                    <a:pt x="17014" y="9581"/>
                  </a:cubicBezTo>
                  <a:cubicBezTo>
                    <a:pt x="13907" y="10677"/>
                    <a:pt x="9173" y="11199"/>
                    <a:pt x="6066" y="11355"/>
                  </a:cubicBezTo>
                  <a:cubicBezTo>
                    <a:pt x="2959" y="11512"/>
                    <a:pt x="1479" y="11303"/>
                    <a:pt x="0" y="1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240616" y="6760314"/>
              <a:ext cx="25964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600" fill="norm" stroke="1" extrusionOk="0">
                  <a:moveTo>
                    <a:pt x="14954" y="0"/>
                  </a:moveTo>
                  <a:cubicBezTo>
                    <a:pt x="18277" y="2657"/>
                    <a:pt x="21600" y="5314"/>
                    <a:pt x="19938" y="8143"/>
                  </a:cubicBezTo>
                  <a:cubicBezTo>
                    <a:pt x="18277" y="10971"/>
                    <a:pt x="11631" y="13971"/>
                    <a:pt x="7477" y="16243"/>
                  </a:cubicBezTo>
                  <a:cubicBezTo>
                    <a:pt x="3323" y="18514"/>
                    <a:pt x="1662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4494616" y="6969864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59"/>
                    <a:pt x="7200" y="9318"/>
                    <a:pt x="10800" y="12918"/>
                  </a:cubicBezTo>
                  <a:cubicBezTo>
                    <a:pt x="14400" y="16518"/>
                    <a:pt x="1800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469216" y="6870643"/>
              <a:ext cx="170024" cy="31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237" fill="norm" stroke="1" extrusionOk="0">
                  <a:moveTo>
                    <a:pt x="0" y="6318"/>
                  </a:moveTo>
                  <a:cubicBezTo>
                    <a:pt x="0" y="4590"/>
                    <a:pt x="0" y="2862"/>
                    <a:pt x="1041" y="1638"/>
                  </a:cubicBezTo>
                  <a:cubicBezTo>
                    <a:pt x="2082" y="414"/>
                    <a:pt x="4164" y="-306"/>
                    <a:pt x="7417" y="126"/>
                  </a:cubicBezTo>
                  <a:cubicBezTo>
                    <a:pt x="10670" y="558"/>
                    <a:pt x="15094" y="2142"/>
                    <a:pt x="17827" y="4518"/>
                  </a:cubicBezTo>
                  <a:cubicBezTo>
                    <a:pt x="20559" y="6894"/>
                    <a:pt x="21600" y="10062"/>
                    <a:pt x="20429" y="12942"/>
                  </a:cubicBezTo>
                  <a:cubicBezTo>
                    <a:pt x="19258" y="15822"/>
                    <a:pt x="15875" y="18414"/>
                    <a:pt x="13533" y="19782"/>
                  </a:cubicBezTo>
                  <a:cubicBezTo>
                    <a:pt x="11190" y="21150"/>
                    <a:pt x="9889" y="21294"/>
                    <a:pt x="8588" y="21222"/>
                  </a:cubicBezTo>
                  <a:cubicBezTo>
                    <a:pt x="7287" y="21150"/>
                    <a:pt x="5986" y="20862"/>
                    <a:pt x="5465" y="20286"/>
                  </a:cubicBezTo>
                  <a:cubicBezTo>
                    <a:pt x="4945" y="19710"/>
                    <a:pt x="5205" y="18846"/>
                    <a:pt x="5465" y="17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4723216" y="7147664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4922183" y="6957164"/>
              <a:ext cx="423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91"/>
                    <a:pt x="0" y="11782"/>
                    <a:pt x="0" y="15382"/>
                  </a:cubicBezTo>
                  <a:cubicBezTo>
                    <a:pt x="0" y="18982"/>
                    <a:pt x="108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914422" y="6890005"/>
              <a:ext cx="192742" cy="257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377" fill="norm" stroke="1" extrusionOk="0">
                  <a:moveTo>
                    <a:pt x="613" y="10840"/>
                  </a:moveTo>
                  <a:cubicBezTo>
                    <a:pt x="154" y="8382"/>
                    <a:pt x="-306" y="5923"/>
                    <a:pt x="268" y="3904"/>
                  </a:cubicBezTo>
                  <a:cubicBezTo>
                    <a:pt x="843" y="1884"/>
                    <a:pt x="2451" y="304"/>
                    <a:pt x="5209" y="40"/>
                  </a:cubicBezTo>
                  <a:cubicBezTo>
                    <a:pt x="7966" y="-223"/>
                    <a:pt x="11873" y="831"/>
                    <a:pt x="14975" y="2587"/>
                  </a:cubicBezTo>
                  <a:cubicBezTo>
                    <a:pt x="18077" y="4343"/>
                    <a:pt x="20375" y="6801"/>
                    <a:pt x="20834" y="10050"/>
                  </a:cubicBezTo>
                  <a:cubicBezTo>
                    <a:pt x="21294" y="13299"/>
                    <a:pt x="19915" y="17338"/>
                    <a:pt x="18537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5354760" y="6868264"/>
              <a:ext cx="980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68"/>
                    <a:pt x="2735" y="11336"/>
                    <a:pt x="575" y="14936"/>
                  </a:cubicBezTo>
                  <a:cubicBezTo>
                    <a:pt x="-1585" y="18536"/>
                    <a:pt x="2735" y="2006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5349871" y="6876264"/>
              <a:ext cx="158920" cy="308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422" fill="norm" stroke="1" extrusionOk="0">
                  <a:moveTo>
                    <a:pt x="261" y="2089"/>
                  </a:moveTo>
                  <a:cubicBezTo>
                    <a:pt x="-16" y="1354"/>
                    <a:pt x="-293" y="620"/>
                    <a:pt x="676" y="252"/>
                  </a:cubicBezTo>
                  <a:cubicBezTo>
                    <a:pt x="1645" y="-115"/>
                    <a:pt x="3861" y="-115"/>
                    <a:pt x="7045" y="473"/>
                  </a:cubicBezTo>
                  <a:cubicBezTo>
                    <a:pt x="10230" y="1061"/>
                    <a:pt x="14384" y="2236"/>
                    <a:pt x="17153" y="4367"/>
                  </a:cubicBezTo>
                  <a:cubicBezTo>
                    <a:pt x="19922" y="6497"/>
                    <a:pt x="21307" y="9583"/>
                    <a:pt x="20615" y="12375"/>
                  </a:cubicBezTo>
                  <a:cubicBezTo>
                    <a:pt x="19922" y="15167"/>
                    <a:pt x="17153" y="17665"/>
                    <a:pt x="14245" y="19134"/>
                  </a:cubicBezTo>
                  <a:cubicBezTo>
                    <a:pt x="11338" y="20603"/>
                    <a:pt x="8292" y="21044"/>
                    <a:pt x="6076" y="21265"/>
                  </a:cubicBezTo>
                  <a:cubicBezTo>
                    <a:pt x="3861" y="21485"/>
                    <a:pt x="2476" y="21485"/>
                    <a:pt x="1784" y="21191"/>
                  </a:cubicBezTo>
                  <a:cubicBezTo>
                    <a:pt x="1092" y="20897"/>
                    <a:pt x="1092" y="20309"/>
                    <a:pt x="1092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5555066" y="7079137"/>
              <a:ext cx="146051" cy="139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4635"/>
                  </a:moveTo>
                  <a:cubicBezTo>
                    <a:pt x="939" y="3023"/>
                    <a:pt x="1878" y="1411"/>
                    <a:pt x="3130" y="605"/>
                  </a:cubicBezTo>
                  <a:cubicBezTo>
                    <a:pt x="4383" y="-201"/>
                    <a:pt x="5948" y="-201"/>
                    <a:pt x="7200" y="605"/>
                  </a:cubicBezTo>
                  <a:cubicBezTo>
                    <a:pt x="8452" y="1411"/>
                    <a:pt x="9391" y="3023"/>
                    <a:pt x="9391" y="5763"/>
                  </a:cubicBezTo>
                  <a:cubicBezTo>
                    <a:pt x="9391" y="8503"/>
                    <a:pt x="8452" y="12372"/>
                    <a:pt x="7357" y="14951"/>
                  </a:cubicBezTo>
                  <a:cubicBezTo>
                    <a:pt x="6261" y="17530"/>
                    <a:pt x="5009" y="18820"/>
                    <a:pt x="5322" y="19787"/>
                  </a:cubicBezTo>
                  <a:cubicBezTo>
                    <a:pt x="5635" y="20754"/>
                    <a:pt x="7513" y="21399"/>
                    <a:pt x="10487" y="21238"/>
                  </a:cubicBezTo>
                  <a:cubicBezTo>
                    <a:pt x="13461" y="21077"/>
                    <a:pt x="17530" y="20109"/>
                    <a:pt x="21600" y="19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5707466" y="6823814"/>
              <a:ext cx="13286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600" fill="norm" stroke="1" extrusionOk="0">
                  <a:moveTo>
                    <a:pt x="7855" y="0"/>
                  </a:moveTo>
                  <a:cubicBezTo>
                    <a:pt x="13091" y="2822"/>
                    <a:pt x="18327" y="5643"/>
                    <a:pt x="19964" y="8416"/>
                  </a:cubicBezTo>
                  <a:cubicBezTo>
                    <a:pt x="21600" y="11189"/>
                    <a:pt x="19636" y="13914"/>
                    <a:pt x="15709" y="16103"/>
                  </a:cubicBezTo>
                  <a:cubicBezTo>
                    <a:pt x="11782" y="18292"/>
                    <a:pt x="5891" y="199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4627966" y="7319114"/>
              <a:ext cx="717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3" y="18720"/>
                    <a:pt x="1147" y="15840"/>
                    <a:pt x="2294" y="13920"/>
                  </a:cubicBezTo>
                  <a:cubicBezTo>
                    <a:pt x="3441" y="12000"/>
                    <a:pt x="5161" y="11040"/>
                    <a:pt x="7104" y="10080"/>
                  </a:cubicBezTo>
                  <a:cubicBezTo>
                    <a:pt x="9048" y="9120"/>
                    <a:pt x="11214" y="8160"/>
                    <a:pt x="13667" y="6480"/>
                  </a:cubicBezTo>
                  <a:cubicBezTo>
                    <a:pt x="16120" y="4800"/>
                    <a:pt x="188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4812116" y="7382614"/>
              <a:ext cx="444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5" name="Drawing"/>
          <p:cNvGrpSpPr/>
          <p:nvPr/>
        </p:nvGrpSpPr>
        <p:grpSpPr>
          <a:xfrm>
            <a:off x="1965549" y="1409218"/>
            <a:ext cx="9394601" cy="8058632"/>
            <a:chOff x="0" y="0"/>
            <a:chExt cx="9394600" cy="8058631"/>
          </a:xfrm>
        </p:grpSpPr>
        <p:sp>
          <p:nvSpPr>
            <p:cNvPr id="622" name="Line"/>
            <p:cNvSpPr/>
            <p:nvPr/>
          </p:nvSpPr>
          <p:spPr>
            <a:xfrm>
              <a:off x="355094" y="43799"/>
              <a:ext cx="289207" cy="38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49" fill="norm" stroke="1" extrusionOk="0">
                  <a:moveTo>
                    <a:pt x="3568" y="1471"/>
                  </a:moveTo>
                  <a:cubicBezTo>
                    <a:pt x="2622" y="1236"/>
                    <a:pt x="1676" y="1002"/>
                    <a:pt x="1124" y="1178"/>
                  </a:cubicBezTo>
                  <a:cubicBezTo>
                    <a:pt x="573" y="1354"/>
                    <a:pt x="415" y="1941"/>
                    <a:pt x="257" y="4406"/>
                  </a:cubicBezTo>
                  <a:cubicBezTo>
                    <a:pt x="100" y="6871"/>
                    <a:pt x="-58" y="11215"/>
                    <a:pt x="21" y="14091"/>
                  </a:cubicBezTo>
                  <a:cubicBezTo>
                    <a:pt x="100" y="16967"/>
                    <a:pt x="415" y="18375"/>
                    <a:pt x="888" y="19373"/>
                  </a:cubicBezTo>
                  <a:cubicBezTo>
                    <a:pt x="1361" y="20371"/>
                    <a:pt x="1992" y="20958"/>
                    <a:pt x="2701" y="21252"/>
                  </a:cubicBezTo>
                  <a:cubicBezTo>
                    <a:pt x="3411" y="21545"/>
                    <a:pt x="4199" y="21545"/>
                    <a:pt x="5381" y="21017"/>
                  </a:cubicBezTo>
                  <a:cubicBezTo>
                    <a:pt x="6564" y="20488"/>
                    <a:pt x="8141" y="19432"/>
                    <a:pt x="9560" y="17260"/>
                  </a:cubicBezTo>
                  <a:cubicBezTo>
                    <a:pt x="10978" y="15088"/>
                    <a:pt x="12240" y="11802"/>
                    <a:pt x="13107" y="9278"/>
                  </a:cubicBezTo>
                  <a:cubicBezTo>
                    <a:pt x="13974" y="6754"/>
                    <a:pt x="14447" y="4993"/>
                    <a:pt x="14684" y="3760"/>
                  </a:cubicBezTo>
                  <a:cubicBezTo>
                    <a:pt x="14920" y="2528"/>
                    <a:pt x="14920" y="1823"/>
                    <a:pt x="14920" y="1178"/>
                  </a:cubicBezTo>
                  <a:cubicBezTo>
                    <a:pt x="14920" y="532"/>
                    <a:pt x="14920" y="-55"/>
                    <a:pt x="14841" y="4"/>
                  </a:cubicBezTo>
                  <a:cubicBezTo>
                    <a:pt x="14762" y="62"/>
                    <a:pt x="14605" y="767"/>
                    <a:pt x="14447" y="2938"/>
                  </a:cubicBezTo>
                  <a:cubicBezTo>
                    <a:pt x="14289" y="5110"/>
                    <a:pt x="14132" y="8749"/>
                    <a:pt x="14132" y="11273"/>
                  </a:cubicBezTo>
                  <a:cubicBezTo>
                    <a:pt x="14132" y="13797"/>
                    <a:pt x="14289" y="15206"/>
                    <a:pt x="14605" y="16204"/>
                  </a:cubicBezTo>
                  <a:cubicBezTo>
                    <a:pt x="14920" y="17202"/>
                    <a:pt x="15393" y="17788"/>
                    <a:pt x="16024" y="18141"/>
                  </a:cubicBezTo>
                  <a:cubicBezTo>
                    <a:pt x="16654" y="18493"/>
                    <a:pt x="17443" y="18610"/>
                    <a:pt x="18389" y="18023"/>
                  </a:cubicBezTo>
                  <a:cubicBezTo>
                    <a:pt x="19335" y="17436"/>
                    <a:pt x="20438" y="16145"/>
                    <a:pt x="21542" y="14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651076" y="174048"/>
              <a:ext cx="107525" cy="19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92" fill="norm" stroke="1" extrusionOk="0">
                  <a:moveTo>
                    <a:pt x="3727" y="8826"/>
                  </a:moveTo>
                  <a:cubicBezTo>
                    <a:pt x="2456" y="9755"/>
                    <a:pt x="1186" y="10684"/>
                    <a:pt x="550" y="12426"/>
                  </a:cubicBezTo>
                  <a:cubicBezTo>
                    <a:pt x="-85" y="14168"/>
                    <a:pt x="-85" y="16723"/>
                    <a:pt x="127" y="18581"/>
                  </a:cubicBezTo>
                  <a:cubicBezTo>
                    <a:pt x="339" y="20439"/>
                    <a:pt x="762" y="21600"/>
                    <a:pt x="1186" y="21484"/>
                  </a:cubicBezTo>
                  <a:cubicBezTo>
                    <a:pt x="1609" y="21368"/>
                    <a:pt x="2033" y="19974"/>
                    <a:pt x="2880" y="16490"/>
                  </a:cubicBezTo>
                  <a:cubicBezTo>
                    <a:pt x="3727" y="13006"/>
                    <a:pt x="4997" y="7432"/>
                    <a:pt x="6268" y="4181"/>
                  </a:cubicBezTo>
                  <a:cubicBezTo>
                    <a:pt x="7539" y="929"/>
                    <a:pt x="8809" y="0"/>
                    <a:pt x="10291" y="0"/>
                  </a:cubicBezTo>
                  <a:cubicBezTo>
                    <a:pt x="11774" y="0"/>
                    <a:pt x="13468" y="929"/>
                    <a:pt x="14950" y="3716"/>
                  </a:cubicBezTo>
                  <a:cubicBezTo>
                    <a:pt x="16433" y="6503"/>
                    <a:pt x="17703" y="11148"/>
                    <a:pt x="18762" y="14052"/>
                  </a:cubicBezTo>
                  <a:cubicBezTo>
                    <a:pt x="19821" y="16955"/>
                    <a:pt x="20668" y="18116"/>
                    <a:pt x="21515" y="19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841150" y="23003"/>
              <a:ext cx="114301" cy="347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2857"/>
                  </a:moveTo>
                  <a:cubicBezTo>
                    <a:pt x="1600" y="1579"/>
                    <a:pt x="3200" y="301"/>
                    <a:pt x="4200" y="46"/>
                  </a:cubicBezTo>
                  <a:cubicBezTo>
                    <a:pt x="5200" y="-210"/>
                    <a:pt x="5600" y="557"/>
                    <a:pt x="5800" y="3433"/>
                  </a:cubicBezTo>
                  <a:cubicBezTo>
                    <a:pt x="6000" y="6308"/>
                    <a:pt x="6000" y="11293"/>
                    <a:pt x="6000" y="14744"/>
                  </a:cubicBezTo>
                  <a:cubicBezTo>
                    <a:pt x="6000" y="18195"/>
                    <a:pt x="6000" y="20112"/>
                    <a:pt x="5800" y="20751"/>
                  </a:cubicBezTo>
                  <a:cubicBezTo>
                    <a:pt x="5600" y="21390"/>
                    <a:pt x="5200" y="20751"/>
                    <a:pt x="5400" y="18962"/>
                  </a:cubicBezTo>
                  <a:cubicBezTo>
                    <a:pt x="5600" y="17172"/>
                    <a:pt x="6400" y="14233"/>
                    <a:pt x="7400" y="12379"/>
                  </a:cubicBezTo>
                  <a:cubicBezTo>
                    <a:pt x="8400" y="10526"/>
                    <a:pt x="9600" y="9759"/>
                    <a:pt x="10800" y="9120"/>
                  </a:cubicBezTo>
                  <a:cubicBezTo>
                    <a:pt x="12000" y="8481"/>
                    <a:pt x="13200" y="7970"/>
                    <a:pt x="14200" y="8098"/>
                  </a:cubicBezTo>
                  <a:cubicBezTo>
                    <a:pt x="15200" y="8226"/>
                    <a:pt x="16000" y="8992"/>
                    <a:pt x="15800" y="10015"/>
                  </a:cubicBezTo>
                  <a:cubicBezTo>
                    <a:pt x="15600" y="11037"/>
                    <a:pt x="14400" y="12315"/>
                    <a:pt x="13000" y="13210"/>
                  </a:cubicBezTo>
                  <a:cubicBezTo>
                    <a:pt x="11600" y="14105"/>
                    <a:pt x="10000" y="14616"/>
                    <a:pt x="8800" y="15191"/>
                  </a:cubicBezTo>
                  <a:cubicBezTo>
                    <a:pt x="7600" y="15766"/>
                    <a:pt x="6800" y="16405"/>
                    <a:pt x="7400" y="16853"/>
                  </a:cubicBezTo>
                  <a:cubicBezTo>
                    <a:pt x="8000" y="17300"/>
                    <a:pt x="10000" y="17556"/>
                    <a:pt x="12600" y="17875"/>
                  </a:cubicBezTo>
                  <a:cubicBezTo>
                    <a:pt x="15200" y="18195"/>
                    <a:pt x="18400" y="18578"/>
                    <a:pt x="21600" y="1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006613" y="190981"/>
              <a:ext cx="10758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2468" y="0"/>
                  </a:moveTo>
                  <a:cubicBezTo>
                    <a:pt x="2045" y="5333"/>
                    <a:pt x="1621" y="10667"/>
                    <a:pt x="1198" y="14400"/>
                  </a:cubicBezTo>
                  <a:cubicBezTo>
                    <a:pt x="774" y="18133"/>
                    <a:pt x="351" y="20267"/>
                    <a:pt x="139" y="20667"/>
                  </a:cubicBezTo>
                  <a:cubicBezTo>
                    <a:pt x="-73" y="21067"/>
                    <a:pt x="-73" y="19733"/>
                    <a:pt x="351" y="17067"/>
                  </a:cubicBezTo>
                  <a:cubicBezTo>
                    <a:pt x="774" y="14400"/>
                    <a:pt x="1621" y="10400"/>
                    <a:pt x="3103" y="7333"/>
                  </a:cubicBezTo>
                  <a:cubicBezTo>
                    <a:pt x="4586" y="4267"/>
                    <a:pt x="6703" y="2133"/>
                    <a:pt x="9668" y="1467"/>
                  </a:cubicBezTo>
                  <a:cubicBezTo>
                    <a:pt x="12633" y="800"/>
                    <a:pt x="16445" y="1600"/>
                    <a:pt x="18562" y="5200"/>
                  </a:cubicBezTo>
                  <a:cubicBezTo>
                    <a:pt x="20680" y="8800"/>
                    <a:pt x="21103" y="15200"/>
                    <a:pt x="21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162053" y="224432"/>
              <a:ext cx="106800" cy="12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021" fill="norm" stroke="1" extrusionOk="0">
                  <a:moveTo>
                    <a:pt x="9302" y="1871"/>
                  </a:moveTo>
                  <a:cubicBezTo>
                    <a:pt x="7640" y="791"/>
                    <a:pt x="5979" y="-289"/>
                    <a:pt x="4525" y="71"/>
                  </a:cubicBezTo>
                  <a:cubicBezTo>
                    <a:pt x="3071" y="431"/>
                    <a:pt x="1825" y="2231"/>
                    <a:pt x="994" y="4931"/>
                  </a:cubicBezTo>
                  <a:cubicBezTo>
                    <a:pt x="163" y="7631"/>
                    <a:pt x="-252" y="11231"/>
                    <a:pt x="163" y="13751"/>
                  </a:cubicBezTo>
                  <a:cubicBezTo>
                    <a:pt x="579" y="16271"/>
                    <a:pt x="1825" y="17711"/>
                    <a:pt x="4525" y="18971"/>
                  </a:cubicBezTo>
                  <a:cubicBezTo>
                    <a:pt x="7225" y="20231"/>
                    <a:pt x="11379" y="21311"/>
                    <a:pt x="14494" y="20951"/>
                  </a:cubicBezTo>
                  <a:cubicBezTo>
                    <a:pt x="17610" y="20591"/>
                    <a:pt x="19686" y="18791"/>
                    <a:pt x="20517" y="16091"/>
                  </a:cubicBezTo>
                  <a:cubicBezTo>
                    <a:pt x="21348" y="13391"/>
                    <a:pt x="20933" y="9791"/>
                    <a:pt x="19894" y="7271"/>
                  </a:cubicBezTo>
                  <a:cubicBezTo>
                    <a:pt x="18856" y="4751"/>
                    <a:pt x="17194" y="3311"/>
                    <a:pt x="15325" y="2771"/>
                  </a:cubicBezTo>
                  <a:cubicBezTo>
                    <a:pt x="13456" y="2231"/>
                    <a:pt x="11379" y="2591"/>
                    <a:pt x="9302" y="2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298350" y="197331"/>
              <a:ext cx="193495" cy="15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992" fill="norm" stroke="1" extrusionOk="0">
                  <a:moveTo>
                    <a:pt x="0" y="2592"/>
                  </a:moveTo>
                  <a:cubicBezTo>
                    <a:pt x="235" y="5760"/>
                    <a:pt x="470" y="8928"/>
                    <a:pt x="704" y="11232"/>
                  </a:cubicBezTo>
                  <a:cubicBezTo>
                    <a:pt x="939" y="13536"/>
                    <a:pt x="1174" y="14976"/>
                    <a:pt x="1878" y="15696"/>
                  </a:cubicBezTo>
                  <a:cubicBezTo>
                    <a:pt x="2583" y="16416"/>
                    <a:pt x="3757" y="16416"/>
                    <a:pt x="4813" y="15408"/>
                  </a:cubicBezTo>
                  <a:cubicBezTo>
                    <a:pt x="5870" y="14400"/>
                    <a:pt x="6809" y="12384"/>
                    <a:pt x="7278" y="12240"/>
                  </a:cubicBezTo>
                  <a:cubicBezTo>
                    <a:pt x="7748" y="12096"/>
                    <a:pt x="7748" y="13824"/>
                    <a:pt x="7865" y="15408"/>
                  </a:cubicBezTo>
                  <a:cubicBezTo>
                    <a:pt x="7983" y="16992"/>
                    <a:pt x="8217" y="18432"/>
                    <a:pt x="8804" y="19584"/>
                  </a:cubicBezTo>
                  <a:cubicBezTo>
                    <a:pt x="9391" y="20736"/>
                    <a:pt x="10330" y="21600"/>
                    <a:pt x="12209" y="20448"/>
                  </a:cubicBezTo>
                  <a:cubicBezTo>
                    <a:pt x="14087" y="19296"/>
                    <a:pt x="16904" y="16128"/>
                    <a:pt x="18665" y="12672"/>
                  </a:cubicBezTo>
                  <a:cubicBezTo>
                    <a:pt x="20426" y="9216"/>
                    <a:pt x="21130" y="5472"/>
                    <a:pt x="21365" y="3312"/>
                  </a:cubicBezTo>
                  <a:cubicBezTo>
                    <a:pt x="21600" y="1152"/>
                    <a:pt x="21365" y="576"/>
                    <a:pt x="211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537387" y="167698"/>
              <a:ext cx="97514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491" y="7766"/>
                  </a:moveTo>
                  <a:cubicBezTo>
                    <a:pt x="32" y="11649"/>
                    <a:pt x="-428" y="15533"/>
                    <a:pt x="721" y="14562"/>
                  </a:cubicBezTo>
                  <a:cubicBezTo>
                    <a:pt x="1870" y="13591"/>
                    <a:pt x="4627" y="7766"/>
                    <a:pt x="7155" y="4369"/>
                  </a:cubicBezTo>
                  <a:cubicBezTo>
                    <a:pt x="9683" y="971"/>
                    <a:pt x="11981" y="0"/>
                    <a:pt x="14278" y="0"/>
                  </a:cubicBezTo>
                  <a:cubicBezTo>
                    <a:pt x="16576" y="0"/>
                    <a:pt x="18874" y="971"/>
                    <a:pt x="20023" y="4733"/>
                  </a:cubicBezTo>
                  <a:cubicBezTo>
                    <a:pt x="21172" y="8494"/>
                    <a:pt x="21172" y="15047"/>
                    <a:pt x="211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631600" y="413231"/>
              <a:ext cx="1009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2" y="19680"/>
                    <a:pt x="3804" y="17760"/>
                    <a:pt x="5592" y="15360"/>
                  </a:cubicBezTo>
                  <a:cubicBezTo>
                    <a:pt x="7381" y="12960"/>
                    <a:pt x="9057" y="10080"/>
                    <a:pt x="10777" y="7680"/>
                  </a:cubicBezTo>
                  <a:cubicBezTo>
                    <a:pt x="12498" y="5280"/>
                    <a:pt x="14264" y="3360"/>
                    <a:pt x="16075" y="2160"/>
                  </a:cubicBezTo>
                  <a:cubicBezTo>
                    <a:pt x="17887" y="960"/>
                    <a:pt x="19743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931979" y="470381"/>
              <a:ext cx="766422" cy="6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68" fill="norm" stroke="1" extrusionOk="0">
                  <a:moveTo>
                    <a:pt x="6355" y="13745"/>
                  </a:moveTo>
                  <a:cubicBezTo>
                    <a:pt x="4694" y="15709"/>
                    <a:pt x="3032" y="17673"/>
                    <a:pt x="1905" y="18982"/>
                  </a:cubicBezTo>
                  <a:cubicBezTo>
                    <a:pt x="777" y="20291"/>
                    <a:pt x="184" y="20945"/>
                    <a:pt x="35" y="21273"/>
                  </a:cubicBezTo>
                  <a:cubicBezTo>
                    <a:pt x="-113" y="21600"/>
                    <a:pt x="184" y="21600"/>
                    <a:pt x="1460" y="20618"/>
                  </a:cubicBezTo>
                  <a:cubicBezTo>
                    <a:pt x="2735" y="19636"/>
                    <a:pt x="4990" y="17673"/>
                    <a:pt x="7483" y="14727"/>
                  </a:cubicBezTo>
                  <a:cubicBezTo>
                    <a:pt x="9975" y="11782"/>
                    <a:pt x="12705" y="7855"/>
                    <a:pt x="15078" y="5236"/>
                  </a:cubicBezTo>
                  <a:cubicBezTo>
                    <a:pt x="17452" y="2618"/>
                    <a:pt x="19469" y="1309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965100" y="254481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990500" y="337031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2840177" y="150764"/>
              <a:ext cx="146713" cy="47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555" fill="norm" stroke="1" extrusionOk="0">
                  <a:moveTo>
                    <a:pt x="3827" y="6750"/>
                  </a:moveTo>
                  <a:cubicBezTo>
                    <a:pt x="3523" y="10511"/>
                    <a:pt x="3218" y="14271"/>
                    <a:pt x="3066" y="16586"/>
                  </a:cubicBezTo>
                  <a:cubicBezTo>
                    <a:pt x="2914" y="18900"/>
                    <a:pt x="2914" y="19768"/>
                    <a:pt x="2914" y="20443"/>
                  </a:cubicBezTo>
                  <a:cubicBezTo>
                    <a:pt x="2914" y="21118"/>
                    <a:pt x="2914" y="21600"/>
                    <a:pt x="2610" y="21552"/>
                  </a:cubicBezTo>
                  <a:cubicBezTo>
                    <a:pt x="2306" y="21504"/>
                    <a:pt x="1697" y="20925"/>
                    <a:pt x="1089" y="18996"/>
                  </a:cubicBezTo>
                  <a:cubicBezTo>
                    <a:pt x="480" y="17068"/>
                    <a:pt x="-128" y="13789"/>
                    <a:pt x="24" y="10704"/>
                  </a:cubicBezTo>
                  <a:cubicBezTo>
                    <a:pt x="176" y="7618"/>
                    <a:pt x="1089" y="4725"/>
                    <a:pt x="2154" y="3037"/>
                  </a:cubicBezTo>
                  <a:cubicBezTo>
                    <a:pt x="3218" y="1350"/>
                    <a:pt x="4435" y="868"/>
                    <a:pt x="5804" y="530"/>
                  </a:cubicBezTo>
                  <a:cubicBezTo>
                    <a:pt x="7173" y="193"/>
                    <a:pt x="8695" y="0"/>
                    <a:pt x="10520" y="0"/>
                  </a:cubicBezTo>
                  <a:cubicBezTo>
                    <a:pt x="12345" y="0"/>
                    <a:pt x="14475" y="193"/>
                    <a:pt x="16452" y="868"/>
                  </a:cubicBezTo>
                  <a:cubicBezTo>
                    <a:pt x="18430" y="1543"/>
                    <a:pt x="20255" y="2700"/>
                    <a:pt x="20864" y="3954"/>
                  </a:cubicBezTo>
                  <a:cubicBezTo>
                    <a:pt x="21472" y="5207"/>
                    <a:pt x="20864" y="6557"/>
                    <a:pt x="18734" y="7521"/>
                  </a:cubicBezTo>
                  <a:cubicBezTo>
                    <a:pt x="16604" y="8486"/>
                    <a:pt x="12954" y="9064"/>
                    <a:pt x="9607" y="9209"/>
                  </a:cubicBezTo>
                  <a:cubicBezTo>
                    <a:pt x="6261" y="9354"/>
                    <a:pt x="3218" y="9064"/>
                    <a:pt x="176" y="8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2676300" y="44931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2701700" y="5128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3095400" y="44931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3152550" y="63981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0" y="1196633"/>
              <a:ext cx="173591" cy="37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161" fill="norm" stroke="1" extrusionOk="0">
                  <a:moveTo>
                    <a:pt x="16173" y="3447"/>
                  </a:moveTo>
                  <a:cubicBezTo>
                    <a:pt x="16173" y="2850"/>
                    <a:pt x="16173" y="2254"/>
                    <a:pt x="16047" y="1657"/>
                  </a:cubicBezTo>
                  <a:cubicBezTo>
                    <a:pt x="15922" y="1060"/>
                    <a:pt x="15671" y="464"/>
                    <a:pt x="14917" y="165"/>
                  </a:cubicBezTo>
                  <a:cubicBezTo>
                    <a:pt x="14164" y="-133"/>
                    <a:pt x="12908" y="-133"/>
                    <a:pt x="10647" y="1060"/>
                  </a:cubicBezTo>
                  <a:cubicBezTo>
                    <a:pt x="8387" y="2254"/>
                    <a:pt x="5122" y="4640"/>
                    <a:pt x="2861" y="7505"/>
                  </a:cubicBezTo>
                  <a:cubicBezTo>
                    <a:pt x="601" y="10369"/>
                    <a:pt x="-655" y="13710"/>
                    <a:pt x="350" y="16157"/>
                  </a:cubicBezTo>
                  <a:cubicBezTo>
                    <a:pt x="1354" y="18603"/>
                    <a:pt x="4619" y="20154"/>
                    <a:pt x="7633" y="20811"/>
                  </a:cubicBezTo>
                  <a:cubicBezTo>
                    <a:pt x="10647" y="21467"/>
                    <a:pt x="13410" y="21228"/>
                    <a:pt x="15671" y="19856"/>
                  </a:cubicBezTo>
                  <a:cubicBezTo>
                    <a:pt x="17931" y="18484"/>
                    <a:pt x="19689" y="15977"/>
                    <a:pt x="20317" y="12934"/>
                  </a:cubicBezTo>
                  <a:cubicBezTo>
                    <a:pt x="20945" y="9891"/>
                    <a:pt x="20443" y="6311"/>
                    <a:pt x="19564" y="4223"/>
                  </a:cubicBezTo>
                  <a:cubicBezTo>
                    <a:pt x="18685" y="2134"/>
                    <a:pt x="17429" y="1538"/>
                    <a:pt x="15545" y="1418"/>
                  </a:cubicBezTo>
                  <a:cubicBezTo>
                    <a:pt x="13661" y="1299"/>
                    <a:pt x="11150" y="1657"/>
                    <a:pt x="9768" y="2433"/>
                  </a:cubicBezTo>
                  <a:cubicBezTo>
                    <a:pt x="8387" y="3208"/>
                    <a:pt x="8136" y="4402"/>
                    <a:pt x="8512" y="5118"/>
                  </a:cubicBezTo>
                  <a:cubicBezTo>
                    <a:pt x="8889" y="5834"/>
                    <a:pt x="9894" y="6073"/>
                    <a:pt x="10898" y="6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218850" y="1179464"/>
              <a:ext cx="124885" cy="41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8786" y="1102"/>
                  </a:moveTo>
                  <a:cubicBezTo>
                    <a:pt x="8420" y="551"/>
                    <a:pt x="8054" y="0"/>
                    <a:pt x="7322" y="0"/>
                  </a:cubicBezTo>
                  <a:cubicBezTo>
                    <a:pt x="6590" y="0"/>
                    <a:pt x="5492" y="551"/>
                    <a:pt x="4942" y="2700"/>
                  </a:cubicBezTo>
                  <a:cubicBezTo>
                    <a:pt x="4393" y="4849"/>
                    <a:pt x="4393" y="8596"/>
                    <a:pt x="4393" y="11792"/>
                  </a:cubicBezTo>
                  <a:cubicBezTo>
                    <a:pt x="4393" y="14988"/>
                    <a:pt x="4393" y="17633"/>
                    <a:pt x="4210" y="19286"/>
                  </a:cubicBezTo>
                  <a:cubicBezTo>
                    <a:pt x="4027" y="20939"/>
                    <a:pt x="3661" y="21600"/>
                    <a:pt x="3478" y="21545"/>
                  </a:cubicBezTo>
                  <a:cubicBezTo>
                    <a:pt x="3295" y="21490"/>
                    <a:pt x="3295" y="20718"/>
                    <a:pt x="3844" y="19176"/>
                  </a:cubicBezTo>
                  <a:cubicBezTo>
                    <a:pt x="4393" y="17633"/>
                    <a:pt x="5492" y="15318"/>
                    <a:pt x="6590" y="13720"/>
                  </a:cubicBezTo>
                  <a:cubicBezTo>
                    <a:pt x="7688" y="12122"/>
                    <a:pt x="8786" y="11241"/>
                    <a:pt x="10251" y="10690"/>
                  </a:cubicBezTo>
                  <a:cubicBezTo>
                    <a:pt x="11715" y="10139"/>
                    <a:pt x="13546" y="9918"/>
                    <a:pt x="15010" y="10029"/>
                  </a:cubicBezTo>
                  <a:cubicBezTo>
                    <a:pt x="16475" y="10139"/>
                    <a:pt x="17573" y="10580"/>
                    <a:pt x="18854" y="11516"/>
                  </a:cubicBezTo>
                  <a:cubicBezTo>
                    <a:pt x="20136" y="12453"/>
                    <a:pt x="21600" y="13886"/>
                    <a:pt x="21600" y="15318"/>
                  </a:cubicBezTo>
                  <a:cubicBezTo>
                    <a:pt x="21600" y="16751"/>
                    <a:pt x="20136" y="18184"/>
                    <a:pt x="17756" y="19176"/>
                  </a:cubicBezTo>
                  <a:cubicBezTo>
                    <a:pt x="15376" y="20167"/>
                    <a:pt x="12081" y="20718"/>
                    <a:pt x="9336" y="20994"/>
                  </a:cubicBezTo>
                  <a:cubicBezTo>
                    <a:pt x="6590" y="21269"/>
                    <a:pt x="4393" y="21269"/>
                    <a:pt x="2746" y="21049"/>
                  </a:cubicBezTo>
                  <a:cubicBezTo>
                    <a:pt x="1098" y="20829"/>
                    <a:pt x="0" y="20388"/>
                    <a:pt x="0" y="19947"/>
                  </a:cubicBezTo>
                  <a:cubicBezTo>
                    <a:pt x="0" y="19506"/>
                    <a:pt x="1098" y="19065"/>
                    <a:pt x="2197" y="18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428438" y="1346673"/>
              <a:ext cx="89570" cy="20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283" fill="norm" stroke="1" extrusionOk="0">
                  <a:moveTo>
                    <a:pt x="18711" y="3928"/>
                  </a:moveTo>
                  <a:cubicBezTo>
                    <a:pt x="17271" y="2838"/>
                    <a:pt x="15831" y="1747"/>
                    <a:pt x="12951" y="983"/>
                  </a:cubicBezTo>
                  <a:cubicBezTo>
                    <a:pt x="10071" y="219"/>
                    <a:pt x="5751" y="-217"/>
                    <a:pt x="3111" y="110"/>
                  </a:cubicBezTo>
                  <a:cubicBezTo>
                    <a:pt x="471" y="438"/>
                    <a:pt x="-489" y="1528"/>
                    <a:pt x="231" y="3165"/>
                  </a:cubicBezTo>
                  <a:cubicBezTo>
                    <a:pt x="951" y="4801"/>
                    <a:pt x="3351" y="6983"/>
                    <a:pt x="6951" y="9165"/>
                  </a:cubicBezTo>
                  <a:cubicBezTo>
                    <a:pt x="10551" y="11347"/>
                    <a:pt x="15351" y="13528"/>
                    <a:pt x="17991" y="15274"/>
                  </a:cubicBezTo>
                  <a:cubicBezTo>
                    <a:pt x="20631" y="17019"/>
                    <a:pt x="21111" y="18328"/>
                    <a:pt x="18951" y="19419"/>
                  </a:cubicBezTo>
                  <a:cubicBezTo>
                    <a:pt x="16791" y="20510"/>
                    <a:pt x="11991" y="21383"/>
                    <a:pt x="9111" y="21274"/>
                  </a:cubicBezTo>
                  <a:cubicBezTo>
                    <a:pt x="6231" y="21165"/>
                    <a:pt x="5271" y="20074"/>
                    <a:pt x="4311" y="18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555400" y="1344728"/>
              <a:ext cx="158751" cy="18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9581"/>
                  </a:moveTo>
                  <a:cubicBezTo>
                    <a:pt x="2880" y="8861"/>
                    <a:pt x="5760" y="8141"/>
                    <a:pt x="7776" y="7061"/>
                  </a:cubicBezTo>
                  <a:cubicBezTo>
                    <a:pt x="9792" y="5981"/>
                    <a:pt x="10944" y="4541"/>
                    <a:pt x="11520" y="3221"/>
                  </a:cubicBezTo>
                  <a:cubicBezTo>
                    <a:pt x="12096" y="1901"/>
                    <a:pt x="12096" y="701"/>
                    <a:pt x="11376" y="221"/>
                  </a:cubicBezTo>
                  <a:cubicBezTo>
                    <a:pt x="10656" y="-259"/>
                    <a:pt x="9216" y="-19"/>
                    <a:pt x="7488" y="1541"/>
                  </a:cubicBezTo>
                  <a:cubicBezTo>
                    <a:pt x="5760" y="3101"/>
                    <a:pt x="3744" y="5981"/>
                    <a:pt x="2592" y="9101"/>
                  </a:cubicBezTo>
                  <a:cubicBezTo>
                    <a:pt x="1440" y="12221"/>
                    <a:pt x="1152" y="15581"/>
                    <a:pt x="3024" y="17861"/>
                  </a:cubicBezTo>
                  <a:cubicBezTo>
                    <a:pt x="4896" y="20141"/>
                    <a:pt x="8928" y="21341"/>
                    <a:pt x="12384" y="21221"/>
                  </a:cubicBezTo>
                  <a:cubicBezTo>
                    <a:pt x="15840" y="21101"/>
                    <a:pt x="18720" y="19661"/>
                    <a:pt x="21600" y="18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720500" y="1340331"/>
              <a:ext cx="88901" cy="201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0"/>
                  </a:moveTo>
                  <a:cubicBezTo>
                    <a:pt x="5143" y="4275"/>
                    <a:pt x="10286" y="8550"/>
                    <a:pt x="12857" y="11700"/>
                  </a:cubicBezTo>
                  <a:cubicBezTo>
                    <a:pt x="15429" y="14850"/>
                    <a:pt x="15429" y="16875"/>
                    <a:pt x="15171" y="18562"/>
                  </a:cubicBezTo>
                  <a:cubicBezTo>
                    <a:pt x="14914" y="20250"/>
                    <a:pt x="14400" y="21600"/>
                    <a:pt x="13114" y="21375"/>
                  </a:cubicBezTo>
                  <a:cubicBezTo>
                    <a:pt x="11829" y="21150"/>
                    <a:pt x="9771" y="19350"/>
                    <a:pt x="8486" y="17100"/>
                  </a:cubicBezTo>
                  <a:cubicBezTo>
                    <a:pt x="7200" y="14850"/>
                    <a:pt x="6686" y="12150"/>
                    <a:pt x="9000" y="9788"/>
                  </a:cubicBezTo>
                  <a:cubicBezTo>
                    <a:pt x="11314" y="7425"/>
                    <a:pt x="16457" y="5400"/>
                    <a:pt x="21600" y="3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860200" y="1346681"/>
              <a:ext cx="82551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0"/>
                  </a:moveTo>
                  <a:cubicBezTo>
                    <a:pt x="554" y="6015"/>
                    <a:pt x="1108" y="12030"/>
                    <a:pt x="1662" y="15858"/>
                  </a:cubicBezTo>
                  <a:cubicBezTo>
                    <a:pt x="2215" y="19686"/>
                    <a:pt x="2769" y="21327"/>
                    <a:pt x="3877" y="21463"/>
                  </a:cubicBezTo>
                  <a:cubicBezTo>
                    <a:pt x="4985" y="21600"/>
                    <a:pt x="6646" y="20233"/>
                    <a:pt x="9692" y="16952"/>
                  </a:cubicBezTo>
                  <a:cubicBezTo>
                    <a:pt x="12738" y="13671"/>
                    <a:pt x="17169" y="8476"/>
                    <a:pt x="21600" y="3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949100" y="1334924"/>
              <a:ext cx="196851" cy="16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6360"/>
                  </a:moveTo>
                  <a:cubicBezTo>
                    <a:pt x="465" y="7710"/>
                    <a:pt x="929" y="9060"/>
                    <a:pt x="2555" y="9465"/>
                  </a:cubicBezTo>
                  <a:cubicBezTo>
                    <a:pt x="4181" y="9870"/>
                    <a:pt x="6968" y="9330"/>
                    <a:pt x="8826" y="8520"/>
                  </a:cubicBezTo>
                  <a:cubicBezTo>
                    <a:pt x="10684" y="7710"/>
                    <a:pt x="11613" y="6630"/>
                    <a:pt x="12310" y="5415"/>
                  </a:cubicBezTo>
                  <a:cubicBezTo>
                    <a:pt x="13006" y="4200"/>
                    <a:pt x="13471" y="2850"/>
                    <a:pt x="13239" y="1770"/>
                  </a:cubicBezTo>
                  <a:cubicBezTo>
                    <a:pt x="13006" y="690"/>
                    <a:pt x="12077" y="-120"/>
                    <a:pt x="11148" y="15"/>
                  </a:cubicBezTo>
                  <a:cubicBezTo>
                    <a:pt x="10219" y="150"/>
                    <a:pt x="9290" y="1230"/>
                    <a:pt x="7781" y="3795"/>
                  </a:cubicBezTo>
                  <a:cubicBezTo>
                    <a:pt x="6271" y="6360"/>
                    <a:pt x="4181" y="10410"/>
                    <a:pt x="3019" y="13245"/>
                  </a:cubicBezTo>
                  <a:cubicBezTo>
                    <a:pt x="1858" y="16080"/>
                    <a:pt x="1626" y="17700"/>
                    <a:pt x="3484" y="18915"/>
                  </a:cubicBezTo>
                  <a:cubicBezTo>
                    <a:pt x="5342" y="20130"/>
                    <a:pt x="9290" y="20940"/>
                    <a:pt x="12658" y="21210"/>
                  </a:cubicBezTo>
                  <a:cubicBezTo>
                    <a:pt x="16026" y="21480"/>
                    <a:pt x="18813" y="21210"/>
                    <a:pt x="21600" y="2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36300" y="1613381"/>
              <a:ext cx="806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4" y="20291"/>
                    <a:pt x="3288" y="18982"/>
                    <a:pt x="5187" y="17018"/>
                  </a:cubicBezTo>
                  <a:cubicBezTo>
                    <a:pt x="7087" y="15055"/>
                    <a:pt x="9241" y="12436"/>
                    <a:pt x="11679" y="9818"/>
                  </a:cubicBezTo>
                  <a:cubicBezTo>
                    <a:pt x="14117" y="7200"/>
                    <a:pt x="16838" y="4582"/>
                    <a:pt x="18539" y="2945"/>
                  </a:cubicBezTo>
                  <a:cubicBezTo>
                    <a:pt x="20239" y="1309"/>
                    <a:pt x="2092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403000" y="1670531"/>
              <a:ext cx="552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9" y="19200"/>
                    <a:pt x="4138" y="16800"/>
                    <a:pt x="7241" y="13800"/>
                  </a:cubicBezTo>
                  <a:cubicBezTo>
                    <a:pt x="10345" y="10800"/>
                    <a:pt x="14483" y="7200"/>
                    <a:pt x="17048" y="4800"/>
                  </a:cubicBezTo>
                  <a:cubicBezTo>
                    <a:pt x="19614" y="2400"/>
                    <a:pt x="2060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374550" y="1378381"/>
              <a:ext cx="317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21600" y="5024"/>
                  </a:moveTo>
                  <a:cubicBezTo>
                    <a:pt x="14400" y="1701"/>
                    <a:pt x="7200" y="-1622"/>
                    <a:pt x="3600" y="870"/>
                  </a:cubicBezTo>
                  <a:cubicBezTo>
                    <a:pt x="0" y="3363"/>
                    <a:pt x="0" y="11670"/>
                    <a:pt x="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368200" y="1556231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2358800" y="1270481"/>
              <a:ext cx="190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47"/>
                    <a:pt x="9600" y="8694"/>
                    <a:pt x="13200" y="12294"/>
                  </a:cubicBezTo>
                  <a:cubicBezTo>
                    <a:pt x="16800" y="15894"/>
                    <a:pt x="19200" y="187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2318498" y="1193349"/>
              <a:ext cx="210277" cy="416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39" fill="norm" stroke="1" extrusionOk="0">
                  <a:moveTo>
                    <a:pt x="2762" y="9817"/>
                  </a:moveTo>
                  <a:cubicBezTo>
                    <a:pt x="1703" y="7103"/>
                    <a:pt x="644" y="4390"/>
                    <a:pt x="221" y="2762"/>
                  </a:cubicBezTo>
                  <a:cubicBezTo>
                    <a:pt x="-203" y="1134"/>
                    <a:pt x="9" y="591"/>
                    <a:pt x="644" y="265"/>
                  </a:cubicBezTo>
                  <a:cubicBezTo>
                    <a:pt x="1279" y="-60"/>
                    <a:pt x="2338" y="-169"/>
                    <a:pt x="5303" y="428"/>
                  </a:cubicBezTo>
                  <a:cubicBezTo>
                    <a:pt x="8268" y="1025"/>
                    <a:pt x="13138" y="2327"/>
                    <a:pt x="16421" y="4390"/>
                  </a:cubicBezTo>
                  <a:cubicBezTo>
                    <a:pt x="19703" y="6452"/>
                    <a:pt x="21397" y="9274"/>
                    <a:pt x="20973" y="11988"/>
                  </a:cubicBezTo>
                  <a:cubicBezTo>
                    <a:pt x="20550" y="14701"/>
                    <a:pt x="18009" y="17306"/>
                    <a:pt x="14832" y="18935"/>
                  </a:cubicBezTo>
                  <a:cubicBezTo>
                    <a:pt x="11656" y="20563"/>
                    <a:pt x="7844" y="21214"/>
                    <a:pt x="5515" y="21322"/>
                  </a:cubicBezTo>
                  <a:cubicBezTo>
                    <a:pt x="3185" y="21431"/>
                    <a:pt x="2338" y="20997"/>
                    <a:pt x="2232" y="20508"/>
                  </a:cubicBezTo>
                  <a:cubicBezTo>
                    <a:pt x="2126" y="20020"/>
                    <a:pt x="2762" y="19477"/>
                    <a:pt x="3715" y="19043"/>
                  </a:cubicBezTo>
                  <a:cubicBezTo>
                    <a:pt x="4668" y="18609"/>
                    <a:pt x="5938" y="18283"/>
                    <a:pt x="7209" y="17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2574700" y="1549881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2765200" y="1370858"/>
              <a:ext cx="76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400" y="11040"/>
                    <a:pt x="4800" y="1783"/>
                    <a:pt x="8400" y="240"/>
                  </a:cubicBezTo>
                  <a:cubicBezTo>
                    <a:pt x="12000" y="-1303"/>
                    <a:pt x="16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2733450" y="1467331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3034985" y="1135625"/>
              <a:ext cx="181066" cy="46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98" fill="norm" stroke="1" extrusionOk="0">
                  <a:moveTo>
                    <a:pt x="21485" y="4408"/>
                  </a:moveTo>
                  <a:cubicBezTo>
                    <a:pt x="17718" y="2962"/>
                    <a:pt x="13950" y="1515"/>
                    <a:pt x="11187" y="744"/>
                  </a:cubicBezTo>
                  <a:cubicBezTo>
                    <a:pt x="8425" y="-28"/>
                    <a:pt x="6666" y="-124"/>
                    <a:pt x="4783" y="117"/>
                  </a:cubicBezTo>
                  <a:cubicBezTo>
                    <a:pt x="2899" y="358"/>
                    <a:pt x="890" y="937"/>
                    <a:pt x="764" y="1756"/>
                  </a:cubicBezTo>
                  <a:cubicBezTo>
                    <a:pt x="638" y="2576"/>
                    <a:pt x="2397" y="3637"/>
                    <a:pt x="4783" y="4794"/>
                  </a:cubicBezTo>
                  <a:cubicBezTo>
                    <a:pt x="7169" y="5951"/>
                    <a:pt x="10183" y="7205"/>
                    <a:pt x="11564" y="8410"/>
                  </a:cubicBezTo>
                  <a:cubicBezTo>
                    <a:pt x="12945" y="9615"/>
                    <a:pt x="12694" y="10772"/>
                    <a:pt x="11438" y="11592"/>
                  </a:cubicBezTo>
                  <a:cubicBezTo>
                    <a:pt x="10183" y="12412"/>
                    <a:pt x="7922" y="12894"/>
                    <a:pt x="6164" y="13183"/>
                  </a:cubicBezTo>
                  <a:cubicBezTo>
                    <a:pt x="4406" y="13472"/>
                    <a:pt x="3150" y="13569"/>
                    <a:pt x="2020" y="13424"/>
                  </a:cubicBezTo>
                  <a:cubicBezTo>
                    <a:pt x="890" y="13280"/>
                    <a:pt x="-115" y="12894"/>
                    <a:pt x="11" y="12653"/>
                  </a:cubicBezTo>
                  <a:cubicBezTo>
                    <a:pt x="136" y="12412"/>
                    <a:pt x="1392" y="12315"/>
                    <a:pt x="2648" y="12267"/>
                  </a:cubicBezTo>
                  <a:cubicBezTo>
                    <a:pt x="3904" y="12219"/>
                    <a:pt x="5159" y="12219"/>
                    <a:pt x="6290" y="12460"/>
                  </a:cubicBezTo>
                  <a:cubicBezTo>
                    <a:pt x="7420" y="12701"/>
                    <a:pt x="8425" y="13183"/>
                    <a:pt x="8801" y="13955"/>
                  </a:cubicBezTo>
                  <a:cubicBezTo>
                    <a:pt x="9178" y="14726"/>
                    <a:pt x="8927" y="15787"/>
                    <a:pt x="8299" y="16896"/>
                  </a:cubicBezTo>
                  <a:cubicBezTo>
                    <a:pt x="7671" y="18005"/>
                    <a:pt x="6666" y="19162"/>
                    <a:pt x="6415" y="19981"/>
                  </a:cubicBezTo>
                  <a:cubicBezTo>
                    <a:pt x="6164" y="20801"/>
                    <a:pt x="6666" y="21283"/>
                    <a:pt x="8425" y="21380"/>
                  </a:cubicBezTo>
                  <a:cubicBezTo>
                    <a:pt x="10183" y="21476"/>
                    <a:pt x="13197" y="21187"/>
                    <a:pt x="16211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3265719" y="1263859"/>
              <a:ext cx="147182" cy="279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58" fill="norm" stroke="1" extrusionOk="0">
                  <a:moveTo>
                    <a:pt x="2942" y="1482"/>
                  </a:moveTo>
                  <a:cubicBezTo>
                    <a:pt x="1399" y="670"/>
                    <a:pt x="-144" y="-142"/>
                    <a:pt x="10" y="20"/>
                  </a:cubicBezTo>
                  <a:cubicBezTo>
                    <a:pt x="165" y="183"/>
                    <a:pt x="2016" y="1320"/>
                    <a:pt x="5410" y="4243"/>
                  </a:cubicBezTo>
                  <a:cubicBezTo>
                    <a:pt x="8805" y="7166"/>
                    <a:pt x="13742" y="11876"/>
                    <a:pt x="16673" y="15043"/>
                  </a:cubicBezTo>
                  <a:cubicBezTo>
                    <a:pt x="19605" y="18210"/>
                    <a:pt x="20530" y="19834"/>
                    <a:pt x="21456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3279550" y="1239683"/>
              <a:ext cx="177801" cy="341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1140"/>
                  </a:moveTo>
                  <a:cubicBezTo>
                    <a:pt x="20829" y="607"/>
                    <a:pt x="20057" y="73"/>
                    <a:pt x="19157" y="7"/>
                  </a:cubicBezTo>
                  <a:cubicBezTo>
                    <a:pt x="18257" y="-60"/>
                    <a:pt x="17229" y="340"/>
                    <a:pt x="14657" y="2540"/>
                  </a:cubicBezTo>
                  <a:cubicBezTo>
                    <a:pt x="12086" y="4740"/>
                    <a:pt x="7971" y="8740"/>
                    <a:pt x="5271" y="12207"/>
                  </a:cubicBezTo>
                  <a:cubicBezTo>
                    <a:pt x="2571" y="15673"/>
                    <a:pt x="1286" y="18607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3476400" y="1492731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3660550" y="1507548"/>
              <a:ext cx="1524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0800"/>
                    <a:pt x="7800" y="0"/>
                    <a:pt x="11400" y="0"/>
                  </a:cubicBezTo>
                  <a:cubicBezTo>
                    <a:pt x="15000" y="0"/>
                    <a:pt x="183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4003450" y="1494432"/>
              <a:ext cx="1079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541" y="11153"/>
                    <a:pt x="5082" y="2153"/>
                    <a:pt x="8682" y="353"/>
                  </a:cubicBezTo>
                  <a:cubicBezTo>
                    <a:pt x="12282" y="-1447"/>
                    <a:pt x="16941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4371750" y="1232381"/>
              <a:ext cx="139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100"/>
                    <a:pt x="7200" y="4200"/>
                    <a:pt x="10636" y="7275"/>
                  </a:cubicBezTo>
                  <a:cubicBezTo>
                    <a:pt x="14073" y="10350"/>
                    <a:pt x="17345" y="14400"/>
                    <a:pt x="19145" y="16950"/>
                  </a:cubicBezTo>
                  <a:cubicBezTo>
                    <a:pt x="20945" y="19500"/>
                    <a:pt x="21273" y="20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4381187" y="1194281"/>
              <a:ext cx="218801" cy="38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463" fill="norm" stroke="1" extrusionOk="0">
                  <a:moveTo>
                    <a:pt x="20683" y="1416"/>
                  </a:moveTo>
                  <a:cubicBezTo>
                    <a:pt x="21095" y="708"/>
                    <a:pt x="21506" y="0"/>
                    <a:pt x="21095" y="0"/>
                  </a:cubicBezTo>
                  <a:cubicBezTo>
                    <a:pt x="20683" y="0"/>
                    <a:pt x="19449" y="708"/>
                    <a:pt x="17597" y="2597"/>
                  </a:cubicBezTo>
                  <a:cubicBezTo>
                    <a:pt x="15746" y="4485"/>
                    <a:pt x="13277" y="7554"/>
                    <a:pt x="10500" y="10800"/>
                  </a:cubicBezTo>
                  <a:cubicBezTo>
                    <a:pt x="7723" y="14046"/>
                    <a:pt x="4637" y="17469"/>
                    <a:pt x="2683" y="19357"/>
                  </a:cubicBezTo>
                  <a:cubicBezTo>
                    <a:pt x="729" y="21246"/>
                    <a:pt x="-94" y="21600"/>
                    <a:pt x="9" y="21423"/>
                  </a:cubicBezTo>
                  <a:cubicBezTo>
                    <a:pt x="112" y="21246"/>
                    <a:pt x="1140" y="20538"/>
                    <a:pt x="2066" y="20007"/>
                  </a:cubicBezTo>
                  <a:cubicBezTo>
                    <a:pt x="2992" y="19475"/>
                    <a:pt x="3815" y="19121"/>
                    <a:pt x="4637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4594000" y="1432174"/>
              <a:ext cx="171451" cy="151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5802"/>
                  </a:moveTo>
                  <a:cubicBezTo>
                    <a:pt x="533" y="4322"/>
                    <a:pt x="1067" y="2843"/>
                    <a:pt x="2133" y="1807"/>
                  </a:cubicBezTo>
                  <a:cubicBezTo>
                    <a:pt x="3200" y="772"/>
                    <a:pt x="4800" y="180"/>
                    <a:pt x="6267" y="32"/>
                  </a:cubicBezTo>
                  <a:cubicBezTo>
                    <a:pt x="7733" y="-116"/>
                    <a:pt x="9067" y="180"/>
                    <a:pt x="10000" y="2251"/>
                  </a:cubicBezTo>
                  <a:cubicBezTo>
                    <a:pt x="10933" y="4322"/>
                    <a:pt x="11467" y="8169"/>
                    <a:pt x="11067" y="10832"/>
                  </a:cubicBezTo>
                  <a:cubicBezTo>
                    <a:pt x="10667" y="13495"/>
                    <a:pt x="9333" y="14974"/>
                    <a:pt x="8133" y="16602"/>
                  </a:cubicBezTo>
                  <a:cubicBezTo>
                    <a:pt x="6933" y="18229"/>
                    <a:pt x="5867" y="20005"/>
                    <a:pt x="6267" y="20744"/>
                  </a:cubicBezTo>
                  <a:cubicBezTo>
                    <a:pt x="6667" y="21484"/>
                    <a:pt x="8533" y="21188"/>
                    <a:pt x="11333" y="20300"/>
                  </a:cubicBezTo>
                  <a:cubicBezTo>
                    <a:pt x="14133" y="19413"/>
                    <a:pt x="17867" y="17933"/>
                    <a:pt x="21600" y="16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4848000" y="1133744"/>
              <a:ext cx="88340" cy="47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466" fill="norm" stroke="1" extrusionOk="0">
                  <a:moveTo>
                    <a:pt x="0" y="1594"/>
                  </a:moveTo>
                  <a:cubicBezTo>
                    <a:pt x="1005" y="922"/>
                    <a:pt x="2009" y="250"/>
                    <a:pt x="3516" y="58"/>
                  </a:cubicBezTo>
                  <a:cubicBezTo>
                    <a:pt x="5023" y="-134"/>
                    <a:pt x="7033" y="154"/>
                    <a:pt x="9042" y="922"/>
                  </a:cubicBezTo>
                  <a:cubicBezTo>
                    <a:pt x="11051" y="1690"/>
                    <a:pt x="13060" y="2938"/>
                    <a:pt x="13563" y="4042"/>
                  </a:cubicBezTo>
                  <a:cubicBezTo>
                    <a:pt x="14065" y="5146"/>
                    <a:pt x="13060" y="6106"/>
                    <a:pt x="11553" y="7114"/>
                  </a:cubicBezTo>
                  <a:cubicBezTo>
                    <a:pt x="10047" y="8122"/>
                    <a:pt x="8037" y="9178"/>
                    <a:pt x="8288" y="10186"/>
                  </a:cubicBezTo>
                  <a:cubicBezTo>
                    <a:pt x="8540" y="11194"/>
                    <a:pt x="11051" y="12154"/>
                    <a:pt x="13814" y="13354"/>
                  </a:cubicBezTo>
                  <a:cubicBezTo>
                    <a:pt x="16577" y="14554"/>
                    <a:pt x="19591" y="15994"/>
                    <a:pt x="20595" y="17194"/>
                  </a:cubicBezTo>
                  <a:cubicBezTo>
                    <a:pt x="21600" y="18394"/>
                    <a:pt x="20595" y="19354"/>
                    <a:pt x="17079" y="20026"/>
                  </a:cubicBezTo>
                  <a:cubicBezTo>
                    <a:pt x="13563" y="20698"/>
                    <a:pt x="7535" y="21082"/>
                    <a:pt x="1507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5240442" y="1332722"/>
              <a:ext cx="306059" cy="117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730" fill="norm" stroke="1" extrusionOk="0">
                  <a:moveTo>
                    <a:pt x="2751" y="20332"/>
                  </a:moveTo>
                  <a:cubicBezTo>
                    <a:pt x="1715" y="20705"/>
                    <a:pt x="680" y="21077"/>
                    <a:pt x="236" y="20146"/>
                  </a:cubicBezTo>
                  <a:cubicBezTo>
                    <a:pt x="-208" y="19215"/>
                    <a:pt x="-60" y="16980"/>
                    <a:pt x="976" y="13443"/>
                  </a:cubicBezTo>
                  <a:cubicBezTo>
                    <a:pt x="2011" y="9905"/>
                    <a:pt x="3934" y="5063"/>
                    <a:pt x="5340" y="2456"/>
                  </a:cubicBezTo>
                  <a:cubicBezTo>
                    <a:pt x="6745" y="-151"/>
                    <a:pt x="7633" y="-523"/>
                    <a:pt x="8595" y="594"/>
                  </a:cubicBezTo>
                  <a:cubicBezTo>
                    <a:pt x="9556" y="1711"/>
                    <a:pt x="10592" y="4318"/>
                    <a:pt x="11110" y="6739"/>
                  </a:cubicBezTo>
                  <a:cubicBezTo>
                    <a:pt x="11628" y="9160"/>
                    <a:pt x="11628" y="11394"/>
                    <a:pt x="11702" y="13443"/>
                  </a:cubicBezTo>
                  <a:cubicBezTo>
                    <a:pt x="11776" y="15491"/>
                    <a:pt x="11924" y="17353"/>
                    <a:pt x="12293" y="17725"/>
                  </a:cubicBezTo>
                  <a:cubicBezTo>
                    <a:pt x="12663" y="18098"/>
                    <a:pt x="13255" y="16980"/>
                    <a:pt x="14808" y="13815"/>
                  </a:cubicBezTo>
                  <a:cubicBezTo>
                    <a:pt x="16362" y="10649"/>
                    <a:pt x="18877" y="5436"/>
                    <a:pt x="21392" y="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5705250" y="1232381"/>
              <a:ext cx="6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171"/>
                    <a:pt x="14400" y="12343"/>
                    <a:pt x="18000" y="15943"/>
                  </a:cubicBezTo>
                  <a:cubicBezTo>
                    <a:pt x="21600" y="19543"/>
                    <a:pt x="216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5717950" y="1141010"/>
              <a:ext cx="152385" cy="364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51" fill="norm" stroke="1" extrusionOk="0">
                  <a:moveTo>
                    <a:pt x="0" y="4217"/>
                  </a:moveTo>
                  <a:cubicBezTo>
                    <a:pt x="592" y="2983"/>
                    <a:pt x="1184" y="1749"/>
                    <a:pt x="3403" y="947"/>
                  </a:cubicBezTo>
                  <a:cubicBezTo>
                    <a:pt x="5622" y="144"/>
                    <a:pt x="9468" y="-226"/>
                    <a:pt x="12575" y="144"/>
                  </a:cubicBezTo>
                  <a:cubicBezTo>
                    <a:pt x="15682" y="515"/>
                    <a:pt x="18049" y="1625"/>
                    <a:pt x="18937" y="3107"/>
                  </a:cubicBezTo>
                  <a:cubicBezTo>
                    <a:pt x="19825" y="4588"/>
                    <a:pt x="19233" y="6439"/>
                    <a:pt x="18197" y="7612"/>
                  </a:cubicBezTo>
                  <a:cubicBezTo>
                    <a:pt x="17162" y="8784"/>
                    <a:pt x="15682" y="9278"/>
                    <a:pt x="14055" y="9710"/>
                  </a:cubicBezTo>
                  <a:cubicBezTo>
                    <a:pt x="12427" y="10142"/>
                    <a:pt x="10652" y="10512"/>
                    <a:pt x="10652" y="10759"/>
                  </a:cubicBezTo>
                  <a:cubicBezTo>
                    <a:pt x="10652" y="11006"/>
                    <a:pt x="12427" y="11129"/>
                    <a:pt x="14351" y="11808"/>
                  </a:cubicBezTo>
                  <a:cubicBezTo>
                    <a:pt x="16274" y="12487"/>
                    <a:pt x="18345" y="13721"/>
                    <a:pt x="19677" y="15141"/>
                  </a:cubicBezTo>
                  <a:cubicBezTo>
                    <a:pt x="21008" y="16560"/>
                    <a:pt x="21600" y="18165"/>
                    <a:pt x="21156" y="19276"/>
                  </a:cubicBezTo>
                  <a:cubicBezTo>
                    <a:pt x="20712" y="20387"/>
                    <a:pt x="19233" y="21004"/>
                    <a:pt x="16274" y="21189"/>
                  </a:cubicBezTo>
                  <a:cubicBezTo>
                    <a:pt x="13315" y="21374"/>
                    <a:pt x="8877" y="21127"/>
                    <a:pt x="6214" y="20695"/>
                  </a:cubicBezTo>
                  <a:cubicBezTo>
                    <a:pt x="3551" y="20263"/>
                    <a:pt x="2663" y="19646"/>
                    <a:pt x="3255" y="18597"/>
                  </a:cubicBezTo>
                  <a:cubicBezTo>
                    <a:pt x="3847" y="17548"/>
                    <a:pt x="5918" y="16067"/>
                    <a:pt x="7989" y="14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5921150" y="1314648"/>
              <a:ext cx="158751" cy="161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658" fill="norm" stroke="1" extrusionOk="0">
                  <a:moveTo>
                    <a:pt x="0" y="8136"/>
                  </a:moveTo>
                  <a:cubicBezTo>
                    <a:pt x="1122" y="8946"/>
                    <a:pt x="2244" y="9756"/>
                    <a:pt x="4629" y="9351"/>
                  </a:cubicBezTo>
                  <a:cubicBezTo>
                    <a:pt x="7013" y="8946"/>
                    <a:pt x="10660" y="7326"/>
                    <a:pt x="12483" y="5571"/>
                  </a:cubicBezTo>
                  <a:cubicBezTo>
                    <a:pt x="14307" y="3816"/>
                    <a:pt x="14307" y="1926"/>
                    <a:pt x="13465" y="846"/>
                  </a:cubicBezTo>
                  <a:cubicBezTo>
                    <a:pt x="12623" y="-234"/>
                    <a:pt x="10940" y="-504"/>
                    <a:pt x="8275" y="1386"/>
                  </a:cubicBezTo>
                  <a:cubicBezTo>
                    <a:pt x="5610" y="3276"/>
                    <a:pt x="1964" y="7326"/>
                    <a:pt x="701" y="10701"/>
                  </a:cubicBezTo>
                  <a:cubicBezTo>
                    <a:pt x="-561" y="14076"/>
                    <a:pt x="561" y="16776"/>
                    <a:pt x="2945" y="18531"/>
                  </a:cubicBezTo>
                  <a:cubicBezTo>
                    <a:pt x="5330" y="20286"/>
                    <a:pt x="8977" y="21096"/>
                    <a:pt x="12203" y="20421"/>
                  </a:cubicBezTo>
                  <a:cubicBezTo>
                    <a:pt x="15429" y="19746"/>
                    <a:pt x="18234" y="17586"/>
                    <a:pt x="21039" y="15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6111650" y="1300531"/>
              <a:ext cx="307003" cy="19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089" fill="norm" stroke="1" extrusionOk="0">
                  <a:moveTo>
                    <a:pt x="0" y="3670"/>
                  </a:moveTo>
                  <a:cubicBezTo>
                    <a:pt x="148" y="2045"/>
                    <a:pt x="296" y="419"/>
                    <a:pt x="666" y="70"/>
                  </a:cubicBezTo>
                  <a:cubicBezTo>
                    <a:pt x="1036" y="-278"/>
                    <a:pt x="1627" y="651"/>
                    <a:pt x="2367" y="3206"/>
                  </a:cubicBezTo>
                  <a:cubicBezTo>
                    <a:pt x="3107" y="5761"/>
                    <a:pt x="3995" y="9941"/>
                    <a:pt x="4512" y="12728"/>
                  </a:cubicBezTo>
                  <a:cubicBezTo>
                    <a:pt x="5030" y="15516"/>
                    <a:pt x="5178" y="16909"/>
                    <a:pt x="5104" y="18187"/>
                  </a:cubicBezTo>
                  <a:cubicBezTo>
                    <a:pt x="5030" y="19464"/>
                    <a:pt x="4734" y="20625"/>
                    <a:pt x="4216" y="20974"/>
                  </a:cubicBezTo>
                  <a:cubicBezTo>
                    <a:pt x="3699" y="21322"/>
                    <a:pt x="2959" y="20857"/>
                    <a:pt x="2515" y="19928"/>
                  </a:cubicBezTo>
                  <a:cubicBezTo>
                    <a:pt x="2071" y="18999"/>
                    <a:pt x="1923" y="17606"/>
                    <a:pt x="2441" y="15283"/>
                  </a:cubicBezTo>
                  <a:cubicBezTo>
                    <a:pt x="2959" y="12961"/>
                    <a:pt x="4142" y="9709"/>
                    <a:pt x="5104" y="7851"/>
                  </a:cubicBezTo>
                  <a:cubicBezTo>
                    <a:pt x="6066" y="5993"/>
                    <a:pt x="6805" y="5528"/>
                    <a:pt x="7841" y="5412"/>
                  </a:cubicBezTo>
                  <a:cubicBezTo>
                    <a:pt x="8877" y="5296"/>
                    <a:pt x="10208" y="5528"/>
                    <a:pt x="10948" y="6922"/>
                  </a:cubicBezTo>
                  <a:cubicBezTo>
                    <a:pt x="11688" y="8316"/>
                    <a:pt x="11836" y="10870"/>
                    <a:pt x="11910" y="12845"/>
                  </a:cubicBezTo>
                  <a:cubicBezTo>
                    <a:pt x="11984" y="14819"/>
                    <a:pt x="11984" y="16212"/>
                    <a:pt x="11836" y="17490"/>
                  </a:cubicBezTo>
                  <a:cubicBezTo>
                    <a:pt x="11688" y="18767"/>
                    <a:pt x="11392" y="19928"/>
                    <a:pt x="11170" y="19928"/>
                  </a:cubicBezTo>
                  <a:cubicBezTo>
                    <a:pt x="10948" y="19928"/>
                    <a:pt x="10800" y="18767"/>
                    <a:pt x="11392" y="15864"/>
                  </a:cubicBezTo>
                  <a:cubicBezTo>
                    <a:pt x="11984" y="12961"/>
                    <a:pt x="13315" y="8316"/>
                    <a:pt x="14721" y="5645"/>
                  </a:cubicBezTo>
                  <a:cubicBezTo>
                    <a:pt x="16126" y="2974"/>
                    <a:pt x="17605" y="2277"/>
                    <a:pt x="18715" y="2161"/>
                  </a:cubicBezTo>
                  <a:cubicBezTo>
                    <a:pt x="19825" y="2045"/>
                    <a:pt x="20564" y="2509"/>
                    <a:pt x="21008" y="3903"/>
                  </a:cubicBezTo>
                  <a:cubicBezTo>
                    <a:pt x="21452" y="5296"/>
                    <a:pt x="21600" y="7619"/>
                    <a:pt x="21304" y="10057"/>
                  </a:cubicBezTo>
                  <a:cubicBezTo>
                    <a:pt x="21008" y="12496"/>
                    <a:pt x="20268" y="15051"/>
                    <a:pt x="19529" y="17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6565699" y="1174668"/>
              <a:ext cx="155552" cy="326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369" fill="norm" stroke="1" extrusionOk="0">
                  <a:moveTo>
                    <a:pt x="20886" y="452"/>
                  </a:moveTo>
                  <a:cubicBezTo>
                    <a:pt x="19181" y="175"/>
                    <a:pt x="17475" y="-102"/>
                    <a:pt x="16054" y="36"/>
                  </a:cubicBezTo>
                  <a:cubicBezTo>
                    <a:pt x="14633" y="175"/>
                    <a:pt x="13497" y="729"/>
                    <a:pt x="10939" y="2460"/>
                  </a:cubicBezTo>
                  <a:cubicBezTo>
                    <a:pt x="8381" y="4190"/>
                    <a:pt x="4402" y="7098"/>
                    <a:pt x="2128" y="10075"/>
                  </a:cubicBezTo>
                  <a:cubicBezTo>
                    <a:pt x="-146" y="13052"/>
                    <a:pt x="-714" y="16098"/>
                    <a:pt x="991" y="18036"/>
                  </a:cubicBezTo>
                  <a:cubicBezTo>
                    <a:pt x="2697" y="19975"/>
                    <a:pt x="6675" y="20806"/>
                    <a:pt x="9375" y="21152"/>
                  </a:cubicBezTo>
                  <a:cubicBezTo>
                    <a:pt x="12075" y="21498"/>
                    <a:pt x="13497" y="21360"/>
                    <a:pt x="14918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6726378" y="1224334"/>
              <a:ext cx="208436" cy="39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20" fill="norm" stroke="1" extrusionOk="0">
                  <a:moveTo>
                    <a:pt x="4661" y="7977"/>
                  </a:moveTo>
                  <a:cubicBezTo>
                    <a:pt x="4013" y="9806"/>
                    <a:pt x="3365" y="11634"/>
                    <a:pt x="2717" y="13520"/>
                  </a:cubicBezTo>
                  <a:cubicBezTo>
                    <a:pt x="2069" y="15406"/>
                    <a:pt x="1421" y="17349"/>
                    <a:pt x="881" y="18777"/>
                  </a:cubicBezTo>
                  <a:cubicBezTo>
                    <a:pt x="341" y="20206"/>
                    <a:pt x="-91" y="21120"/>
                    <a:pt x="17" y="21292"/>
                  </a:cubicBezTo>
                  <a:cubicBezTo>
                    <a:pt x="125" y="21463"/>
                    <a:pt x="773" y="20892"/>
                    <a:pt x="2285" y="18892"/>
                  </a:cubicBezTo>
                  <a:cubicBezTo>
                    <a:pt x="3797" y="16892"/>
                    <a:pt x="6173" y="13463"/>
                    <a:pt x="8333" y="10377"/>
                  </a:cubicBezTo>
                  <a:cubicBezTo>
                    <a:pt x="10493" y="7292"/>
                    <a:pt x="12437" y="4549"/>
                    <a:pt x="13949" y="2777"/>
                  </a:cubicBezTo>
                  <a:cubicBezTo>
                    <a:pt x="15461" y="1006"/>
                    <a:pt x="16541" y="206"/>
                    <a:pt x="17513" y="34"/>
                  </a:cubicBezTo>
                  <a:cubicBezTo>
                    <a:pt x="18485" y="-137"/>
                    <a:pt x="19349" y="320"/>
                    <a:pt x="20105" y="1634"/>
                  </a:cubicBezTo>
                  <a:cubicBezTo>
                    <a:pt x="20861" y="2949"/>
                    <a:pt x="21509" y="5120"/>
                    <a:pt x="21185" y="6720"/>
                  </a:cubicBezTo>
                  <a:cubicBezTo>
                    <a:pt x="20861" y="8320"/>
                    <a:pt x="19565" y="9349"/>
                    <a:pt x="17729" y="9863"/>
                  </a:cubicBezTo>
                  <a:cubicBezTo>
                    <a:pt x="15893" y="10377"/>
                    <a:pt x="13517" y="10377"/>
                    <a:pt x="11141" y="1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6943500" y="1137131"/>
              <a:ext cx="12461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8498" y="0"/>
                  </a:moveTo>
                  <a:cubicBezTo>
                    <a:pt x="10269" y="122"/>
                    <a:pt x="12039" y="244"/>
                    <a:pt x="13987" y="915"/>
                  </a:cubicBezTo>
                  <a:cubicBezTo>
                    <a:pt x="15934" y="1586"/>
                    <a:pt x="18059" y="2807"/>
                    <a:pt x="19475" y="4393"/>
                  </a:cubicBezTo>
                  <a:cubicBezTo>
                    <a:pt x="20892" y="5980"/>
                    <a:pt x="21600" y="7932"/>
                    <a:pt x="19652" y="10251"/>
                  </a:cubicBezTo>
                  <a:cubicBezTo>
                    <a:pt x="17705" y="12569"/>
                    <a:pt x="13102" y="15254"/>
                    <a:pt x="9384" y="17207"/>
                  </a:cubicBezTo>
                  <a:cubicBezTo>
                    <a:pt x="5666" y="19159"/>
                    <a:pt x="2833" y="203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7134000" y="148003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56366" y="2395622"/>
              <a:ext cx="325322" cy="441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32" fill="norm" stroke="1" extrusionOk="0">
                  <a:moveTo>
                    <a:pt x="12893" y="2083"/>
                  </a:moveTo>
                  <a:cubicBezTo>
                    <a:pt x="12754" y="1573"/>
                    <a:pt x="12614" y="1064"/>
                    <a:pt x="12196" y="707"/>
                  </a:cubicBezTo>
                  <a:cubicBezTo>
                    <a:pt x="11778" y="351"/>
                    <a:pt x="11081" y="147"/>
                    <a:pt x="10315" y="45"/>
                  </a:cubicBezTo>
                  <a:cubicBezTo>
                    <a:pt x="9548" y="-57"/>
                    <a:pt x="8712" y="-57"/>
                    <a:pt x="7388" y="860"/>
                  </a:cubicBezTo>
                  <a:cubicBezTo>
                    <a:pt x="6065" y="1777"/>
                    <a:pt x="4253" y="3611"/>
                    <a:pt x="2720" y="6158"/>
                  </a:cubicBezTo>
                  <a:cubicBezTo>
                    <a:pt x="1187" y="8705"/>
                    <a:pt x="-67" y="11966"/>
                    <a:pt x="3" y="14513"/>
                  </a:cubicBezTo>
                  <a:cubicBezTo>
                    <a:pt x="72" y="17060"/>
                    <a:pt x="1466" y="18894"/>
                    <a:pt x="3278" y="20015"/>
                  </a:cubicBezTo>
                  <a:cubicBezTo>
                    <a:pt x="5089" y="21135"/>
                    <a:pt x="7319" y="21543"/>
                    <a:pt x="9548" y="20983"/>
                  </a:cubicBezTo>
                  <a:cubicBezTo>
                    <a:pt x="11778" y="20422"/>
                    <a:pt x="14008" y="18894"/>
                    <a:pt x="15332" y="17620"/>
                  </a:cubicBezTo>
                  <a:cubicBezTo>
                    <a:pt x="16656" y="16347"/>
                    <a:pt x="17074" y="15328"/>
                    <a:pt x="17352" y="14462"/>
                  </a:cubicBezTo>
                  <a:cubicBezTo>
                    <a:pt x="17631" y="13596"/>
                    <a:pt x="17770" y="12883"/>
                    <a:pt x="17492" y="12475"/>
                  </a:cubicBezTo>
                  <a:cubicBezTo>
                    <a:pt x="17213" y="12068"/>
                    <a:pt x="16516" y="11966"/>
                    <a:pt x="15959" y="12169"/>
                  </a:cubicBezTo>
                  <a:cubicBezTo>
                    <a:pt x="15401" y="12373"/>
                    <a:pt x="14983" y="12883"/>
                    <a:pt x="14705" y="13647"/>
                  </a:cubicBezTo>
                  <a:cubicBezTo>
                    <a:pt x="14426" y="14411"/>
                    <a:pt x="14287" y="15430"/>
                    <a:pt x="14356" y="16398"/>
                  </a:cubicBezTo>
                  <a:cubicBezTo>
                    <a:pt x="14426" y="17366"/>
                    <a:pt x="14705" y="18283"/>
                    <a:pt x="15123" y="18945"/>
                  </a:cubicBezTo>
                  <a:cubicBezTo>
                    <a:pt x="15541" y="19607"/>
                    <a:pt x="16098" y="20015"/>
                    <a:pt x="16725" y="20218"/>
                  </a:cubicBezTo>
                  <a:cubicBezTo>
                    <a:pt x="17352" y="20422"/>
                    <a:pt x="18049" y="20422"/>
                    <a:pt x="18816" y="19862"/>
                  </a:cubicBezTo>
                  <a:cubicBezTo>
                    <a:pt x="19582" y="19301"/>
                    <a:pt x="20418" y="18181"/>
                    <a:pt x="20906" y="17213"/>
                  </a:cubicBezTo>
                  <a:cubicBezTo>
                    <a:pt x="21394" y="16245"/>
                    <a:pt x="21533" y="15430"/>
                    <a:pt x="21324" y="14615"/>
                  </a:cubicBezTo>
                  <a:cubicBezTo>
                    <a:pt x="21115" y="13800"/>
                    <a:pt x="20558" y="12985"/>
                    <a:pt x="20000" y="12730"/>
                  </a:cubicBezTo>
                  <a:cubicBezTo>
                    <a:pt x="19443" y="12475"/>
                    <a:pt x="18885" y="12781"/>
                    <a:pt x="18328" y="1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532894" y="2630327"/>
              <a:ext cx="168557" cy="183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45" fill="norm" stroke="1" extrusionOk="0">
                  <a:moveTo>
                    <a:pt x="441" y="2100"/>
                  </a:moveTo>
                  <a:cubicBezTo>
                    <a:pt x="711" y="6763"/>
                    <a:pt x="981" y="11427"/>
                    <a:pt x="981" y="14372"/>
                  </a:cubicBezTo>
                  <a:cubicBezTo>
                    <a:pt x="981" y="17318"/>
                    <a:pt x="711" y="18545"/>
                    <a:pt x="441" y="18545"/>
                  </a:cubicBezTo>
                  <a:cubicBezTo>
                    <a:pt x="171" y="18545"/>
                    <a:pt x="-99" y="17318"/>
                    <a:pt x="36" y="15231"/>
                  </a:cubicBezTo>
                  <a:cubicBezTo>
                    <a:pt x="171" y="13145"/>
                    <a:pt x="711" y="10200"/>
                    <a:pt x="1521" y="7622"/>
                  </a:cubicBezTo>
                  <a:cubicBezTo>
                    <a:pt x="2331" y="5045"/>
                    <a:pt x="3411" y="2836"/>
                    <a:pt x="4626" y="1486"/>
                  </a:cubicBezTo>
                  <a:cubicBezTo>
                    <a:pt x="5841" y="136"/>
                    <a:pt x="7191" y="-355"/>
                    <a:pt x="8406" y="750"/>
                  </a:cubicBezTo>
                  <a:cubicBezTo>
                    <a:pt x="9621" y="1854"/>
                    <a:pt x="10701" y="4554"/>
                    <a:pt x="11241" y="6763"/>
                  </a:cubicBezTo>
                  <a:cubicBezTo>
                    <a:pt x="11781" y="8972"/>
                    <a:pt x="11781" y="10690"/>
                    <a:pt x="11781" y="12163"/>
                  </a:cubicBezTo>
                  <a:cubicBezTo>
                    <a:pt x="11781" y="13636"/>
                    <a:pt x="11781" y="14863"/>
                    <a:pt x="11646" y="14740"/>
                  </a:cubicBezTo>
                  <a:cubicBezTo>
                    <a:pt x="11511" y="14618"/>
                    <a:pt x="11241" y="13145"/>
                    <a:pt x="11916" y="10690"/>
                  </a:cubicBezTo>
                  <a:cubicBezTo>
                    <a:pt x="12591" y="8236"/>
                    <a:pt x="14211" y="4800"/>
                    <a:pt x="15561" y="2713"/>
                  </a:cubicBezTo>
                  <a:cubicBezTo>
                    <a:pt x="16911" y="627"/>
                    <a:pt x="17991" y="-110"/>
                    <a:pt x="18936" y="13"/>
                  </a:cubicBezTo>
                  <a:cubicBezTo>
                    <a:pt x="19881" y="136"/>
                    <a:pt x="20691" y="1118"/>
                    <a:pt x="21096" y="4800"/>
                  </a:cubicBezTo>
                  <a:cubicBezTo>
                    <a:pt x="21501" y="8481"/>
                    <a:pt x="21501" y="14863"/>
                    <a:pt x="21501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750134" y="2595196"/>
              <a:ext cx="134626" cy="49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523" fill="norm" stroke="1" extrusionOk="0">
                  <a:moveTo>
                    <a:pt x="3323" y="3113"/>
                  </a:moveTo>
                  <a:cubicBezTo>
                    <a:pt x="3323" y="6941"/>
                    <a:pt x="3323" y="10769"/>
                    <a:pt x="3157" y="13685"/>
                  </a:cubicBezTo>
                  <a:cubicBezTo>
                    <a:pt x="2991" y="16601"/>
                    <a:pt x="2658" y="18607"/>
                    <a:pt x="2492" y="19837"/>
                  </a:cubicBezTo>
                  <a:cubicBezTo>
                    <a:pt x="2326" y="21067"/>
                    <a:pt x="2326" y="21523"/>
                    <a:pt x="2160" y="21523"/>
                  </a:cubicBezTo>
                  <a:cubicBezTo>
                    <a:pt x="1994" y="21523"/>
                    <a:pt x="1662" y="21067"/>
                    <a:pt x="1163" y="19245"/>
                  </a:cubicBezTo>
                  <a:cubicBezTo>
                    <a:pt x="665" y="17422"/>
                    <a:pt x="0" y="14232"/>
                    <a:pt x="0" y="11270"/>
                  </a:cubicBezTo>
                  <a:cubicBezTo>
                    <a:pt x="0" y="8308"/>
                    <a:pt x="665" y="5574"/>
                    <a:pt x="1495" y="3888"/>
                  </a:cubicBezTo>
                  <a:cubicBezTo>
                    <a:pt x="2326" y="2201"/>
                    <a:pt x="3323" y="1564"/>
                    <a:pt x="4320" y="1062"/>
                  </a:cubicBezTo>
                  <a:cubicBezTo>
                    <a:pt x="5317" y="561"/>
                    <a:pt x="6314" y="196"/>
                    <a:pt x="7975" y="60"/>
                  </a:cubicBezTo>
                  <a:cubicBezTo>
                    <a:pt x="9637" y="-77"/>
                    <a:pt x="11963" y="14"/>
                    <a:pt x="14123" y="424"/>
                  </a:cubicBezTo>
                  <a:cubicBezTo>
                    <a:pt x="16283" y="834"/>
                    <a:pt x="18277" y="1564"/>
                    <a:pt x="19606" y="2612"/>
                  </a:cubicBezTo>
                  <a:cubicBezTo>
                    <a:pt x="20935" y="3660"/>
                    <a:pt x="21600" y="5027"/>
                    <a:pt x="20769" y="6166"/>
                  </a:cubicBezTo>
                  <a:cubicBezTo>
                    <a:pt x="19938" y="7305"/>
                    <a:pt x="17612" y="8217"/>
                    <a:pt x="15618" y="8764"/>
                  </a:cubicBezTo>
                  <a:cubicBezTo>
                    <a:pt x="13625" y="9310"/>
                    <a:pt x="11963" y="9493"/>
                    <a:pt x="10302" y="9401"/>
                  </a:cubicBezTo>
                  <a:cubicBezTo>
                    <a:pt x="8640" y="9310"/>
                    <a:pt x="6978" y="8946"/>
                    <a:pt x="5317" y="8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949100" y="2360564"/>
              <a:ext cx="311151" cy="43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1322" y="15443"/>
                  </a:moveTo>
                  <a:cubicBezTo>
                    <a:pt x="1176" y="14922"/>
                    <a:pt x="1029" y="14400"/>
                    <a:pt x="808" y="13722"/>
                  </a:cubicBezTo>
                  <a:cubicBezTo>
                    <a:pt x="588" y="13043"/>
                    <a:pt x="294" y="12209"/>
                    <a:pt x="147" y="12104"/>
                  </a:cubicBezTo>
                  <a:cubicBezTo>
                    <a:pt x="0" y="12000"/>
                    <a:pt x="0" y="12626"/>
                    <a:pt x="0" y="14035"/>
                  </a:cubicBezTo>
                  <a:cubicBezTo>
                    <a:pt x="0" y="15443"/>
                    <a:pt x="0" y="17635"/>
                    <a:pt x="147" y="18991"/>
                  </a:cubicBezTo>
                  <a:cubicBezTo>
                    <a:pt x="294" y="20348"/>
                    <a:pt x="588" y="20870"/>
                    <a:pt x="1102" y="21183"/>
                  </a:cubicBezTo>
                  <a:cubicBezTo>
                    <a:pt x="1616" y="21496"/>
                    <a:pt x="2351" y="21600"/>
                    <a:pt x="3380" y="20817"/>
                  </a:cubicBezTo>
                  <a:cubicBezTo>
                    <a:pt x="4408" y="20035"/>
                    <a:pt x="5731" y="18365"/>
                    <a:pt x="6465" y="17113"/>
                  </a:cubicBezTo>
                  <a:cubicBezTo>
                    <a:pt x="7200" y="15861"/>
                    <a:pt x="7347" y="15026"/>
                    <a:pt x="7420" y="14922"/>
                  </a:cubicBezTo>
                  <a:cubicBezTo>
                    <a:pt x="7494" y="14817"/>
                    <a:pt x="7494" y="15443"/>
                    <a:pt x="7494" y="16017"/>
                  </a:cubicBezTo>
                  <a:cubicBezTo>
                    <a:pt x="7494" y="16591"/>
                    <a:pt x="7494" y="17113"/>
                    <a:pt x="7641" y="17635"/>
                  </a:cubicBezTo>
                  <a:cubicBezTo>
                    <a:pt x="7788" y="18157"/>
                    <a:pt x="8082" y="18678"/>
                    <a:pt x="8596" y="18991"/>
                  </a:cubicBezTo>
                  <a:cubicBezTo>
                    <a:pt x="9110" y="19304"/>
                    <a:pt x="9845" y="19409"/>
                    <a:pt x="10433" y="19200"/>
                  </a:cubicBezTo>
                  <a:cubicBezTo>
                    <a:pt x="11020" y="18991"/>
                    <a:pt x="11461" y="18470"/>
                    <a:pt x="12563" y="16539"/>
                  </a:cubicBezTo>
                  <a:cubicBezTo>
                    <a:pt x="13665" y="14609"/>
                    <a:pt x="15429" y="11270"/>
                    <a:pt x="16604" y="8452"/>
                  </a:cubicBezTo>
                  <a:cubicBezTo>
                    <a:pt x="17780" y="5635"/>
                    <a:pt x="18367" y="3339"/>
                    <a:pt x="18661" y="1930"/>
                  </a:cubicBezTo>
                  <a:cubicBezTo>
                    <a:pt x="18955" y="522"/>
                    <a:pt x="18955" y="0"/>
                    <a:pt x="18735" y="0"/>
                  </a:cubicBezTo>
                  <a:cubicBezTo>
                    <a:pt x="18514" y="0"/>
                    <a:pt x="18073" y="522"/>
                    <a:pt x="17192" y="2765"/>
                  </a:cubicBezTo>
                  <a:cubicBezTo>
                    <a:pt x="16310" y="5009"/>
                    <a:pt x="14988" y="8974"/>
                    <a:pt x="14473" y="12000"/>
                  </a:cubicBezTo>
                  <a:cubicBezTo>
                    <a:pt x="13959" y="15026"/>
                    <a:pt x="14253" y="17113"/>
                    <a:pt x="14694" y="18313"/>
                  </a:cubicBezTo>
                  <a:cubicBezTo>
                    <a:pt x="15135" y="19513"/>
                    <a:pt x="15722" y="19826"/>
                    <a:pt x="16898" y="19252"/>
                  </a:cubicBezTo>
                  <a:cubicBezTo>
                    <a:pt x="18073" y="18678"/>
                    <a:pt x="19837" y="17217"/>
                    <a:pt x="21600" y="15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150184" y="2578581"/>
              <a:ext cx="110067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54" y="21600"/>
                  </a:moveTo>
                  <a:cubicBezTo>
                    <a:pt x="2077" y="21600"/>
                    <a:pt x="0" y="21600"/>
                    <a:pt x="0" y="18000"/>
                  </a:cubicBezTo>
                  <a:cubicBezTo>
                    <a:pt x="0" y="14400"/>
                    <a:pt x="2077" y="7200"/>
                    <a:pt x="6023" y="3600"/>
                  </a:cubicBezTo>
                  <a:cubicBezTo>
                    <a:pt x="9969" y="0"/>
                    <a:pt x="157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1295721" y="2543165"/>
              <a:ext cx="199480" cy="167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143" fill="norm" stroke="1" extrusionOk="0">
                  <a:moveTo>
                    <a:pt x="2304" y="10062"/>
                  </a:moveTo>
                  <a:cubicBezTo>
                    <a:pt x="3429" y="10062"/>
                    <a:pt x="4554" y="10062"/>
                    <a:pt x="5792" y="9262"/>
                  </a:cubicBezTo>
                  <a:cubicBezTo>
                    <a:pt x="7029" y="8462"/>
                    <a:pt x="8379" y="6862"/>
                    <a:pt x="9167" y="5129"/>
                  </a:cubicBezTo>
                  <a:cubicBezTo>
                    <a:pt x="9954" y="3395"/>
                    <a:pt x="10179" y="1529"/>
                    <a:pt x="9504" y="595"/>
                  </a:cubicBezTo>
                  <a:cubicBezTo>
                    <a:pt x="8829" y="-338"/>
                    <a:pt x="7254" y="-338"/>
                    <a:pt x="5454" y="1795"/>
                  </a:cubicBezTo>
                  <a:cubicBezTo>
                    <a:pt x="3654" y="3929"/>
                    <a:pt x="1629" y="8195"/>
                    <a:pt x="616" y="11395"/>
                  </a:cubicBezTo>
                  <a:cubicBezTo>
                    <a:pt x="-396" y="14595"/>
                    <a:pt x="-396" y="16729"/>
                    <a:pt x="2417" y="18329"/>
                  </a:cubicBezTo>
                  <a:cubicBezTo>
                    <a:pt x="5229" y="19929"/>
                    <a:pt x="10854" y="20995"/>
                    <a:pt x="14454" y="21129"/>
                  </a:cubicBezTo>
                  <a:cubicBezTo>
                    <a:pt x="18054" y="21262"/>
                    <a:pt x="19629" y="20462"/>
                    <a:pt x="21204" y="19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576008" y="18936"/>
              <a:ext cx="159148" cy="34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15" fill="norm" stroke="1" extrusionOk="0">
                  <a:moveTo>
                    <a:pt x="15850" y="5174"/>
                  </a:moveTo>
                  <a:cubicBezTo>
                    <a:pt x="15850" y="4384"/>
                    <a:pt x="15850" y="3594"/>
                    <a:pt x="15990" y="2672"/>
                  </a:cubicBezTo>
                  <a:cubicBezTo>
                    <a:pt x="16130" y="1750"/>
                    <a:pt x="16411" y="696"/>
                    <a:pt x="15850" y="235"/>
                  </a:cubicBezTo>
                  <a:cubicBezTo>
                    <a:pt x="15289" y="-226"/>
                    <a:pt x="13886" y="-94"/>
                    <a:pt x="11642" y="1420"/>
                  </a:cubicBezTo>
                  <a:cubicBezTo>
                    <a:pt x="9398" y="2935"/>
                    <a:pt x="6312" y="5833"/>
                    <a:pt x="4208" y="8730"/>
                  </a:cubicBezTo>
                  <a:cubicBezTo>
                    <a:pt x="2104" y="11628"/>
                    <a:pt x="982" y="14525"/>
                    <a:pt x="421" y="16435"/>
                  </a:cubicBezTo>
                  <a:cubicBezTo>
                    <a:pt x="-140" y="18345"/>
                    <a:pt x="-140" y="19267"/>
                    <a:pt x="421" y="19991"/>
                  </a:cubicBezTo>
                  <a:cubicBezTo>
                    <a:pt x="982" y="20715"/>
                    <a:pt x="2104" y="21242"/>
                    <a:pt x="4348" y="21308"/>
                  </a:cubicBezTo>
                  <a:cubicBezTo>
                    <a:pt x="6592" y="21374"/>
                    <a:pt x="9959" y="20979"/>
                    <a:pt x="12904" y="20189"/>
                  </a:cubicBezTo>
                  <a:cubicBezTo>
                    <a:pt x="15850" y="19398"/>
                    <a:pt x="18374" y="18213"/>
                    <a:pt x="19777" y="17094"/>
                  </a:cubicBezTo>
                  <a:cubicBezTo>
                    <a:pt x="21179" y="15974"/>
                    <a:pt x="21460" y="14920"/>
                    <a:pt x="20618" y="14394"/>
                  </a:cubicBezTo>
                  <a:cubicBezTo>
                    <a:pt x="19777" y="13867"/>
                    <a:pt x="17813" y="13867"/>
                    <a:pt x="15990" y="14394"/>
                  </a:cubicBezTo>
                  <a:cubicBezTo>
                    <a:pt x="14166" y="14920"/>
                    <a:pt x="12483" y="15974"/>
                    <a:pt x="10800" y="17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4797200" y="254481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4809900" y="165581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4892450" y="165581"/>
              <a:ext cx="107951" cy="8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0" y="13563"/>
                  </a:moveTo>
                  <a:cubicBezTo>
                    <a:pt x="0" y="16577"/>
                    <a:pt x="0" y="19591"/>
                    <a:pt x="1059" y="20595"/>
                  </a:cubicBezTo>
                  <a:cubicBezTo>
                    <a:pt x="2118" y="21600"/>
                    <a:pt x="4235" y="20595"/>
                    <a:pt x="7835" y="16828"/>
                  </a:cubicBezTo>
                  <a:cubicBezTo>
                    <a:pt x="11435" y="13060"/>
                    <a:pt x="16518" y="65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5000400" y="143127"/>
              <a:ext cx="247651" cy="14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11442"/>
                  </a:moveTo>
                  <a:cubicBezTo>
                    <a:pt x="923" y="11442"/>
                    <a:pt x="1846" y="11442"/>
                    <a:pt x="2954" y="10377"/>
                  </a:cubicBezTo>
                  <a:cubicBezTo>
                    <a:pt x="4062" y="9312"/>
                    <a:pt x="5354" y="7183"/>
                    <a:pt x="6185" y="5053"/>
                  </a:cubicBezTo>
                  <a:cubicBezTo>
                    <a:pt x="7015" y="2923"/>
                    <a:pt x="7385" y="794"/>
                    <a:pt x="7200" y="185"/>
                  </a:cubicBezTo>
                  <a:cubicBezTo>
                    <a:pt x="7015" y="-423"/>
                    <a:pt x="6277" y="490"/>
                    <a:pt x="5446" y="2619"/>
                  </a:cubicBezTo>
                  <a:cubicBezTo>
                    <a:pt x="4615" y="4749"/>
                    <a:pt x="3692" y="8095"/>
                    <a:pt x="3138" y="10681"/>
                  </a:cubicBezTo>
                  <a:cubicBezTo>
                    <a:pt x="2585" y="13267"/>
                    <a:pt x="2400" y="15092"/>
                    <a:pt x="2585" y="16614"/>
                  </a:cubicBezTo>
                  <a:cubicBezTo>
                    <a:pt x="2769" y="18135"/>
                    <a:pt x="3323" y="19352"/>
                    <a:pt x="4062" y="19656"/>
                  </a:cubicBezTo>
                  <a:cubicBezTo>
                    <a:pt x="4800" y="19960"/>
                    <a:pt x="5723" y="19352"/>
                    <a:pt x="6923" y="17526"/>
                  </a:cubicBezTo>
                  <a:cubicBezTo>
                    <a:pt x="8123" y="15701"/>
                    <a:pt x="9600" y="12659"/>
                    <a:pt x="10708" y="10073"/>
                  </a:cubicBezTo>
                  <a:cubicBezTo>
                    <a:pt x="11815" y="7487"/>
                    <a:pt x="12554" y="5357"/>
                    <a:pt x="12923" y="5662"/>
                  </a:cubicBezTo>
                  <a:cubicBezTo>
                    <a:pt x="13292" y="5966"/>
                    <a:pt x="13292" y="8704"/>
                    <a:pt x="13200" y="10985"/>
                  </a:cubicBezTo>
                  <a:cubicBezTo>
                    <a:pt x="13108" y="13267"/>
                    <a:pt x="12923" y="15092"/>
                    <a:pt x="12646" y="17070"/>
                  </a:cubicBezTo>
                  <a:cubicBezTo>
                    <a:pt x="12369" y="19047"/>
                    <a:pt x="12000" y="21177"/>
                    <a:pt x="11908" y="21177"/>
                  </a:cubicBezTo>
                  <a:cubicBezTo>
                    <a:pt x="11815" y="21177"/>
                    <a:pt x="12000" y="19047"/>
                    <a:pt x="12646" y="16005"/>
                  </a:cubicBezTo>
                  <a:cubicBezTo>
                    <a:pt x="13292" y="12963"/>
                    <a:pt x="14400" y="9008"/>
                    <a:pt x="15231" y="6422"/>
                  </a:cubicBezTo>
                  <a:cubicBezTo>
                    <a:pt x="16062" y="3836"/>
                    <a:pt x="16615" y="2619"/>
                    <a:pt x="17354" y="2011"/>
                  </a:cubicBezTo>
                  <a:cubicBezTo>
                    <a:pt x="18092" y="1402"/>
                    <a:pt x="19015" y="1402"/>
                    <a:pt x="19754" y="4597"/>
                  </a:cubicBezTo>
                  <a:cubicBezTo>
                    <a:pt x="20492" y="7791"/>
                    <a:pt x="21046" y="14180"/>
                    <a:pt x="21600" y="2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4848000" y="169351"/>
              <a:ext cx="69851" cy="11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7" fill="norm" stroke="1" extrusionOk="0">
                  <a:moveTo>
                    <a:pt x="0" y="7687"/>
                  </a:moveTo>
                  <a:cubicBezTo>
                    <a:pt x="655" y="5687"/>
                    <a:pt x="1309" y="3687"/>
                    <a:pt x="3273" y="2087"/>
                  </a:cubicBezTo>
                  <a:cubicBezTo>
                    <a:pt x="5236" y="487"/>
                    <a:pt x="8509" y="-713"/>
                    <a:pt x="10800" y="487"/>
                  </a:cubicBezTo>
                  <a:cubicBezTo>
                    <a:pt x="13091" y="1687"/>
                    <a:pt x="14400" y="5287"/>
                    <a:pt x="16036" y="9087"/>
                  </a:cubicBezTo>
                  <a:cubicBezTo>
                    <a:pt x="17673" y="12887"/>
                    <a:pt x="19636" y="16887"/>
                    <a:pt x="21600" y="20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4670200" y="400531"/>
              <a:ext cx="406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6200"/>
                    <a:pt x="6750" y="10800"/>
                    <a:pt x="10350" y="7200"/>
                  </a:cubicBezTo>
                  <a:cubicBezTo>
                    <a:pt x="13950" y="3600"/>
                    <a:pt x="1777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984441" y="343381"/>
              <a:ext cx="23821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015" y="21600"/>
                  </a:moveTo>
                  <a:cubicBezTo>
                    <a:pt x="1059" y="21120"/>
                    <a:pt x="103" y="20640"/>
                    <a:pt x="8" y="19680"/>
                  </a:cubicBezTo>
                  <a:cubicBezTo>
                    <a:pt x="-88" y="18720"/>
                    <a:pt x="677" y="17280"/>
                    <a:pt x="4404" y="13920"/>
                  </a:cubicBezTo>
                  <a:cubicBezTo>
                    <a:pt x="8131" y="10560"/>
                    <a:pt x="14822" y="5280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5375050" y="159231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5375050" y="324331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5740422" y="137022"/>
              <a:ext cx="137925" cy="51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426" fill="norm" stroke="1" extrusionOk="0">
                  <a:moveTo>
                    <a:pt x="8063" y="8561"/>
                  </a:moveTo>
                  <a:cubicBezTo>
                    <a:pt x="8063" y="11458"/>
                    <a:pt x="8063" y="14356"/>
                    <a:pt x="8063" y="16288"/>
                  </a:cubicBezTo>
                  <a:cubicBezTo>
                    <a:pt x="8063" y="18219"/>
                    <a:pt x="8063" y="19185"/>
                    <a:pt x="7428" y="19975"/>
                  </a:cubicBezTo>
                  <a:cubicBezTo>
                    <a:pt x="6792" y="20766"/>
                    <a:pt x="5522" y="21380"/>
                    <a:pt x="4251" y="21424"/>
                  </a:cubicBezTo>
                  <a:cubicBezTo>
                    <a:pt x="2980" y="21468"/>
                    <a:pt x="1710" y="20941"/>
                    <a:pt x="916" y="19185"/>
                  </a:cubicBezTo>
                  <a:cubicBezTo>
                    <a:pt x="122" y="17429"/>
                    <a:pt x="-196" y="14444"/>
                    <a:pt x="122" y="11414"/>
                  </a:cubicBezTo>
                  <a:cubicBezTo>
                    <a:pt x="439" y="8385"/>
                    <a:pt x="1392" y="5312"/>
                    <a:pt x="2663" y="3380"/>
                  </a:cubicBezTo>
                  <a:cubicBezTo>
                    <a:pt x="3933" y="1448"/>
                    <a:pt x="5522" y="658"/>
                    <a:pt x="7110" y="263"/>
                  </a:cubicBezTo>
                  <a:cubicBezTo>
                    <a:pt x="8698" y="-132"/>
                    <a:pt x="10286" y="-132"/>
                    <a:pt x="12828" y="614"/>
                  </a:cubicBezTo>
                  <a:cubicBezTo>
                    <a:pt x="15369" y="1361"/>
                    <a:pt x="18863" y="2853"/>
                    <a:pt x="20133" y="4214"/>
                  </a:cubicBezTo>
                  <a:cubicBezTo>
                    <a:pt x="21404" y="5575"/>
                    <a:pt x="20451" y="6805"/>
                    <a:pt x="18069" y="7727"/>
                  </a:cubicBezTo>
                  <a:cubicBezTo>
                    <a:pt x="15686" y="8648"/>
                    <a:pt x="11875" y="9263"/>
                    <a:pt x="9016" y="9570"/>
                  </a:cubicBezTo>
                  <a:cubicBezTo>
                    <a:pt x="6157" y="9878"/>
                    <a:pt x="4251" y="9878"/>
                    <a:pt x="3139" y="9483"/>
                  </a:cubicBezTo>
                  <a:cubicBezTo>
                    <a:pt x="2028" y="9088"/>
                    <a:pt x="1710" y="8297"/>
                    <a:pt x="1392" y="7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5908450" y="127481"/>
              <a:ext cx="190501" cy="23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5254"/>
                  </a:moveTo>
                  <a:cubicBezTo>
                    <a:pt x="1680" y="5059"/>
                    <a:pt x="3360" y="4865"/>
                    <a:pt x="4920" y="6324"/>
                  </a:cubicBezTo>
                  <a:cubicBezTo>
                    <a:pt x="6480" y="7784"/>
                    <a:pt x="7920" y="10897"/>
                    <a:pt x="8280" y="13524"/>
                  </a:cubicBezTo>
                  <a:cubicBezTo>
                    <a:pt x="8640" y="16151"/>
                    <a:pt x="7920" y="18292"/>
                    <a:pt x="6840" y="19654"/>
                  </a:cubicBezTo>
                  <a:cubicBezTo>
                    <a:pt x="5760" y="21016"/>
                    <a:pt x="4320" y="21600"/>
                    <a:pt x="3480" y="21405"/>
                  </a:cubicBezTo>
                  <a:cubicBezTo>
                    <a:pt x="2640" y="21211"/>
                    <a:pt x="2400" y="20238"/>
                    <a:pt x="3240" y="17708"/>
                  </a:cubicBezTo>
                  <a:cubicBezTo>
                    <a:pt x="4080" y="15178"/>
                    <a:pt x="6000" y="11092"/>
                    <a:pt x="8160" y="8659"/>
                  </a:cubicBezTo>
                  <a:cubicBezTo>
                    <a:pt x="10320" y="6227"/>
                    <a:pt x="12720" y="5449"/>
                    <a:pt x="14760" y="5741"/>
                  </a:cubicBezTo>
                  <a:cubicBezTo>
                    <a:pt x="16800" y="6032"/>
                    <a:pt x="18480" y="7395"/>
                    <a:pt x="19320" y="9049"/>
                  </a:cubicBezTo>
                  <a:cubicBezTo>
                    <a:pt x="20160" y="10703"/>
                    <a:pt x="20160" y="12649"/>
                    <a:pt x="20040" y="14108"/>
                  </a:cubicBezTo>
                  <a:cubicBezTo>
                    <a:pt x="19920" y="15568"/>
                    <a:pt x="19680" y="16541"/>
                    <a:pt x="19200" y="16638"/>
                  </a:cubicBezTo>
                  <a:cubicBezTo>
                    <a:pt x="18720" y="16735"/>
                    <a:pt x="18000" y="15957"/>
                    <a:pt x="17880" y="13524"/>
                  </a:cubicBezTo>
                  <a:cubicBezTo>
                    <a:pt x="17760" y="11092"/>
                    <a:pt x="18240" y="7005"/>
                    <a:pt x="18960" y="4476"/>
                  </a:cubicBezTo>
                  <a:cubicBezTo>
                    <a:pt x="19680" y="1946"/>
                    <a:pt x="20640" y="9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6115099" y="164129"/>
              <a:ext cx="101417" cy="16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0832" fill="norm" stroke="1" extrusionOk="0">
                  <a:moveTo>
                    <a:pt x="20032" y="181"/>
                  </a:moveTo>
                  <a:cubicBezTo>
                    <a:pt x="16144" y="-83"/>
                    <a:pt x="12256" y="-346"/>
                    <a:pt x="8584" y="1630"/>
                  </a:cubicBezTo>
                  <a:cubicBezTo>
                    <a:pt x="4912" y="3605"/>
                    <a:pt x="1456" y="7820"/>
                    <a:pt x="376" y="11376"/>
                  </a:cubicBezTo>
                  <a:cubicBezTo>
                    <a:pt x="-704" y="14932"/>
                    <a:pt x="592" y="17830"/>
                    <a:pt x="3616" y="19410"/>
                  </a:cubicBezTo>
                  <a:cubicBezTo>
                    <a:pt x="6640" y="20991"/>
                    <a:pt x="11392" y="21254"/>
                    <a:pt x="14848" y="20200"/>
                  </a:cubicBezTo>
                  <a:cubicBezTo>
                    <a:pt x="18304" y="19147"/>
                    <a:pt x="20464" y="16776"/>
                    <a:pt x="20680" y="13878"/>
                  </a:cubicBezTo>
                  <a:cubicBezTo>
                    <a:pt x="20896" y="10981"/>
                    <a:pt x="19168" y="7556"/>
                    <a:pt x="17440" y="4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6245000" y="151658"/>
              <a:ext cx="146051" cy="21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758"/>
                  </a:moveTo>
                  <a:cubicBezTo>
                    <a:pt x="1565" y="335"/>
                    <a:pt x="3130" y="-89"/>
                    <a:pt x="4539" y="17"/>
                  </a:cubicBezTo>
                  <a:cubicBezTo>
                    <a:pt x="5948" y="123"/>
                    <a:pt x="7200" y="758"/>
                    <a:pt x="8609" y="3511"/>
                  </a:cubicBezTo>
                  <a:cubicBezTo>
                    <a:pt x="10017" y="6264"/>
                    <a:pt x="11583" y="11135"/>
                    <a:pt x="11896" y="14417"/>
                  </a:cubicBezTo>
                  <a:cubicBezTo>
                    <a:pt x="12209" y="17699"/>
                    <a:pt x="11270" y="19393"/>
                    <a:pt x="10017" y="20346"/>
                  </a:cubicBezTo>
                  <a:cubicBezTo>
                    <a:pt x="8765" y="21299"/>
                    <a:pt x="7200" y="21511"/>
                    <a:pt x="6261" y="20876"/>
                  </a:cubicBezTo>
                  <a:cubicBezTo>
                    <a:pt x="5322" y="20240"/>
                    <a:pt x="5009" y="18758"/>
                    <a:pt x="5791" y="16005"/>
                  </a:cubicBezTo>
                  <a:cubicBezTo>
                    <a:pt x="6574" y="13252"/>
                    <a:pt x="8452" y="9229"/>
                    <a:pt x="11270" y="6370"/>
                  </a:cubicBezTo>
                  <a:cubicBezTo>
                    <a:pt x="14087" y="3511"/>
                    <a:pt x="17843" y="1817"/>
                    <a:pt x="21600" y="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7054361" y="130421"/>
              <a:ext cx="182968" cy="49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564" fill="norm" stroke="1" extrusionOk="0">
                  <a:moveTo>
                    <a:pt x="7026" y="7626"/>
                  </a:moveTo>
                  <a:cubicBezTo>
                    <a:pt x="6535" y="10949"/>
                    <a:pt x="6044" y="14272"/>
                    <a:pt x="5431" y="16441"/>
                  </a:cubicBezTo>
                  <a:cubicBezTo>
                    <a:pt x="4817" y="18610"/>
                    <a:pt x="4081" y="19626"/>
                    <a:pt x="3222" y="20364"/>
                  </a:cubicBezTo>
                  <a:cubicBezTo>
                    <a:pt x="2363" y="21102"/>
                    <a:pt x="1381" y="21564"/>
                    <a:pt x="767" y="21564"/>
                  </a:cubicBezTo>
                  <a:cubicBezTo>
                    <a:pt x="153" y="21564"/>
                    <a:pt x="-92" y="21102"/>
                    <a:pt x="31" y="19302"/>
                  </a:cubicBezTo>
                  <a:cubicBezTo>
                    <a:pt x="153" y="17502"/>
                    <a:pt x="644" y="14364"/>
                    <a:pt x="1503" y="11502"/>
                  </a:cubicBezTo>
                  <a:cubicBezTo>
                    <a:pt x="2363" y="8641"/>
                    <a:pt x="3590" y="6056"/>
                    <a:pt x="5063" y="4256"/>
                  </a:cubicBezTo>
                  <a:cubicBezTo>
                    <a:pt x="6535" y="2456"/>
                    <a:pt x="8253" y="1441"/>
                    <a:pt x="9726" y="841"/>
                  </a:cubicBezTo>
                  <a:cubicBezTo>
                    <a:pt x="11199" y="241"/>
                    <a:pt x="12426" y="56"/>
                    <a:pt x="14022" y="10"/>
                  </a:cubicBezTo>
                  <a:cubicBezTo>
                    <a:pt x="15617" y="-36"/>
                    <a:pt x="17581" y="56"/>
                    <a:pt x="19053" y="656"/>
                  </a:cubicBezTo>
                  <a:cubicBezTo>
                    <a:pt x="20526" y="1256"/>
                    <a:pt x="21508" y="2364"/>
                    <a:pt x="21140" y="3610"/>
                  </a:cubicBezTo>
                  <a:cubicBezTo>
                    <a:pt x="20772" y="4856"/>
                    <a:pt x="19053" y="6241"/>
                    <a:pt x="16967" y="7164"/>
                  </a:cubicBezTo>
                  <a:cubicBezTo>
                    <a:pt x="14881" y="8087"/>
                    <a:pt x="12426" y="8549"/>
                    <a:pt x="10585" y="8641"/>
                  </a:cubicBezTo>
                  <a:cubicBezTo>
                    <a:pt x="8744" y="8733"/>
                    <a:pt x="7517" y="8456"/>
                    <a:pt x="6290" y="8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7344558" y="231054"/>
              <a:ext cx="246643" cy="9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019" fill="norm" stroke="1" extrusionOk="0">
                  <a:moveTo>
                    <a:pt x="4897" y="15149"/>
                  </a:moveTo>
                  <a:cubicBezTo>
                    <a:pt x="4158" y="16445"/>
                    <a:pt x="3420" y="17741"/>
                    <a:pt x="2589" y="18821"/>
                  </a:cubicBezTo>
                  <a:cubicBezTo>
                    <a:pt x="1758" y="19901"/>
                    <a:pt x="835" y="20765"/>
                    <a:pt x="374" y="19037"/>
                  </a:cubicBezTo>
                  <a:cubicBezTo>
                    <a:pt x="-88" y="17309"/>
                    <a:pt x="-88" y="12989"/>
                    <a:pt x="189" y="9533"/>
                  </a:cubicBezTo>
                  <a:cubicBezTo>
                    <a:pt x="466" y="6077"/>
                    <a:pt x="1020" y="3485"/>
                    <a:pt x="1758" y="1757"/>
                  </a:cubicBezTo>
                  <a:cubicBezTo>
                    <a:pt x="2497" y="29"/>
                    <a:pt x="3420" y="-835"/>
                    <a:pt x="4989" y="1109"/>
                  </a:cubicBezTo>
                  <a:cubicBezTo>
                    <a:pt x="6558" y="3053"/>
                    <a:pt x="8774" y="7805"/>
                    <a:pt x="10158" y="11045"/>
                  </a:cubicBezTo>
                  <a:cubicBezTo>
                    <a:pt x="11543" y="14285"/>
                    <a:pt x="12097" y="16013"/>
                    <a:pt x="12835" y="17525"/>
                  </a:cubicBezTo>
                  <a:cubicBezTo>
                    <a:pt x="13574" y="19037"/>
                    <a:pt x="14497" y="20333"/>
                    <a:pt x="15974" y="17957"/>
                  </a:cubicBezTo>
                  <a:cubicBezTo>
                    <a:pt x="17450" y="15581"/>
                    <a:pt x="19481" y="9533"/>
                    <a:pt x="21512" y="3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7738162" y="76681"/>
              <a:ext cx="201312" cy="31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34" fill="norm" stroke="1" extrusionOk="0">
                  <a:moveTo>
                    <a:pt x="1928" y="0"/>
                  </a:moveTo>
                  <a:cubicBezTo>
                    <a:pt x="1253" y="5143"/>
                    <a:pt x="578" y="10286"/>
                    <a:pt x="240" y="13665"/>
                  </a:cubicBezTo>
                  <a:cubicBezTo>
                    <a:pt x="-97" y="17045"/>
                    <a:pt x="-97" y="18661"/>
                    <a:pt x="353" y="19763"/>
                  </a:cubicBezTo>
                  <a:cubicBezTo>
                    <a:pt x="803" y="20865"/>
                    <a:pt x="1703" y="21453"/>
                    <a:pt x="3390" y="21527"/>
                  </a:cubicBezTo>
                  <a:cubicBezTo>
                    <a:pt x="5078" y="21600"/>
                    <a:pt x="7553" y="21159"/>
                    <a:pt x="10478" y="19102"/>
                  </a:cubicBezTo>
                  <a:cubicBezTo>
                    <a:pt x="13403" y="17045"/>
                    <a:pt x="16778" y="13371"/>
                    <a:pt x="18690" y="10727"/>
                  </a:cubicBezTo>
                  <a:cubicBezTo>
                    <a:pt x="20603" y="8082"/>
                    <a:pt x="21053" y="6465"/>
                    <a:pt x="21278" y="5290"/>
                  </a:cubicBezTo>
                  <a:cubicBezTo>
                    <a:pt x="21503" y="4114"/>
                    <a:pt x="21503" y="3380"/>
                    <a:pt x="20491" y="3159"/>
                  </a:cubicBezTo>
                  <a:cubicBezTo>
                    <a:pt x="19478" y="2939"/>
                    <a:pt x="17453" y="3233"/>
                    <a:pt x="15428" y="3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7924884" y="199064"/>
              <a:ext cx="142567" cy="1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06" fill="norm" stroke="1" extrusionOk="0">
                  <a:moveTo>
                    <a:pt x="7101" y="7999"/>
                  </a:moveTo>
                  <a:cubicBezTo>
                    <a:pt x="5513" y="11410"/>
                    <a:pt x="3924" y="14820"/>
                    <a:pt x="2654" y="17321"/>
                  </a:cubicBezTo>
                  <a:cubicBezTo>
                    <a:pt x="1383" y="19822"/>
                    <a:pt x="430" y="21414"/>
                    <a:pt x="113" y="21300"/>
                  </a:cubicBezTo>
                  <a:cubicBezTo>
                    <a:pt x="-205" y="21187"/>
                    <a:pt x="113" y="19368"/>
                    <a:pt x="1542" y="15957"/>
                  </a:cubicBezTo>
                  <a:cubicBezTo>
                    <a:pt x="2971" y="12547"/>
                    <a:pt x="5513" y="7545"/>
                    <a:pt x="7419" y="4475"/>
                  </a:cubicBezTo>
                  <a:cubicBezTo>
                    <a:pt x="9324" y="1406"/>
                    <a:pt x="10595" y="269"/>
                    <a:pt x="11866" y="41"/>
                  </a:cubicBezTo>
                  <a:cubicBezTo>
                    <a:pt x="13136" y="-186"/>
                    <a:pt x="14407" y="496"/>
                    <a:pt x="15360" y="2883"/>
                  </a:cubicBezTo>
                  <a:cubicBezTo>
                    <a:pt x="16313" y="5271"/>
                    <a:pt x="16948" y="9363"/>
                    <a:pt x="17107" y="11978"/>
                  </a:cubicBezTo>
                  <a:cubicBezTo>
                    <a:pt x="17266" y="14593"/>
                    <a:pt x="16948" y="15730"/>
                    <a:pt x="16471" y="17208"/>
                  </a:cubicBezTo>
                  <a:cubicBezTo>
                    <a:pt x="15995" y="18686"/>
                    <a:pt x="15360" y="20505"/>
                    <a:pt x="15519" y="20959"/>
                  </a:cubicBezTo>
                  <a:cubicBezTo>
                    <a:pt x="15677" y="21414"/>
                    <a:pt x="16630" y="20505"/>
                    <a:pt x="17742" y="19140"/>
                  </a:cubicBezTo>
                  <a:cubicBezTo>
                    <a:pt x="18854" y="17776"/>
                    <a:pt x="20124" y="15957"/>
                    <a:pt x="21395" y="14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8099200" y="273531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8137300" y="146531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8245250" y="0"/>
              <a:ext cx="114301" cy="41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4258"/>
                  </a:moveTo>
                  <a:cubicBezTo>
                    <a:pt x="20800" y="3172"/>
                    <a:pt x="20000" y="2087"/>
                    <a:pt x="19000" y="1327"/>
                  </a:cubicBezTo>
                  <a:cubicBezTo>
                    <a:pt x="18000" y="567"/>
                    <a:pt x="16800" y="133"/>
                    <a:pt x="15200" y="25"/>
                  </a:cubicBezTo>
                  <a:cubicBezTo>
                    <a:pt x="13600" y="-84"/>
                    <a:pt x="11600" y="133"/>
                    <a:pt x="9200" y="1327"/>
                  </a:cubicBezTo>
                  <a:cubicBezTo>
                    <a:pt x="6800" y="2521"/>
                    <a:pt x="4000" y="4692"/>
                    <a:pt x="2400" y="7623"/>
                  </a:cubicBezTo>
                  <a:cubicBezTo>
                    <a:pt x="800" y="10553"/>
                    <a:pt x="400" y="14244"/>
                    <a:pt x="200" y="16686"/>
                  </a:cubicBezTo>
                  <a:cubicBezTo>
                    <a:pt x="0" y="19128"/>
                    <a:pt x="0" y="20322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8212224" y="235431"/>
              <a:ext cx="12827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210" y="21600"/>
                  </a:moveTo>
                  <a:cubicBezTo>
                    <a:pt x="-139" y="16615"/>
                    <a:pt x="-487" y="11631"/>
                    <a:pt x="2997" y="8031"/>
                  </a:cubicBezTo>
                  <a:cubicBezTo>
                    <a:pt x="6481" y="4431"/>
                    <a:pt x="13797" y="2215"/>
                    <a:pt x="211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8404546" y="108431"/>
              <a:ext cx="12645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1155" y="882"/>
                  </a:moveTo>
                  <a:cubicBezTo>
                    <a:pt x="19739" y="441"/>
                    <a:pt x="18322" y="0"/>
                    <a:pt x="16906" y="0"/>
                  </a:cubicBezTo>
                  <a:cubicBezTo>
                    <a:pt x="15489" y="0"/>
                    <a:pt x="14073" y="441"/>
                    <a:pt x="11417" y="2424"/>
                  </a:cubicBezTo>
                  <a:cubicBezTo>
                    <a:pt x="8762" y="4408"/>
                    <a:pt x="4866" y="7935"/>
                    <a:pt x="2565" y="10873"/>
                  </a:cubicBezTo>
                  <a:cubicBezTo>
                    <a:pt x="263" y="13812"/>
                    <a:pt x="-445" y="16163"/>
                    <a:pt x="263" y="17853"/>
                  </a:cubicBezTo>
                  <a:cubicBezTo>
                    <a:pt x="971" y="19543"/>
                    <a:pt x="3096" y="20571"/>
                    <a:pt x="52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8533886" y="206641"/>
              <a:ext cx="145066" cy="16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248" fill="norm" stroke="1" extrusionOk="0">
                  <a:moveTo>
                    <a:pt x="10537" y="1275"/>
                  </a:moveTo>
                  <a:cubicBezTo>
                    <a:pt x="9016" y="721"/>
                    <a:pt x="7495" y="167"/>
                    <a:pt x="5974" y="28"/>
                  </a:cubicBezTo>
                  <a:cubicBezTo>
                    <a:pt x="4453" y="-110"/>
                    <a:pt x="2931" y="167"/>
                    <a:pt x="1715" y="3075"/>
                  </a:cubicBezTo>
                  <a:cubicBezTo>
                    <a:pt x="498" y="5982"/>
                    <a:pt x="-415" y="11521"/>
                    <a:pt x="193" y="15259"/>
                  </a:cubicBezTo>
                  <a:cubicBezTo>
                    <a:pt x="802" y="18998"/>
                    <a:pt x="2931" y="20936"/>
                    <a:pt x="5974" y="21213"/>
                  </a:cubicBezTo>
                  <a:cubicBezTo>
                    <a:pt x="9016" y="21490"/>
                    <a:pt x="12971" y="20105"/>
                    <a:pt x="15709" y="17475"/>
                  </a:cubicBezTo>
                  <a:cubicBezTo>
                    <a:pt x="18447" y="14844"/>
                    <a:pt x="19968" y="10967"/>
                    <a:pt x="20577" y="8336"/>
                  </a:cubicBezTo>
                  <a:cubicBezTo>
                    <a:pt x="21185" y="5705"/>
                    <a:pt x="20881" y="4321"/>
                    <a:pt x="18599" y="3490"/>
                  </a:cubicBezTo>
                  <a:cubicBezTo>
                    <a:pt x="16317" y="2659"/>
                    <a:pt x="12058" y="2382"/>
                    <a:pt x="9472" y="2798"/>
                  </a:cubicBezTo>
                  <a:cubicBezTo>
                    <a:pt x="6886" y="3213"/>
                    <a:pt x="5974" y="4321"/>
                    <a:pt x="5061" y="5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8651650" y="375131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8823100" y="229081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8880250" y="108431"/>
              <a:ext cx="9832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1600" fill="norm" stroke="1" extrusionOk="0">
                  <a:moveTo>
                    <a:pt x="9257" y="0"/>
                  </a:moveTo>
                  <a:cubicBezTo>
                    <a:pt x="12784" y="1200"/>
                    <a:pt x="16310" y="2400"/>
                    <a:pt x="18514" y="4867"/>
                  </a:cubicBezTo>
                  <a:cubicBezTo>
                    <a:pt x="20718" y="7333"/>
                    <a:pt x="21600" y="11067"/>
                    <a:pt x="18294" y="14067"/>
                  </a:cubicBezTo>
                  <a:cubicBezTo>
                    <a:pt x="14988" y="17067"/>
                    <a:pt x="7494" y="19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7876950" y="781531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7915050" y="845031"/>
              <a:ext cx="215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8156350" y="705331"/>
              <a:ext cx="6692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600" fill="norm" stroke="1" extrusionOk="0">
                  <a:moveTo>
                    <a:pt x="0" y="0"/>
                  </a:moveTo>
                  <a:cubicBezTo>
                    <a:pt x="5891" y="1440"/>
                    <a:pt x="11782" y="2880"/>
                    <a:pt x="15709" y="4800"/>
                  </a:cubicBezTo>
                  <a:cubicBezTo>
                    <a:pt x="19636" y="6720"/>
                    <a:pt x="21600" y="9120"/>
                    <a:pt x="20291" y="12000"/>
                  </a:cubicBezTo>
                  <a:cubicBezTo>
                    <a:pt x="18982" y="14880"/>
                    <a:pt x="14400" y="18240"/>
                    <a:pt x="9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8461150" y="593148"/>
              <a:ext cx="152401" cy="3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51"/>
                  </a:moveTo>
                  <a:cubicBezTo>
                    <a:pt x="21300" y="1448"/>
                    <a:pt x="21000" y="845"/>
                    <a:pt x="20100" y="483"/>
                  </a:cubicBezTo>
                  <a:cubicBezTo>
                    <a:pt x="19200" y="121"/>
                    <a:pt x="17700" y="0"/>
                    <a:pt x="16200" y="0"/>
                  </a:cubicBezTo>
                  <a:cubicBezTo>
                    <a:pt x="14700" y="0"/>
                    <a:pt x="13200" y="121"/>
                    <a:pt x="11250" y="1207"/>
                  </a:cubicBezTo>
                  <a:cubicBezTo>
                    <a:pt x="9300" y="2293"/>
                    <a:pt x="6900" y="4344"/>
                    <a:pt x="5400" y="6878"/>
                  </a:cubicBezTo>
                  <a:cubicBezTo>
                    <a:pt x="3900" y="9412"/>
                    <a:pt x="3300" y="12429"/>
                    <a:pt x="3150" y="14661"/>
                  </a:cubicBezTo>
                  <a:cubicBezTo>
                    <a:pt x="3000" y="16894"/>
                    <a:pt x="3300" y="18342"/>
                    <a:pt x="3450" y="19368"/>
                  </a:cubicBezTo>
                  <a:cubicBezTo>
                    <a:pt x="3600" y="20393"/>
                    <a:pt x="3600" y="20997"/>
                    <a:pt x="3000" y="21298"/>
                  </a:cubicBezTo>
                  <a:cubicBezTo>
                    <a:pt x="2400" y="21600"/>
                    <a:pt x="12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8382672" y="781531"/>
              <a:ext cx="21182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600" fill="norm" stroke="1" extrusionOk="0">
                  <a:moveTo>
                    <a:pt x="864" y="21600"/>
                  </a:moveTo>
                  <a:cubicBezTo>
                    <a:pt x="228" y="17486"/>
                    <a:pt x="-407" y="13371"/>
                    <a:pt x="334" y="10543"/>
                  </a:cubicBezTo>
                  <a:cubicBezTo>
                    <a:pt x="1075" y="7714"/>
                    <a:pt x="3193" y="6171"/>
                    <a:pt x="6899" y="4629"/>
                  </a:cubicBezTo>
                  <a:cubicBezTo>
                    <a:pt x="10605" y="3086"/>
                    <a:pt x="15899" y="1543"/>
                    <a:pt x="211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8631495" y="667231"/>
              <a:ext cx="9635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21376" y="1054"/>
                  </a:moveTo>
                  <a:cubicBezTo>
                    <a:pt x="19498" y="527"/>
                    <a:pt x="17619" y="0"/>
                    <a:pt x="15506" y="0"/>
                  </a:cubicBezTo>
                  <a:cubicBezTo>
                    <a:pt x="13393" y="0"/>
                    <a:pt x="11046" y="527"/>
                    <a:pt x="7759" y="3161"/>
                  </a:cubicBezTo>
                  <a:cubicBezTo>
                    <a:pt x="4472" y="5795"/>
                    <a:pt x="246" y="10537"/>
                    <a:pt x="11" y="13961"/>
                  </a:cubicBezTo>
                  <a:cubicBezTo>
                    <a:pt x="-224" y="17385"/>
                    <a:pt x="3533" y="19493"/>
                    <a:pt x="72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8667806" y="751898"/>
              <a:ext cx="147937" cy="340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24" fill="norm" stroke="1" extrusionOk="0">
                  <a:moveTo>
                    <a:pt x="13194" y="5067"/>
                  </a:moveTo>
                  <a:cubicBezTo>
                    <a:pt x="10760" y="7200"/>
                    <a:pt x="8326" y="9333"/>
                    <a:pt x="6197" y="11733"/>
                  </a:cubicBezTo>
                  <a:cubicBezTo>
                    <a:pt x="4067" y="14133"/>
                    <a:pt x="2242" y="16800"/>
                    <a:pt x="1177" y="18667"/>
                  </a:cubicBezTo>
                  <a:cubicBezTo>
                    <a:pt x="112" y="20533"/>
                    <a:pt x="-192" y="21600"/>
                    <a:pt x="112" y="21400"/>
                  </a:cubicBezTo>
                  <a:cubicBezTo>
                    <a:pt x="416" y="21200"/>
                    <a:pt x="1329" y="19733"/>
                    <a:pt x="3459" y="16467"/>
                  </a:cubicBezTo>
                  <a:cubicBezTo>
                    <a:pt x="5588" y="13200"/>
                    <a:pt x="8935" y="8133"/>
                    <a:pt x="10912" y="5267"/>
                  </a:cubicBezTo>
                  <a:cubicBezTo>
                    <a:pt x="12890" y="2400"/>
                    <a:pt x="13498" y="1733"/>
                    <a:pt x="14259" y="1133"/>
                  </a:cubicBezTo>
                  <a:cubicBezTo>
                    <a:pt x="15019" y="533"/>
                    <a:pt x="15932" y="0"/>
                    <a:pt x="17149" y="0"/>
                  </a:cubicBezTo>
                  <a:cubicBezTo>
                    <a:pt x="18366" y="0"/>
                    <a:pt x="19887" y="533"/>
                    <a:pt x="20647" y="1200"/>
                  </a:cubicBezTo>
                  <a:cubicBezTo>
                    <a:pt x="21408" y="1867"/>
                    <a:pt x="21408" y="2667"/>
                    <a:pt x="20952" y="3733"/>
                  </a:cubicBezTo>
                  <a:cubicBezTo>
                    <a:pt x="20495" y="4800"/>
                    <a:pt x="19583" y="6133"/>
                    <a:pt x="17757" y="7067"/>
                  </a:cubicBezTo>
                  <a:cubicBezTo>
                    <a:pt x="15932" y="8000"/>
                    <a:pt x="13194" y="8533"/>
                    <a:pt x="11369" y="8667"/>
                  </a:cubicBezTo>
                  <a:cubicBezTo>
                    <a:pt x="9543" y="8800"/>
                    <a:pt x="8631" y="8533"/>
                    <a:pt x="7718" y="8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8835800" y="679931"/>
              <a:ext cx="93350" cy="271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336" fill="norm" stroke="1" extrusionOk="0">
                  <a:moveTo>
                    <a:pt x="4226" y="0"/>
                  </a:moveTo>
                  <a:cubicBezTo>
                    <a:pt x="7043" y="0"/>
                    <a:pt x="9861" y="0"/>
                    <a:pt x="12443" y="748"/>
                  </a:cubicBezTo>
                  <a:cubicBezTo>
                    <a:pt x="15026" y="1495"/>
                    <a:pt x="17374" y="2991"/>
                    <a:pt x="19017" y="5898"/>
                  </a:cubicBezTo>
                  <a:cubicBezTo>
                    <a:pt x="20661" y="8806"/>
                    <a:pt x="21600" y="13126"/>
                    <a:pt x="19487" y="16034"/>
                  </a:cubicBezTo>
                  <a:cubicBezTo>
                    <a:pt x="17374" y="18942"/>
                    <a:pt x="12209" y="20437"/>
                    <a:pt x="8452" y="21018"/>
                  </a:cubicBezTo>
                  <a:cubicBezTo>
                    <a:pt x="4696" y="21600"/>
                    <a:pt x="2348" y="21268"/>
                    <a:pt x="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9064400" y="775181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9039000" y="864081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9331100" y="749781"/>
              <a:ext cx="635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737"/>
                    <a:pt x="10080" y="9474"/>
                    <a:pt x="6480" y="13074"/>
                  </a:cubicBezTo>
                  <a:cubicBezTo>
                    <a:pt x="2880" y="16674"/>
                    <a:pt x="1440" y="191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2189052" y="2470191"/>
              <a:ext cx="124812" cy="51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66" fill="norm" stroke="1" extrusionOk="0">
                  <a:moveTo>
                    <a:pt x="3964" y="7921"/>
                  </a:moveTo>
                  <a:cubicBezTo>
                    <a:pt x="4318" y="11170"/>
                    <a:pt x="4672" y="14419"/>
                    <a:pt x="4849" y="16526"/>
                  </a:cubicBezTo>
                  <a:cubicBezTo>
                    <a:pt x="5026" y="18633"/>
                    <a:pt x="5026" y="19599"/>
                    <a:pt x="5026" y="20302"/>
                  </a:cubicBezTo>
                  <a:cubicBezTo>
                    <a:pt x="5026" y="21004"/>
                    <a:pt x="5026" y="21443"/>
                    <a:pt x="4495" y="21355"/>
                  </a:cubicBezTo>
                  <a:cubicBezTo>
                    <a:pt x="3964" y="21267"/>
                    <a:pt x="2902" y="20653"/>
                    <a:pt x="1840" y="18721"/>
                  </a:cubicBezTo>
                  <a:cubicBezTo>
                    <a:pt x="777" y="16789"/>
                    <a:pt x="-285" y="13541"/>
                    <a:pt x="69" y="10467"/>
                  </a:cubicBezTo>
                  <a:cubicBezTo>
                    <a:pt x="423" y="7394"/>
                    <a:pt x="2194" y="4497"/>
                    <a:pt x="3610" y="2784"/>
                  </a:cubicBezTo>
                  <a:cubicBezTo>
                    <a:pt x="5026" y="1072"/>
                    <a:pt x="6089" y="545"/>
                    <a:pt x="7859" y="238"/>
                  </a:cubicBezTo>
                  <a:cubicBezTo>
                    <a:pt x="9630" y="-69"/>
                    <a:pt x="12108" y="-157"/>
                    <a:pt x="14764" y="458"/>
                  </a:cubicBezTo>
                  <a:cubicBezTo>
                    <a:pt x="17420" y="1072"/>
                    <a:pt x="20253" y="2389"/>
                    <a:pt x="20784" y="3663"/>
                  </a:cubicBezTo>
                  <a:cubicBezTo>
                    <a:pt x="21315" y="4936"/>
                    <a:pt x="19545" y="6165"/>
                    <a:pt x="17597" y="6955"/>
                  </a:cubicBezTo>
                  <a:cubicBezTo>
                    <a:pt x="15649" y="7745"/>
                    <a:pt x="13525" y="8097"/>
                    <a:pt x="11577" y="8316"/>
                  </a:cubicBezTo>
                  <a:cubicBezTo>
                    <a:pt x="9630" y="8536"/>
                    <a:pt x="7859" y="8623"/>
                    <a:pt x="7682" y="8536"/>
                  </a:cubicBezTo>
                  <a:cubicBezTo>
                    <a:pt x="7505" y="8448"/>
                    <a:pt x="8922" y="8184"/>
                    <a:pt x="10338" y="7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2356250" y="2510437"/>
              <a:ext cx="87042" cy="15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094" fill="norm" stroke="1" extrusionOk="0">
                  <a:moveTo>
                    <a:pt x="14168" y="5019"/>
                  </a:moveTo>
                  <a:cubicBezTo>
                    <a:pt x="11657" y="3851"/>
                    <a:pt x="9145" y="2684"/>
                    <a:pt x="6885" y="2976"/>
                  </a:cubicBezTo>
                  <a:cubicBezTo>
                    <a:pt x="4624" y="3268"/>
                    <a:pt x="2615" y="5019"/>
                    <a:pt x="1359" y="7792"/>
                  </a:cubicBezTo>
                  <a:cubicBezTo>
                    <a:pt x="103" y="10565"/>
                    <a:pt x="-399" y="14360"/>
                    <a:pt x="354" y="16841"/>
                  </a:cubicBezTo>
                  <a:cubicBezTo>
                    <a:pt x="1108" y="19322"/>
                    <a:pt x="3117" y="20489"/>
                    <a:pt x="5378" y="20927"/>
                  </a:cubicBezTo>
                  <a:cubicBezTo>
                    <a:pt x="7638" y="21365"/>
                    <a:pt x="10150" y="21073"/>
                    <a:pt x="12913" y="18446"/>
                  </a:cubicBezTo>
                  <a:cubicBezTo>
                    <a:pt x="15675" y="15819"/>
                    <a:pt x="18689" y="10857"/>
                    <a:pt x="19945" y="7646"/>
                  </a:cubicBezTo>
                  <a:cubicBezTo>
                    <a:pt x="21201" y="4435"/>
                    <a:pt x="20699" y="2976"/>
                    <a:pt x="19192" y="1808"/>
                  </a:cubicBezTo>
                  <a:cubicBezTo>
                    <a:pt x="17685" y="641"/>
                    <a:pt x="15173" y="-235"/>
                    <a:pt x="14671" y="57"/>
                  </a:cubicBezTo>
                  <a:cubicBezTo>
                    <a:pt x="14168" y="349"/>
                    <a:pt x="15675" y="1808"/>
                    <a:pt x="17182" y="3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2495585" y="2490624"/>
              <a:ext cx="96987" cy="195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052" fill="norm" stroke="1" extrusionOk="0">
                  <a:moveTo>
                    <a:pt x="16820" y="4674"/>
                  </a:moveTo>
                  <a:cubicBezTo>
                    <a:pt x="16370" y="3537"/>
                    <a:pt x="15920" y="2400"/>
                    <a:pt x="14570" y="1491"/>
                  </a:cubicBezTo>
                  <a:cubicBezTo>
                    <a:pt x="13220" y="581"/>
                    <a:pt x="10970" y="-101"/>
                    <a:pt x="8045" y="13"/>
                  </a:cubicBezTo>
                  <a:cubicBezTo>
                    <a:pt x="5120" y="126"/>
                    <a:pt x="1520" y="1036"/>
                    <a:pt x="395" y="2514"/>
                  </a:cubicBezTo>
                  <a:cubicBezTo>
                    <a:pt x="-730" y="3992"/>
                    <a:pt x="620" y="6038"/>
                    <a:pt x="3545" y="8084"/>
                  </a:cubicBezTo>
                  <a:cubicBezTo>
                    <a:pt x="6470" y="10131"/>
                    <a:pt x="10970" y="12177"/>
                    <a:pt x="14120" y="13768"/>
                  </a:cubicBezTo>
                  <a:cubicBezTo>
                    <a:pt x="17270" y="15360"/>
                    <a:pt x="19070" y="16497"/>
                    <a:pt x="19970" y="17634"/>
                  </a:cubicBezTo>
                  <a:cubicBezTo>
                    <a:pt x="20870" y="18771"/>
                    <a:pt x="20870" y="19907"/>
                    <a:pt x="19745" y="20590"/>
                  </a:cubicBezTo>
                  <a:cubicBezTo>
                    <a:pt x="18620" y="21272"/>
                    <a:pt x="16370" y="21499"/>
                    <a:pt x="13895" y="19112"/>
                  </a:cubicBezTo>
                  <a:cubicBezTo>
                    <a:pt x="11420" y="16724"/>
                    <a:pt x="8720" y="11722"/>
                    <a:pt x="6020" y="6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2630719" y="2318231"/>
              <a:ext cx="388482" cy="35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55" fill="norm" stroke="1" extrusionOk="0">
                  <a:moveTo>
                    <a:pt x="1471" y="0"/>
                  </a:moveTo>
                  <a:cubicBezTo>
                    <a:pt x="1588" y="3214"/>
                    <a:pt x="1706" y="6429"/>
                    <a:pt x="1765" y="9450"/>
                  </a:cubicBezTo>
                  <a:cubicBezTo>
                    <a:pt x="1823" y="12471"/>
                    <a:pt x="1823" y="15300"/>
                    <a:pt x="1823" y="17036"/>
                  </a:cubicBezTo>
                  <a:cubicBezTo>
                    <a:pt x="1823" y="18771"/>
                    <a:pt x="1823" y="19414"/>
                    <a:pt x="2058" y="19993"/>
                  </a:cubicBezTo>
                  <a:cubicBezTo>
                    <a:pt x="2293" y="20571"/>
                    <a:pt x="2762" y="21086"/>
                    <a:pt x="3056" y="20957"/>
                  </a:cubicBezTo>
                  <a:cubicBezTo>
                    <a:pt x="3349" y="20829"/>
                    <a:pt x="3467" y="20057"/>
                    <a:pt x="3408" y="18900"/>
                  </a:cubicBezTo>
                  <a:cubicBezTo>
                    <a:pt x="3349" y="17743"/>
                    <a:pt x="3115" y="16200"/>
                    <a:pt x="2704" y="15171"/>
                  </a:cubicBezTo>
                  <a:cubicBezTo>
                    <a:pt x="2293" y="14143"/>
                    <a:pt x="1706" y="13629"/>
                    <a:pt x="1119" y="13307"/>
                  </a:cubicBezTo>
                  <a:cubicBezTo>
                    <a:pt x="532" y="12986"/>
                    <a:pt x="-55" y="12857"/>
                    <a:pt x="4" y="12921"/>
                  </a:cubicBezTo>
                  <a:cubicBezTo>
                    <a:pt x="62" y="12986"/>
                    <a:pt x="767" y="13243"/>
                    <a:pt x="1941" y="13307"/>
                  </a:cubicBezTo>
                  <a:cubicBezTo>
                    <a:pt x="3115" y="13371"/>
                    <a:pt x="4758" y="13243"/>
                    <a:pt x="5873" y="13050"/>
                  </a:cubicBezTo>
                  <a:cubicBezTo>
                    <a:pt x="6988" y="12857"/>
                    <a:pt x="7575" y="12600"/>
                    <a:pt x="8045" y="12214"/>
                  </a:cubicBezTo>
                  <a:cubicBezTo>
                    <a:pt x="8515" y="11829"/>
                    <a:pt x="8867" y="11314"/>
                    <a:pt x="8808" y="10864"/>
                  </a:cubicBezTo>
                  <a:cubicBezTo>
                    <a:pt x="8749" y="10414"/>
                    <a:pt x="8280" y="10029"/>
                    <a:pt x="7752" y="10029"/>
                  </a:cubicBezTo>
                  <a:cubicBezTo>
                    <a:pt x="7223" y="10029"/>
                    <a:pt x="6636" y="10414"/>
                    <a:pt x="5991" y="11764"/>
                  </a:cubicBezTo>
                  <a:cubicBezTo>
                    <a:pt x="5345" y="13114"/>
                    <a:pt x="4641" y="15429"/>
                    <a:pt x="4406" y="16907"/>
                  </a:cubicBezTo>
                  <a:cubicBezTo>
                    <a:pt x="4171" y="18386"/>
                    <a:pt x="4406" y="19029"/>
                    <a:pt x="4875" y="19414"/>
                  </a:cubicBezTo>
                  <a:cubicBezTo>
                    <a:pt x="5345" y="19800"/>
                    <a:pt x="6049" y="19929"/>
                    <a:pt x="6930" y="19414"/>
                  </a:cubicBezTo>
                  <a:cubicBezTo>
                    <a:pt x="7810" y="18900"/>
                    <a:pt x="8867" y="17743"/>
                    <a:pt x="9747" y="16007"/>
                  </a:cubicBezTo>
                  <a:cubicBezTo>
                    <a:pt x="10628" y="14271"/>
                    <a:pt x="11332" y="11957"/>
                    <a:pt x="11919" y="10607"/>
                  </a:cubicBezTo>
                  <a:cubicBezTo>
                    <a:pt x="12506" y="9257"/>
                    <a:pt x="12975" y="8871"/>
                    <a:pt x="13445" y="8871"/>
                  </a:cubicBezTo>
                  <a:cubicBezTo>
                    <a:pt x="13915" y="8871"/>
                    <a:pt x="14384" y="9257"/>
                    <a:pt x="14795" y="10350"/>
                  </a:cubicBezTo>
                  <a:cubicBezTo>
                    <a:pt x="15206" y="11443"/>
                    <a:pt x="15558" y="13243"/>
                    <a:pt x="15499" y="15107"/>
                  </a:cubicBezTo>
                  <a:cubicBezTo>
                    <a:pt x="15441" y="16971"/>
                    <a:pt x="14971" y="18900"/>
                    <a:pt x="14502" y="20057"/>
                  </a:cubicBezTo>
                  <a:cubicBezTo>
                    <a:pt x="14032" y="21214"/>
                    <a:pt x="13562" y="21600"/>
                    <a:pt x="13269" y="21407"/>
                  </a:cubicBezTo>
                  <a:cubicBezTo>
                    <a:pt x="12975" y="21214"/>
                    <a:pt x="12858" y="20443"/>
                    <a:pt x="13269" y="19029"/>
                  </a:cubicBezTo>
                  <a:cubicBezTo>
                    <a:pt x="13680" y="17614"/>
                    <a:pt x="14619" y="15557"/>
                    <a:pt x="15323" y="14271"/>
                  </a:cubicBezTo>
                  <a:cubicBezTo>
                    <a:pt x="16028" y="12986"/>
                    <a:pt x="16497" y="12471"/>
                    <a:pt x="17025" y="12150"/>
                  </a:cubicBezTo>
                  <a:cubicBezTo>
                    <a:pt x="17554" y="11829"/>
                    <a:pt x="18141" y="11700"/>
                    <a:pt x="18669" y="11829"/>
                  </a:cubicBezTo>
                  <a:cubicBezTo>
                    <a:pt x="19197" y="11957"/>
                    <a:pt x="19667" y="12343"/>
                    <a:pt x="19960" y="13050"/>
                  </a:cubicBezTo>
                  <a:cubicBezTo>
                    <a:pt x="20254" y="13757"/>
                    <a:pt x="20371" y="14786"/>
                    <a:pt x="20488" y="14914"/>
                  </a:cubicBezTo>
                  <a:cubicBezTo>
                    <a:pt x="20606" y="15043"/>
                    <a:pt x="20723" y="14271"/>
                    <a:pt x="20899" y="12664"/>
                  </a:cubicBezTo>
                  <a:cubicBezTo>
                    <a:pt x="21075" y="11057"/>
                    <a:pt x="21310" y="8614"/>
                    <a:pt x="21545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3063642" y="2496978"/>
              <a:ext cx="95259" cy="13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123" fill="norm" stroke="1" extrusionOk="0">
                  <a:moveTo>
                    <a:pt x="16906" y="5659"/>
                  </a:moveTo>
                  <a:cubicBezTo>
                    <a:pt x="14089" y="4692"/>
                    <a:pt x="11271" y="3725"/>
                    <a:pt x="8689" y="4208"/>
                  </a:cubicBezTo>
                  <a:cubicBezTo>
                    <a:pt x="6106" y="4692"/>
                    <a:pt x="3758" y="6626"/>
                    <a:pt x="2115" y="9528"/>
                  </a:cubicBezTo>
                  <a:cubicBezTo>
                    <a:pt x="471" y="12429"/>
                    <a:pt x="-468" y="16298"/>
                    <a:pt x="236" y="18555"/>
                  </a:cubicBezTo>
                  <a:cubicBezTo>
                    <a:pt x="941" y="20811"/>
                    <a:pt x="3289" y="21456"/>
                    <a:pt x="6575" y="20972"/>
                  </a:cubicBezTo>
                  <a:cubicBezTo>
                    <a:pt x="9862" y="20489"/>
                    <a:pt x="14089" y="18877"/>
                    <a:pt x="16906" y="15492"/>
                  </a:cubicBezTo>
                  <a:cubicBezTo>
                    <a:pt x="19723" y="12107"/>
                    <a:pt x="21132" y="6949"/>
                    <a:pt x="20897" y="3886"/>
                  </a:cubicBezTo>
                  <a:cubicBezTo>
                    <a:pt x="20662" y="823"/>
                    <a:pt x="18784" y="-144"/>
                    <a:pt x="18549" y="17"/>
                  </a:cubicBezTo>
                  <a:cubicBezTo>
                    <a:pt x="18315" y="178"/>
                    <a:pt x="19723" y="1468"/>
                    <a:pt x="21132" y="2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3171600" y="2470631"/>
              <a:ext cx="139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00"/>
                  </a:moveTo>
                  <a:cubicBezTo>
                    <a:pt x="1636" y="4267"/>
                    <a:pt x="3273" y="3733"/>
                    <a:pt x="5400" y="4000"/>
                  </a:cubicBezTo>
                  <a:cubicBezTo>
                    <a:pt x="7527" y="4267"/>
                    <a:pt x="10145" y="5333"/>
                    <a:pt x="11782" y="7867"/>
                  </a:cubicBezTo>
                  <a:cubicBezTo>
                    <a:pt x="13418" y="10400"/>
                    <a:pt x="14073" y="14400"/>
                    <a:pt x="13582" y="17200"/>
                  </a:cubicBezTo>
                  <a:cubicBezTo>
                    <a:pt x="13091" y="20000"/>
                    <a:pt x="11455" y="21600"/>
                    <a:pt x="10473" y="21600"/>
                  </a:cubicBezTo>
                  <a:cubicBezTo>
                    <a:pt x="9491" y="21600"/>
                    <a:pt x="9164" y="20000"/>
                    <a:pt x="10473" y="16533"/>
                  </a:cubicBezTo>
                  <a:cubicBezTo>
                    <a:pt x="11782" y="13067"/>
                    <a:pt x="14727" y="7733"/>
                    <a:pt x="16855" y="4667"/>
                  </a:cubicBezTo>
                  <a:cubicBezTo>
                    <a:pt x="18982" y="1600"/>
                    <a:pt x="2029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2987450" y="2546831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4086000" y="2233221"/>
              <a:ext cx="177801" cy="479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4658"/>
                  </a:moveTo>
                  <a:cubicBezTo>
                    <a:pt x="20314" y="3805"/>
                    <a:pt x="19029" y="2953"/>
                    <a:pt x="17229" y="2195"/>
                  </a:cubicBezTo>
                  <a:cubicBezTo>
                    <a:pt x="15429" y="1437"/>
                    <a:pt x="13114" y="774"/>
                    <a:pt x="11314" y="395"/>
                  </a:cubicBezTo>
                  <a:cubicBezTo>
                    <a:pt x="9514" y="16"/>
                    <a:pt x="8229" y="-79"/>
                    <a:pt x="7200" y="63"/>
                  </a:cubicBezTo>
                  <a:cubicBezTo>
                    <a:pt x="6171" y="205"/>
                    <a:pt x="5400" y="584"/>
                    <a:pt x="4757" y="2621"/>
                  </a:cubicBezTo>
                  <a:cubicBezTo>
                    <a:pt x="4114" y="4658"/>
                    <a:pt x="3600" y="8353"/>
                    <a:pt x="3729" y="11289"/>
                  </a:cubicBezTo>
                  <a:cubicBezTo>
                    <a:pt x="3857" y="14226"/>
                    <a:pt x="4629" y="16405"/>
                    <a:pt x="5143" y="17826"/>
                  </a:cubicBezTo>
                  <a:cubicBezTo>
                    <a:pt x="5657" y="19247"/>
                    <a:pt x="5914" y="19910"/>
                    <a:pt x="5786" y="20479"/>
                  </a:cubicBezTo>
                  <a:cubicBezTo>
                    <a:pt x="5657" y="21047"/>
                    <a:pt x="5143" y="21521"/>
                    <a:pt x="4114" y="21474"/>
                  </a:cubicBezTo>
                  <a:cubicBezTo>
                    <a:pt x="3086" y="21426"/>
                    <a:pt x="1543" y="20858"/>
                    <a:pt x="0" y="20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4021277" y="2508731"/>
              <a:ext cx="18537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878" y="21600"/>
                  </a:moveTo>
                  <a:cubicBezTo>
                    <a:pt x="387" y="18000"/>
                    <a:pt x="-104" y="14400"/>
                    <a:pt x="19" y="11400"/>
                  </a:cubicBezTo>
                  <a:cubicBezTo>
                    <a:pt x="141" y="8400"/>
                    <a:pt x="878" y="6000"/>
                    <a:pt x="4560" y="4200"/>
                  </a:cubicBezTo>
                  <a:cubicBezTo>
                    <a:pt x="8241" y="2400"/>
                    <a:pt x="14869" y="120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4302889" y="2278851"/>
              <a:ext cx="138712" cy="40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442" fill="norm" stroke="1" extrusionOk="0">
                  <a:moveTo>
                    <a:pt x="20816" y="2782"/>
                  </a:moveTo>
                  <a:cubicBezTo>
                    <a:pt x="20816" y="1878"/>
                    <a:pt x="20816" y="973"/>
                    <a:pt x="20022" y="464"/>
                  </a:cubicBezTo>
                  <a:cubicBezTo>
                    <a:pt x="19228" y="-45"/>
                    <a:pt x="17640" y="-158"/>
                    <a:pt x="15734" y="238"/>
                  </a:cubicBezTo>
                  <a:cubicBezTo>
                    <a:pt x="13828" y="634"/>
                    <a:pt x="11604" y="1538"/>
                    <a:pt x="8587" y="3913"/>
                  </a:cubicBezTo>
                  <a:cubicBezTo>
                    <a:pt x="5569" y="6288"/>
                    <a:pt x="1757" y="10133"/>
                    <a:pt x="487" y="13073"/>
                  </a:cubicBezTo>
                  <a:cubicBezTo>
                    <a:pt x="-784" y="16014"/>
                    <a:pt x="487" y="18049"/>
                    <a:pt x="3663" y="19293"/>
                  </a:cubicBezTo>
                  <a:cubicBezTo>
                    <a:pt x="6840" y="20537"/>
                    <a:pt x="11922" y="20990"/>
                    <a:pt x="17004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4517800" y="2390765"/>
              <a:ext cx="127609" cy="537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19" fill="norm" stroke="1" extrusionOk="0">
                  <a:moveTo>
                    <a:pt x="2090" y="5462"/>
                  </a:moveTo>
                  <a:cubicBezTo>
                    <a:pt x="2439" y="8584"/>
                    <a:pt x="2787" y="11706"/>
                    <a:pt x="2787" y="14237"/>
                  </a:cubicBezTo>
                  <a:cubicBezTo>
                    <a:pt x="2787" y="16768"/>
                    <a:pt x="2439" y="18709"/>
                    <a:pt x="2090" y="19890"/>
                  </a:cubicBezTo>
                  <a:cubicBezTo>
                    <a:pt x="1742" y="21071"/>
                    <a:pt x="1394" y="21493"/>
                    <a:pt x="1219" y="21409"/>
                  </a:cubicBezTo>
                  <a:cubicBezTo>
                    <a:pt x="1045" y="21324"/>
                    <a:pt x="1045" y="20734"/>
                    <a:pt x="871" y="18962"/>
                  </a:cubicBezTo>
                  <a:cubicBezTo>
                    <a:pt x="697" y="17190"/>
                    <a:pt x="348" y="14237"/>
                    <a:pt x="348" y="11157"/>
                  </a:cubicBezTo>
                  <a:cubicBezTo>
                    <a:pt x="348" y="8077"/>
                    <a:pt x="697" y="4871"/>
                    <a:pt x="1394" y="2973"/>
                  </a:cubicBezTo>
                  <a:cubicBezTo>
                    <a:pt x="2090" y="1074"/>
                    <a:pt x="3135" y="484"/>
                    <a:pt x="4877" y="188"/>
                  </a:cubicBezTo>
                  <a:cubicBezTo>
                    <a:pt x="6619" y="-107"/>
                    <a:pt x="9058" y="-107"/>
                    <a:pt x="11845" y="568"/>
                  </a:cubicBezTo>
                  <a:cubicBezTo>
                    <a:pt x="14632" y="1243"/>
                    <a:pt x="17768" y="2593"/>
                    <a:pt x="19510" y="3943"/>
                  </a:cubicBezTo>
                  <a:cubicBezTo>
                    <a:pt x="21252" y="5293"/>
                    <a:pt x="21600" y="6643"/>
                    <a:pt x="19858" y="7824"/>
                  </a:cubicBezTo>
                  <a:cubicBezTo>
                    <a:pt x="18116" y="9005"/>
                    <a:pt x="14284" y="10018"/>
                    <a:pt x="11323" y="10524"/>
                  </a:cubicBezTo>
                  <a:cubicBezTo>
                    <a:pt x="8361" y="11030"/>
                    <a:pt x="6271" y="11030"/>
                    <a:pt x="4529" y="10524"/>
                  </a:cubicBezTo>
                  <a:cubicBezTo>
                    <a:pt x="2787" y="10018"/>
                    <a:pt x="1394" y="9005"/>
                    <a:pt x="0" y="7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4822600" y="2191231"/>
              <a:ext cx="76201" cy="62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0"/>
                  </a:moveTo>
                  <a:cubicBezTo>
                    <a:pt x="600" y="1897"/>
                    <a:pt x="1200" y="3795"/>
                    <a:pt x="2100" y="5984"/>
                  </a:cubicBezTo>
                  <a:cubicBezTo>
                    <a:pt x="3000" y="8173"/>
                    <a:pt x="4200" y="10654"/>
                    <a:pt x="4800" y="13026"/>
                  </a:cubicBezTo>
                  <a:cubicBezTo>
                    <a:pt x="5400" y="15397"/>
                    <a:pt x="5400" y="17659"/>
                    <a:pt x="6000" y="19119"/>
                  </a:cubicBezTo>
                  <a:cubicBezTo>
                    <a:pt x="6600" y="20578"/>
                    <a:pt x="7800" y="21235"/>
                    <a:pt x="10500" y="21418"/>
                  </a:cubicBezTo>
                  <a:cubicBezTo>
                    <a:pt x="13200" y="21600"/>
                    <a:pt x="17400" y="21308"/>
                    <a:pt x="2160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5082950" y="2343631"/>
              <a:ext cx="190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86"/>
                    <a:pt x="9600" y="7971"/>
                    <a:pt x="13200" y="11571"/>
                  </a:cubicBezTo>
                  <a:cubicBezTo>
                    <a:pt x="16800" y="15171"/>
                    <a:pt x="19200" y="183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5055287" y="2301197"/>
              <a:ext cx="200219" cy="380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58" fill="norm" stroke="1" extrusionOk="0">
                  <a:moveTo>
                    <a:pt x="241" y="2023"/>
                  </a:moveTo>
                  <a:cubicBezTo>
                    <a:pt x="16" y="1311"/>
                    <a:pt x="-209" y="599"/>
                    <a:pt x="353" y="243"/>
                  </a:cubicBezTo>
                  <a:cubicBezTo>
                    <a:pt x="916" y="-113"/>
                    <a:pt x="2266" y="-113"/>
                    <a:pt x="5191" y="480"/>
                  </a:cubicBezTo>
                  <a:cubicBezTo>
                    <a:pt x="8116" y="1074"/>
                    <a:pt x="12616" y="2261"/>
                    <a:pt x="15878" y="4397"/>
                  </a:cubicBezTo>
                  <a:cubicBezTo>
                    <a:pt x="19141" y="6533"/>
                    <a:pt x="21166" y="9619"/>
                    <a:pt x="21278" y="12289"/>
                  </a:cubicBezTo>
                  <a:cubicBezTo>
                    <a:pt x="21391" y="14960"/>
                    <a:pt x="19591" y="17214"/>
                    <a:pt x="16553" y="18698"/>
                  </a:cubicBezTo>
                  <a:cubicBezTo>
                    <a:pt x="13516" y="20182"/>
                    <a:pt x="9241" y="20894"/>
                    <a:pt x="6541" y="21190"/>
                  </a:cubicBezTo>
                  <a:cubicBezTo>
                    <a:pt x="3841" y="21487"/>
                    <a:pt x="2716" y="21368"/>
                    <a:pt x="2491" y="21012"/>
                  </a:cubicBezTo>
                  <a:cubicBezTo>
                    <a:pt x="2266" y="20656"/>
                    <a:pt x="2941" y="20063"/>
                    <a:pt x="3616" y="19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5324250" y="2603981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137"/>
                    <a:pt x="11520" y="2274"/>
                    <a:pt x="15120" y="5874"/>
                  </a:cubicBezTo>
                  <a:cubicBezTo>
                    <a:pt x="18720" y="9474"/>
                    <a:pt x="20160" y="155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5381400" y="2244148"/>
              <a:ext cx="127817" cy="54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2090" y="672"/>
                  </a:moveTo>
                  <a:cubicBezTo>
                    <a:pt x="3135" y="336"/>
                    <a:pt x="4181" y="0"/>
                    <a:pt x="5574" y="0"/>
                  </a:cubicBezTo>
                  <a:cubicBezTo>
                    <a:pt x="6968" y="0"/>
                    <a:pt x="8710" y="336"/>
                    <a:pt x="11497" y="1807"/>
                  </a:cubicBezTo>
                  <a:cubicBezTo>
                    <a:pt x="14284" y="3278"/>
                    <a:pt x="18116" y="5883"/>
                    <a:pt x="19858" y="8699"/>
                  </a:cubicBezTo>
                  <a:cubicBezTo>
                    <a:pt x="21600" y="11514"/>
                    <a:pt x="21252" y="14540"/>
                    <a:pt x="19858" y="16683"/>
                  </a:cubicBezTo>
                  <a:cubicBezTo>
                    <a:pt x="18465" y="18826"/>
                    <a:pt x="16026" y="20087"/>
                    <a:pt x="12542" y="20760"/>
                  </a:cubicBezTo>
                  <a:cubicBezTo>
                    <a:pt x="9058" y="21432"/>
                    <a:pt x="4529" y="215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704817" y="3670801"/>
              <a:ext cx="139634" cy="45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98" fill="norm" stroke="1" extrusionOk="0">
                  <a:moveTo>
                    <a:pt x="21267" y="4520"/>
                  </a:moveTo>
                  <a:cubicBezTo>
                    <a:pt x="19655" y="3214"/>
                    <a:pt x="18043" y="1908"/>
                    <a:pt x="16592" y="1054"/>
                  </a:cubicBezTo>
                  <a:cubicBezTo>
                    <a:pt x="15142" y="200"/>
                    <a:pt x="13852" y="-202"/>
                    <a:pt x="11273" y="99"/>
                  </a:cubicBezTo>
                  <a:cubicBezTo>
                    <a:pt x="8694" y="401"/>
                    <a:pt x="4825" y="1405"/>
                    <a:pt x="2568" y="3164"/>
                  </a:cubicBezTo>
                  <a:cubicBezTo>
                    <a:pt x="312" y="4922"/>
                    <a:pt x="-333" y="7433"/>
                    <a:pt x="151" y="9694"/>
                  </a:cubicBezTo>
                  <a:cubicBezTo>
                    <a:pt x="634" y="11954"/>
                    <a:pt x="2246" y="13964"/>
                    <a:pt x="2730" y="15872"/>
                  </a:cubicBezTo>
                  <a:cubicBezTo>
                    <a:pt x="3213" y="17781"/>
                    <a:pt x="2568" y="19590"/>
                    <a:pt x="1924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609500" y="3937481"/>
              <a:ext cx="203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4954"/>
                    <a:pt x="12150" y="8308"/>
                    <a:pt x="15750" y="4708"/>
                  </a:cubicBezTo>
                  <a:cubicBezTo>
                    <a:pt x="19350" y="1108"/>
                    <a:pt x="20475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902884" y="3710898"/>
              <a:ext cx="125717" cy="461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506" fill="norm" stroke="1" extrusionOk="0">
                  <a:moveTo>
                    <a:pt x="21031" y="1681"/>
                  </a:moveTo>
                  <a:cubicBezTo>
                    <a:pt x="19969" y="1090"/>
                    <a:pt x="18906" y="498"/>
                    <a:pt x="17490" y="202"/>
                  </a:cubicBezTo>
                  <a:cubicBezTo>
                    <a:pt x="16074" y="-94"/>
                    <a:pt x="14303" y="-94"/>
                    <a:pt x="12533" y="399"/>
                  </a:cubicBezTo>
                  <a:cubicBezTo>
                    <a:pt x="10762" y="892"/>
                    <a:pt x="8992" y="1879"/>
                    <a:pt x="6690" y="3851"/>
                  </a:cubicBezTo>
                  <a:cubicBezTo>
                    <a:pt x="4388" y="5824"/>
                    <a:pt x="1556" y="8783"/>
                    <a:pt x="493" y="11544"/>
                  </a:cubicBezTo>
                  <a:cubicBezTo>
                    <a:pt x="-569" y="14306"/>
                    <a:pt x="139" y="16870"/>
                    <a:pt x="2087" y="18498"/>
                  </a:cubicBezTo>
                  <a:cubicBezTo>
                    <a:pt x="4034" y="20125"/>
                    <a:pt x="7221" y="20816"/>
                    <a:pt x="10408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047650" y="3839237"/>
              <a:ext cx="125751" cy="436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35" fill="norm" stroke="1" extrusionOk="0">
                  <a:moveTo>
                    <a:pt x="5311" y="6066"/>
                  </a:moveTo>
                  <a:cubicBezTo>
                    <a:pt x="4249" y="7000"/>
                    <a:pt x="3187" y="7935"/>
                    <a:pt x="3010" y="9804"/>
                  </a:cubicBezTo>
                  <a:cubicBezTo>
                    <a:pt x="2833" y="11673"/>
                    <a:pt x="3541" y="14477"/>
                    <a:pt x="4072" y="16398"/>
                  </a:cubicBezTo>
                  <a:cubicBezTo>
                    <a:pt x="4603" y="18320"/>
                    <a:pt x="4957" y="19358"/>
                    <a:pt x="5134" y="20137"/>
                  </a:cubicBezTo>
                  <a:cubicBezTo>
                    <a:pt x="5311" y="20916"/>
                    <a:pt x="5311" y="21435"/>
                    <a:pt x="5134" y="21435"/>
                  </a:cubicBezTo>
                  <a:cubicBezTo>
                    <a:pt x="4957" y="21435"/>
                    <a:pt x="4603" y="20916"/>
                    <a:pt x="3895" y="18787"/>
                  </a:cubicBezTo>
                  <a:cubicBezTo>
                    <a:pt x="3187" y="16658"/>
                    <a:pt x="2125" y="12920"/>
                    <a:pt x="1948" y="9856"/>
                  </a:cubicBezTo>
                  <a:cubicBezTo>
                    <a:pt x="1770" y="6793"/>
                    <a:pt x="2479" y="4404"/>
                    <a:pt x="3364" y="2950"/>
                  </a:cubicBezTo>
                  <a:cubicBezTo>
                    <a:pt x="4249" y="1497"/>
                    <a:pt x="5311" y="977"/>
                    <a:pt x="7082" y="562"/>
                  </a:cubicBezTo>
                  <a:cubicBezTo>
                    <a:pt x="8852" y="147"/>
                    <a:pt x="11331" y="-165"/>
                    <a:pt x="13987" y="95"/>
                  </a:cubicBezTo>
                  <a:cubicBezTo>
                    <a:pt x="16643" y="354"/>
                    <a:pt x="19475" y="1185"/>
                    <a:pt x="20538" y="2795"/>
                  </a:cubicBezTo>
                  <a:cubicBezTo>
                    <a:pt x="21600" y="4404"/>
                    <a:pt x="20892" y="6793"/>
                    <a:pt x="19121" y="8298"/>
                  </a:cubicBezTo>
                  <a:cubicBezTo>
                    <a:pt x="17351" y="9804"/>
                    <a:pt x="14518" y="10427"/>
                    <a:pt x="12039" y="10739"/>
                  </a:cubicBezTo>
                  <a:cubicBezTo>
                    <a:pt x="9561" y="11050"/>
                    <a:pt x="7436" y="11050"/>
                    <a:pt x="5489" y="10635"/>
                  </a:cubicBezTo>
                  <a:cubicBezTo>
                    <a:pt x="3541" y="10220"/>
                    <a:pt x="1770" y="9389"/>
                    <a:pt x="0" y="8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2377850" y="3708881"/>
              <a:ext cx="12701" cy="400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10800" y="0"/>
                  </a:moveTo>
                  <a:cubicBezTo>
                    <a:pt x="7200" y="4320"/>
                    <a:pt x="3600" y="8640"/>
                    <a:pt x="1800" y="11937"/>
                  </a:cubicBezTo>
                  <a:cubicBezTo>
                    <a:pt x="0" y="15234"/>
                    <a:pt x="0" y="17507"/>
                    <a:pt x="0" y="19042"/>
                  </a:cubicBezTo>
                  <a:cubicBezTo>
                    <a:pt x="0" y="20577"/>
                    <a:pt x="0" y="21373"/>
                    <a:pt x="3600" y="21486"/>
                  </a:cubicBezTo>
                  <a:cubicBezTo>
                    <a:pt x="7200" y="21600"/>
                    <a:pt x="14400" y="21032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2530250" y="3759681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96"/>
                    <a:pt x="7200" y="9992"/>
                    <a:pt x="10800" y="13592"/>
                  </a:cubicBezTo>
                  <a:cubicBezTo>
                    <a:pt x="14400" y="17192"/>
                    <a:pt x="18000" y="193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492150" y="3735526"/>
              <a:ext cx="187077" cy="33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20" fill="norm" stroke="1" extrusionOk="0">
                  <a:moveTo>
                    <a:pt x="4320" y="327"/>
                  </a:moveTo>
                  <a:cubicBezTo>
                    <a:pt x="5760" y="56"/>
                    <a:pt x="7200" y="-216"/>
                    <a:pt x="9120" y="259"/>
                  </a:cubicBezTo>
                  <a:cubicBezTo>
                    <a:pt x="11040" y="735"/>
                    <a:pt x="13440" y="1958"/>
                    <a:pt x="15840" y="3859"/>
                  </a:cubicBezTo>
                  <a:cubicBezTo>
                    <a:pt x="18240" y="5761"/>
                    <a:pt x="20640" y="8342"/>
                    <a:pt x="21120" y="10992"/>
                  </a:cubicBezTo>
                  <a:cubicBezTo>
                    <a:pt x="21600" y="13641"/>
                    <a:pt x="20160" y="16358"/>
                    <a:pt x="17640" y="18259"/>
                  </a:cubicBezTo>
                  <a:cubicBezTo>
                    <a:pt x="15120" y="20161"/>
                    <a:pt x="11520" y="21248"/>
                    <a:pt x="8400" y="21316"/>
                  </a:cubicBezTo>
                  <a:cubicBezTo>
                    <a:pt x="5280" y="21384"/>
                    <a:pt x="2640" y="20433"/>
                    <a:pt x="0" y="1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816000" y="4013681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898550" y="3702531"/>
              <a:ext cx="8365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0" y="0"/>
                  </a:moveTo>
                  <a:cubicBezTo>
                    <a:pt x="3780" y="1461"/>
                    <a:pt x="7560" y="2922"/>
                    <a:pt x="11880" y="5061"/>
                  </a:cubicBezTo>
                  <a:cubicBezTo>
                    <a:pt x="16200" y="7200"/>
                    <a:pt x="21060" y="10017"/>
                    <a:pt x="21330" y="12730"/>
                  </a:cubicBezTo>
                  <a:cubicBezTo>
                    <a:pt x="21600" y="15443"/>
                    <a:pt x="17280" y="18052"/>
                    <a:pt x="13500" y="19513"/>
                  </a:cubicBezTo>
                  <a:cubicBezTo>
                    <a:pt x="9720" y="20974"/>
                    <a:pt x="6480" y="21287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476400" y="3886681"/>
              <a:ext cx="254001" cy="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3" fill="norm" stroke="1" extrusionOk="0">
                  <a:moveTo>
                    <a:pt x="0" y="0"/>
                  </a:moveTo>
                  <a:cubicBezTo>
                    <a:pt x="2340" y="9257"/>
                    <a:pt x="4680" y="18514"/>
                    <a:pt x="8100" y="20057"/>
                  </a:cubicBezTo>
                  <a:cubicBezTo>
                    <a:pt x="11520" y="21600"/>
                    <a:pt x="16020" y="15429"/>
                    <a:pt x="18450" y="13886"/>
                  </a:cubicBezTo>
                  <a:cubicBezTo>
                    <a:pt x="20880" y="12343"/>
                    <a:pt x="21240" y="15429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3470050" y="4071257"/>
              <a:ext cx="285751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5120" y="13918"/>
                    <a:pt x="10240" y="6718"/>
                    <a:pt x="13680" y="3118"/>
                  </a:cubicBezTo>
                  <a:cubicBezTo>
                    <a:pt x="17120" y="-482"/>
                    <a:pt x="18880" y="-482"/>
                    <a:pt x="19920" y="718"/>
                  </a:cubicBezTo>
                  <a:cubicBezTo>
                    <a:pt x="20960" y="1918"/>
                    <a:pt x="21280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4568600" y="3525677"/>
              <a:ext cx="139701" cy="492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3836"/>
                  </a:moveTo>
                  <a:cubicBezTo>
                    <a:pt x="20618" y="2728"/>
                    <a:pt x="19636" y="1621"/>
                    <a:pt x="18491" y="928"/>
                  </a:cubicBezTo>
                  <a:cubicBezTo>
                    <a:pt x="17345" y="236"/>
                    <a:pt x="16036" y="-41"/>
                    <a:pt x="13909" y="5"/>
                  </a:cubicBezTo>
                  <a:cubicBezTo>
                    <a:pt x="11782" y="51"/>
                    <a:pt x="8836" y="421"/>
                    <a:pt x="6218" y="1897"/>
                  </a:cubicBezTo>
                  <a:cubicBezTo>
                    <a:pt x="3600" y="3374"/>
                    <a:pt x="1309" y="5959"/>
                    <a:pt x="818" y="8590"/>
                  </a:cubicBezTo>
                  <a:cubicBezTo>
                    <a:pt x="327" y="11221"/>
                    <a:pt x="1636" y="13897"/>
                    <a:pt x="2618" y="15882"/>
                  </a:cubicBezTo>
                  <a:cubicBezTo>
                    <a:pt x="3600" y="17867"/>
                    <a:pt x="4255" y="19159"/>
                    <a:pt x="4418" y="20036"/>
                  </a:cubicBezTo>
                  <a:cubicBezTo>
                    <a:pt x="4582" y="20913"/>
                    <a:pt x="4255" y="21374"/>
                    <a:pt x="3436" y="21467"/>
                  </a:cubicBezTo>
                  <a:cubicBezTo>
                    <a:pt x="2618" y="21559"/>
                    <a:pt x="1309" y="21282"/>
                    <a:pt x="0" y="2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4467000" y="3797781"/>
              <a:ext cx="2476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6800"/>
                    <a:pt x="6646" y="12000"/>
                    <a:pt x="10246" y="8400"/>
                  </a:cubicBezTo>
                  <a:cubicBezTo>
                    <a:pt x="13846" y="4800"/>
                    <a:pt x="1772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4799553" y="3568350"/>
              <a:ext cx="150048" cy="37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257" fill="norm" stroke="1" extrusionOk="0">
                  <a:moveTo>
                    <a:pt x="16537" y="2553"/>
                  </a:moveTo>
                  <a:cubicBezTo>
                    <a:pt x="15945" y="1598"/>
                    <a:pt x="15353" y="643"/>
                    <a:pt x="14317" y="226"/>
                  </a:cubicBezTo>
                  <a:cubicBezTo>
                    <a:pt x="13282" y="-192"/>
                    <a:pt x="11802" y="-73"/>
                    <a:pt x="9731" y="942"/>
                  </a:cubicBezTo>
                  <a:cubicBezTo>
                    <a:pt x="7660" y="1956"/>
                    <a:pt x="4997" y="3865"/>
                    <a:pt x="2926" y="6610"/>
                  </a:cubicBezTo>
                  <a:cubicBezTo>
                    <a:pt x="854" y="9355"/>
                    <a:pt x="-625" y="12935"/>
                    <a:pt x="263" y="15560"/>
                  </a:cubicBezTo>
                  <a:cubicBezTo>
                    <a:pt x="1150" y="18186"/>
                    <a:pt x="4405" y="19857"/>
                    <a:pt x="8252" y="20632"/>
                  </a:cubicBezTo>
                  <a:cubicBezTo>
                    <a:pt x="12098" y="21408"/>
                    <a:pt x="16537" y="21289"/>
                    <a:pt x="20975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5044850" y="3643264"/>
              <a:ext cx="6351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742"/>
                  </a:moveTo>
                  <a:cubicBezTo>
                    <a:pt x="21600" y="871"/>
                    <a:pt x="21600" y="0"/>
                    <a:pt x="21600" y="0"/>
                  </a:cubicBezTo>
                  <a:cubicBezTo>
                    <a:pt x="21600" y="0"/>
                    <a:pt x="21600" y="871"/>
                    <a:pt x="18000" y="4268"/>
                  </a:cubicBezTo>
                  <a:cubicBezTo>
                    <a:pt x="14400" y="7665"/>
                    <a:pt x="7200" y="13587"/>
                    <a:pt x="3600" y="17071"/>
                  </a:cubicBezTo>
                  <a:cubicBezTo>
                    <a:pt x="0" y="20555"/>
                    <a:pt x="0" y="21600"/>
                    <a:pt x="0" y="21600"/>
                  </a:cubicBezTo>
                  <a:cubicBezTo>
                    <a:pt x="0" y="21600"/>
                    <a:pt x="0" y="20555"/>
                    <a:pt x="0" y="19423"/>
                  </a:cubicBezTo>
                  <a:cubicBezTo>
                    <a:pt x="0" y="18290"/>
                    <a:pt x="0" y="17071"/>
                    <a:pt x="0" y="15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5014546" y="3598990"/>
              <a:ext cx="161438" cy="30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374" fill="norm" stroke="1" extrusionOk="0">
                  <a:moveTo>
                    <a:pt x="3866" y="10788"/>
                  </a:moveTo>
                  <a:cubicBezTo>
                    <a:pt x="2516" y="7977"/>
                    <a:pt x="1166" y="5166"/>
                    <a:pt x="491" y="3391"/>
                  </a:cubicBezTo>
                  <a:cubicBezTo>
                    <a:pt x="-184" y="1615"/>
                    <a:pt x="-184" y="876"/>
                    <a:pt x="626" y="432"/>
                  </a:cubicBezTo>
                  <a:cubicBezTo>
                    <a:pt x="1436" y="-12"/>
                    <a:pt x="3056" y="-160"/>
                    <a:pt x="6296" y="210"/>
                  </a:cubicBezTo>
                  <a:cubicBezTo>
                    <a:pt x="9536" y="580"/>
                    <a:pt x="14396" y="1467"/>
                    <a:pt x="17366" y="3761"/>
                  </a:cubicBezTo>
                  <a:cubicBezTo>
                    <a:pt x="20336" y="6054"/>
                    <a:pt x="21416" y="9752"/>
                    <a:pt x="19931" y="12785"/>
                  </a:cubicBezTo>
                  <a:cubicBezTo>
                    <a:pt x="18446" y="15818"/>
                    <a:pt x="14396" y="18185"/>
                    <a:pt x="11021" y="19591"/>
                  </a:cubicBezTo>
                  <a:cubicBezTo>
                    <a:pt x="7646" y="20996"/>
                    <a:pt x="4946" y="21440"/>
                    <a:pt x="4136" y="21366"/>
                  </a:cubicBezTo>
                  <a:cubicBezTo>
                    <a:pt x="3326" y="21292"/>
                    <a:pt x="4406" y="20700"/>
                    <a:pt x="5486" y="20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5226323" y="3854931"/>
              <a:ext cx="2172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600"/>
                    <a:pt x="-1443" y="7200"/>
                    <a:pt x="1502" y="10800"/>
                  </a:cubicBezTo>
                  <a:cubicBezTo>
                    <a:pt x="4448" y="14400"/>
                    <a:pt x="12302" y="180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5413150" y="3531081"/>
              <a:ext cx="16934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8900" y="2648"/>
                    <a:pt x="21600" y="5297"/>
                    <a:pt x="21600" y="7821"/>
                  </a:cubicBezTo>
                  <a:cubicBezTo>
                    <a:pt x="21600" y="10345"/>
                    <a:pt x="18900" y="12745"/>
                    <a:pt x="14850" y="15021"/>
                  </a:cubicBezTo>
                  <a:cubicBezTo>
                    <a:pt x="10800" y="17297"/>
                    <a:pt x="5400" y="19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5565550" y="3759681"/>
              <a:ext cx="254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123"/>
                    <a:pt x="18000" y="10246"/>
                    <a:pt x="14400" y="13846"/>
                  </a:cubicBezTo>
                  <a:cubicBezTo>
                    <a:pt x="10800" y="17446"/>
                    <a:pt x="5400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5590950" y="3684426"/>
              <a:ext cx="124228" cy="189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197" fill="norm" stroke="1" extrusionOk="0">
                  <a:moveTo>
                    <a:pt x="0" y="8439"/>
                  </a:moveTo>
                  <a:cubicBezTo>
                    <a:pt x="0" y="6065"/>
                    <a:pt x="0" y="3692"/>
                    <a:pt x="1800" y="2149"/>
                  </a:cubicBezTo>
                  <a:cubicBezTo>
                    <a:pt x="3600" y="606"/>
                    <a:pt x="7200" y="-106"/>
                    <a:pt x="10800" y="13"/>
                  </a:cubicBezTo>
                  <a:cubicBezTo>
                    <a:pt x="14400" y="131"/>
                    <a:pt x="18000" y="1081"/>
                    <a:pt x="19800" y="3454"/>
                  </a:cubicBezTo>
                  <a:cubicBezTo>
                    <a:pt x="21600" y="5828"/>
                    <a:pt x="21600" y="9626"/>
                    <a:pt x="19620" y="12712"/>
                  </a:cubicBezTo>
                  <a:cubicBezTo>
                    <a:pt x="17640" y="15797"/>
                    <a:pt x="13680" y="18171"/>
                    <a:pt x="10620" y="19595"/>
                  </a:cubicBezTo>
                  <a:cubicBezTo>
                    <a:pt x="7560" y="21019"/>
                    <a:pt x="5400" y="21494"/>
                    <a:pt x="4140" y="21019"/>
                  </a:cubicBezTo>
                  <a:cubicBezTo>
                    <a:pt x="2880" y="20545"/>
                    <a:pt x="2520" y="19120"/>
                    <a:pt x="2880" y="17340"/>
                  </a:cubicBezTo>
                  <a:cubicBezTo>
                    <a:pt x="3240" y="15560"/>
                    <a:pt x="4320" y="13424"/>
                    <a:pt x="5400" y="1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5787800" y="3486631"/>
              <a:ext cx="7914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600" fill="norm" stroke="1" extrusionOk="0">
                  <a:moveTo>
                    <a:pt x="1662" y="0"/>
                  </a:moveTo>
                  <a:cubicBezTo>
                    <a:pt x="6092" y="1389"/>
                    <a:pt x="10523" y="2779"/>
                    <a:pt x="14400" y="5116"/>
                  </a:cubicBezTo>
                  <a:cubicBezTo>
                    <a:pt x="18277" y="7453"/>
                    <a:pt x="21600" y="10737"/>
                    <a:pt x="20492" y="13453"/>
                  </a:cubicBezTo>
                  <a:cubicBezTo>
                    <a:pt x="19385" y="16168"/>
                    <a:pt x="13846" y="18316"/>
                    <a:pt x="9692" y="19579"/>
                  </a:cubicBezTo>
                  <a:cubicBezTo>
                    <a:pt x="5538" y="20842"/>
                    <a:pt x="2769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5965600" y="3778731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6225867" y="3477731"/>
              <a:ext cx="98327" cy="44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518" fill="norm" stroke="1" extrusionOk="0">
                  <a:moveTo>
                    <a:pt x="20268" y="5085"/>
                  </a:moveTo>
                  <a:cubicBezTo>
                    <a:pt x="20718" y="3845"/>
                    <a:pt x="21168" y="2605"/>
                    <a:pt x="20718" y="1778"/>
                  </a:cubicBezTo>
                  <a:cubicBezTo>
                    <a:pt x="20268" y="951"/>
                    <a:pt x="18918" y="538"/>
                    <a:pt x="17118" y="280"/>
                  </a:cubicBezTo>
                  <a:cubicBezTo>
                    <a:pt x="15318" y="21"/>
                    <a:pt x="13068" y="-82"/>
                    <a:pt x="11043" y="73"/>
                  </a:cubicBezTo>
                  <a:cubicBezTo>
                    <a:pt x="9018" y="228"/>
                    <a:pt x="7218" y="641"/>
                    <a:pt x="5193" y="2140"/>
                  </a:cubicBezTo>
                  <a:cubicBezTo>
                    <a:pt x="3168" y="3639"/>
                    <a:pt x="918" y="6222"/>
                    <a:pt x="243" y="9064"/>
                  </a:cubicBezTo>
                  <a:cubicBezTo>
                    <a:pt x="-432" y="11907"/>
                    <a:pt x="468" y="15007"/>
                    <a:pt x="918" y="17126"/>
                  </a:cubicBezTo>
                  <a:cubicBezTo>
                    <a:pt x="1368" y="19244"/>
                    <a:pt x="1368" y="20381"/>
                    <a:pt x="1368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6168800" y="3708881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4400"/>
                    <a:pt x="5657" y="7200"/>
                    <a:pt x="9257" y="3600"/>
                  </a:cubicBezTo>
                  <a:cubicBezTo>
                    <a:pt x="12857" y="0"/>
                    <a:pt x="172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6528047" y="3492981"/>
              <a:ext cx="12970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21009" y="732"/>
                  </a:moveTo>
                  <a:cubicBezTo>
                    <a:pt x="19638" y="366"/>
                    <a:pt x="18266" y="0"/>
                    <a:pt x="16723" y="0"/>
                  </a:cubicBezTo>
                  <a:cubicBezTo>
                    <a:pt x="15180" y="0"/>
                    <a:pt x="13466" y="366"/>
                    <a:pt x="10552" y="2136"/>
                  </a:cubicBezTo>
                  <a:cubicBezTo>
                    <a:pt x="7638" y="3905"/>
                    <a:pt x="3523" y="7078"/>
                    <a:pt x="1466" y="10007"/>
                  </a:cubicBezTo>
                  <a:cubicBezTo>
                    <a:pt x="-591" y="12936"/>
                    <a:pt x="-591" y="15620"/>
                    <a:pt x="2152" y="17512"/>
                  </a:cubicBezTo>
                  <a:cubicBezTo>
                    <a:pt x="4895" y="19403"/>
                    <a:pt x="10380" y="20502"/>
                    <a:pt x="158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6750032" y="3589968"/>
              <a:ext cx="160850" cy="41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460" fill="norm" stroke="1" extrusionOk="0">
                  <a:moveTo>
                    <a:pt x="5373" y="4470"/>
                  </a:moveTo>
                  <a:cubicBezTo>
                    <a:pt x="5373" y="7618"/>
                    <a:pt x="5373" y="10765"/>
                    <a:pt x="4820" y="13425"/>
                  </a:cubicBezTo>
                  <a:cubicBezTo>
                    <a:pt x="4266" y="16084"/>
                    <a:pt x="3158" y="18255"/>
                    <a:pt x="2327" y="19612"/>
                  </a:cubicBezTo>
                  <a:cubicBezTo>
                    <a:pt x="1497" y="20968"/>
                    <a:pt x="943" y="21511"/>
                    <a:pt x="527" y="21457"/>
                  </a:cubicBezTo>
                  <a:cubicBezTo>
                    <a:pt x="112" y="21402"/>
                    <a:pt x="-165" y="20751"/>
                    <a:pt x="112" y="18906"/>
                  </a:cubicBezTo>
                  <a:cubicBezTo>
                    <a:pt x="389" y="17061"/>
                    <a:pt x="1220" y="14022"/>
                    <a:pt x="2466" y="10928"/>
                  </a:cubicBezTo>
                  <a:cubicBezTo>
                    <a:pt x="3712" y="7835"/>
                    <a:pt x="5373" y="4687"/>
                    <a:pt x="6758" y="2842"/>
                  </a:cubicBezTo>
                  <a:cubicBezTo>
                    <a:pt x="8143" y="996"/>
                    <a:pt x="9250" y="454"/>
                    <a:pt x="10497" y="182"/>
                  </a:cubicBezTo>
                  <a:cubicBezTo>
                    <a:pt x="11743" y="-89"/>
                    <a:pt x="13127" y="-89"/>
                    <a:pt x="14789" y="399"/>
                  </a:cubicBezTo>
                  <a:cubicBezTo>
                    <a:pt x="16450" y="888"/>
                    <a:pt x="18389" y="1865"/>
                    <a:pt x="19635" y="3059"/>
                  </a:cubicBezTo>
                  <a:cubicBezTo>
                    <a:pt x="20881" y="4253"/>
                    <a:pt x="21435" y="5664"/>
                    <a:pt x="20743" y="6858"/>
                  </a:cubicBezTo>
                  <a:cubicBezTo>
                    <a:pt x="20050" y="8052"/>
                    <a:pt x="18112" y="9029"/>
                    <a:pt x="16312" y="9734"/>
                  </a:cubicBezTo>
                  <a:cubicBezTo>
                    <a:pt x="14512" y="10440"/>
                    <a:pt x="12850" y="10874"/>
                    <a:pt x="10912" y="10657"/>
                  </a:cubicBezTo>
                  <a:cubicBezTo>
                    <a:pt x="8973" y="10440"/>
                    <a:pt x="6758" y="9571"/>
                    <a:pt x="4543" y="8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6911750" y="3464904"/>
              <a:ext cx="130031" cy="421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521" fill="norm" stroke="1" extrusionOk="0">
                  <a:moveTo>
                    <a:pt x="11314" y="137"/>
                  </a:moveTo>
                  <a:cubicBezTo>
                    <a:pt x="13029" y="29"/>
                    <a:pt x="14743" y="-79"/>
                    <a:pt x="16114" y="83"/>
                  </a:cubicBezTo>
                  <a:cubicBezTo>
                    <a:pt x="17486" y="245"/>
                    <a:pt x="18514" y="677"/>
                    <a:pt x="19543" y="2405"/>
                  </a:cubicBezTo>
                  <a:cubicBezTo>
                    <a:pt x="20571" y="4133"/>
                    <a:pt x="21600" y="7157"/>
                    <a:pt x="20743" y="10019"/>
                  </a:cubicBezTo>
                  <a:cubicBezTo>
                    <a:pt x="19886" y="12881"/>
                    <a:pt x="17143" y="15581"/>
                    <a:pt x="14229" y="17471"/>
                  </a:cubicBezTo>
                  <a:cubicBezTo>
                    <a:pt x="11314" y="19361"/>
                    <a:pt x="8229" y="20441"/>
                    <a:pt x="5829" y="20981"/>
                  </a:cubicBezTo>
                  <a:cubicBezTo>
                    <a:pt x="3429" y="21521"/>
                    <a:pt x="1714" y="21521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333650" y="4235931"/>
              <a:ext cx="2565401" cy="3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15247"/>
                  </a:moveTo>
                  <a:cubicBezTo>
                    <a:pt x="606" y="17788"/>
                    <a:pt x="1212" y="20329"/>
                    <a:pt x="1845" y="20965"/>
                  </a:cubicBezTo>
                  <a:cubicBezTo>
                    <a:pt x="2477" y="21600"/>
                    <a:pt x="3137" y="20329"/>
                    <a:pt x="3841" y="18424"/>
                  </a:cubicBezTo>
                  <a:cubicBezTo>
                    <a:pt x="4545" y="16518"/>
                    <a:pt x="5293" y="13976"/>
                    <a:pt x="5979" y="12071"/>
                  </a:cubicBezTo>
                  <a:cubicBezTo>
                    <a:pt x="6665" y="10165"/>
                    <a:pt x="7289" y="8894"/>
                    <a:pt x="7984" y="7624"/>
                  </a:cubicBezTo>
                  <a:cubicBezTo>
                    <a:pt x="8679" y="6353"/>
                    <a:pt x="9446" y="5082"/>
                    <a:pt x="10176" y="3812"/>
                  </a:cubicBezTo>
                  <a:cubicBezTo>
                    <a:pt x="10907" y="2541"/>
                    <a:pt x="11602" y="1271"/>
                    <a:pt x="12279" y="635"/>
                  </a:cubicBezTo>
                  <a:cubicBezTo>
                    <a:pt x="12956" y="0"/>
                    <a:pt x="13616" y="0"/>
                    <a:pt x="14338" y="0"/>
                  </a:cubicBezTo>
                  <a:cubicBezTo>
                    <a:pt x="15059" y="0"/>
                    <a:pt x="15844" y="0"/>
                    <a:pt x="16565" y="0"/>
                  </a:cubicBezTo>
                  <a:cubicBezTo>
                    <a:pt x="17287" y="0"/>
                    <a:pt x="17947" y="0"/>
                    <a:pt x="18713" y="635"/>
                  </a:cubicBezTo>
                  <a:cubicBezTo>
                    <a:pt x="19479" y="1271"/>
                    <a:pt x="20352" y="2541"/>
                    <a:pt x="20851" y="3812"/>
                  </a:cubicBezTo>
                  <a:cubicBezTo>
                    <a:pt x="21350" y="5082"/>
                    <a:pt x="21475" y="6353"/>
                    <a:pt x="21600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050680" y="4452827"/>
              <a:ext cx="98215" cy="39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545" fill="norm" stroke="1" extrusionOk="0">
                  <a:moveTo>
                    <a:pt x="20360" y="3080"/>
                  </a:moveTo>
                  <a:cubicBezTo>
                    <a:pt x="20810" y="2500"/>
                    <a:pt x="21260" y="1919"/>
                    <a:pt x="20360" y="1280"/>
                  </a:cubicBezTo>
                  <a:cubicBezTo>
                    <a:pt x="19460" y="642"/>
                    <a:pt x="17210" y="-55"/>
                    <a:pt x="13835" y="3"/>
                  </a:cubicBezTo>
                  <a:cubicBezTo>
                    <a:pt x="10460" y="61"/>
                    <a:pt x="5960" y="874"/>
                    <a:pt x="3260" y="2964"/>
                  </a:cubicBezTo>
                  <a:cubicBezTo>
                    <a:pt x="560" y="5055"/>
                    <a:pt x="-340" y="8422"/>
                    <a:pt x="110" y="11093"/>
                  </a:cubicBezTo>
                  <a:cubicBezTo>
                    <a:pt x="560" y="13764"/>
                    <a:pt x="2360" y="15739"/>
                    <a:pt x="3485" y="17248"/>
                  </a:cubicBezTo>
                  <a:cubicBezTo>
                    <a:pt x="4610" y="18758"/>
                    <a:pt x="5060" y="19803"/>
                    <a:pt x="4835" y="20442"/>
                  </a:cubicBezTo>
                  <a:cubicBezTo>
                    <a:pt x="4610" y="21080"/>
                    <a:pt x="3710" y="21313"/>
                    <a:pt x="281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4981350" y="4661381"/>
              <a:ext cx="203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8831"/>
                    <a:pt x="450" y="16062"/>
                    <a:pt x="2475" y="13569"/>
                  </a:cubicBezTo>
                  <a:cubicBezTo>
                    <a:pt x="4500" y="11077"/>
                    <a:pt x="8325" y="8862"/>
                    <a:pt x="11812" y="6646"/>
                  </a:cubicBezTo>
                  <a:cubicBezTo>
                    <a:pt x="15300" y="4431"/>
                    <a:pt x="1845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5290062" y="4469462"/>
              <a:ext cx="142139" cy="350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54" fill="norm" stroke="1" extrusionOk="0">
                  <a:moveTo>
                    <a:pt x="18472" y="2003"/>
                  </a:moveTo>
                  <a:cubicBezTo>
                    <a:pt x="17837" y="1236"/>
                    <a:pt x="17202" y="469"/>
                    <a:pt x="16090" y="150"/>
                  </a:cubicBezTo>
                  <a:cubicBezTo>
                    <a:pt x="14978" y="-170"/>
                    <a:pt x="13390" y="-42"/>
                    <a:pt x="11007" y="1172"/>
                  </a:cubicBezTo>
                  <a:cubicBezTo>
                    <a:pt x="8625" y="2386"/>
                    <a:pt x="5449" y="4687"/>
                    <a:pt x="3225" y="7626"/>
                  </a:cubicBezTo>
                  <a:cubicBezTo>
                    <a:pt x="1002" y="10566"/>
                    <a:pt x="-269" y="14145"/>
                    <a:pt x="49" y="16637"/>
                  </a:cubicBezTo>
                  <a:cubicBezTo>
                    <a:pt x="366" y="19129"/>
                    <a:pt x="2272" y="20535"/>
                    <a:pt x="6084" y="20983"/>
                  </a:cubicBezTo>
                  <a:cubicBezTo>
                    <a:pt x="9896" y="21430"/>
                    <a:pt x="15613" y="20919"/>
                    <a:pt x="21331" y="2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5524933" y="4545085"/>
              <a:ext cx="34268" cy="27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426" fill="norm" stroke="1" extrusionOk="0">
                  <a:moveTo>
                    <a:pt x="20570" y="156"/>
                  </a:moveTo>
                  <a:cubicBezTo>
                    <a:pt x="14217" y="-9"/>
                    <a:pt x="7864" y="-174"/>
                    <a:pt x="4052" y="403"/>
                  </a:cubicBezTo>
                  <a:cubicBezTo>
                    <a:pt x="241" y="980"/>
                    <a:pt x="-1030" y="2299"/>
                    <a:pt x="876" y="5927"/>
                  </a:cubicBezTo>
                  <a:cubicBezTo>
                    <a:pt x="2782" y="9554"/>
                    <a:pt x="7864" y="15490"/>
                    <a:pt x="12946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5502000" y="4506823"/>
              <a:ext cx="172045" cy="32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411" fill="norm" stroke="1" extrusionOk="0">
                  <a:moveTo>
                    <a:pt x="2320" y="5158"/>
                  </a:moveTo>
                  <a:cubicBezTo>
                    <a:pt x="1806" y="4322"/>
                    <a:pt x="1292" y="3486"/>
                    <a:pt x="778" y="2650"/>
                  </a:cubicBezTo>
                  <a:cubicBezTo>
                    <a:pt x="263" y="1814"/>
                    <a:pt x="-251" y="978"/>
                    <a:pt x="135" y="490"/>
                  </a:cubicBezTo>
                  <a:cubicBezTo>
                    <a:pt x="520" y="2"/>
                    <a:pt x="1806" y="-137"/>
                    <a:pt x="4506" y="142"/>
                  </a:cubicBezTo>
                  <a:cubicBezTo>
                    <a:pt x="7206" y="420"/>
                    <a:pt x="11320" y="1117"/>
                    <a:pt x="14535" y="2580"/>
                  </a:cubicBezTo>
                  <a:cubicBezTo>
                    <a:pt x="17749" y="4044"/>
                    <a:pt x="20063" y="6273"/>
                    <a:pt x="20706" y="8782"/>
                  </a:cubicBezTo>
                  <a:cubicBezTo>
                    <a:pt x="21349" y="11290"/>
                    <a:pt x="20320" y="14077"/>
                    <a:pt x="18778" y="16098"/>
                  </a:cubicBezTo>
                  <a:cubicBezTo>
                    <a:pt x="17235" y="18118"/>
                    <a:pt x="15178" y="19373"/>
                    <a:pt x="13378" y="20139"/>
                  </a:cubicBezTo>
                  <a:cubicBezTo>
                    <a:pt x="11578" y="20906"/>
                    <a:pt x="10035" y="21184"/>
                    <a:pt x="8620" y="21324"/>
                  </a:cubicBezTo>
                  <a:cubicBezTo>
                    <a:pt x="7206" y="21463"/>
                    <a:pt x="5920" y="21463"/>
                    <a:pt x="4763" y="21115"/>
                  </a:cubicBezTo>
                  <a:cubicBezTo>
                    <a:pt x="3606" y="20766"/>
                    <a:pt x="2578" y="20069"/>
                    <a:pt x="2706" y="19582"/>
                  </a:cubicBezTo>
                  <a:cubicBezTo>
                    <a:pt x="2835" y="19094"/>
                    <a:pt x="4120" y="18815"/>
                    <a:pt x="5535" y="18606"/>
                  </a:cubicBezTo>
                  <a:cubicBezTo>
                    <a:pt x="6949" y="18397"/>
                    <a:pt x="8492" y="18258"/>
                    <a:pt x="10035" y="18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5756050" y="4743931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5813200" y="4445481"/>
              <a:ext cx="95184" cy="420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54" fill="norm" stroke="1" extrusionOk="0">
                  <a:moveTo>
                    <a:pt x="2817" y="0"/>
                  </a:moveTo>
                  <a:cubicBezTo>
                    <a:pt x="8452" y="2822"/>
                    <a:pt x="14087" y="5644"/>
                    <a:pt x="17374" y="8195"/>
                  </a:cubicBezTo>
                  <a:cubicBezTo>
                    <a:pt x="20661" y="10746"/>
                    <a:pt x="21600" y="13025"/>
                    <a:pt x="20896" y="15087"/>
                  </a:cubicBezTo>
                  <a:cubicBezTo>
                    <a:pt x="20191" y="17150"/>
                    <a:pt x="17843" y="18995"/>
                    <a:pt x="15730" y="20080"/>
                  </a:cubicBezTo>
                  <a:cubicBezTo>
                    <a:pt x="13617" y="21166"/>
                    <a:pt x="11739" y="21491"/>
                    <a:pt x="9157" y="21546"/>
                  </a:cubicBezTo>
                  <a:cubicBezTo>
                    <a:pt x="6574" y="21600"/>
                    <a:pt x="3287" y="21383"/>
                    <a:pt x="0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4690386" y="4288848"/>
              <a:ext cx="1448942" cy="72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14" fill="norm" stroke="1" extrusionOk="0">
                  <a:moveTo>
                    <a:pt x="11286" y="690"/>
                  </a:moveTo>
                  <a:cubicBezTo>
                    <a:pt x="11160" y="502"/>
                    <a:pt x="11035" y="314"/>
                    <a:pt x="10815" y="188"/>
                  </a:cubicBezTo>
                  <a:cubicBezTo>
                    <a:pt x="10595" y="63"/>
                    <a:pt x="10281" y="0"/>
                    <a:pt x="9653" y="0"/>
                  </a:cubicBezTo>
                  <a:cubicBezTo>
                    <a:pt x="9025" y="0"/>
                    <a:pt x="8083" y="63"/>
                    <a:pt x="7142" y="345"/>
                  </a:cubicBezTo>
                  <a:cubicBezTo>
                    <a:pt x="6200" y="628"/>
                    <a:pt x="5258" y="1130"/>
                    <a:pt x="4473" y="1727"/>
                  </a:cubicBezTo>
                  <a:cubicBezTo>
                    <a:pt x="3688" y="2323"/>
                    <a:pt x="3060" y="3014"/>
                    <a:pt x="2448" y="3924"/>
                  </a:cubicBezTo>
                  <a:cubicBezTo>
                    <a:pt x="1836" y="4835"/>
                    <a:pt x="1239" y="5965"/>
                    <a:pt x="815" y="6970"/>
                  </a:cubicBezTo>
                  <a:cubicBezTo>
                    <a:pt x="392" y="7974"/>
                    <a:pt x="140" y="8853"/>
                    <a:pt x="46" y="9889"/>
                  </a:cubicBezTo>
                  <a:cubicBezTo>
                    <a:pt x="-48" y="10925"/>
                    <a:pt x="15" y="12118"/>
                    <a:pt x="125" y="13217"/>
                  </a:cubicBezTo>
                  <a:cubicBezTo>
                    <a:pt x="235" y="14316"/>
                    <a:pt x="392" y="15321"/>
                    <a:pt x="831" y="16294"/>
                  </a:cubicBezTo>
                  <a:cubicBezTo>
                    <a:pt x="1271" y="17267"/>
                    <a:pt x="1993" y="18209"/>
                    <a:pt x="2903" y="18963"/>
                  </a:cubicBezTo>
                  <a:cubicBezTo>
                    <a:pt x="3814" y="19716"/>
                    <a:pt x="4912" y="20281"/>
                    <a:pt x="6011" y="20658"/>
                  </a:cubicBezTo>
                  <a:cubicBezTo>
                    <a:pt x="7110" y="21035"/>
                    <a:pt x="8209" y="21223"/>
                    <a:pt x="9402" y="21349"/>
                  </a:cubicBezTo>
                  <a:cubicBezTo>
                    <a:pt x="10595" y="21474"/>
                    <a:pt x="11882" y="21537"/>
                    <a:pt x="12950" y="21506"/>
                  </a:cubicBezTo>
                  <a:cubicBezTo>
                    <a:pt x="14017" y="21474"/>
                    <a:pt x="14865" y="21349"/>
                    <a:pt x="15822" y="21066"/>
                  </a:cubicBezTo>
                  <a:cubicBezTo>
                    <a:pt x="16780" y="20784"/>
                    <a:pt x="17847" y="20344"/>
                    <a:pt x="18695" y="19747"/>
                  </a:cubicBezTo>
                  <a:cubicBezTo>
                    <a:pt x="19543" y="19151"/>
                    <a:pt x="20171" y="18397"/>
                    <a:pt x="20626" y="17173"/>
                  </a:cubicBezTo>
                  <a:cubicBezTo>
                    <a:pt x="21081" y="15949"/>
                    <a:pt x="21364" y="14253"/>
                    <a:pt x="21458" y="12621"/>
                  </a:cubicBezTo>
                  <a:cubicBezTo>
                    <a:pt x="21552" y="10988"/>
                    <a:pt x="21458" y="9418"/>
                    <a:pt x="21065" y="8068"/>
                  </a:cubicBezTo>
                  <a:cubicBezTo>
                    <a:pt x="20673" y="6718"/>
                    <a:pt x="19982" y="5588"/>
                    <a:pt x="19135" y="4615"/>
                  </a:cubicBezTo>
                  <a:cubicBezTo>
                    <a:pt x="18287" y="3642"/>
                    <a:pt x="17282" y="2825"/>
                    <a:pt x="16293" y="2229"/>
                  </a:cubicBezTo>
                  <a:cubicBezTo>
                    <a:pt x="15304" y="1632"/>
                    <a:pt x="14331" y="1256"/>
                    <a:pt x="13248" y="910"/>
                  </a:cubicBezTo>
                  <a:cubicBezTo>
                    <a:pt x="12165" y="565"/>
                    <a:pt x="10972" y="251"/>
                    <a:pt x="9936" y="94"/>
                  </a:cubicBezTo>
                  <a:cubicBezTo>
                    <a:pt x="8900" y="-63"/>
                    <a:pt x="8021" y="-63"/>
                    <a:pt x="7267" y="502"/>
                  </a:cubicBezTo>
                  <a:cubicBezTo>
                    <a:pt x="6514" y="1067"/>
                    <a:pt x="5886" y="2197"/>
                    <a:pt x="5258" y="3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4435250" y="4934431"/>
              <a:ext cx="292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2965"/>
                    <a:pt x="15965" y="5929"/>
                    <a:pt x="12991" y="9212"/>
                  </a:cubicBezTo>
                  <a:cubicBezTo>
                    <a:pt x="10017" y="12494"/>
                    <a:pt x="6887" y="16094"/>
                    <a:pt x="4696" y="18212"/>
                  </a:cubicBezTo>
                  <a:cubicBezTo>
                    <a:pt x="2504" y="20329"/>
                    <a:pt x="1252" y="20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4371750" y="5080481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5600"/>
                    <a:pt x="8765" y="11200"/>
                    <a:pt x="12365" y="14800"/>
                  </a:cubicBezTo>
                  <a:cubicBezTo>
                    <a:pt x="15965" y="18400"/>
                    <a:pt x="18783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4447950" y="5124931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3647850" y="5461481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3647850" y="5397981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3705534" y="5414345"/>
              <a:ext cx="120117" cy="184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970" fill="norm" stroke="1" extrusionOk="0">
                  <a:moveTo>
                    <a:pt x="2178" y="5345"/>
                  </a:moveTo>
                  <a:cubicBezTo>
                    <a:pt x="1799" y="9665"/>
                    <a:pt x="1420" y="13985"/>
                    <a:pt x="1041" y="16865"/>
                  </a:cubicBezTo>
                  <a:cubicBezTo>
                    <a:pt x="662" y="19745"/>
                    <a:pt x="283" y="21185"/>
                    <a:pt x="93" y="20945"/>
                  </a:cubicBezTo>
                  <a:cubicBezTo>
                    <a:pt x="-96" y="20705"/>
                    <a:pt x="-96" y="18785"/>
                    <a:pt x="1041" y="16025"/>
                  </a:cubicBezTo>
                  <a:cubicBezTo>
                    <a:pt x="2178" y="13265"/>
                    <a:pt x="4451" y="9665"/>
                    <a:pt x="6536" y="6785"/>
                  </a:cubicBezTo>
                  <a:cubicBezTo>
                    <a:pt x="8620" y="3905"/>
                    <a:pt x="10515" y="1745"/>
                    <a:pt x="12599" y="665"/>
                  </a:cubicBezTo>
                  <a:cubicBezTo>
                    <a:pt x="14683" y="-415"/>
                    <a:pt x="16957" y="-415"/>
                    <a:pt x="18472" y="2465"/>
                  </a:cubicBezTo>
                  <a:cubicBezTo>
                    <a:pt x="19988" y="5345"/>
                    <a:pt x="20746" y="11105"/>
                    <a:pt x="21504" y="16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3854883" y="5179662"/>
              <a:ext cx="379685" cy="605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70" fill="norm" stroke="1" extrusionOk="0">
                  <a:moveTo>
                    <a:pt x="5870" y="10661"/>
                  </a:moveTo>
                  <a:cubicBezTo>
                    <a:pt x="5989" y="10286"/>
                    <a:pt x="6109" y="9911"/>
                    <a:pt x="6109" y="9536"/>
                  </a:cubicBezTo>
                  <a:cubicBezTo>
                    <a:pt x="6109" y="9161"/>
                    <a:pt x="5989" y="8786"/>
                    <a:pt x="5631" y="8598"/>
                  </a:cubicBezTo>
                  <a:cubicBezTo>
                    <a:pt x="5273" y="8411"/>
                    <a:pt x="4676" y="8411"/>
                    <a:pt x="3901" y="8748"/>
                  </a:cubicBezTo>
                  <a:cubicBezTo>
                    <a:pt x="3125" y="9086"/>
                    <a:pt x="2170" y="9761"/>
                    <a:pt x="1454" y="10586"/>
                  </a:cubicBezTo>
                  <a:cubicBezTo>
                    <a:pt x="738" y="11411"/>
                    <a:pt x="261" y="12386"/>
                    <a:pt x="82" y="13061"/>
                  </a:cubicBezTo>
                  <a:cubicBezTo>
                    <a:pt x="-97" y="13736"/>
                    <a:pt x="22" y="14111"/>
                    <a:pt x="380" y="14336"/>
                  </a:cubicBezTo>
                  <a:cubicBezTo>
                    <a:pt x="738" y="14561"/>
                    <a:pt x="1335" y="14636"/>
                    <a:pt x="2409" y="14186"/>
                  </a:cubicBezTo>
                  <a:cubicBezTo>
                    <a:pt x="3483" y="13736"/>
                    <a:pt x="5034" y="12761"/>
                    <a:pt x="6467" y="11148"/>
                  </a:cubicBezTo>
                  <a:cubicBezTo>
                    <a:pt x="7899" y="9536"/>
                    <a:pt x="9211" y="7286"/>
                    <a:pt x="10106" y="5486"/>
                  </a:cubicBezTo>
                  <a:cubicBezTo>
                    <a:pt x="11001" y="3686"/>
                    <a:pt x="11479" y="2336"/>
                    <a:pt x="11658" y="1436"/>
                  </a:cubicBezTo>
                  <a:cubicBezTo>
                    <a:pt x="11837" y="536"/>
                    <a:pt x="11717" y="86"/>
                    <a:pt x="11359" y="11"/>
                  </a:cubicBezTo>
                  <a:cubicBezTo>
                    <a:pt x="11001" y="-64"/>
                    <a:pt x="10405" y="236"/>
                    <a:pt x="9629" y="1511"/>
                  </a:cubicBezTo>
                  <a:cubicBezTo>
                    <a:pt x="8853" y="2786"/>
                    <a:pt x="7899" y="5036"/>
                    <a:pt x="7421" y="7098"/>
                  </a:cubicBezTo>
                  <a:cubicBezTo>
                    <a:pt x="6944" y="9161"/>
                    <a:pt x="6944" y="11036"/>
                    <a:pt x="7123" y="12123"/>
                  </a:cubicBezTo>
                  <a:cubicBezTo>
                    <a:pt x="7302" y="13211"/>
                    <a:pt x="7660" y="13511"/>
                    <a:pt x="8495" y="13473"/>
                  </a:cubicBezTo>
                  <a:cubicBezTo>
                    <a:pt x="9331" y="13436"/>
                    <a:pt x="10643" y="13061"/>
                    <a:pt x="11538" y="12536"/>
                  </a:cubicBezTo>
                  <a:cubicBezTo>
                    <a:pt x="12433" y="12011"/>
                    <a:pt x="12911" y="11336"/>
                    <a:pt x="13209" y="10736"/>
                  </a:cubicBezTo>
                  <a:cubicBezTo>
                    <a:pt x="13507" y="10136"/>
                    <a:pt x="13627" y="9611"/>
                    <a:pt x="13388" y="9498"/>
                  </a:cubicBezTo>
                  <a:cubicBezTo>
                    <a:pt x="13149" y="9386"/>
                    <a:pt x="12553" y="9686"/>
                    <a:pt x="12075" y="10211"/>
                  </a:cubicBezTo>
                  <a:cubicBezTo>
                    <a:pt x="11598" y="10736"/>
                    <a:pt x="11240" y="11486"/>
                    <a:pt x="11061" y="12048"/>
                  </a:cubicBezTo>
                  <a:cubicBezTo>
                    <a:pt x="10882" y="12611"/>
                    <a:pt x="10882" y="12986"/>
                    <a:pt x="11419" y="13248"/>
                  </a:cubicBezTo>
                  <a:cubicBezTo>
                    <a:pt x="11956" y="13511"/>
                    <a:pt x="13030" y="13661"/>
                    <a:pt x="13865" y="13586"/>
                  </a:cubicBezTo>
                  <a:cubicBezTo>
                    <a:pt x="14701" y="13511"/>
                    <a:pt x="15297" y="13211"/>
                    <a:pt x="15715" y="12836"/>
                  </a:cubicBezTo>
                  <a:cubicBezTo>
                    <a:pt x="16133" y="12461"/>
                    <a:pt x="16372" y="12011"/>
                    <a:pt x="16312" y="12011"/>
                  </a:cubicBezTo>
                  <a:cubicBezTo>
                    <a:pt x="16252" y="12011"/>
                    <a:pt x="15894" y="12461"/>
                    <a:pt x="15357" y="13998"/>
                  </a:cubicBezTo>
                  <a:cubicBezTo>
                    <a:pt x="14820" y="15536"/>
                    <a:pt x="14104" y="18161"/>
                    <a:pt x="13686" y="19661"/>
                  </a:cubicBezTo>
                  <a:cubicBezTo>
                    <a:pt x="13269" y="21161"/>
                    <a:pt x="13149" y="21536"/>
                    <a:pt x="13090" y="21461"/>
                  </a:cubicBezTo>
                  <a:cubicBezTo>
                    <a:pt x="13030" y="21386"/>
                    <a:pt x="13030" y="20861"/>
                    <a:pt x="13567" y="19399"/>
                  </a:cubicBezTo>
                  <a:cubicBezTo>
                    <a:pt x="14104" y="17936"/>
                    <a:pt x="15178" y="15536"/>
                    <a:pt x="16013" y="13736"/>
                  </a:cubicBezTo>
                  <a:cubicBezTo>
                    <a:pt x="16849" y="11936"/>
                    <a:pt x="17446" y="10736"/>
                    <a:pt x="17983" y="9986"/>
                  </a:cubicBezTo>
                  <a:cubicBezTo>
                    <a:pt x="18520" y="9236"/>
                    <a:pt x="18997" y="8936"/>
                    <a:pt x="19534" y="8786"/>
                  </a:cubicBezTo>
                  <a:cubicBezTo>
                    <a:pt x="20071" y="8636"/>
                    <a:pt x="20668" y="8636"/>
                    <a:pt x="21026" y="8823"/>
                  </a:cubicBezTo>
                  <a:cubicBezTo>
                    <a:pt x="21384" y="9011"/>
                    <a:pt x="21503" y="9386"/>
                    <a:pt x="21324" y="9948"/>
                  </a:cubicBezTo>
                  <a:cubicBezTo>
                    <a:pt x="21145" y="10511"/>
                    <a:pt x="20668" y="11261"/>
                    <a:pt x="19594" y="11973"/>
                  </a:cubicBezTo>
                  <a:cubicBezTo>
                    <a:pt x="18520" y="12686"/>
                    <a:pt x="16849" y="13361"/>
                    <a:pt x="15178" y="14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4310367" y="5419158"/>
              <a:ext cx="226484" cy="18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59" fill="norm" stroke="1" extrusionOk="0">
                  <a:moveTo>
                    <a:pt x="1600" y="4799"/>
                  </a:moveTo>
                  <a:cubicBezTo>
                    <a:pt x="800" y="5519"/>
                    <a:pt x="0" y="6239"/>
                    <a:pt x="0" y="6959"/>
                  </a:cubicBezTo>
                  <a:cubicBezTo>
                    <a:pt x="0" y="7679"/>
                    <a:pt x="800" y="8399"/>
                    <a:pt x="2200" y="8399"/>
                  </a:cubicBezTo>
                  <a:cubicBezTo>
                    <a:pt x="3600" y="8399"/>
                    <a:pt x="5600" y="7679"/>
                    <a:pt x="6900" y="6719"/>
                  </a:cubicBezTo>
                  <a:cubicBezTo>
                    <a:pt x="8200" y="5759"/>
                    <a:pt x="8800" y="4559"/>
                    <a:pt x="8900" y="3359"/>
                  </a:cubicBezTo>
                  <a:cubicBezTo>
                    <a:pt x="9000" y="2159"/>
                    <a:pt x="8600" y="959"/>
                    <a:pt x="7900" y="359"/>
                  </a:cubicBezTo>
                  <a:cubicBezTo>
                    <a:pt x="7200" y="-241"/>
                    <a:pt x="6200" y="-241"/>
                    <a:pt x="4700" y="1559"/>
                  </a:cubicBezTo>
                  <a:cubicBezTo>
                    <a:pt x="3200" y="3359"/>
                    <a:pt x="1200" y="6959"/>
                    <a:pt x="500" y="9959"/>
                  </a:cubicBezTo>
                  <a:cubicBezTo>
                    <a:pt x="-200" y="12959"/>
                    <a:pt x="400" y="15359"/>
                    <a:pt x="2600" y="15959"/>
                  </a:cubicBezTo>
                  <a:cubicBezTo>
                    <a:pt x="4800" y="16559"/>
                    <a:pt x="8600" y="15359"/>
                    <a:pt x="10900" y="14279"/>
                  </a:cubicBezTo>
                  <a:cubicBezTo>
                    <a:pt x="13200" y="13199"/>
                    <a:pt x="14000" y="12239"/>
                    <a:pt x="14700" y="11279"/>
                  </a:cubicBezTo>
                  <a:cubicBezTo>
                    <a:pt x="15400" y="10319"/>
                    <a:pt x="16000" y="9359"/>
                    <a:pt x="15900" y="9239"/>
                  </a:cubicBezTo>
                  <a:cubicBezTo>
                    <a:pt x="15800" y="9119"/>
                    <a:pt x="15000" y="9839"/>
                    <a:pt x="14100" y="11519"/>
                  </a:cubicBezTo>
                  <a:cubicBezTo>
                    <a:pt x="13200" y="13199"/>
                    <a:pt x="12200" y="15839"/>
                    <a:pt x="11600" y="17759"/>
                  </a:cubicBezTo>
                  <a:cubicBezTo>
                    <a:pt x="11000" y="19679"/>
                    <a:pt x="10800" y="20879"/>
                    <a:pt x="10800" y="20879"/>
                  </a:cubicBezTo>
                  <a:cubicBezTo>
                    <a:pt x="10800" y="20879"/>
                    <a:pt x="11000" y="19679"/>
                    <a:pt x="12000" y="16679"/>
                  </a:cubicBezTo>
                  <a:cubicBezTo>
                    <a:pt x="13000" y="13679"/>
                    <a:pt x="14800" y="8879"/>
                    <a:pt x="16100" y="5999"/>
                  </a:cubicBezTo>
                  <a:cubicBezTo>
                    <a:pt x="17400" y="3119"/>
                    <a:pt x="18200" y="2159"/>
                    <a:pt x="18700" y="2279"/>
                  </a:cubicBezTo>
                  <a:cubicBezTo>
                    <a:pt x="19200" y="2399"/>
                    <a:pt x="19400" y="3599"/>
                    <a:pt x="19400" y="6599"/>
                  </a:cubicBezTo>
                  <a:cubicBezTo>
                    <a:pt x="19400" y="9599"/>
                    <a:pt x="19200" y="14399"/>
                    <a:pt x="19500" y="17159"/>
                  </a:cubicBezTo>
                  <a:cubicBezTo>
                    <a:pt x="19800" y="19919"/>
                    <a:pt x="20600" y="20639"/>
                    <a:pt x="2140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4553974" y="5237187"/>
              <a:ext cx="324769" cy="376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46" fill="norm" stroke="1" extrusionOk="0">
                  <a:moveTo>
                    <a:pt x="7652" y="15510"/>
                  </a:moveTo>
                  <a:cubicBezTo>
                    <a:pt x="7931" y="14913"/>
                    <a:pt x="8209" y="14317"/>
                    <a:pt x="8279" y="13720"/>
                  </a:cubicBezTo>
                  <a:cubicBezTo>
                    <a:pt x="8349" y="13123"/>
                    <a:pt x="8209" y="12527"/>
                    <a:pt x="7722" y="12228"/>
                  </a:cubicBezTo>
                  <a:cubicBezTo>
                    <a:pt x="7234" y="11930"/>
                    <a:pt x="6398" y="11930"/>
                    <a:pt x="5074" y="12944"/>
                  </a:cubicBezTo>
                  <a:cubicBezTo>
                    <a:pt x="3750" y="13959"/>
                    <a:pt x="1938" y="15987"/>
                    <a:pt x="963" y="17539"/>
                  </a:cubicBezTo>
                  <a:cubicBezTo>
                    <a:pt x="-13" y="19090"/>
                    <a:pt x="-152" y="20164"/>
                    <a:pt x="127" y="20761"/>
                  </a:cubicBezTo>
                  <a:cubicBezTo>
                    <a:pt x="405" y="21358"/>
                    <a:pt x="1102" y="21477"/>
                    <a:pt x="2287" y="20701"/>
                  </a:cubicBezTo>
                  <a:cubicBezTo>
                    <a:pt x="3471" y="19926"/>
                    <a:pt x="5143" y="18255"/>
                    <a:pt x="6816" y="15629"/>
                  </a:cubicBezTo>
                  <a:cubicBezTo>
                    <a:pt x="8488" y="13004"/>
                    <a:pt x="10160" y="9424"/>
                    <a:pt x="11136" y="7216"/>
                  </a:cubicBezTo>
                  <a:cubicBezTo>
                    <a:pt x="12111" y="5008"/>
                    <a:pt x="12390" y="4173"/>
                    <a:pt x="12529" y="3218"/>
                  </a:cubicBezTo>
                  <a:cubicBezTo>
                    <a:pt x="12669" y="2264"/>
                    <a:pt x="12669" y="1190"/>
                    <a:pt x="12320" y="593"/>
                  </a:cubicBezTo>
                  <a:cubicBezTo>
                    <a:pt x="11972" y="-4"/>
                    <a:pt x="11275" y="-123"/>
                    <a:pt x="10718" y="116"/>
                  </a:cubicBezTo>
                  <a:cubicBezTo>
                    <a:pt x="10160" y="354"/>
                    <a:pt x="9742" y="951"/>
                    <a:pt x="8836" y="2980"/>
                  </a:cubicBezTo>
                  <a:cubicBezTo>
                    <a:pt x="7931" y="5008"/>
                    <a:pt x="6537" y="8469"/>
                    <a:pt x="5840" y="10975"/>
                  </a:cubicBezTo>
                  <a:cubicBezTo>
                    <a:pt x="5143" y="13481"/>
                    <a:pt x="5143" y="15033"/>
                    <a:pt x="5353" y="16107"/>
                  </a:cubicBezTo>
                  <a:cubicBezTo>
                    <a:pt x="5562" y="17181"/>
                    <a:pt x="5980" y="17778"/>
                    <a:pt x="6537" y="18195"/>
                  </a:cubicBezTo>
                  <a:cubicBezTo>
                    <a:pt x="7094" y="18613"/>
                    <a:pt x="7791" y="18852"/>
                    <a:pt x="8418" y="18792"/>
                  </a:cubicBezTo>
                  <a:cubicBezTo>
                    <a:pt x="9045" y="18732"/>
                    <a:pt x="9603" y="18374"/>
                    <a:pt x="10439" y="17599"/>
                  </a:cubicBezTo>
                  <a:cubicBezTo>
                    <a:pt x="11275" y="16823"/>
                    <a:pt x="12390" y="15629"/>
                    <a:pt x="13017" y="14734"/>
                  </a:cubicBezTo>
                  <a:cubicBezTo>
                    <a:pt x="13644" y="13839"/>
                    <a:pt x="13783" y="13243"/>
                    <a:pt x="13365" y="13123"/>
                  </a:cubicBezTo>
                  <a:cubicBezTo>
                    <a:pt x="12947" y="13004"/>
                    <a:pt x="11972" y="13362"/>
                    <a:pt x="10927" y="14376"/>
                  </a:cubicBezTo>
                  <a:cubicBezTo>
                    <a:pt x="9882" y="15391"/>
                    <a:pt x="8767" y="17062"/>
                    <a:pt x="8209" y="18195"/>
                  </a:cubicBezTo>
                  <a:cubicBezTo>
                    <a:pt x="7652" y="19329"/>
                    <a:pt x="7652" y="19926"/>
                    <a:pt x="8000" y="20343"/>
                  </a:cubicBezTo>
                  <a:cubicBezTo>
                    <a:pt x="8349" y="20761"/>
                    <a:pt x="9045" y="21000"/>
                    <a:pt x="10021" y="20761"/>
                  </a:cubicBezTo>
                  <a:cubicBezTo>
                    <a:pt x="10996" y="20522"/>
                    <a:pt x="12251" y="19806"/>
                    <a:pt x="13226" y="19031"/>
                  </a:cubicBezTo>
                  <a:cubicBezTo>
                    <a:pt x="14202" y="18255"/>
                    <a:pt x="14898" y="17420"/>
                    <a:pt x="15456" y="16644"/>
                  </a:cubicBezTo>
                  <a:cubicBezTo>
                    <a:pt x="16013" y="15868"/>
                    <a:pt x="16431" y="15152"/>
                    <a:pt x="16222" y="15152"/>
                  </a:cubicBezTo>
                  <a:cubicBezTo>
                    <a:pt x="16013" y="15152"/>
                    <a:pt x="15177" y="15868"/>
                    <a:pt x="14620" y="16525"/>
                  </a:cubicBezTo>
                  <a:cubicBezTo>
                    <a:pt x="14062" y="17181"/>
                    <a:pt x="13783" y="17778"/>
                    <a:pt x="13505" y="18374"/>
                  </a:cubicBezTo>
                  <a:cubicBezTo>
                    <a:pt x="13226" y="18971"/>
                    <a:pt x="12947" y="19568"/>
                    <a:pt x="13226" y="19627"/>
                  </a:cubicBezTo>
                  <a:cubicBezTo>
                    <a:pt x="13505" y="19687"/>
                    <a:pt x="14341" y="19210"/>
                    <a:pt x="15456" y="18136"/>
                  </a:cubicBezTo>
                  <a:cubicBezTo>
                    <a:pt x="16571" y="17062"/>
                    <a:pt x="17964" y="15391"/>
                    <a:pt x="19009" y="14376"/>
                  </a:cubicBezTo>
                  <a:cubicBezTo>
                    <a:pt x="20054" y="13362"/>
                    <a:pt x="20751" y="13004"/>
                    <a:pt x="21100" y="13362"/>
                  </a:cubicBezTo>
                  <a:cubicBezTo>
                    <a:pt x="21448" y="13720"/>
                    <a:pt x="21448" y="14794"/>
                    <a:pt x="21239" y="16047"/>
                  </a:cubicBezTo>
                  <a:cubicBezTo>
                    <a:pt x="21030" y="17300"/>
                    <a:pt x="20612" y="18732"/>
                    <a:pt x="20194" y="20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4932262" y="5226531"/>
              <a:ext cx="125289" cy="38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503" fill="norm" stroke="1" extrusionOk="0">
                  <a:moveTo>
                    <a:pt x="21309" y="0"/>
                  </a:moveTo>
                  <a:cubicBezTo>
                    <a:pt x="16629" y="3187"/>
                    <a:pt x="11949" y="6374"/>
                    <a:pt x="8349" y="9679"/>
                  </a:cubicBezTo>
                  <a:cubicBezTo>
                    <a:pt x="4749" y="12984"/>
                    <a:pt x="2229" y="16407"/>
                    <a:pt x="969" y="18413"/>
                  </a:cubicBezTo>
                  <a:cubicBezTo>
                    <a:pt x="-291" y="20420"/>
                    <a:pt x="-291" y="21010"/>
                    <a:pt x="789" y="21305"/>
                  </a:cubicBezTo>
                  <a:cubicBezTo>
                    <a:pt x="1869" y="21600"/>
                    <a:pt x="4029" y="21600"/>
                    <a:pt x="6729" y="21069"/>
                  </a:cubicBezTo>
                  <a:cubicBezTo>
                    <a:pt x="9429" y="20538"/>
                    <a:pt x="12669" y="19475"/>
                    <a:pt x="15909" y="18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4924200" y="5391631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6000"/>
                    <a:pt x="7448" y="10400"/>
                    <a:pt x="11048" y="6800"/>
                  </a:cubicBezTo>
                  <a:cubicBezTo>
                    <a:pt x="14648" y="3200"/>
                    <a:pt x="1812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5500770" y="5280161"/>
              <a:ext cx="307701" cy="614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01" fill="norm" stroke="1" extrusionOk="0">
                  <a:moveTo>
                    <a:pt x="7969" y="10074"/>
                  </a:moveTo>
                  <a:cubicBezTo>
                    <a:pt x="7969" y="9558"/>
                    <a:pt x="7969" y="9042"/>
                    <a:pt x="7239" y="8637"/>
                  </a:cubicBezTo>
                  <a:cubicBezTo>
                    <a:pt x="6510" y="8231"/>
                    <a:pt x="5050" y="7936"/>
                    <a:pt x="3737" y="8047"/>
                  </a:cubicBezTo>
                  <a:cubicBezTo>
                    <a:pt x="2423" y="8158"/>
                    <a:pt x="1255" y="8674"/>
                    <a:pt x="599" y="9116"/>
                  </a:cubicBezTo>
                  <a:cubicBezTo>
                    <a:pt x="-58" y="9558"/>
                    <a:pt x="-204" y="9927"/>
                    <a:pt x="307" y="10296"/>
                  </a:cubicBezTo>
                  <a:cubicBezTo>
                    <a:pt x="818" y="10664"/>
                    <a:pt x="1985" y="11033"/>
                    <a:pt x="3226" y="11106"/>
                  </a:cubicBezTo>
                  <a:cubicBezTo>
                    <a:pt x="4466" y="11180"/>
                    <a:pt x="5780" y="10959"/>
                    <a:pt x="7312" y="9890"/>
                  </a:cubicBezTo>
                  <a:cubicBezTo>
                    <a:pt x="8845" y="8821"/>
                    <a:pt x="10596" y="6904"/>
                    <a:pt x="12420" y="5319"/>
                  </a:cubicBezTo>
                  <a:cubicBezTo>
                    <a:pt x="14245" y="3734"/>
                    <a:pt x="16142" y="2481"/>
                    <a:pt x="17674" y="1523"/>
                  </a:cubicBezTo>
                  <a:cubicBezTo>
                    <a:pt x="19207" y="564"/>
                    <a:pt x="20374" y="-99"/>
                    <a:pt x="20885" y="12"/>
                  </a:cubicBezTo>
                  <a:cubicBezTo>
                    <a:pt x="21396" y="122"/>
                    <a:pt x="21250" y="1007"/>
                    <a:pt x="20885" y="2555"/>
                  </a:cubicBezTo>
                  <a:cubicBezTo>
                    <a:pt x="20520" y="4103"/>
                    <a:pt x="19937" y="6315"/>
                    <a:pt x="17966" y="8489"/>
                  </a:cubicBezTo>
                  <a:cubicBezTo>
                    <a:pt x="15996" y="10664"/>
                    <a:pt x="12639" y="12802"/>
                    <a:pt x="9866" y="14756"/>
                  </a:cubicBezTo>
                  <a:cubicBezTo>
                    <a:pt x="7093" y="16709"/>
                    <a:pt x="4904" y="18478"/>
                    <a:pt x="3810" y="19584"/>
                  </a:cubicBezTo>
                  <a:cubicBezTo>
                    <a:pt x="2715" y="20690"/>
                    <a:pt x="2715" y="21132"/>
                    <a:pt x="3080" y="21317"/>
                  </a:cubicBezTo>
                  <a:cubicBezTo>
                    <a:pt x="3445" y="21501"/>
                    <a:pt x="4174" y="21427"/>
                    <a:pt x="6218" y="20616"/>
                  </a:cubicBezTo>
                  <a:cubicBezTo>
                    <a:pt x="8261" y="19805"/>
                    <a:pt x="11618" y="18257"/>
                    <a:pt x="13588" y="17336"/>
                  </a:cubicBezTo>
                  <a:cubicBezTo>
                    <a:pt x="15558" y="16414"/>
                    <a:pt x="16142" y="16119"/>
                    <a:pt x="16507" y="15788"/>
                  </a:cubicBezTo>
                  <a:cubicBezTo>
                    <a:pt x="16872" y="15456"/>
                    <a:pt x="17018" y="15087"/>
                    <a:pt x="16799" y="14682"/>
                  </a:cubicBezTo>
                  <a:cubicBezTo>
                    <a:pt x="16580" y="14276"/>
                    <a:pt x="15996" y="13834"/>
                    <a:pt x="16361" y="13576"/>
                  </a:cubicBezTo>
                  <a:cubicBezTo>
                    <a:pt x="16726" y="13318"/>
                    <a:pt x="18039" y="13244"/>
                    <a:pt x="19353" y="13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6166389" y="5502046"/>
              <a:ext cx="250324" cy="40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16" fill="norm" stroke="1" extrusionOk="0">
                  <a:moveTo>
                    <a:pt x="7225" y="5636"/>
                  </a:moveTo>
                  <a:cubicBezTo>
                    <a:pt x="6505" y="7671"/>
                    <a:pt x="5785" y="9707"/>
                    <a:pt x="4615" y="12138"/>
                  </a:cubicBezTo>
                  <a:cubicBezTo>
                    <a:pt x="3445" y="14570"/>
                    <a:pt x="1825" y="17397"/>
                    <a:pt x="925" y="19093"/>
                  </a:cubicBezTo>
                  <a:cubicBezTo>
                    <a:pt x="25" y="20789"/>
                    <a:pt x="-155" y="21355"/>
                    <a:pt x="115" y="21411"/>
                  </a:cubicBezTo>
                  <a:cubicBezTo>
                    <a:pt x="385" y="21468"/>
                    <a:pt x="1105" y="21016"/>
                    <a:pt x="2275" y="19037"/>
                  </a:cubicBezTo>
                  <a:cubicBezTo>
                    <a:pt x="3445" y="17058"/>
                    <a:pt x="5065" y="13552"/>
                    <a:pt x="6325" y="10498"/>
                  </a:cubicBezTo>
                  <a:cubicBezTo>
                    <a:pt x="7585" y="7445"/>
                    <a:pt x="8485" y="4844"/>
                    <a:pt x="9565" y="3148"/>
                  </a:cubicBezTo>
                  <a:cubicBezTo>
                    <a:pt x="10645" y="1451"/>
                    <a:pt x="11905" y="660"/>
                    <a:pt x="13435" y="264"/>
                  </a:cubicBezTo>
                  <a:cubicBezTo>
                    <a:pt x="14965" y="-132"/>
                    <a:pt x="16765" y="-132"/>
                    <a:pt x="18295" y="603"/>
                  </a:cubicBezTo>
                  <a:cubicBezTo>
                    <a:pt x="19825" y="1338"/>
                    <a:pt x="21085" y="2808"/>
                    <a:pt x="21265" y="4165"/>
                  </a:cubicBezTo>
                  <a:cubicBezTo>
                    <a:pt x="21445" y="5522"/>
                    <a:pt x="20545" y="6766"/>
                    <a:pt x="18115" y="7558"/>
                  </a:cubicBezTo>
                  <a:cubicBezTo>
                    <a:pt x="15685" y="8350"/>
                    <a:pt x="11725" y="8689"/>
                    <a:pt x="7765" y="9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550772" y="6161304"/>
              <a:ext cx="226879" cy="412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72" fill="norm" stroke="1" extrusionOk="0">
                  <a:moveTo>
                    <a:pt x="21437" y="7168"/>
                  </a:moveTo>
                  <a:cubicBezTo>
                    <a:pt x="20437" y="5304"/>
                    <a:pt x="19437" y="3440"/>
                    <a:pt x="18537" y="2234"/>
                  </a:cubicBezTo>
                  <a:cubicBezTo>
                    <a:pt x="17637" y="1027"/>
                    <a:pt x="16837" y="479"/>
                    <a:pt x="15937" y="205"/>
                  </a:cubicBezTo>
                  <a:cubicBezTo>
                    <a:pt x="15037" y="-69"/>
                    <a:pt x="14037" y="-69"/>
                    <a:pt x="13237" y="205"/>
                  </a:cubicBezTo>
                  <a:cubicBezTo>
                    <a:pt x="12437" y="479"/>
                    <a:pt x="11837" y="1027"/>
                    <a:pt x="11237" y="3166"/>
                  </a:cubicBezTo>
                  <a:cubicBezTo>
                    <a:pt x="10637" y="5304"/>
                    <a:pt x="10037" y="9032"/>
                    <a:pt x="9837" y="11937"/>
                  </a:cubicBezTo>
                  <a:cubicBezTo>
                    <a:pt x="9637" y="14843"/>
                    <a:pt x="9837" y="16926"/>
                    <a:pt x="10137" y="18406"/>
                  </a:cubicBezTo>
                  <a:cubicBezTo>
                    <a:pt x="10437" y="19886"/>
                    <a:pt x="10837" y="20763"/>
                    <a:pt x="10537" y="21147"/>
                  </a:cubicBezTo>
                  <a:cubicBezTo>
                    <a:pt x="10237" y="21531"/>
                    <a:pt x="9237" y="21421"/>
                    <a:pt x="7537" y="20818"/>
                  </a:cubicBezTo>
                  <a:cubicBezTo>
                    <a:pt x="5837" y="20215"/>
                    <a:pt x="3437" y="19119"/>
                    <a:pt x="1937" y="18351"/>
                  </a:cubicBezTo>
                  <a:cubicBezTo>
                    <a:pt x="437" y="17584"/>
                    <a:pt x="-163" y="17145"/>
                    <a:pt x="37" y="16761"/>
                  </a:cubicBezTo>
                  <a:cubicBezTo>
                    <a:pt x="237" y="16378"/>
                    <a:pt x="1237" y="16049"/>
                    <a:pt x="3837" y="15720"/>
                  </a:cubicBezTo>
                  <a:cubicBezTo>
                    <a:pt x="6437" y="15391"/>
                    <a:pt x="10637" y="15062"/>
                    <a:pt x="14837" y="14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816950" y="6258671"/>
              <a:ext cx="151201" cy="32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513" fill="norm" stroke="1" extrusionOk="0">
                  <a:moveTo>
                    <a:pt x="21136" y="2282"/>
                  </a:moveTo>
                  <a:cubicBezTo>
                    <a:pt x="20544" y="1585"/>
                    <a:pt x="19952" y="888"/>
                    <a:pt x="18917" y="470"/>
                  </a:cubicBezTo>
                  <a:cubicBezTo>
                    <a:pt x="17881" y="52"/>
                    <a:pt x="16402" y="-87"/>
                    <a:pt x="14183" y="52"/>
                  </a:cubicBezTo>
                  <a:cubicBezTo>
                    <a:pt x="11963" y="192"/>
                    <a:pt x="9004" y="610"/>
                    <a:pt x="6194" y="2282"/>
                  </a:cubicBezTo>
                  <a:cubicBezTo>
                    <a:pt x="3383" y="3954"/>
                    <a:pt x="720" y="6881"/>
                    <a:pt x="128" y="9947"/>
                  </a:cubicBezTo>
                  <a:cubicBezTo>
                    <a:pt x="-464" y="13012"/>
                    <a:pt x="1015" y="16218"/>
                    <a:pt x="4122" y="18168"/>
                  </a:cubicBezTo>
                  <a:cubicBezTo>
                    <a:pt x="7229" y="20119"/>
                    <a:pt x="11963" y="20816"/>
                    <a:pt x="16698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978115" y="6377164"/>
              <a:ext cx="136223" cy="37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338" fill="norm" stroke="1" extrusionOk="0">
                  <a:moveTo>
                    <a:pt x="8154" y="4224"/>
                  </a:moveTo>
                  <a:cubicBezTo>
                    <a:pt x="6542" y="5537"/>
                    <a:pt x="4930" y="6850"/>
                    <a:pt x="3802" y="9296"/>
                  </a:cubicBezTo>
                  <a:cubicBezTo>
                    <a:pt x="2673" y="11742"/>
                    <a:pt x="2029" y="15322"/>
                    <a:pt x="1545" y="17650"/>
                  </a:cubicBezTo>
                  <a:cubicBezTo>
                    <a:pt x="1062" y="19977"/>
                    <a:pt x="739" y="21051"/>
                    <a:pt x="578" y="21289"/>
                  </a:cubicBezTo>
                  <a:cubicBezTo>
                    <a:pt x="417" y="21528"/>
                    <a:pt x="417" y="20931"/>
                    <a:pt x="256" y="18545"/>
                  </a:cubicBezTo>
                  <a:cubicBezTo>
                    <a:pt x="94" y="16158"/>
                    <a:pt x="-228" y="11981"/>
                    <a:pt x="256" y="8819"/>
                  </a:cubicBezTo>
                  <a:cubicBezTo>
                    <a:pt x="739" y="5656"/>
                    <a:pt x="2029" y="3508"/>
                    <a:pt x="3318" y="2195"/>
                  </a:cubicBezTo>
                  <a:cubicBezTo>
                    <a:pt x="4608" y="883"/>
                    <a:pt x="5897" y="405"/>
                    <a:pt x="7509" y="167"/>
                  </a:cubicBezTo>
                  <a:cubicBezTo>
                    <a:pt x="9121" y="-72"/>
                    <a:pt x="11056" y="-72"/>
                    <a:pt x="13312" y="286"/>
                  </a:cubicBezTo>
                  <a:cubicBezTo>
                    <a:pt x="15569" y="644"/>
                    <a:pt x="18148" y="1360"/>
                    <a:pt x="19599" y="2076"/>
                  </a:cubicBezTo>
                  <a:cubicBezTo>
                    <a:pt x="21050" y="2792"/>
                    <a:pt x="21372" y="3508"/>
                    <a:pt x="19115" y="4463"/>
                  </a:cubicBezTo>
                  <a:cubicBezTo>
                    <a:pt x="16859" y="5418"/>
                    <a:pt x="12023" y="6611"/>
                    <a:pt x="8799" y="7267"/>
                  </a:cubicBezTo>
                  <a:cubicBezTo>
                    <a:pt x="5575" y="7924"/>
                    <a:pt x="3963" y="8043"/>
                    <a:pt x="2351" y="8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318342" y="6204431"/>
              <a:ext cx="2445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20799" y="0"/>
                  </a:moveTo>
                  <a:cubicBezTo>
                    <a:pt x="18999" y="3812"/>
                    <a:pt x="17199" y="7624"/>
                    <a:pt x="12699" y="11012"/>
                  </a:cubicBezTo>
                  <a:cubicBezTo>
                    <a:pt x="8199" y="14400"/>
                    <a:pt x="999" y="17365"/>
                    <a:pt x="99" y="19059"/>
                  </a:cubicBezTo>
                  <a:cubicBezTo>
                    <a:pt x="-801" y="20753"/>
                    <a:pt x="4599" y="21176"/>
                    <a:pt x="99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469800" y="6286981"/>
              <a:ext cx="44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500"/>
                    <a:pt x="13371" y="9000"/>
                    <a:pt x="10286" y="12525"/>
                  </a:cubicBezTo>
                  <a:cubicBezTo>
                    <a:pt x="7200" y="16050"/>
                    <a:pt x="5143" y="18600"/>
                    <a:pt x="3600" y="19950"/>
                  </a:cubicBezTo>
                  <a:cubicBezTo>
                    <a:pt x="2057" y="21300"/>
                    <a:pt x="1029" y="21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488850" y="6245277"/>
              <a:ext cx="148550" cy="35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32" fill="norm" stroke="1" extrusionOk="0">
                  <a:moveTo>
                    <a:pt x="1775" y="2936"/>
                  </a:moveTo>
                  <a:cubicBezTo>
                    <a:pt x="1775" y="1901"/>
                    <a:pt x="1775" y="867"/>
                    <a:pt x="2663" y="349"/>
                  </a:cubicBezTo>
                  <a:cubicBezTo>
                    <a:pt x="3551" y="-168"/>
                    <a:pt x="5326" y="-168"/>
                    <a:pt x="8137" y="737"/>
                  </a:cubicBezTo>
                  <a:cubicBezTo>
                    <a:pt x="10948" y="1643"/>
                    <a:pt x="14795" y="3454"/>
                    <a:pt x="17458" y="5976"/>
                  </a:cubicBezTo>
                  <a:cubicBezTo>
                    <a:pt x="20121" y="8498"/>
                    <a:pt x="21600" y="11731"/>
                    <a:pt x="20268" y="14383"/>
                  </a:cubicBezTo>
                  <a:cubicBezTo>
                    <a:pt x="18937" y="17034"/>
                    <a:pt x="14795" y="19104"/>
                    <a:pt x="11984" y="20203"/>
                  </a:cubicBezTo>
                  <a:cubicBezTo>
                    <a:pt x="9173" y="21303"/>
                    <a:pt x="7693" y="21432"/>
                    <a:pt x="5918" y="21432"/>
                  </a:cubicBezTo>
                  <a:cubicBezTo>
                    <a:pt x="4142" y="21432"/>
                    <a:pt x="2071" y="21303"/>
                    <a:pt x="1036" y="20915"/>
                  </a:cubicBezTo>
                  <a:cubicBezTo>
                    <a:pt x="0" y="20527"/>
                    <a:pt x="0" y="19880"/>
                    <a:pt x="0" y="19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692050" y="6547331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070"/>
                    <a:pt x="9600" y="8139"/>
                    <a:pt x="6000" y="11739"/>
                  </a:cubicBezTo>
                  <a:cubicBezTo>
                    <a:pt x="2400" y="15339"/>
                    <a:pt x="120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819050" y="6229831"/>
              <a:ext cx="146016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600" fill="norm" stroke="1" extrusionOk="0">
                  <a:moveTo>
                    <a:pt x="9000" y="0"/>
                  </a:moveTo>
                  <a:cubicBezTo>
                    <a:pt x="10800" y="0"/>
                    <a:pt x="12600" y="0"/>
                    <a:pt x="14400" y="741"/>
                  </a:cubicBezTo>
                  <a:cubicBezTo>
                    <a:pt x="16200" y="1482"/>
                    <a:pt x="18000" y="2965"/>
                    <a:pt x="19350" y="5135"/>
                  </a:cubicBezTo>
                  <a:cubicBezTo>
                    <a:pt x="20700" y="7306"/>
                    <a:pt x="21600" y="10165"/>
                    <a:pt x="19200" y="12918"/>
                  </a:cubicBezTo>
                  <a:cubicBezTo>
                    <a:pt x="16800" y="15671"/>
                    <a:pt x="11100" y="18318"/>
                    <a:pt x="7350" y="19747"/>
                  </a:cubicBezTo>
                  <a:cubicBezTo>
                    <a:pt x="3600" y="21176"/>
                    <a:pt x="1800" y="213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2358800" y="6490181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6800"/>
                    <a:pt x="12126" y="12000"/>
                    <a:pt x="15726" y="8400"/>
                  </a:cubicBezTo>
                  <a:cubicBezTo>
                    <a:pt x="19326" y="4800"/>
                    <a:pt x="2046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2346100" y="6661631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2883416" y="6422693"/>
              <a:ext cx="281835" cy="34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85" fill="norm" stroke="1" extrusionOk="0">
                  <a:moveTo>
                    <a:pt x="21304" y="4959"/>
                  </a:moveTo>
                  <a:cubicBezTo>
                    <a:pt x="21304" y="3650"/>
                    <a:pt x="21304" y="2341"/>
                    <a:pt x="20344" y="1359"/>
                  </a:cubicBezTo>
                  <a:cubicBezTo>
                    <a:pt x="19384" y="378"/>
                    <a:pt x="17464" y="-277"/>
                    <a:pt x="15224" y="116"/>
                  </a:cubicBezTo>
                  <a:cubicBezTo>
                    <a:pt x="12984" y="508"/>
                    <a:pt x="10424" y="1948"/>
                    <a:pt x="7784" y="4501"/>
                  </a:cubicBezTo>
                  <a:cubicBezTo>
                    <a:pt x="5144" y="7054"/>
                    <a:pt x="2424" y="10719"/>
                    <a:pt x="1064" y="13207"/>
                  </a:cubicBezTo>
                  <a:cubicBezTo>
                    <a:pt x="-296" y="15694"/>
                    <a:pt x="-296" y="17003"/>
                    <a:pt x="744" y="18181"/>
                  </a:cubicBezTo>
                  <a:cubicBezTo>
                    <a:pt x="1784" y="19359"/>
                    <a:pt x="3864" y="20407"/>
                    <a:pt x="7144" y="20865"/>
                  </a:cubicBezTo>
                  <a:cubicBezTo>
                    <a:pt x="10424" y="21323"/>
                    <a:pt x="14904" y="21192"/>
                    <a:pt x="19384" y="2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3279550" y="6737831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3720082" y="6294582"/>
              <a:ext cx="245269" cy="444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18" fill="norm" stroke="1" extrusionOk="0">
                  <a:moveTo>
                    <a:pt x="18623" y="3591"/>
                  </a:moveTo>
                  <a:cubicBezTo>
                    <a:pt x="18807" y="3084"/>
                    <a:pt x="18992" y="2577"/>
                    <a:pt x="18069" y="1867"/>
                  </a:cubicBezTo>
                  <a:cubicBezTo>
                    <a:pt x="17146" y="1157"/>
                    <a:pt x="15115" y="245"/>
                    <a:pt x="13823" y="42"/>
                  </a:cubicBezTo>
                  <a:cubicBezTo>
                    <a:pt x="12530" y="-161"/>
                    <a:pt x="11977" y="346"/>
                    <a:pt x="11238" y="2324"/>
                  </a:cubicBezTo>
                  <a:cubicBezTo>
                    <a:pt x="10500" y="4301"/>
                    <a:pt x="9577" y="7749"/>
                    <a:pt x="9207" y="10893"/>
                  </a:cubicBezTo>
                  <a:cubicBezTo>
                    <a:pt x="8838" y="14036"/>
                    <a:pt x="9023" y="16876"/>
                    <a:pt x="9115" y="18650"/>
                  </a:cubicBezTo>
                  <a:cubicBezTo>
                    <a:pt x="9207" y="20425"/>
                    <a:pt x="9207" y="21135"/>
                    <a:pt x="8746" y="21287"/>
                  </a:cubicBezTo>
                  <a:cubicBezTo>
                    <a:pt x="8284" y="21439"/>
                    <a:pt x="7361" y="21033"/>
                    <a:pt x="5792" y="20121"/>
                  </a:cubicBezTo>
                  <a:cubicBezTo>
                    <a:pt x="4223" y="19208"/>
                    <a:pt x="2007" y="17788"/>
                    <a:pt x="900" y="16825"/>
                  </a:cubicBezTo>
                  <a:cubicBezTo>
                    <a:pt x="-208" y="15862"/>
                    <a:pt x="-208" y="15354"/>
                    <a:pt x="438" y="15000"/>
                  </a:cubicBezTo>
                  <a:cubicBezTo>
                    <a:pt x="1084" y="14645"/>
                    <a:pt x="2377" y="14442"/>
                    <a:pt x="5977" y="14239"/>
                  </a:cubicBezTo>
                  <a:cubicBezTo>
                    <a:pt x="9577" y="14036"/>
                    <a:pt x="15484" y="13833"/>
                    <a:pt x="21392" y="13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064928" y="6346596"/>
              <a:ext cx="167123" cy="397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67" fill="norm" stroke="1" extrusionOk="0">
                  <a:moveTo>
                    <a:pt x="21055" y="2267"/>
                  </a:moveTo>
                  <a:cubicBezTo>
                    <a:pt x="18922" y="1467"/>
                    <a:pt x="16788" y="667"/>
                    <a:pt x="15055" y="267"/>
                  </a:cubicBezTo>
                  <a:cubicBezTo>
                    <a:pt x="13322" y="-133"/>
                    <a:pt x="11988" y="-133"/>
                    <a:pt x="9722" y="610"/>
                  </a:cubicBezTo>
                  <a:cubicBezTo>
                    <a:pt x="7455" y="1353"/>
                    <a:pt x="4255" y="2838"/>
                    <a:pt x="2255" y="5124"/>
                  </a:cubicBezTo>
                  <a:cubicBezTo>
                    <a:pt x="255" y="7410"/>
                    <a:pt x="-545" y="10496"/>
                    <a:pt x="388" y="13124"/>
                  </a:cubicBezTo>
                  <a:cubicBezTo>
                    <a:pt x="1322" y="15753"/>
                    <a:pt x="3988" y="17924"/>
                    <a:pt x="6922" y="19238"/>
                  </a:cubicBezTo>
                  <a:cubicBezTo>
                    <a:pt x="9855" y="20553"/>
                    <a:pt x="13055" y="21010"/>
                    <a:pt x="16255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4235455" y="6365197"/>
              <a:ext cx="202062" cy="39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436" fill="norm" stroke="1" extrusionOk="0">
                  <a:moveTo>
                    <a:pt x="9467" y="4048"/>
                  </a:moveTo>
                  <a:cubicBezTo>
                    <a:pt x="8376" y="4395"/>
                    <a:pt x="7285" y="4741"/>
                    <a:pt x="6631" y="5954"/>
                  </a:cubicBezTo>
                  <a:cubicBezTo>
                    <a:pt x="5976" y="7167"/>
                    <a:pt x="5758" y="9246"/>
                    <a:pt x="5649" y="11787"/>
                  </a:cubicBezTo>
                  <a:cubicBezTo>
                    <a:pt x="5540" y="14329"/>
                    <a:pt x="5540" y="17332"/>
                    <a:pt x="5540" y="19122"/>
                  </a:cubicBezTo>
                  <a:cubicBezTo>
                    <a:pt x="5540" y="20912"/>
                    <a:pt x="5540" y="21490"/>
                    <a:pt x="5758" y="21432"/>
                  </a:cubicBezTo>
                  <a:cubicBezTo>
                    <a:pt x="5976" y="21374"/>
                    <a:pt x="6413" y="20681"/>
                    <a:pt x="6631" y="18025"/>
                  </a:cubicBezTo>
                  <a:cubicBezTo>
                    <a:pt x="6849" y="15368"/>
                    <a:pt x="6849" y="10748"/>
                    <a:pt x="6849" y="7687"/>
                  </a:cubicBezTo>
                  <a:cubicBezTo>
                    <a:pt x="6849" y="4626"/>
                    <a:pt x="6849" y="3124"/>
                    <a:pt x="6958" y="2085"/>
                  </a:cubicBezTo>
                  <a:cubicBezTo>
                    <a:pt x="7067" y="1045"/>
                    <a:pt x="7285" y="468"/>
                    <a:pt x="7940" y="179"/>
                  </a:cubicBezTo>
                  <a:cubicBezTo>
                    <a:pt x="8594" y="-110"/>
                    <a:pt x="9685" y="-110"/>
                    <a:pt x="11540" y="641"/>
                  </a:cubicBezTo>
                  <a:cubicBezTo>
                    <a:pt x="13394" y="1392"/>
                    <a:pt x="16013" y="2893"/>
                    <a:pt x="17976" y="4915"/>
                  </a:cubicBezTo>
                  <a:cubicBezTo>
                    <a:pt x="19940" y="6936"/>
                    <a:pt x="21249" y="9477"/>
                    <a:pt x="20704" y="11787"/>
                  </a:cubicBezTo>
                  <a:cubicBezTo>
                    <a:pt x="20158" y="14097"/>
                    <a:pt x="17758" y="16177"/>
                    <a:pt x="15031" y="17563"/>
                  </a:cubicBezTo>
                  <a:cubicBezTo>
                    <a:pt x="12304" y="18949"/>
                    <a:pt x="9249" y="19642"/>
                    <a:pt x="6849" y="19988"/>
                  </a:cubicBezTo>
                  <a:cubicBezTo>
                    <a:pt x="4449" y="20335"/>
                    <a:pt x="2704" y="20335"/>
                    <a:pt x="1504" y="20104"/>
                  </a:cubicBezTo>
                  <a:cubicBezTo>
                    <a:pt x="304" y="19873"/>
                    <a:pt x="-351" y="19411"/>
                    <a:pt x="194" y="19064"/>
                  </a:cubicBezTo>
                  <a:cubicBezTo>
                    <a:pt x="740" y="18718"/>
                    <a:pt x="2485" y="18487"/>
                    <a:pt x="4231" y="18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4530500" y="6667981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4790800" y="6312381"/>
              <a:ext cx="24946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1" h="21600" fill="norm" stroke="1" extrusionOk="0">
                  <a:moveTo>
                    <a:pt x="14993" y="0"/>
                  </a:moveTo>
                  <a:cubicBezTo>
                    <a:pt x="16655" y="1748"/>
                    <a:pt x="18316" y="3495"/>
                    <a:pt x="19147" y="5802"/>
                  </a:cubicBezTo>
                  <a:cubicBezTo>
                    <a:pt x="19978" y="8109"/>
                    <a:pt x="19978" y="10975"/>
                    <a:pt x="15824" y="13526"/>
                  </a:cubicBezTo>
                  <a:cubicBezTo>
                    <a:pt x="11670" y="16078"/>
                    <a:pt x="3363" y="18315"/>
                    <a:pt x="870" y="19608"/>
                  </a:cubicBezTo>
                  <a:cubicBezTo>
                    <a:pt x="-1622" y="20901"/>
                    <a:pt x="1701" y="2125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4943250" y="6636231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705"/>
                    <a:pt x="12960" y="3411"/>
                    <a:pt x="9360" y="7011"/>
                  </a:cubicBezTo>
                  <a:cubicBezTo>
                    <a:pt x="5760" y="10611"/>
                    <a:pt x="2880" y="161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4962300" y="6491367"/>
              <a:ext cx="109016" cy="240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168" fill="norm" stroke="1" extrusionOk="0">
                  <a:moveTo>
                    <a:pt x="2400" y="14419"/>
                  </a:moveTo>
                  <a:cubicBezTo>
                    <a:pt x="2800" y="10695"/>
                    <a:pt x="3200" y="6971"/>
                    <a:pt x="4000" y="4457"/>
                  </a:cubicBezTo>
                  <a:cubicBezTo>
                    <a:pt x="4800" y="1943"/>
                    <a:pt x="6000" y="640"/>
                    <a:pt x="8600" y="175"/>
                  </a:cubicBezTo>
                  <a:cubicBezTo>
                    <a:pt x="11200" y="-291"/>
                    <a:pt x="15200" y="81"/>
                    <a:pt x="17800" y="2409"/>
                  </a:cubicBezTo>
                  <a:cubicBezTo>
                    <a:pt x="20400" y="4737"/>
                    <a:pt x="21600" y="9019"/>
                    <a:pt x="19600" y="12371"/>
                  </a:cubicBezTo>
                  <a:cubicBezTo>
                    <a:pt x="17600" y="15723"/>
                    <a:pt x="12400" y="18143"/>
                    <a:pt x="8800" y="19540"/>
                  </a:cubicBezTo>
                  <a:cubicBezTo>
                    <a:pt x="5200" y="20937"/>
                    <a:pt x="3200" y="21309"/>
                    <a:pt x="2000" y="21123"/>
                  </a:cubicBezTo>
                  <a:cubicBezTo>
                    <a:pt x="800" y="20937"/>
                    <a:pt x="400" y="20192"/>
                    <a:pt x="0" y="19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5082950" y="6320804"/>
              <a:ext cx="143351" cy="42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96" fill="norm" stroke="1" extrusionOk="0">
                  <a:moveTo>
                    <a:pt x="0" y="1484"/>
                  </a:moveTo>
                  <a:cubicBezTo>
                    <a:pt x="617" y="955"/>
                    <a:pt x="1234" y="425"/>
                    <a:pt x="3086" y="161"/>
                  </a:cubicBezTo>
                  <a:cubicBezTo>
                    <a:pt x="4937" y="-104"/>
                    <a:pt x="8023" y="-104"/>
                    <a:pt x="11109" y="637"/>
                  </a:cubicBezTo>
                  <a:cubicBezTo>
                    <a:pt x="14194" y="1378"/>
                    <a:pt x="17280" y="2861"/>
                    <a:pt x="19131" y="5031"/>
                  </a:cubicBezTo>
                  <a:cubicBezTo>
                    <a:pt x="20983" y="7202"/>
                    <a:pt x="21600" y="10061"/>
                    <a:pt x="19903" y="12708"/>
                  </a:cubicBezTo>
                  <a:cubicBezTo>
                    <a:pt x="18206" y="15355"/>
                    <a:pt x="14194" y="17790"/>
                    <a:pt x="11571" y="19220"/>
                  </a:cubicBezTo>
                  <a:cubicBezTo>
                    <a:pt x="8949" y="20649"/>
                    <a:pt x="7714" y="21072"/>
                    <a:pt x="648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5317900" y="6680681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5734589" y="6280512"/>
              <a:ext cx="224662" cy="45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26" fill="norm" stroke="1" extrusionOk="0">
                  <a:moveTo>
                    <a:pt x="21426" y="4424"/>
                  </a:moveTo>
                  <a:cubicBezTo>
                    <a:pt x="20619" y="2951"/>
                    <a:pt x="19811" y="1478"/>
                    <a:pt x="18701" y="693"/>
                  </a:cubicBezTo>
                  <a:cubicBezTo>
                    <a:pt x="17590" y="-93"/>
                    <a:pt x="16177" y="-191"/>
                    <a:pt x="14865" y="300"/>
                  </a:cubicBezTo>
                  <a:cubicBezTo>
                    <a:pt x="13553" y="791"/>
                    <a:pt x="12342" y="1871"/>
                    <a:pt x="11433" y="4227"/>
                  </a:cubicBezTo>
                  <a:cubicBezTo>
                    <a:pt x="10525" y="6584"/>
                    <a:pt x="9919" y="10216"/>
                    <a:pt x="9617" y="13064"/>
                  </a:cubicBezTo>
                  <a:cubicBezTo>
                    <a:pt x="9314" y="15911"/>
                    <a:pt x="9314" y="17973"/>
                    <a:pt x="9314" y="19298"/>
                  </a:cubicBezTo>
                  <a:cubicBezTo>
                    <a:pt x="9314" y="20624"/>
                    <a:pt x="9314" y="21213"/>
                    <a:pt x="8708" y="21311"/>
                  </a:cubicBezTo>
                  <a:cubicBezTo>
                    <a:pt x="8103" y="21409"/>
                    <a:pt x="6891" y="21016"/>
                    <a:pt x="5377" y="19985"/>
                  </a:cubicBezTo>
                  <a:cubicBezTo>
                    <a:pt x="3863" y="18954"/>
                    <a:pt x="2047" y="17285"/>
                    <a:pt x="1037" y="16107"/>
                  </a:cubicBezTo>
                  <a:cubicBezTo>
                    <a:pt x="28" y="14929"/>
                    <a:pt x="-174" y="14242"/>
                    <a:pt x="129" y="13702"/>
                  </a:cubicBezTo>
                  <a:cubicBezTo>
                    <a:pt x="432" y="13162"/>
                    <a:pt x="1239" y="12769"/>
                    <a:pt x="4873" y="12327"/>
                  </a:cubicBezTo>
                  <a:cubicBezTo>
                    <a:pt x="8506" y="11885"/>
                    <a:pt x="14966" y="11394"/>
                    <a:pt x="21426" y="10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060355" y="6332373"/>
              <a:ext cx="165596" cy="38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547" fill="norm" stroke="1" extrusionOk="0">
                  <a:moveTo>
                    <a:pt x="20862" y="655"/>
                  </a:moveTo>
                  <a:cubicBezTo>
                    <a:pt x="19795" y="301"/>
                    <a:pt x="18729" y="-53"/>
                    <a:pt x="16729" y="6"/>
                  </a:cubicBezTo>
                  <a:cubicBezTo>
                    <a:pt x="14729" y="65"/>
                    <a:pt x="11795" y="537"/>
                    <a:pt x="8462" y="2072"/>
                  </a:cubicBezTo>
                  <a:cubicBezTo>
                    <a:pt x="5129" y="3606"/>
                    <a:pt x="1395" y="6203"/>
                    <a:pt x="329" y="8977"/>
                  </a:cubicBezTo>
                  <a:cubicBezTo>
                    <a:pt x="-738" y="11750"/>
                    <a:pt x="862" y="14701"/>
                    <a:pt x="4062" y="16826"/>
                  </a:cubicBezTo>
                  <a:cubicBezTo>
                    <a:pt x="7262" y="18950"/>
                    <a:pt x="12062" y="20249"/>
                    <a:pt x="16862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6254732" y="6436116"/>
              <a:ext cx="189363" cy="468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37" fill="norm" stroke="1" extrusionOk="0">
                  <a:moveTo>
                    <a:pt x="9486" y="7960"/>
                  </a:moveTo>
                  <a:cubicBezTo>
                    <a:pt x="6903" y="9599"/>
                    <a:pt x="4321" y="11238"/>
                    <a:pt x="2795" y="13022"/>
                  </a:cubicBezTo>
                  <a:cubicBezTo>
                    <a:pt x="1269" y="14806"/>
                    <a:pt x="799" y="16735"/>
                    <a:pt x="447" y="18277"/>
                  </a:cubicBezTo>
                  <a:cubicBezTo>
                    <a:pt x="95" y="19820"/>
                    <a:pt x="-140" y="20977"/>
                    <a:pt x="95" y="21267"/>
                  </a:cubicBezTo>
                  <a:cubicBezTo>
                    <a:pt x="330" y="21556"/>
                    <a:pt x="1034" y="20977"/>
                    <a:pt x="2443" y="19001"/>
                  </a:cubicBezTo>
                  <a:cubicBezTo>
                    <a:pt x="3851" y="17024"/>
                    <a:pt x="5964" y="13649"/>
                    <a:pt x="7960" y="10611"/>
                  </a:cubicBezTo>
                  <a:cubicBezTo>
                    <a:pt x="9956" y="7574"/>
                    <a:pt x="11834" y="4874"/>
                    <a:pt x="13008" y="3283"/>
                  </a:cubicBezTo>
                  <a:cubicBezTo>
                    <a:pt x="14182" y="1692"/>
                    <a:pt x="14651" y="1210"/>
                    <a:pt x="15238" y="776"/>
                  </a:cubicBezTo>
                  <a:cubicBezTo>
                    <a:pt x="15825" y="342"/>
                    <a:pt x="16530" y="-44"/>
                    <a:pt x="17351" y="4"/>
                  </a:cubicBezTo>
                  <a:cubicBezTo>
                    <a:pt x="18173" y="52"/>
                    <a:pt x="19112" y="535"/>
                    <a:pt x="19934" y="2029"/>
                  </a:cubicBezTo>
                  <a:cubicBezTo>
                    <a:pt x="20756" y="3524"/>
                    <a:pt x="21460" y="6031"/>
                    <a:pt x="20638" y="7911"/>
                  </a:cubicBezTo>
                  <a:cubicBezTo>
                    <a:pt x="19817" y="9792"/>
                    <a:pt x="17469" y="11045"/>
                    <a:pt x="15590" y="11817"/>
                  </a:cubicBezTo>
                  <a:cubicBezTo>
                    <a:pt x="13712" y="12588"/>
                    <a:pt x="12303" y="12877"/>
                    <a:pt x="10777" y="12588"/>
                  </a:cubicBezTo>
                  <a:cubicBezTo>
                    <a:pt x="9251" y="12299"/>
                    <a:pt x="7608" y="11431"/>
                    <a:pt x="5964" y="10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6479950" y="6325081"/>
              <a:ext cx="22071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12718" y="0"/>
                  </a:moveTo>
                  <a:cubicBezTo>
                    <a:pt x="15746" y="2087"/>
                    <a:pt x="18774" y="4174"/>
                    <a:pt x="20187" y="6678"/>
                  </a:cubicBezTo>
                  <a:cubicBezTo>
                    <a:pt x="21600" y="9183"/>
                    <a:pt x="21398" y="12104"/>
                    <a:pt x="18673" y="14609"/>
                  </a:cubicBezTo>
                  <a:cubicBezTo>
                    <a:pt x="15948" y="17113"/>
                    <a:pt x="10699" y="19200"/>
                    <a:pt x="7166" y="20296"/>
                  </a:cubicBezTo>
                  <a:cubicBezTo>
                    <a:pt x="3634" y="21391"/>
                    <a:pt x="1817" y="214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349623" y="7404309"/>
              <a:ext cx="479078" cy="33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06" fill="norm" stroke="1" extrusionOk="0">
                  <a:moveTo>
                    <a:pt x="13200" y="1202"/>
                  </a:moveTo>
                  <a:cubicBezTo>
                    <a:pt x="13389" y="544"/>
                    <a:pt x="13579" y="-115"/>
                    <a:pt x="13768" y="17"/>
                  </a:cubicBezTo>
                  <a:cubicBezTo>
                    <a:pt x="13958" y="148"/>
                    <a:pt x="14147" y="1070"/>
                    <a:pt x="14005" y="3178"/>
                  </a:cubicBezTo>
                  <a:cubicBezTo>
                    <a:pt x="13863" y="5285"/>
                    <a:pt x="13389" y="8578"/>
                    <a:pt x="12253" y="11739"/>
                  </a:cubicBezTo>
                  <a:cubicBezTo>
                    <a:pt x="11116" y="14900"/>
                    <a:pt x="9316" y="17929"/>
                    <a:pt x="7468" y="19575"/>
                  </a:cubicBezTo>
                  <a:cubicBezTo>
                    <a:pt x="5621" y="21222"/>
                    <a:pt x="3726" y="21485"/>
                    <a:pt x="2400" y="20629"/>
                  </a:cubicBezTo>
                  <a:cubicBezTo>
                    <a:pt x="1074" y="19773"/>
                    <a:pt x="316" y="17797"/>
                    <a:pt x="79" y="16217"/>
                  </a:cubicBezTo>
                  <a:cubicBezTo>
                    <a:pt x="-158" y="14636"/>
                    <a:pt x="126" y="13451"/>
                    <a:pt x="1074" y="12529"/>
                  </a:cubicBezTo>
                  <a:cubicBezTo>
                    <a:pt x="2021" y="11607"/>
                    <a:pt x="3631" y="10948"/>
                    <a:pt x="5716" y="11212"/>
                  </a:cubicBezTo>
                  <a:cubicBezTo>
                    <a:pt x="7800" y="11475"/>
                    <a:pt x="10358" y="12661"/>
                    <a:pt x="12916" y="14307"/>
                  </a:cubicBezTo>
                  <a:cubicBezTo>
                    <a:pt x="15474" y="15953"/>
                    <a:pt x="18031" y="18061"/>
                    <a:pt x="19453" y="19114"/>
                  </a:cubicBezTo>
                  <a:cubicBezTo>
                    <a:pt x="20874" y="20168"/>
                    <a:pt x="21158" y="20168"/>
                    <a:pt x="21442" y="20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3171600" y="7260277"/>
              <a:ext cx="158751" cy="528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4060"/>
                  </a:moveTo>
                  <a:cubicBezTo>
                    <a:pt x="20448" y="3027"/>
                    <a:pt x="19296" y="1994"/>
                    <a:pt x="18144" y="1263"/>
                  </a:cubicBezTo>
                  <a:cubicBezTo>
                    <a:pt x="16992" y="531"/>
                    <a:pt x="15840" y="101"/>
                    <a:pt x="13968" y="15"/>
                  </a:cubicBezTo>
                  <a:cubicBezTo>
                    <a:pt x="12096" y="-71"/>
                    <a:pt x="9504" y="187"/>
                    <a:pt x="7776" y="1435"/>
                  </a:cubicBezTo>
                  <a:cubicBezTo>
                    <a:pt x="6048" y="2683"/>
                    <a:pt x="5184" y="4920"/>
                    <a:pt x="5040" y="7459"/>
                  </a:cubicBezTo>
                  <a:cubicBezTo>
                    <a:pt x="4896" y="9998"/>
                    <a:pt x="5472" y="12837"/>
                    <a:pt x="5904" y="15075"/>
                  </a:cubicBezTo>
                  <a:cubicBezTo>
                    <a:pt x="6336" y="17312"/>
                    <a:pt x="6624" y="18947"/>
                    <a:pt x="6192" y="19980"/>
                  </a:cubicBezTo>
                  <a:cubicBezTo>
                    <a:pt x="5760" y="21013"/>
                    <a:pt x="4608" y="21443"/>
                    <a:pt x="3456" y="21486"/>
                  </a:cubicBezTo>
                  <a:cubicBezTo>
                    <a:pt x="2304" y="21529"/>
                    <a:pt x="1152" y="21185"/>
                    <a:pt x="0" y="2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3127150" y="7569681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4400"/>
                    <a:pt x="465" y="7200"/>
                    <a:pt x="3368" y="3600"/>
                  </a:cubicBezTo>
                  <a:cubicBezTo>
                    <a:pt x="6271" y="0"/>
                    <a:pt x="11845" y="0"/>
                    <a:pt x="15329" y="0"/>
                  </a:cubicBezTo>
                  <a:cubicBezTo>
                    <a:pt x="18813" y="0"/>
                    <a:pt x="202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3416340" y="7308399"/>
              <a:ext cx="161661" cy="46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48" fill="norm" stroke="1" extrusionOk="0">
                  <a:moveTo>
                    <a:pt x="19488" y="1803"/>
                  </a:moveTo>
                  <a:cubicBezTo>
                    <a:pt x="18935" y="1216"/>
                    <a:pt x="18381" y="630"/>
                    <a:pt x="17412" y="288"/>
                  </a:cubicBezTo>
                  <a:cubicBezTo>
                    <a:pt x="16442" y="-54"/>
                    <a:pt x="15058" y="-152"/>
                    <a:pt x="13119" y="337"/>
                  </a:cubicBezTo>
                  <a:cubicBezTo>
                    <a:pt x="11181" y="825"/>
                    <a:pt x="8688" y="1900"/>
                    <a:pt x="6058" y="3806"/>
                  </a:cubicBezTo>
                  <a:cubicBezTo>
                    <a:pt x="3427" y="5712"/>
                    <a:pt x="658" y="8449"/>
                    <a:pt x="104" y="11186"/>
                  </a:cubicBezTo>
                  <a:cubicBezTo>
                    <a:pt x="-450" y="13922"/>
                    <a:pt x="1212" y="16659"/>
                    <a:pt x="5088" y="18369"/>
                  </a:cubicBezTo>
                  <a:cubicBezTo>
                    <a:pt x="8965" y="20080"/>
                    <a:pt x="15058" y="20764"/>
                    <a:pt x="2115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3686958" y="7410931"/>
              <a:ext cx="3074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3228"/>
                    <a:pt x="6514" y="6455"/>
                    <a:pt x="2914" y="9745"/>
                  </a:cubicBezTo>
                  <a:cubicBezTo>
                    <a:pt x="-686" y="13034"/>
                    <a:pt x="-686" y="16386"/>
                    <a:pt x="1474" y="18372"/>
                  </a:cubicBezTo>
                  <a:cubicBezTo>
                    <a:pt x="3634" y="20359"/>
                    <a:pt x="7954" y="20979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3669017" y="7360299"/>
              <a:ext cx="201373" cy="39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27" fill="norm" stroke="1" extrusionOk="0">
                  <a:moveTo>
                    <a:pt x="3747" y="3093"/>
                  </a:moveTo>
                  <a:cubicBezTo>
                    <a:pt x="3306" y="2519"/>
                    <a:pt x="2865" y="1944"/>
                    <a:pt x="2645" y="1370"/>
                  </a:cubicBezTo>
                  <a:cubicBezTo>
                    <a:pt x="2424" y="795"/>
                    <a:pt x="2424" y="221"/>
                    <a:pt x="2976" y="48"/>
                  </a:cubicBezTo>
                  <a:cubicBezTo>
                    <a:pt x="3527" y="-124"/>
                    <a:pt x="4629" y="106"/>
                    <a:pt x="7604" y="1714"/>
                  </a:cubicBezTo>
                  <a:cubicBezTo>
                    <a:pt x="10580" y="3323"/>
                    <a:pt x="15429" y="6310"/>
                    <a:pt x="18184" y="9010"/>
                  </a:cubicBezTo>
                  <a:cubicBezTo>
                    <a:pt x="20939" y="11710"/>
                    <a:pt x="21600" y="14123"/>
                    <a:pt x="20388" y="16076"/>
                  </a:cubicBezTo>
                  <a:cubicBezTo>
                    <a:pt x="19176" y="18029"/>
                    <a:pt x="16090" y="19523"/>
                    <a:pt x="12673" y="20385"/>
                  </a:cubicBezTo>
                  <a:cubicBezTo>
                    <a:pt x="9257" y="21246"/>
                    <a:pt x="5510" y="21476"/>
                    <a:pt x="3196" y="21419"/>
                  </a:cubicBezTo>
                  <a:cubicBezTo>
                    <a:pt x="882" y="21361"/>
                    <a:pt x="0" y="21016"/>
                    <a:pt x="0" y="20672"/>
                  </a:cubicBezTo>
                  <a:cubicBezTo>
                    <a:pt x="0" y="20327"/>
                    <a:pt x="882" y="19982"/>
                    <a:pt x="1763" y="19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3978050" y="7703031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4207179" y="7226781"/>
              <a:ext cx="31222" cy="83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21240" y="0"/>
                  </a:moveTo>
                  <a:cubicBezTo>
                    <a:pt x="21240" y="1869"/>
                    <a:pt x="21240" y="3737"/>
                    <a:pt x="21240" y="5744"/>
                  </a:cubicBezTo>
                  <a:cubicBezTo>
                    <a:pt x="21240" y="7750"/>
                    <a:pt x="21240" y="9893"/>
                    <a:pt x="19080" y="11872"/>
                  </a:cubicBezTo>
                  <a:cubicBezTo>
                    <a:pt x="16920" y="13850"/>
                    <a:pt x="12600" y="15664"/>
                    <a:pt x="9000" y="17121"/>
                  </a:cubicBezTo>
                  <a:cubicBezTo>
                    <a:pt x="5400" y="18577"/>
                    <a:pt x="2520" y="19676"/>
                    <a:pt x="1080" y="20363"/>
                  </a:cubicBezTo>
                  <a:cubicBezTo>
                    <a:pt x="-360" y="21050"/>
                    <a:pt x="-360" y="21325"/>
                    <a:pt x="1080" y="21463"/>
                  </a:cubicBezTo>
                  <a:cubicBezTo>
                    <a:pt x="2520" y="21600"/>
                    <a:pt x="5400" y="21600"/>
                    <a:pt x="8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4378100" y="7601431"/>
              <a:ext cx="444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671"/>
                    <a:pt x="11314" y="7341"/>
                    <a:pt x="7714" y="10941"/>
                  </a:cubicBezTo>
                  <a:cubicBezTo>
                    <a:pt x="4114" y="14541"/>
                    <a:pt x="2057" y="18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4378100" y="7444303"/>
              <a:ext cx="172684" cy="25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0913" fill="norm" stroke="1" extrusionOk="0">
                  <a:moveTo>
                    <a:pt x="1543" y="6137"/>
                  </a:moveTo>
                  <a:cubicBezTo>
                    <a:pt x="2314" y="4395"/>
                    <a:pt x="3086" y="2653"/>
                    <a:pt x="5014" y="1434"/>
                  </a:cubicBezTo>
                  <a:cubicBezTo>
                    <a:pt x="6943" y="215"/>
                    <a:pt x="10029" y="-482"/>
                    <a:pt x="13114" y="389"/>
                  </a:cubicBezTo>
                  <a:cubicBezTo>
                    <a:pt x="16200" y="1260"/>
                    <a:pt x="19286" y="3699"/>
                    <a:pt x="20443" y="6921"/>
                  </a:cubicBezTo>
                  <a:cubicBezTo>
                    <a:pt x="21600" y="10144"/>
                    <a:pt x="20829" y="14150"/>
                    <a:pt x="18643" y="16763"/>
                  </a:cubicBezTo>
                  <a:cubicBezTo>
                    <a:pt x="16457" y="19376"/>
                    <a:pt x="12857" y="20595"/>
                    <a:pt x="9514" y="20857"/>
                  </a:cubicBezTo>
                  <a:cubicBezTo>
                    <a:pt x="6171" y="21118"/>
                    <a:pt x="3086" y="20421"/>
                    <a:pt x="0" y="19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4676550" y="7722081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4663850" y="7296631"/>
              <a:ext cx="144095" cy="51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96" fill="norm" stroke="1" extrusionOk="0">
                  <a:moveTo>
                    <a:pt x="2817" y="0"/>
                  </a:moveTo>
                  <a:cubicBezTo>
                    <a:pt x="2504" y="441"/>
                    <a:pt x="2191" y="882"/>
                    <a:pt x="4070" y="1940"/>
                  </a:cubicBezTo>
                  <a:cubicBezTo>
                    <a:pt x="5948" y="2998"/>
                    <a:pt x="10017" y="4673"/>
                    <a:pt x="13774" y="6700"/>
                  </a:cubicBezTo>
                  <a:cubicBezTo>
                    <a:pt x="17530" y="8728"/>
                    <a:pt x="20974" y="11109"/>
                    <a:pt x="21287" y="13401"/>
                  </a:cubicBezTo>
                  <a:cubicBezTo>
                    <a:pt x="21600" y="15693"/>
                    <a:pt x="18783" y="17897"/>
                    <a:pt x="15496" y="19308"/>
                  </a:cubicBezTo>
                  <a:cubicBezTo>
                    <a:pt x="12209" y="20718"/>
                    <a:pt x="8452" y="21336"/>
                    <a:pt x="5791" y="21468"/>
                  </a:cubicBezTo>
                  <a:cubicBezTo>
                    <a:pt x="3130" y="21600"/>
                    <a:pt x="1565" y="21247"/>
                    <a:pt x="0" y="20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5102000" y="7690331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5330600" y="7253979"/>
              <a:ext cx="139701" cy="537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5773"/>
                  </a:moveTo>
                  <a:cubicBezTo>
                    <a:pt x="21600" y="4163"/>
                    <a:pt x="21600" y="2554"/>
                    <a:pt x="21109" y="1580"/>
                  </a:cubicBezTo>
                  <a:cubicBezTo>
                    <a:pt x="20618" y="606"/>
                    <a:pt x="19636" y="267"/>
                    <a:pt x="18164" y="97"/>
                  </a:cubicBezTo>
                  <a:cubicBezTo>
                    <a:pt x="16691" y="-72"/>
                    <a:pt x="14727" y="-72"/>
                    <a:pt x="12109" y="521"/>
                  </a:cubicBezTo>
                  <a:cubicBezTo>
                    <a:pt x="9491" y="1114"/>
                    <a:pt x="6218" y="2300"/>
                    <a:pt x="4255" y="4417"/>
                  </a:cubicBezTo>
                  <a:cubicBezTo>
                    <a:pt x="2291" y="6535"/>
                    <a:pt x="1636" y="9584"/>
                    <a:pt x="1473" y="12041"/>
                  </a:cubicBezTo>
                  <a:cubicBezTo>
                    <a:pt x="1309" y="14497"/>
                    <a:pt x="1636" y="16361"/>
                    <a:pt x="1473" y="17843"/>
                  </a:cubicBezTo>
                  <a:cubicBezTo>
                    <a:pt x="1309" y="19326"/>
                    <a:pt x="655" y="20427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5235350" y="7544281"/>
              <a:ext cx="209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8000"/>
                    <a:pt x="873" y="14400"/>
                    <a:pt x="4473" y="10800"/>
                  </a:cubicBezTo>
                  <a:cubicBezTo>
                    <a:pt x="8073" y="7200"/>
                    <a:pt x="1483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5526656" y="7326179"/>
              <a:ext cx="203995" cy="45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504" fill="norm" stroke="1" extrusionOk="0">
                  <a:moveTo>
                    <a:pt x="21027" y="1612"/>
                  </a:moveTo>
                  <a:cubicBezTo>
                    <a:pt x="20591" y="1110"/>
                    <a:pt x="20154" y="607"/>
                    <a:pt x="19391" y="306"/>
                  </a:cubicBezTo>
                  <a:cubicBezTo>
                    <a:pt x="18627" y="4"/>
                    <a:pt x="17536" y="-96"/>
                    <a:pt x="15463" y="105"/>
                  </a:cubicBezTo>
                  <a:cubicBezTo>
                    <a:pt x="13391" y="306"/>
                    <a:pt x="10336" y="808"/>
                    <a:pt x="7391" y="2466"/>
                  </a:cubicBezTo>
                  <a:cubicBezTo>
                    <a:pt x="4445" y="4124"/>
                    <a:pt x="1609" y="6937"/>
                    <a:pt x="518" y="9599"/>
                  </a:cubicBezTo>
                  <a:cubicBezTo>
                    <a:pt x="-573" y="12261"/>
                    <a:pt x="82" y="14773"/>
                    <a:pt x="2263" y="16732"/>
                  </a:cubicBezTo>
                  <a:cubicBezTo>
                    <a:pt x="4445" y="18691"/>
                    <a:pt x="8154" y="20097"/>
                    <a:pt x="11863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5749700" y="7490931"/>
              <a:ext cx="150736" cy="47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436" fill="norm" stroke="1" extrusionOk="0">
                  <a:moveTo>
                    <a:pt x="6130" y="4724"/>
                  </a:moveTo>
                  <a:cubicBezTo>
                    <a:pt x="4378" y="6836"/>
                    <a:pt x="2627" y="8948"/>
                    <a:pt x="1897" y="11492"/>
                  </a:cubicBezTo>
                  <a:cubicBezTo>
                    <a:pt x="1168" y="14036"/>
                    <a:pt x="1459" y="17012"/>
                    <a:pt x="1751" y="18884"/>
                  </a:cubicBezTo>
                  <a:cubicBezTo>
                    <a:pt x="2043" y="20756"/>
                    <a:pt x="2335" y="21524"/>
                    <a:pt x="2335" y="21428"/>
                  </a:cubicBezTo>
                  <a:cubicBezTo>
                    <a:pt x="2335" y="21332"/>
                    <a:pt x="2043" y="20372"/>
                    <a:pt x="1751" y="18212"/>
                  </a:cubicBezTo>
                  <a:cubicBezTo>
                    <a:pt x="1459" y="16052"/>
                    <a:pt x="1168" y="12692"/>
                    <a:pt x="2189" y="9668"/>
                  </a:cubicBezTo>
                  <a:cubicBezTo>
                    <a:pt x="3211" y="6644"/>
                    <a:pt x="5546" y="3956"/>
                    <a:pt x="7151" y="2420"/>
                  </a:cubicBezTo>
                  <a:cubicBezTo>
                    <a:pt x="8757" y="884"/>
                    <a:pt x="9632" y="500"/>
                    <a:pt x="11092" y="260"/>
                  </a:cubicBezTo>
                  <a:cubicBezTo>
                    <a:pt x="12551" y="20"/>
                    <a:pt x="14595" y="-76"/>
                    <a:pt x="16054" y="68"/>
                  </a:cubicBezTo>
                  <a:cubicBezTo>
                    <a:pt x="17514" y="212"/>
                    <a:pt x="18389" y="596"/>
                    <a:pt x="19411" y="1700"/>
                  </a:cubicBezTo>
                  <a:cubicBezTo>
                    <a:pt x="20432" y="2804"/>
                    <a:pt x="21600" y="4628"/>
                    <a:pt x="19995" y="6164"/>
                  </a:cubicBezTo>
                  <a:cubicBezTo>
                    <a:pt x="18389" y="7700"/>
                    <a:pt x="14011" y="8948"/>
                    <a:pt x="10216" y="9572"/>
                  </a:cubicBezTo>
                  <a:cubicBezTo>
                    <a:pt x="6422" y="10196"/>
                    <a:pt x="3211" y="10196"/>
                    <a:pt x="0" y="10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5857650" y="7398231"/>
              <a:ext cx="237392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15916" y="0"/>
                  </a:moveTo>
                  <a:cubicBezTo>
                    <a:pt x="17811" y="1085"/>
                    <a:pt x="19705" y="2170"/>
                    <a:pt x="20653" y="4093"/>
                  </a:cubicBezTo>
                  <a:cubicBezTo>
                    <a:pt x="21600" y="6016"/>
                    <a:pt x="21600" y="8778"/>
                    <a:pt x="19326" y="11441"/>
                  </a:cubicBezTo>
                  <a:cubicBezTo>
                    <a:pt x="17053" y="14104"/>
                    <a:pt x="12505" y="16668"/>
                    <a:pt x="8905" y="18345"/>
                  </a:cubicBezTo>
                  <a:cubicBezTo>
                    <a:pt x="5305" y="20022"/>
                    <a:pt x="2653" y="20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4" name="Drawing"/>
          <p:cNvGrpSpPr/>
          <p:nvPr/>
        </p:nvGrpSpPr>
        <p:grpSpPr>
          <a:xfrm>
            <a:off x="1593849" y="1540768"/>
            <a:ext cx="10826751" cy="6106749"/>
            <a:chOff x="0" y="0"/>
            <a:chExt cx="10826749" cy="6106748"/>
          </a:xfrm>
        </p:grpSpPr>
        <p:sp>
          <p:nvSpPr>
            <p:cNvPr id="827" name="Line"/>
            <p:cNvSpPr/>
            <p:nvPr/>
          </p:nvSpPr>
          <p:spPr>
            <a:xfrm>
              <a:off x="565637" y="150075"/>
              <a:ext cx="145564" cy="517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50" fill="norm" stroke="1" extrusionOk="0">
                  <a:moveTo>
                    <a:pt x="21220" y="3879"/>
                  </a:moveTo>
                  <a:cubicBezTo>
                    <a:pt x="19677" y="2913"/>
                    <a:pt x="18134" y="1948"/>
                    <a:pt x="17054" y="1245"/>
                  </a:cubicBezTo>
                  <a:cubicBezTo>
                    <a:pt x="15974" y="543"/>
                    <a:pt x="15357" y="104"/>
                    <a:pt x="13506" y="16"/>
                  </a:cubicBezTo>
                  <a:cubicBezTo>
                    <a:pt x="11654" y="-72"/>
                    <a:pt x="8569" y="191"/>
                    <a:pt x="5791" y="1377"/>
                  </a:cubicBezTo>
                  <a:cubicBezTo>
                    <a:pt x="3014" y="2562"/>
                    <a:pt x="546" y="4669"/>
                    <a:pt x="83" y="7084"/>
                  </a:cubicBezTo>
                  <a:cubicBezTo>
                    <a:pt x="-380" y="9499"/>
                    <a:pt x="1163" y="12221"/>
                    <a:pt x="2860" y="14416"/>
                  </a:cubicBezTo>
                  <a:cubicBezTo>
                    <a:pt x="4557" y="16611"/>
                    <a:pt x="6409" y="18279"/>
                    <a:pt x="7643" y="19465"/>
                  </a:cubicBezTo>
                  <a:cubicBezTo>
                    <a:pt x="8877" y="20650"/>
                    <a:pt x="9494" y="21352"/>
                    <a:pt x="8877" y="21440"/>
                  </a:cubicBezTo>
                  <a:cubicBezTo>
                    <a:pt x="8260" y="21528"/>
                    <a:pt x="6409" y="21001"/>
                    <a:pt x="4557" y="20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476250" y="421381"/>
              <a:ext cx="2159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2" y="17760"/>
                    <a:pt x="2965" y="13920"/>
                    <a:pt x="6565" y="10320"/>
                  </a:cubicBezTo>
                  <a:cubicBezTo>
                    <a:pt x="10165" y="6720"/>
                    <a:pt x="15882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815886" y="170702"/>
              <a:ext cx="149315" cy="45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56" fill="norm" stroke="1" extrusionOk="0">
                  <a:moveTo>
                    <a:pt x="21461" y="437"/>
                  </a:moveTo>
                  <a:cubicBezTo>
                    <a:pt x="18115" y="141"/>
                    <a:pt x="14768" y="-155"/>
                    <a:pt x="11726" y="92"/>
                  </a:cubicBezTo>
                  <a:cubicBezTo>
                    <a:pt x="8684" y="338"/>
                    <a:pt x="5946" y="1127"/>
                    <a:pt x="3816" y="3001"/>
                  </a:cubicBezTo>
                  <a:cubicBezTo>
                    <a:pt x="1686" y="4875"/>
                    <a:pt x="165" y="7834"/>
                    <a:pt x="13" y="10645"/>
                  </a:cubicBezTo>
                  <a:cubicBezTo>
                    <a:pt x="-139" y="13456"/>
                    <a:pt x="1078" y="16119"/>
                    <a:pt x="3664" y="17944"/>
                  </a:cubicBezTo>
                  <a:cubicBezTo>
                    <a:pt x="6250" y="19768"/>
                    <a:pt x="10205" y="20755"/>
                    <a:pt x="13095" y="21100"/>
                  </a:cubicBezTo>
                  <a:cubicBezTo>
                    <a:pt x="15985" y="21445"/>
                    <a:pt x="17810" y="21149"/>
                    <a:pt x="19636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004582" y="352474"/>
              <a:ext cx="142884" cy="42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120" fill="norm" stroke="1" extrusionOk="0">
                  <a:moveTo>
                    <a:pt x="8262" y="3145"/>
                  </a:moveTo>
                  <a:cubicBezTo>
                    <a:pt x="6697" y="4209"/>
                    <a:pt x="5132" y="5273"/>
                    <a:pt x="4819" y="7242"/>
                  </a:cubicBezTo>
                  <a:cubicBezTo>
                    <a:pt x="4506" y="9210"/>
                    <a:pt x="5445" y="12083"/>
                    <a:pt x="6384" y="15169"/>
                  </a:cubicBezTo>
                  <a:cubicBezTo>
                    <a:pt x="7323" y="18254"/>
                    <a:pt x="8262" y="21553"/>
                    <a:pt x="8106" y="21074"/>
                  </a:cubicBezTo>
                  <a:cubicBezTo>
                    <a:pt x="7949" y="20595"/>
                    <a:pt x="6697" y="16339"/>
                    <a:pt x="5132" y="12562"/>
                  </a:cubicBezTo>
                  <a:cubicBezTo>
                    <a:pt x="3567" y="8785"/>
                    <a:pt x="1688" y="5486"/>
                    <a:pt x="749" y="3571"/>
                  </a:cubicBezTo>
                  <a:cubicBezTo>
                    <a:pt x="-190" y="1655"/>
                    <a:pt x="-190" y="1123"/>
                    <a:pt x="436" y="698"/>
                  </a:cubicBezTo>
                  <a:cubicBezTo>
                    <a:pt x="1062" y="272"/>
                    <a:pt x="2314" y="-47"/>
                    <a:pt x="4975" y="6"/>
                  </a:cubicBezTo>
                  <a:cubicBezTo>
                    <a:pt x="7636" y="59"/>
                    <a:pt x="11706" y="485"/>
                    <a:pt x="14993" y="1602"/>
                  </a:cubicBezTo>
                  <a:cubicBezTo>
                    <a:pt x="18280" y="2720"/>
                    <a:pt x="20784" y="4528"/>
                    <a:pt x="21097" y="6018"/>
                  </a:cubicBezTo>
                  <a:cubicBezTo>
                    <a:pt x="21410" y="7508"/>
                    <a:pt x="19532" y="8678"/>
                    <a:pt x="17497" y="9370"/>
                  </a:cubicBezTo>
                  <a:cubicBezTo>
                    <a:pt x="15462" y="10061"/>
                    <a:pt x="13271" y="10274"/>
                    <a:pt x="11236" y="10327"/>
                  </a:cubicBezTo>
                  <a:cubicBezTo>
                    <a:pt x="9201" y="10381"/>
                    <a:pt x="7323" y="10274"/>
                    <a:pt x="6227" y="9955"/>
                  </a:cubicBezTo>
                  <a:cubicBezTo>
                    <a:pt x="5132" y="9636"/>
                    <a:pt x="4819" y="9104"/>
                    <a:pt x="4506" y="8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322916" y="117067"/>
              <a:ext cx="86785" cy="566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1054" y="702"/>
                  </a:moveTo>
                  <a:cubicBezTo>
                    <a:pt x="527" y="302"/>
                    <a:pt x="0" y="-98"/>
                    <a:pt x="0" y="22"/>
                  </a:cubicBezTo>
                  <a:cubicBezTo>
                    <a:pt x="0" y="142"/>
                    <a:pt x="527" y="782"/>
                    <a:pt x="2107" y="2542"/>
                  </a:cubicBezTo>
                  <a:cubicBezTo>
                    <a:pt x="3688" y="4302"/>
                    <a:pt x="6322" y="7182"/>
                    <a:pt x="8166" y="9822"/>
                  </a:cubicBezTo>
                  <a:cubicBezTo>
                    <a:pt x="10010" y="12462"/>
                    <a:pt x="11063" y="14862"/>
                    <a:pt x="11590" y="16662"/>
                  </a:cubicBezTo>
                  <a:cubicBezTo>
                    <a:pt x="12117" y="18462"/>
                    <a:pt x="12117" y="19662"/>
                    <a:pt x="12907" y="20422"/>
                  </a:cubicBezTo>
                  <a:cubicBezTo>
                    <a:pt x="13698" y="21182"/>
                    <a:pt x="15278" y="21502"/>
                    <a:pt x="16859" y="21382"/>
                  </a:cubicBezTo>
                  <a:cubicBezTo>
                    <a:pt x="18439" y="21262"/>
                    <a:pt x="20020" y="20702"/>
                    <a:pt x="21600" y="20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523949" y="262631"/>
              <a:ext cx="2545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986"/>
                    <a:pt x="-1622" y="7971"/>
                    <a:pt x="870" y="11571"/>
                  </a:cubicBezTo>
                  <a:cubicBezTo>
                    <a:pt x="3363" y="15171"/>
                    <a:pt x="11670" y="18386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520569" y="214418"/>
              <a:ext cx="135544" cy="323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1293" fill="norm" stroke="1" extrusionOk="0">
                  <a:moveTo>
                    <a:pt x="1468" y="5683"/>
                  </a:moveTo>
                  <a:cubicBezTo>
                    <a:pt x="833" y="4429"/>
                    <a:pt x="198" y="3175"/>
                    <a:pt x="39" y="2199"/>
                  </a:cubicBezTo>
                  <a:cubicBezTo>
                    <a:pt x="-120" y="1224"/>
                    <a:pt x="198" y="527"/>
                    <a:pt x="1309" y="178"/>
                  </a:cubicBezTo>
                  <a:cubicBezTo>
                    <a:pt x="2421" y="-170"/>
                    <a:pt x="4327" y="-170"/>
                    <a:pt x="8139" y="1711"/>
                  </a:cubicBezTo>
                  <a:cubicBezTo>
                    <a:pt x="11951" y="3593"/>
                    <a:pt x="17668" y="7355"/>
                    <a:pt x="19574" y="10630"/>
                  </a:cubicBezTo>
                  <a:cubicBezTo>
                    <a:pt x="21480" y="13905"/>
                    <a:pt x="19574" y="16692"/>
                    <a:pt x="16715" y="18434"/>
                  </a:cubicBezTo>
                  <a:cubicBezTo>
                    <a:pt x="13856" y="20176"/>
                    <a:pt x="10045" y="20873"/>
                    <a:pt x="7345" y="21151"/>
                  </a:cubicBezTo>
                  <a:cubicBezTo>
                    <a:pt x="4645" y="21430"/>
                    <a:pt x="3056" y="21291"/>
                    <a:pt x="2421" y="20803"/>
                  </a:cubicBezTo>
                  <a:cubicBezTo>
                    <a:pt x="1786" y="20315"/>
                    <a:pt x="2104" y="19479"/>
                    <a:pt x="2421" y="18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759892" y="491231"/>
              <a:ext cx="1810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456"/>
                    <a:pt x="-1068" y="6912"/>
                    <a:pt x="132" y="10512"/>
                  </a:cubicBezTo>
                  <a:cubicBezTo>
                    <a:pt x="1332" y="14112"/>
                    <a:pt x="10932" y="17856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879600" y="116581"/>
              <a:ext cx="111913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600" fill="norm" stroke="1" extrusionOk="0">
                  <a:moveTo>
                    <a:pt x="0" y="0"/>
                  </a:moveTo>
                  <a:cubicBezTo>
                    <a:pt x="3535" y="429"/>
                    <a:pt x="7069" y="857"/>
                    <a:pt x="10996" y="2529"/>
                  </a:cubicBezTo>
                  <a:cubicBezTo>
                    <a:pt x="14924" y="4200"/>
                    <a:pt x="19244" y="7114"/>
                    <a:pt x="20422" y="9943"/>
                  </a:cubicBezTo>
                  <a:cubicBezTo>
                    <a:pt x="21600" y="12771"/>
                    <a:pt x="19636" y="15514"/>
                    <a:pt x="16102" y="17443"/>
                  </a:cubicBezTo>
                  <a:cubicBezTo>
                    <a:pt x="12567" y="19371"/>
                    <a:pt x="7462" y="20486"/>
                    <a:pt x="23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536700" y="497581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2376715" y="218181"/>
              <a:ext cx="33473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20668" y="0"/>
                  </a:moveTo>
                  <a:cubicBezTo>
                    <a:pt x="19445" y="2035"/>
                    <a:pt x="18223" y="4070"/>
                    <a:pt x="16389" y="6809"/>
                  </a:cubicBezTo>
                  <a:cubicBezTo>
                    <a:pt x="14555" y="9548"/>
                    <a:pt x="12109" y="12991"/>
                    <a:pt x="9936" y="15026"/>
                  </a:cubicBezTo>
                  <a:cubicBezTo>
                    <a:pt x="7762" y="17061"/>
                    <a:pt x="5860" y="17687"/>
                    <a:pt x="4230" y="17217"/>
                  </a:cubicBezTo>
                  <a:cubicBezTo>
                    <a:pt x="2600" y="16748"/>
                    <a:pt x="1241" y="15183"/>
                    <a:pt x="562" y="13617"/>
                  </a:cubicBezTo>
                  <a:cubicBezTo>
                    <a:pt x="-117" y="12052"/>
                    <a:pt x="-117" y="10487"/>
                    <a:pt x="223" y="9470"/>
                  </a:cubicBezTo>
                  <a:cubicBezTo>
                    <a:pt x="562" y="8452"/>
                    <a:pt x="1241" y="7983"/>
                    <a:pt x="3347" y="8374"/>
                  </a:cubicBezTo>
                  <a:cubicBezTo>
                    <a:pt x="5453" y="8765"/>
                    <a:pt x="8985" y="10017"/>
                    <a:pt x="11974" y="11661"/>
                  </a:cubicBezTo>
                  <a:cubicBezTo>
                    <a:pt x="14962" y="13304"/>
                    <a:pt x="17408" y="15339"/>
                    <a:pt x="18902" y="17061"/>
                  </a:cubicBezTo>
                  <a:cubicBezTo>
                    <a:pt x="20396" y="18783"/>
                    <a:pt x="20940" y="20191"/>
                    <a:pt x="21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3298512" y="27872"/>
              <a:ext cx="117789" cy="54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09" fill="norm" stroke="1" extrusionOk="0">
                  <a:moveTo>
                    <a:pt x="21088" y="4746"/>
                  </a:moveTo>
                  <a:cubicBezTo>
                    <a:pt x="20330" y="3495"/>
                    <a:pt x="19572" y="2244"/>
                    <a:pt x="18814" y="1410"/>
                  </a:cubicBezTo>
                  <a:cubicBezTo>
                    <a:pt x="18056" y="576"/>
                    <a:pt x="17299" y="159"/>
                    <a:pt x="15214" y="34"/>
                  </a:cubicBezTo>
                  <a:cubicBezTo>
                    <a:pt x="13130" y="-91"/>
                    <a:pt x="9720" y="76"/>
                    <a:pt x="6688" y="1410"/>
                  </a:cubicBezTo>
                  <a:cubicBezTo>
                    <a:pt x="3656" y="2745"/>
                    <a:pt x="1004" y="5246"/>
                    <a:pt x="246" y="8082"/>
                  </a:cubicBezTo>
                  <a:cubicBezTo>
                    <a:pt x="-512" y="10917"/>
                    <a:pt x="625" y="14087"/>
                    <a:pt x="1762" y="16380"/>
                  </a:cubicBezTo>
                  <a:cubicBezTo>
                    <a:pt x="2899" y="18673"/>
                    <a:pt x="4035" y="20091"/>
                    <a:pt x="5172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3215430" y="326131"/>
              <a:ext cx="20087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102" y="21600"/>
                  </a:moveTo>
                  <a:cubicBezTo>
                    <a:pt x="427" y="18000"/>
                    <a:pt x="-248" y="14400"/>
                    <a:pt x="89" y="11700"/>
                  </a:cubicBezTo>
                  <a:cubicBezTo>
                    <a:pt x="427" y="9000"/>
                    <a:pt x="1777" y="7200"/>
                    <a:pt x="5489" y="5400"/>
                  </a:cubicBezTo>
                  <a:cubicBezTo>
                    <a:pt x="9202" y="3600"/>
                    <a:pt x="15277" y="1800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3565776" y="43466"/>
              <a:ext cx="161675" cy="50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69" fill="norm" stroke="1" extrusionOk="0">
                  <a:moveTo>
                    <a:pt x="16783" y="1489"/>
                  </a:moveTo>
                  <a:cubicBezTo>
                    <a:pt x="16783" y="859"/>
                    <a:pt x="16783" y="229"/>
                    <a:pt x="15962" y="49"/>
                  </a:cubicBezTo>
                  <a:cubicBezTo>
                    <a:pt x="15142" y="-131"/>
                    <a:pt x="13502" y="139"/>
                    <a:pt x="10768" y="1669"/>
                  </a:cubicBezTo>
                  <a:cubicBezTo>
                    <a:pt x="8033" y="3199"/>
                    <a:pt x="4206" y="5989"/>
                    <a:pt x="2018" y="8599"/>
                  </a:cubicBezTo>
                  <a:cubicBezTo>
                    <a:pt x="-169" y="11209"/>
                    <a:pt x="-716" y="13639"/>
                    <a:pt x="1061" y="15574"/>
                  </a:cubicBezTo>
                  <a:cubicBezTo>
                    <a:pt x="2838" y="17509"/>
                    <a:pt x="6940" y="18949"/>
                    <a:pt x="10631" y="19849"/>
                  </a:cubicBezTo>
                  <a:cubicBezTo>
                    <a:pt x="14322" y="20749"/>
                    <a:pt x="17603" y="21109"/>
                    <a:pt x="20884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3886200" y="192781"/>
              <a:ext cx="25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500"/>
                    <a:pt x="14400" y="9000"/>
                    <a:pt x="18000" y="12600"/>
                  </a:cubicBezTo>
                  <a:cubicBezTo>
                    <a:pt x="21600" y="16200"/>
                    <a:pt x="216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3855244" y="111042"/>
              <a:ext cx="242405" cy="360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70" fill="norm" stroke="1" extrusionOk="0">
                  <a:moveTo>
                    <a:pt x="2700" y="15775"/>
                  </a:moveTo>
                  <a:cubicBezTo>
                    <a:pt x="1777" y="12007"/>
                    <a:pt x="854" y="8240"/>
                    <a:pt x="393" y="5979"/>
                  </a:cubicBezTo>
                  <a:cubicBezTo>
                    <a:pt x="-69" y="3719"/>
                    <a:pt x="-69" y="2966"/>
                    <a:pt x="116" y="2275"/>
                  </a:cubicBezTo>
                  <a:cubicBezTo>
                    <a:pt x="300" y="1584"/>
                    <a:pt x="669" y="956"/>
                    <a:pt x="1408" y="517"/>
                  </a:cubicBezTo>
                  <a:cubicBezTo>
                    <a:pt x="2146" y="77"/>
                    <a:pt x="3254" y="-174"/>
                    <a:pt x="5285" y="140"/>
                  </a:cubicBezTo>
                  <a:cubicBezTo>
                    <a:pt x="7316" y="454"/>
                    <a:pt x="10269" y="1333"/>
                    <a:pt x="13131" y="3154"/>
                  </a:cubicBezTo>
                  <a:cubicBezTo>
                    <a:pt x="15993" y="4975"/>
                    <a:pt x="18762" y="7738"/>
                    <a:pt x="20146" y="9810"/>
                  </a:cubicBezTo>
                  <a:cubicBezTo>
                    <a:pt x="21531" y="11882"/>
                    <a:pt x="21531" y="13263"/>
                    <a:pt x="19777" y="14833"/>
                  </a:cubicBezTo>
                  <a:cubicBezTo>
                    <a:pt x="18023" y="16403"/>
                    <a:pt x="14516" y="18161"/>
                    <a:pt x="12300" y="19166"/>
                  </a:cubicBezTo>
                  <a:cubicBezTo>
                    <a:pt x="10085" y="20170"/>
                    <a:pt x="9162" y="20421"/>
                    <a:pt x="7685" y="20735"/>
                  </a:cubicBezTo>
                  <a:cubicBezTo>
                    <a:pt x="6208" y="21049"/>
                    <a:pt x="4177" y="21426"/>
                    <a:pt x="3993" y="21363"/>
                  </a:cubicBezTo>
                  <a:cubicBezTo>
                    <a:pt x="3808" y="21300"/>
                    <a:pt x="5469" y="20798"/>
                    <a:pt x="7131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4164377" y="402331"/>
              <a:ext cx="1392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920"/>
                    <a:pt x="1783" y="3840"/>
                    <a:pt x="240" y="7440"/>
                  </a:cubicBezTo>
                  <a:cubicBezTo>
                    <a:pt x="-1303" y="11040"/>
                    <a:pt x="4868" y="1632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4324349" y="8631"/>
              <a:ext cx="16935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701"/>
                    <a:pt x="10800" y="1402"/>
                    <a:pt x="14850" y="3027"/>
                  </a:cubicBezTo>
                  <a:cubicBezTo>
                    <a:pt x="18900" y="4651"/>
                    <a:pt x="21600" y="7200"/>
                    <a:pt x="21600" y="9844"/>
                  </a:cubicBezTo>
                  <a:cubicBezTo>
                    <a:pt x="21600" y="12488"/>
                    <a:pt x="18900" y="15228"/>
                    <a:pt x="17550" y="17204"/>
                  </a:cubicBezTo>
                  <a:cubicBezTo>
                    <a:pt x="16200" y="19179"/>
                    <a:pt x="16200" y="20389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4502149" y="345181"/>
              <a:ext cx="19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635"/>
                    <a:pt x="16800" y="11270"/>
                    <a:pt x="13200" y="14870"/>
                  </a:cubicBezTo>
                  <a:cubicBezTo>
                    <a:pt x="9600" y="18470"/>
                    <a:pt x="480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4483099" y="221786"/>
              <a:ext cx="134077" cy="23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001" fill="norm" stroke="1" extrusionOk="0">
                  <a:moveTo>
                    <a:pt x="0" y="16584"/>
                  </a:moveTo>
                  <a:cubicBezTo>
                    <a:pt x="665" y="12640"/>
                    <a:pt x="1329" y="8696"/>
                    <a:pt x="2658" y="5878"/>
                  </a:cubicBezTo>
                  <a:cubicBezTo>
                    <a:pt x="3988" y="3061"/>
                    <a:pt x="5982" y="1370"/>
                    <a:pt x="7809" y="525"/>
                  </a:cubicBezTo>
                  <a:cubicBezTo>
                    <a:pt x="9637" y="-320"/>
                    <a:pt x="11298" y="-320"/>
                    <a:pt x="13957" y="1840"/>
                  </a:cubicBezTo>
                  <a:cubicBezTo>
                    <a:pt x="16615" y="4000"/>
                    <a:pt x="20271" y="8320"/>
                    <a:pt x="20935" y="11795"/>
                  </a:cubicBezTo>
                  <a:cubicBezTo>
                    <a:pt x="21600" y="15270"/>
                    <a:pt x="19274" y="17899"/>
                    <a:pt x="16117" y="19402"/>
                  </a:cubicBezTo>
                  <a:cubicBezTo>
                    <a:pt x="12960" y="20904"/>
                    <a:pt x="8972" y="21280"/>
                    <a:pt x="6314" y="20810"/>
                  </a:cubicBezTo>
                  <a:cubicBezTo>
                    <a:pt x="3655" y="20341"/>
                    <a:pt x="2326" y="19026"/>
                    <a:pt x="997" y="17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4667249" y="40381"/>
              <a:ext cx="10745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3738" y="0"/>
                  </a:moveTo>
                  <a:cubicBezTo>
                    <a:pt x="8308" y="1309"/>
                    <a:pt x="12877" y="2618"/>
                    <a:pt x="16200" y="5073"/>
                  </a:cubicBezTo>
                  <a:cubicBezTo>
                    <a:pt x="19523" y="7527"/>
                    <a:pt x="21600" y="11127"/>
                    <a:pt x="20977" y="14018"/>
                  </a:cubicBezTo>
                  <a:cubicBezTo>
                    <a:pt x="20354" y="16909"/>
                    <a:pt x="17031" y="19091"/>
                    <a:pt x="13085" y="20236"/>
                  </a:cubicBezTo>
                  <a:cubicBezTo>
                    <a:pt x="9138" y="21382"/>
                    <a:pt x="4569" y="214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4921249" y="35153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5295899" y="0"/>
              <a:ext cx="133351" cy="472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3271"/>
                  </a:moveTo>
                  <a:cubicBezTo>
                    <a:pt x="21257" y="2503"/>
                    <a:pt x="20914" y="1735"/>
                    <a:pt x="19200" y="1063"/>
                  </a:cubicBezTo>
                  <a:cubicBezTo>
                    <a:pt x="17486" y="391"/>
                    <a:pt x="14400" y="-185"/>
                    <a:pt x="11657" y="55"/>
                  </a:cubicBezTo>
                  <a:cubicBezTo>
                    <a:pt x="8914" y="295"/>
                    <a:pt x="6514" y="1351"/>
                    <a:pt x="4629" y="3607"/>
                  </a:cubicBezTo>
                  <a:cubicBezTo>
                    <a:pt x="2743" y="5863"/>
                    <a:pt x="1371" y="9319"/>
                    <a:pt x="1200" y="12295"/>
                  </a:cubicBezTo>
                  <a:cubicBezTo>
                    <a:pt x="1029" y="15271"/>
                    <a:pt x="2057" y="17767"/>
                    <a:pt x="2057" y="19207"/>
                  </a:cubicBezTo>
                  <a:cubicBezTo>
                    <a:pt x="2057" y="20647"/>
                    <a:pt x="1029" y="21031"/>
                    <a:pt x="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5212892" y="262631"/>
              <a:ext cx="18460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2263" y="21600"/>
                  </a:moveTo>
                  <a:cubicBezTo>
                    <a:pt x="1281" y="19543"/>
                    <a:pt x="299" y="17486"/>
                    <a:pt x="53" y="14743"/>
                  </a:cubicBezTo>
                  <a:cubicBezTo>
                    <a:pt x="-192" y="12000"/>
                    <a:pt x="299" y="8571"/>
                    <a:pt x="3981" y="6000"/>
                  </a:cubicBezTo>
                  <a:cubicBezTo>
                    <a:pt x="7663" y="3429"/>
                    <a:pt x="14535" y="1714"/>
                    <a:pt x="214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5524230" y="5329"/>
              <a:ext cx="159020" cy="44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52" fill="norm" stroke="1" extrusionOk="0">
                  <a:moveTo>
                    <a:pt x="21352" y="2321"/>
                  </a:moveTo>
                  <a:cubicBezTo>
                    <a:pt x="19647" y="1498"/>
                    <a:pt x="17941" y="675"/>
                    <a:pt x="16236" y="263"/>
                  </a:cubicBezTo>
                  <a:cubicBezTo>
                    <a:pt x="14531" y="-148"/>
                    <a:pt x="12826" y="-148"/>
                    <a:pt x="10552" y="778"/>
                  </a:cubicBezTo>
                  <a:cubicBezTo>
                    <a:pt x="8278" y="1703"/>
                    <a:pt x="5436" y="3555"/>
                    <a:pt x="3305" y="6126"/>
                  </a:cubicBezTo>
                  <a:cubicBezTo>
                    <a:pt x="1173" y="8698"/>
                    <a:pt x="-248" y="11989"/>
                    <a:pt x="36" y="14612"/>
                  </a:cubicBezTo>
                  <a:cubicBezTo>
                    <a:pt x="320" y="17235"/>
                    <a:pt x="2310" y="19189"/>
                    <a:pt x="4299" y="20218"/>
                  </a:cubicBezTo>
                  <a:cubicBezTo>
                    <a:pt x="6289" y="21246"/>
                    <a:pt x="8278" y="21349"/>
                    <a:pt x="10268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5695949" y="256281"/>
              <a:ext cx="444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368"/>
                    <a:pt x="15429" y="6735"/>
                    <a:pt x="11829" y="10335"/>
                  </a:cubicBezTo>
                  <a:cubicBezTo>
                    <a:pt x="8229" y="13935"/>
                    <a:pt x="4114" y="177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5702299" y="130730"/>
              <a:ext cx="126005" cy="45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32" fill="norm" stroke="1" extrusionOk="0">
                  <a:moveTo>
                    <a:pt x="0" y="21532"/>
                  </a:moveTo>
                  <a:cubicBezTo>
                    <a:pt x="0" y="17032"/>
                    <a:pt x="0" y="12532"/>
                    <a:pt x="180" y="9382"/>
                  </a:cubicBezTo>
                  <a:cubicBezTo>
                    <a:pt x="360" y="6232"/>
                    <a:pt x="720" y="4432"/>
                    <a:pt x="1440" y="3232"/>
                  </a:cubicBezTo>
                  <a:cubicBezTo>
                    <a:pt x="2160" y="2032"/>
                    <a:pt x="3240" y="1432"/>
                    <a:pt x="4860" y="982"/>
                  </a:cubicBezTo>
                  <a:cubicBezTo>
                    <a:pt x="6480" y="532"/>
                    <a:pt x="8640" y="232"/>
                    <a:pt x="10620" y="82"/>
                  </a:cubicBezTo>
                  <a:cubicBezTo>
                    <a:pt x="12600" y="-68"/>
                    <a:pt x="14400" y="-68"/>
                    <a:pt x="16560" y="582"/>
                  </a:cubicBezTo>
                  <a:cubicBezTo>
                    <a:pt x="18720" y="1232"/>
                    <a:pt x="21240" y="2532"/>
                    <a:pt x="21420" y="4332"/>
                  </a:cubicBezTo>
                  <a:cubicBezTo>
                    <a:pt x="21600" y="6132"/>
                    <a:pt x="19440" y="8432"/>
                    <a:pt x="17460" y="9832"/>
                  </a:cubicBezTo>
                  <a:cubicBezTo>
                    <a:pt x="15480" y="11232"/>
                    <a:pt x="13680" y="11732"/>
                    <a:pt x="11160" y="12032"/>
                  </a:cubicBezTo>
                  <a:cubicBezTo>
                    <a:pt x="8640" y="12332"/>
                    <a:pt x="5400" y="12432"/>
                    <a:pt x="2160" y="12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5829299" y="14981"/>
              <a:ext cx="12235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fill="norm" stroke="1" extrusionOk="0">
                  <a:moveTo>
                    <a:pt x="15376" y="0"/>
                  </a:moveTo>
                  <a:cubicBezTo>
                    <a:pt x="17939" y="1825"/>
                    <a:pt x="20502" y="3651"/>
                    <a:pt x="21051" y="6338"/>
                  </a:cubicBezTo>
                  <a:cubicBezTo>
                    <a:pt x="21600" y="9025"/>
                    <a:pt x="20136" y="12575"/>
                    <a:pt x="16292" y="15262"/>
                  </a:cubicBezTo>
                  <a:cubicBezTo>
                    <a:pt x="12447" y="17949"/>
                    <a:pt x="6224" y="197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0" y="1846675"/>
              <a:ext cx="3302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908" y="11375"/>
                    <a:pt x="5815" y="2735"/>
                    <a:pt x="9415" y="575"/>
                  </a:cubicBezTo>
                  <a:cubicBezTo>
                    <a:pt x="13015" y="-1585"/>
                    <a:pt x="1730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0781" y="1970781"/>
              <a:ext cx="264020" cy="5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13" fill="norm" stroke="1" extrusionOk="0">
                  <a:moveTo>
                    <a:pt x="1840" y="19938"/>
                  </a:moveTo>
                  <a:cubicBezTo>
                    <a:pt x="812" y="20769"/>
                    <a:pt x="-217" y="21600"/>
                    <a:pt x="40" y="20769"/>
                  </a:cubicBezTo>
                  <a:cubicBezTo>
                    <a:pt x="297" y="19938"/>
                    <a:pt x="1840" y="17446"/>
                    <a:pt x="5612" y="13708"/>
                  </a:cubicBezTo>
                  <a:cubicBezTo>
                    <a:pt x="9383" y="9969"/>
                    <a:pt x="15383" y="4985"/>
                    <a:pt x="213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317500" y="1754881"/>
              <a:ext cx="17560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0" y="0"/>
                  </a:moveTo>
                  <a:cubicBezTo>
                    <a:pt x="4828" y="0"/>
                    <a:pt x="9656" y="0"/>
                    <a:pt x="13341" y="420"/>
                  </a:cubicBezTo>
                  <a:cubicBezTo>
                    <a:pt x="17026" y="840"/>
                    <a:pt x="19567" y="1680"/>
                    <a:pt x="20584" y="3180"/>
                  </a:cubicBezTo>
                  <a:cubicBezTo>
                    <a:pt x="21600" y="4680"/>
                    <a:pt x="21092" y="6840"/>
                    <a:pt x="18805" y="9600"/>
                  </a:cubicBezTo>
                  <a:cubicBezTo>
                    <a:pt x="16518" y="12360"/>
                    <a:pt x="12452" y="15720"/>
                    <a:pt x="9656" y="17820"/>
                  </a:cubicBezTo>
                  <a:cubicBezTo>
                    <a:pt x="6861" y="19920"/>
                    <a:pt x="5336" y="20760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358900" y="1619415"/>
              <a:ext cx="101600" cy="44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2559"/>
                  </a:moveTo>
                  <a:cubicBezTo>
                    <a:pt x="21150" y="2047"/>
                    <a:pt x="20700" y="1536"/>
                    <a:pt x="18225" y="1024"/>
                  </a:cubicBezTo>
                  <a:cubicBezTo>
                    <a:pt x="15750" y="512"/>
                    <a:pt x="11250" y="0"/>
                    <a:pt x="8325" y="0"/>
                  </a:cubicBezTo>
                  <a:cubicBezTo>
                    <a:pt x="5400" y="0"/>
                    <a:pt x="4050" y="512"/>
                    <a:pt x="2925" y="2047"/>
                  </a:cubicBezTo>
                  <a:cubicBezTo>
                    <a:pt x="1800" y="3583"/>
                    <a:pt x="900" y="6142"/>
                    <a:pt x="1575" y="9316"/>
                  </a:cubicBezTo>
                  <a:cubicBezTo>
                    <a:pt x="2250" y="12489"/>
                    <a:pt x="4500" y="16277"/>
                    <a:pt x="5400" y="18478"/>
                  </a:cubicBezTo>
                  <a:cubicBezTo>
                    <a:pt x="6300" y="20679"/>
                    <a:pt x="5850" y="21293"/>
                    <a:pt x="4725" y="21446"/>
                  </a:cubicBezTo>
                  <a:cubicBezTo>
                    <a:pt x="3600" y="21600"/>
                    <a:pt x="1800" y="21293"/>
                    <a:pt x="0" y="20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315155" y="1875531"/>
              <a:ext cx="12629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944" y="21600"/>
                  </a:moveTo>
                  <a:cubicBezTo>
                    <a:pt x="236" y="18000"/>
                    <a:pt x="-472" y="14400"/>
                    <a:pt x="413" y="11700"/>
                  </a:cubicBezTo>
                  <a:cubicBezTo>
                    <a:pt x="1298" y="9000"/>
                    <a:pt x="3777" y="7200"/>
                    <a:pt x="7495" y="5400"/>
                  </a:cubicBezTo>
                  <a:cubicBezTo>
                    <a:pt x="11213" y="3600"/>
                    <a:pt x="16171" y="1800"/>
                    <a:pt x="211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556695" y="1661220"/>
              <a:ext cx="126056" cy="39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14" fill="norm" stroke="1" extrusionOk="0">
                  <a:moveTo>
                    <a:pt x="21439" y="1285"/>
                  </a:moveTo>
                  <a:cubicBezTo>
                    <a:pt x="18919" y="828"/>
                    <a:pt x="16399" y="371"/>
                    <a:pt x="14239" y="143"/>
                  </a:cubicBezTo>
                  <a:cubicBezTo>
                    <a:pt x="12079" y="-86"/>
                    <a:pt x="10279" y="-86"/>
                    <a:pt x="8479" y="485"/>
                  </a:cubicBezTo>
                  <a:cubicBezTo>
                    <a:pt x="6679" y="1057"/>
                    <a:pt x="4879" y="2200"/>
                    <a:pt x="3259" y="4600"/>
                  </a:cubicBezTo>
                  <a:cubicBezTo>
                    <a:pt x="1639" y="7000"/>
                    <a:pt x="199" y="10657"/>
                    <a:pt x="19" y="13457"/>
                  </a:cubicBezTo>
                  <a:cubicBezTo>
                    <a:pt x="-161" y="16257"/>
                    <a:pt x="919" y="18200"/>
                    <a:pt x="3439" y="19400"/>
                  </a:cubicBezTo>
                  <a:cubicBezTo>
                    <a:pt x="5959" y="20600"/>
                    <a:pt x="9919" y="21057"/>
                    <a:pt x="13879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663700" y="1809210"/>
              <a:ext cx="124629" cy="42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94" fill="norm" stroke="1" extrusionOk="0">
                  <a:moveTo>
                    <a:pt x="6480" y="6591"/>
                  </a:moveTo>
                  <a:cubicBezTo>
                    <a:pt x="5400" y="8310"/>
                    <a:pt x="4320" y="10029"/>
                    <a:pt x="4320" y="12340"/>
                  </a:cubicBezTo>
                  <a:cubicBezTo>
                    <a:pt x="4320" y="14650"/>
                    <a:pt x="5400" y="17552"/>
                    <a:pt x="6120" y="19271"/>
                  </a:cubicBezTo>
                  <a:cubicBezTo>
                    <a:pt x="6840" y="20991"/>
                    <a:pt x="7200" y="21528"/>
                    <a:pt x="7380" y="21367"/>
                  </a:cubicBezTo>
                  <a:cubicBezTo>
                    <a:pt x="7560" y="21206"/>
                    <a:pt x="7560" y="20346"/>
                    <a:pt x="7200" y="18412"/>
                  </a:cubicBezTo>
                  <a:cubicBezTo>
                    <a:pt x="6840" y="16477"/>
                    <a:pt x="6120" y="13468"/>
                    <a:pt x="5580" y="10674"/>
                  </a:cubicBezTo>
                  <a:cubicBezTo>
                    <a:pt x="5040" y="7880"/>
                    <a:pt x="4680" y="5301"/>
                    <a:pt x="4860" y="3689"/>
                  </a:cubicBezTo>
                  <a:cubicBezTo>
                    <a:pt x="5040" y="2077"/>
                    <a:pt x="5760" y="1432"/>
                    <a:pt x="6840" y="949"/>
                  </a:cubicBezTo>
                  <a:cubicBezTo>
                    <a:pt x="7920" y="465"/>
                    <a:pt x="9360" y="143"/>
                    <a:pt x="10980" y="35"/>
                  </a:cubicBezTo>
                  <a:cubicBezTo>
                    <a:pt x="12600" y="-72"/>
                    <a:pt x="14400" y="35"/>
                    <a:pt x="16380" y="734"/>
                  </a:cubicBezTo>
                  <a:cubicBezTo>
                    <a:pt x="18360" y="1432"/>
                    <a:pt x="20520" y="2722"/>
                    <a:pt x="21060" y="4227"/>
                  </a:cubicBezTo>
                  <a:cubicBezTo>
                    <a:pt x="21600" y="5731"/>
                    <a:pt x="20520" y="7450"/>
                    <a:pt x="18180" y="8740"/>
                  </a:cubicBezTo>
                  <a:cubicBezTo>
                    <a:pt x="15840" y="10029"/>
                    <a:pt x="12240" y="10889"/>
                    <a:pt x="9540" y="11373"/>
                  </a:cubicBezTo>
                  <a:cubicBezTo>
                    <a:pt x="6840" y="11856"/>
                    <a:pt x="5040" y="11964"/>
                    <a:pt x="3600" y="11588"/>
                  </a:cubicBezTo>
                  <a:cubicBezTo>
                    <a:pt x="2160" y="11212"/>
                    <a:pt x="1080" y="10352"/>
                    <a:pt x="0" y="9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964266" y="1589781"/>
              <a:ext cx="16935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1867"/>
                    <a:pt x="0" y="3733"/>
                    <a:pt x="0" y="6489"/>
                  </a:cubicBezTo>
                  <a:cubicBezTo>
                    <a:pt x="0" y="9244"/>
                    <a:pt x="2700" y="12889"/>
                    <a:pt x="6750" y="15556"/>
                  </a:cubicBezTo>
                  <a:cubicBezTo>
                    <a:pt x="10800" y="18222"/>
                    <a:pt x="16200" y="199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2139950" y="1735831"/>
              <a:ext cx="24759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5400" y="0"/>
                  </a:moveTo>
                  <a:cubicBezTo>
                    <a:pt x="10800" y="4107"/>
                    <a:pt x="16200" y="8214"/>
                    <a:pt x="18900" y="11561"/>
                  </a:cubicBezTo>
                  <a:cubicBezTo>
                    <a:pt x="21600" y="14907"/>
                    <a:pt x="21600" y="17493"/>
                    <a:pt x="19800" y="19166"/>
                  </a:cubicBezTo>
                  <a:cubicBezTo>
                    <a:pt x="18000" y="20839"/>
                    <a:pt x="14400" y="21600"/>
                    <a:pt x="10800" y="21600"/>
                  </a:cubicBezTo>
                  <a:cubicBezTo>
                    <a:pt x="7200" y="21600"/>
                    <a:pt x="3600" y="20839"/>
                    <a:pt x="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2127250" y="1685977"/>
              <a:ext cx="159265" cy="34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54" fill="norm" stroke="1" extrusionOk="0">
                  <a:moveTo>
                    <a:pt x="0" y="5797"/>
                  </a:moveTo>
                  <a:cubicBezTo>
                    <a:pt x="0" y="4106"/>
                    <a:pt x="0" y="2414"/>
                    <a:pt x="561" y="1373"/>
                  </a:cubicBezTo>
                  <a:cubicBezTo>
                    <a:pt x="1122" y="332"/>
                    <a:pt x="2244" y="-58"/>
                    <a:pt x="4348" y="7"/>
                  </a:cubicBezTo>
                  <a:cubicBezTo>
                    <a:pt x="6452" y="72"/>
                    <a:pt x="9538" y="593"/>
                    <a:pt x="12483" y="2479"/>
                  </a:cubicBezTo>
                  <a:cubicBezTo>
                    <a:pt x="15429" y="4366"/>
                    <a:pt x="18234" y="7619"/>
                    <a:pt x="19777" y="10612"/>
                  </a:cubicBezTo>
                  <a:cubicBezTo>
                    <a:pt x="21319" y="13605"/>
                    <a:pt x="21600" y="16337"/>
                    <a:pt x="20197" y="18159"/>
                  </a:cubicBezTo>
                  <a:cubicBezTo>
                    <a:pt x="18795" y="19981"/>
                    <a:pt x="15709" y="20891"/>
                    <a:pt x="12764" y="21217"/>
                  </a:cubicBezTo>
                  <a:cubicBezTo>
                    <a:pt x="9818" y="21542"/>
                    <a:pt x="7013" y="21282"/>
                    <a:pt x="5330" y="20501"/>
                  </a:cubicBezTo>
                  <a:cubicBezTo>
                    <a:pt x="3647" y="19720"/>
                    <a:pt x="3086" y="18419"/>
                    <a:pt x="2525" y="17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2421466" y="1945381"/>
              <a:ext cx="423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59"/>
                    <a:pt x="0" y="11917"/>
                    <a:pt x="0" y="15517"/>
                  </a:cubicBezTo>
                  <a:cubicBezTo>
                    <a:pt x="0" y="19117"/>
                    <a:pt x="108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2514600" y="1678681"/>
              <a:ext cx="10110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0" y="0"/>
                  </a:moveTo>
                  <a:cubicBezTo>
                    <a:pt x="5731" y="1440"/>
                    <a:pt x="11461" y="2880"/>
                    <a:pt x="15429" y="5136"/>
                  </a:cubicBezTo>
                  <a:cubicBezTo>
                    <a:pt x="19396" y="7392"/>
                    <a:pt x="21600" y="10464"/>
                    <a:pt x="20939" y="13200"/>
                  </a:cubicBezTo>
                  <a:cubicBezTo>
                    <a:pt x="20278" y="15936"/>
                    <a:pt x="16751" y="18336"/>
                    <a:pt x="13665" y="19680"/>
                  </a:cubicBezTo>
                  <a:cubicBezTo>
                    <a:pt x="10580" y="21024"/>
                    <a:pt x="7935" y="21312"/>
                    <a:pt x="5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3092450" y="1932681"/>
              <a:ext cx="215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3155950" y="2021581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881966" y="1715790"/>
              <a:ext cx="315384" cy="358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07" fill="norm" stroke="1" extrusionOk="0">
                  <a:moveTo>
                    <a:pt x="18310" y="3470"/>
                  </a:moveTo>
                  <a:cubicBezTo>
                    <a:pt x="18310" y="2333"/>
                    <a:pt x="18310" y="1196"/>
                    <a:pt x="17881" y="565"/>
                  </a:cubicBezTo>
                  <a:cubicBezTo>
                    <a:pt x="17452" y="-67"/>
                    <a:pt x="16593" y="-193"/>
                    <a:pt x="14591" y="312"/>
                  </a:cubicBezTo>
                  <a:cubicBezTo>
                    <a:pt x="12588" y="818"/>
                    <a:pt x="9441" y="1954"/>
                    <a:pt x="6866" y="4228"/>
                  </a:cubicBezTo>
                  <a:cubicBezTo>
                    <a:pt x="4291" y="6502"/>
                    <a:pt x="2289" y="9912"/>
                    <a:pt x="1144" y="12439"/>
                  </a:cubicBezTo>
                  <a:cubicBezTo>
                    <a:pt x="0" y="14965"/>
                    <a:pt x="-286" y="16607"/>
                    <a:pt x="286" y="17870"/>
                  </a:cubicBezTo>
                  <a:cubicBezTo>
                    <a:pt x="858" y="19133"/>
                    <a:pt x="2289" y="20018"/>
                    <a:pt x="5436" y="20586"/>
                  </a:cubicBezTo>
                  <a:cubicBezTo>
                    <a:pt x="8583" y="21154"/>
                    <a:pt x="13446" y="21407"/>
                    <a:pt x="16379" y="21407"/>
                  </a:cubicBezTo>
                  <a:cubicBezTo>
                    <a:pt x="19311" y="21407"/>
                    <a:pt x="20313" y="21154"/>
                    <a:pt x="21314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4260849" y="2053331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4758510" y="1654765"/>
              <a:ext cx="156391" cy="531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40" fill="norm" stroke="1" extrusionOk="0">
                  <a:moveTo>
                    <a:pt x="21279" y="4054"/>
                  </a:moveTo>
                  <a:cubicBezTo>
                    <a:pt x="19839" y="2940"/>
                    <a:pt x="18399" y="1826"/>
                    <a:pt x="17103" y="1140"/>
                  </a:cubicBezTo>
                  <a:cubicBezTo>
                    <a:pt x="15807" y="454"/>
                    <a:pt x="14655" y="197"/>
                    <a:pt x="13215" y="69"/>
                  </a:cubicBezTo>
                  <a:cubicBezTo>
                    <a:pt x="11775" y="-60"/>
                    <a:pt x="10047" y="-60"/>
                    <a:pt x="8031" y="540"/>
                  </a:cubicBezTo>
                  <a:cubicBezTo>
                    <a:pt x="6015" y="1140"/>
                    <a:pt x="3711" y="2340"/>
                    <a:pt x="2127" y="4440"/>
                  </a:cubicBezTo>
                  <a:cubicBezTo>
                    <a:pt x="543" y="6540"/>
                    <a:pt x="-321" y="9540"/>
                    <a:pt x="111" y="12326"/>
                  </a:cubicBezTo>
                  <a:cubicBezTo>
                    <a:pt x="543" y="15111"/>
                    <a:pt x="2271" y="17683"/>
                    <a:pt x="2847" y="19183"/>
                  </a:cubicBezTo>
                  <a:cubicBezTo>
                    <a:pt x="3423" y="20683"/>
                    <a:pt x="2847" y="21111"/>
                    <a:pt x="2271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4661312" y="2002531"/>
              <a:ext cx="20913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3198" y="21600"/>
                  </a:moveTo>
                  <a:cubicBezTo>
                    <a:pt x="2334" y="19543"/>
                    <a:pt x="1470" y="17486"/>
                    <a:pt x="822" y="15171"/>
                  </a:cubicBezTo>
                  <a:cubicBezTo>
                    <a:pt x="174" y="12857"/>
                    <a:pt x="-258" y="10286"/>
                    <a:pt x="174" y="8743"/>
                  </a:cubicBezTo>
                  <a:cubicBezTo>
                    <a:pt x="606" y="7200"/>
                    <a:pt x="1902" y="6686"/>
                    <a:pt x="5574" y="5400"/>
                  </a:cubicBezTo>
                  <a:cubicBezTo>
                    <a:pt x="9246" y="4114"/>
                    <a:pt x="15294" y="2057"/>
                    <a:pt x="213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5036726" y="1706463"/>
              <a:ext cx="157575" cy="41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75" fill="norm" stroke="1" extrusionOk="0">
                  <a:moveTo>
                    <a:pt x="21158" y="2201"/>
                  </a:moveTo>
                  <a:cubicBezTo>
                    <a:pt x="18884" y="1426"/>
                    <a:pt x="16611" y="650"/>
                    <a:pt x="14763" y="263"/>
                  </a:cubicBezTo>
                  <a:cubicBezTo>
                    <a:pt x="12916" y="-125"/>
                    <a:pt x="11495" y="-125"/>
                    <a:pt x="9505" y="540"/>
                  </a:cubicBezTo>
                  <a:cubicBezTo>
                    <a:pt x="7516" y="1204"/>
                    <a:pt x="4958" y="2533"/>
                    <a:pt x="2969" y="4749"/>
                  </a:cubicBezTo>
                  <a:cubicBezTo>
                    <a:pt x="979" y="6964"/>
                    <a:pt x="-442" y="10066"/>
                    <a:pt x="126" y="12890"/>
                  </a:cubicBezTo>
                  <a:cubicBezTo>
                    <a:pt x="695" y="15715"/>
                    <a:pt x="3253" y="18263"/>
                    <a:pt x="5669" y="19647"/>
                  </a:cubicBezTo>
                  <a:cubicBezTo>
                    <a:pt x="8084" y="21032"/>
                    <a:pt x="10358" y="21253"/>
                    <a:pt x="12632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5245099" y="1727212"/>
              <a:ext cx="180291" cy="31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432" fill="norm" stroke="1" extrusionOk="0">
                  <a:moveTo>
                    <a:pt x="6627" y="5694"/>
                  </a:moveTo>
                  <a:cubicBezTo>
                    <a:pt x="5645" y="7684"/>
                    <a:pt x="4664" y="9673"/>
                    <a:pt x="4418" y="12515"/>
                  </a:cubicBezTo>
                  <a:cubicBezTo>
                    <a:pt x="4173" y="15357"/>
                    <a:pt x="4664" y="19052"/>
                    <a:pt x="4418" y="18413"/>
                  </a:cubicBezTo>
                  <a:cubicBezTo>
                    <a:pt x="4173" y="17773"/>
                    <a:pt x="3191" y="12800"/>
                    <a:pt x="2700" y="9247"/>
                  </a:cubicBezTo>
                  <a:cubicBezTo>
                    <a:pt x="2209" y="5694"/>
                    <a:pt x="2209" y="3563"/>
                    <a:pt x="2577" y="2213"/>
                  </a:cubicBezTo>
                  <a:cubicBezTo>
                    <a:pt x="2945" y="863"/>
                    <a:pt x="3682" y="294"/>
                    <a:pt x="4664" y="81"/>
                  </a:cubicBezTo>
                  <a:cubicBezTo>
                    <a:pt x="5645" y="-132"/>
                    <a:pt x="6873" y="10"/>
                    <a:pt x="9573" y="1289"/>
                  </a:cubicBezTo>
                  <a:cubicBezTo>
                    <a:pt x="12273" y="2568"/>
                    <a:pt x="16445" y="4984"/>
                    <a:pt x="18777" y="7400"/>
                  </a:cubicBezTo>
                  <a:cubicBezTo>
                    <a:pt x="21109" y="9815"/>
                    <a:pt x="21600" y="12231"/>
                    <a:pt x="19882" y="14505"/>
                  </a:cubicBezTo>
                  <a:cubicBezTo>
                    <a:pt x="18164" y="16779"/>
                    <a:pt x="14236" y="18910"/>
                    <a:pt x="11659" y="20047"/>
                  </a:cubicBezTo>
                  <a:cubicBezTo>
                    <a:pt x="9082" y="21184"/>
                    <a:pt x="7855" y="21326"/>
                    <a:pt x="6136" y="21397"/>
                  </a:cubicBezTo>
                  <a:cubicBezTo>
                    <a:pt x="4418" y="21468"/>
                    <a:pt x="2209" y="21468"/>
                    <a:pt x="1105" y="21042"/>
                  </a:cubicBezTo>
                  <a:cubicBezTo>
                    <a:pt x="0" y="20615"/>
                    <a:pt x="0" y="19763"/>
                    <a:pt x="0" y="18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5492749" y="1996181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5614342" y="1657515"/>
              <a:ext cx="52881" cy="681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600" fill="norm" stroke="1" extrusionOk="0">
                  <a:moveTo>
                    <a:pt x="19568" y="671"/>
                  </a:moveTo>
                  <a:cubicBezTo>
                    <a:pt x="19568" y="335"/>
                    <a:pt x="19568" y="0"/>
                    <a:pt x="19984" y="0"/>
                  </a:cubicBezTo>
                  <a:cubicBezTo>
                    <a:pt x="20399" y="0"/>
                    <a:pt x="21230" y="335"/>
                    <a:pt x="20399" y="1643"/>
                  </a:cubicBezTo>
                  <a:cubicBezTo>
                    <a:pt x="19568" y="2952"/>
                    <a:pt x="17076" y="5232"/>
                    <a:pt x="14584" y="7547"/>
                  </a:cubicBezTo>
                  <a:cubicBezTo>
                    <a:pt x="12092" y="9861"/>
                    <a:pt x="9599" y="12209"/>
                    <a:pt x="6692" y="14389"/>
                  </a:cubicBezTo>
                  <a:cubicBezTo>
                    <a:pt x="3784" y="16569"/>
                    <a:pt x="461" y="18581"/>
                    <a:pt x="45" y="19755"/>
                  </a:cubicBezTo>
                  <a:cubicBezTo>
                    <a:pt x="-370" y="20929"/>
                    <a:pt x="2122" y="21265"/>
                    <a:pt x="46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5759449" y="1951731"/>
              <a:ext cx="31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250"/>
                    <a:pt x="15840" y="10500"/>
                    <a:pt x="12240" y="14100"/>
                  </a:cubicBezTo>
                  <a:cubicBezTo>
                    <a:pt x="8640" y="17700"/>
                    <a:pt x="4320" y="19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5784849" y="1793036"/>
              <a:ext cx="135609" cy="211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923" fill="norm" stroke="1" extrusionOk="0">
                  <a:moveTo>
                    <a:pt x="0" y="11319"/>
                  </a:moveTo>
                  <a:cubicBezTo>
                    <a:pt x="0" y="7963"/>
                    <a:pt x="0" y="4608"/>
                    <a:pt x="655" y="2511"/>
                  </a:cubicBezTo>
                  <a:cubicBezTo>
                    <a:pt x="1309" y="414"/>
                    <a:pt x="2618" y="-425"/>
                    <a:pt x="5564" y="204"/>
                  </a:cubicBezTo>
                  <a:cubicBezTo>
                    <a:pt x="8509" y="833"/>
                    <a:pt x="13091" y="2930"/>
                    <a:pt x="16364" y="6391"/>
                  </a:cubicBezTo>
                  <a:cubicBezTo>
                    <a:pt x="19636" y="9851"/>
                    <a:pt x="21600" y="14674"/>
                    <a:pt x="20782" y="17505"/>
                  </a:cubicBezTo>
                  <a:cubicBezTo>
                    <a:pt x="19964" y="20336"/>
                    <a:pt x="16364" y="21175"/>
                    <a:pt x="13091" y="20860"/>
                  </a:cubicBezTo>
                  <a:cubicBezTo>
                    <a:pt x="9818" y="20546"/>
                    <a:pt x="6873" y="19078"/>
                    <a:pt x="3927" y="17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5943599" y="1622237"/>
              <a:ext cx="135468" cy="39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303"/>
                  </a:moveTo>
                  <a:cubicBezTo>
                    <a:pt x="1687" y="75"/>
                    <a:pt x="3375" y="-152"/>
                    <a:pt x="6075" y="132"/>
                  </a:cubicBezTo>
                  <a:cubicBezTo>
                    <a:pt x="8775" y="416"/>
                    <a:pt x="12487" y="1212"/>
                    <a:pt x="15694" y="3315"/>
                  </a:cubicBezTo>
                  <a:cubicBezTo>
                    <a:pt x="18900" y="5419"/>
                    <a:pt x="21600" y="8829"/>
                    <a:pt x="21600" y="11785"/>
                  </a:cubicBezTo>
                  <a:cubicBezTo>
                    <a:pt x="21600" y="14741"/>
                    <a:pt x="18900" y="17242"/>
                    <a:pt x="16031" y="18776"/>
                  </a:cubicBezTo>
                  <a:cubicBezTo>
                    <a:pt x="13162" y="20311"/>
                    <a:pt x="10125" y="20880"/>
                    <a:pt x="7087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6146799" y="1919981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6603999" y="1557146"/>
              <a:ext cx="171451" cy="483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21600" y="4828"/>
                  </a:moveTo>
                  <a:cubicBezTo>
                    <a:pt x="20800" y="3795"/>
                    <a:pt x="20000" y="2762"/>
                    <a:pt x="19067" y="1917"/>
                  </a:cubicBezTo>
                  <a:cubicBezTo>
                    <a:pt x="18133" y="1072"/>
                    <a:pt x="17067" y="414"/>
                    <a:pt x="15867" y="133"/>
                  </a:cubicBezTo>
                  <a:cubicBezTo>
                    <a:pt x="14667" y="-149"/>
                    <a:pt x="13333" y="-55"/>
                    <a:pt x="11200" y="1119"/>
                  </a:cubicBezTo>
                  <a:cubicBezTo>
                    <a:pt x="9067" y="2293"/>
                    <a:pt x="6133" y="4547"/>
                    <a:pt x="4400" y="7270"/>
                  </a:cubicBezTo>
                  <a:cubicBezTo>
                    <a:pt x="2667" y="9994"/>
                    <a:pt x="2133" y="13187"/>
                    <a:pt x="2000" y="15441"/>
                  </a:cubicBezTo>
                  <a:cubicBezTo>
                    <a:pt x="1867" y="17694"/>
                    <a:pt x="2133" y="19009"/>
                    <a:pt x="1867" y="19854"/>
                  </a:cubicBezTo>
                  <a:cubicBezTo>
                    <a:pt x="1600" y="20700"/>
                    <a:pt x="800" y="21075"/>
                    <a:pt x="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6533754" y="1850131"/>
              <a:ext cx="16549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480" y="21600"/>
                  </a:moveTo>
                  <a:cubicBezTo>
                    <a:pt x="1670" y="18514"/>
                    <a:pt x="860" y="15429"/>
                    <a:pt x="320" y="12343"/>
                  </a:cubicBezTo>
                  <a:cubicBezTo>
                    <a:pt x="-220" y="9257"/>
                    <a:pt x="-490" y="6171"/>
                    <a:pt x="3020" y="4114"/>
                  </a:cubicBezTo>
                  <a:cubicBezTo>
                    <a:pt x="6530" y="2057"/>
                    <a:pt x="13820" y="1029"/>
                    <a:pt x="211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6849934" y="1616933"/>
              <a:ext cx="154117" cy="41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10" fill="norm" stroke="1" extrusionOk="0">
                  <a:moveTo>
                    <a:pt x="21253" y="1219"/>
                  </a:moveTo>
                  <a:cubicBezTo>
                    <a:pt x="20085" y="783"/>
                    <a:pt x="18918" y="346"/>
                    <a:pt x="17458" y="128"/>
                  </a:cubicBezTo>
                  <a:cubicBezTo>
                    <a:pt x="15999" y="-90"/>
                    <a:pt x="14248" y="-90"/>
                    <a:pt x="11621" y="619"/>
                  </a:cubicBezTo>
                  <a:cubicBezTo>
                    <a:pt x="8994" y="1328"/>
                    <a:pt x="5491" y="2746"/>
                    <a:pt x="3156" y="5255"/>
                  </a:cubicBezTo>
                  <a:cubicBezTo>
                    <a:pt x="821" y="7765"/>
                    <a:pt x="-347" y="11365"/>
                    <a:pt x="91" y="14255"/>
                  </a:cubicBezTo>
                  <a:cubicBezTo>
                    <a:pt x="529" y="17146"/>
                    <a:pt x="2572" y="19328"/>
                    <a:pt x="4615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6959864" y="1714982"/>
              <a:ext cx="138160" cy="529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27" fill="norm" stroke="1" extrusionOk="0">
                  <a:moveTo>
                    <a:pt x="5850" y="6501"/>
                  </a:moveTo>
                  <a:cubicBezTo>
                    <a:pt x="4541" y="7701"/>
                    <a:pt x="3232" y="8901"/>
                    <a:pt x="2577" y="10872"/>
                  </a:cubicBezTo>
                  <a:cubicBezTo>
                    <a:pt x="1923" y="12844"/>
                    <a:pt x="1923" y="15587"/>
                    <a:pt x="1759" y="17344"/>
                  </a:cubicBezTo>
                  <a:cubicBezTo>
                    <a:pt x="1595" y="19101"/>
                    <a:pt x="1268" y="19872"/>
                    <a:pt x="941" y="20472"/>
                  </a:cubicBezTo>
                  <a:cubicBezTo>
                    <a:pt x="614" y="21072"/>
                    <a:pt x="286" y="21501"/>
                    <a:pt x="123" y="21415"/>
                  </a:cubicBezTo>
                  <a:cubicBezTo>
                    <a:pt x="-41" y="21330"/>
                    <a:pt x="-41" y="20730"/>
                    <a:pt x="123" y="18630"/>
                  </a:cubicBezTo>
                  <a:cubicBezTo>
                    <a:pt x="286" y="16530"/>
                    <a:pt x="614" y="12930"/>
                    <a:pt x="2250" y="9758"/>
                  </a:cubicBezTo>
                  <a:cubicBezTo>
                    <a:pt x="3886" y="6587"/>
                    <a:pt x="6832" y="3844"/>
                    <a:pt x="8795" y="2301"/>
                  </a:cubicBezTo>
                  <a:cubicBezTo>
                    <a:pt x="10759" y="758"/>
                    <a:pt x="11741" y="415"/>
                    <a:pt x="13214" y="201"/>
                  </a:cubicBezTo>
                  <a:cubicBezTo>
                    <a:pt x="14686" y="-13"/>
                    <a:pt x="16650" y="-99"/>
                    <a:pt x="18123" y="158"/>
                  </a:cubicBezTo>
                  <a:cubicBezTo>
                    <a:pt x="19595" y="415"/>
                    <a:pt x="20577" y="1015"/>
                    <a:pt x="21068" y="2172"/>
                  </a:cubicBezTo>
                  <a:cubicBezTo>
                    <a:pt x="21559" y="3330"/>
                    <a:pt x="21559" y="5044"/>
                    <a:pt x="20086" y="6372"/>
                  </a:cubicBezTo>
                  <a:cubicBezTo>
                    <a:pt x="18614" y="7701"/>
                    <a:pt x="15668" y="8644"/>
                    <a:pt x="13214" y="9244"/>
                  </a:cubicBezTo>
                  <a:cubicBezTo>
                    <a:pt x="10759" y="9844"/>
                    <a:pt x="8795" y="10101"/>
                    <a:pt x="7159" y="10101"/>
                  </a:cubicBezTo>
                  <a:cubicBezTo>
                    <a:pt x="5523" y="10101"/>
                    <a:pt x="4214" y="9844"/>
                    <a:pt x="2904" y="9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7035799" y="1613905"/>
              <a:ext cx="225902" cy="46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63" fill="norm" stroke="1" extrusionOk="0">
                  <a:moveTo>
                    <a:pt x="13800" y="58"/>
                  </a:moveTo>
                  <a:cubicBezTo>
                    <a:pt x="15000" y="-39"/>
                    <a:pt x="16200" y="-137"/>
                    <a:pt x="17700" y="840"/>
                  </a:cubicBezTo>
                  <a:cubicBezTo>
                    <a:pt x="19200" y="1818"/>
                    <a:pt x="21000" y="3870"/>
                    <a:pt x="21300" y="6607"/>
                  </a:cubicBezTo>
                  <a:cubicBezTo>
                    <a:pt x="21600" y="9344"/>
                    <a:pt x="20400" y="12764"/>
                    <a:pt x="17600" y="15257"/>
                  </a:cubicBezTo>
                  <a:cubicBezTo>
                    <a:pt x="14800" y="17749"/>
                    <a:pt x="10400" y="19313"/>
                    <a:pt x="7200" y="20192"/>
                  </a:cubicBezTo>
                  <a:cubicBezTo>
                    <a:pt x="4000" y="21072"/>
                    <a:pt x="2000" y="21268"/>
                    <a:pt x="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001999" y="1327968"/>
              <a:ext cx="229901" cy="110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508" fill="norm" stroke="1" extrusionOk="0">
                  <a:moveTo>
                    <a:pt x="21136" y="2387"/>
                  </a:moveTo>
                  <a:cubicBezTo>
                    <a:pt x="19968" y="1725"/>
                    <a:pt x="18801" y="1063"/>
                    <a:pt x="17828" y="670"/>
                  </a:cubicBezTo>
                  <a:cubicBezTo>
                    <a:pt x="16855" y="277"/>
                    <a:pt x="16077" y="153"/>
                    <a:pt x="15201" y="70"/>
                  </a:cubicBezTo>
                  <a:cubicBezTo>
                    <a:pt x="14325" y="-13"/>
                    <a:pt x="13352" y="-54"/>
                    <a:pt x="12087" y="132"/>
                  </a:cubicBezTo>
                  <a:cubicBezTo>
                    <a:pt x="10822" y="318"/>
                    <a:pt x="9266" y="732"/>
                    <a:pt x="7320" y="1643"/>
                  </a:cubicBezTo>
                  <a:cubicBezTo>
                    <a:pt x="5374" y="2553"/>
                    <a:pt x="3039" y="3960"/>
                    <a:pt x="1579" y="5387"/>
                  </a:cubicBezTo>
                  <a:cubicBezTo>
                    <a:pt x="120" y="6815"/>
                    <a:pt x="-464" y="8263"/>
                    <a:pt x="412" y="9670"/>
                  </a:cubicBezTo>
                  <a:cubicBezTo>
                    <a:pt x="1287" y="11077"/>
                    <a:pt x="3622" y="12443"/>
                    <a:pt x="6055" y="13808"/>
                  </a:cubicBezTo>
                  <a:cubicBezTo>
                    <a:pt x="8487" y="15174"/>
                    <a:pt x="11017" y="16539"/>
                    <a:pt x="12768" y="17718"/>
                  </a:cubicBezTo>
                  <a:cubicBezTo>
                    <a:pt x="14520" y="18898"/>
                    <a:pt x="15493" y="19891"/>
                    <a:pt x="14520" y="20553"/>
                  </a:cubicBezTo>
                  <a:cubicBezTo>
                    <a:pt x="13547" y="21215"/>
                    <a:pt x="10628" y="21546"/>
                    <a:pt x="8098" y="21505"/>
                  </a:cubicBezTo>
                  <a:cubicBezTo>
                    <a:pt x="5568" y="21463"/>
                    <a:pt x="3428" y="21049"/>
                    <a:pt x="1287" y="20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2709247" y="1613498"/>
              <a:ext cx="192704" cy="51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99" fill="norm" stroke="1" extrusionOk="0">
                  <a:moveTo>
                    <a:pt x="15036" y="14353"/>
                  </a:moveTo>
                  <a:cubicBezTo>
                    <a:pt x="15271" y="13736"/>
                    <a:pt x="15505" y="13118"/>
                    <a:pt x="14684" y="12590"/>
                  </a:cubicBezTo>
                  <a:cubicBezTo>
                    <a:pt x="13862" y="12061"/>
                    <a:pt x="11984" y="11620"/>
                    <a:pt x="9871" y="11884"/>
                  </a:cubicBezTo>
                  <a:cubicBezTo>
                    <a:pt x="7758" y="12149"/>
                    <a:pt x="5410" y="13118"/>
                    <a:pt x="3649" y="14617"/>
                  </a:cubicBezTo>
                  <a:cubicBezTo>
                    <a:pt x="1888" y="16116"/>
                    <a:pt x="714" y="18144"/>
                    <a:pt x="245" y="19378"/>
                  </a:cubicBezTo>
                  <a:cubicBezTo>
                    <a:pt x="-225" y="20612"/>
                    <a:pt x="10" y="21053"/>
                    <a:pt x="714" y="21274"/>
                  </a:cubicBezTo>
                  <a:cubicBezTo>
                    <a:pt x="1418" y="21494"/>
                    <a:pt x="2592" y="21494"/>
                    <a:pt x="4823" y="20701"/>
                  </a:cubicBezTo>
                  <a:cubicBezTo>
                    <a:pt x="7053" y="19907"/>
                    <a:pt x="10340" y="18320"/>
                    <a:pt x="12571" y="15940"/>
                  </a:cubicBezTo>
                  <a:cubicBezTo>
                    <a:pt x="14801" y="13559"/>
                    <a:pt x="15975" y="10385"/>
                    <a:pt x="16562" y="7696"/>
                  </a:cubicBezTo>
                  <a:cubicBezTo>
                    <a:pt x="17149" y="5007"/>
                    <a:pt x="17149" y="2803"/>
                    <a:pt x="16797" y="1525"/>
                  </a:cubicBezTo>
                  <a:cubicBezTo>
                    <a:pt x="16445" y="247"/>
                    <a:pt x="15740" y="-106"/>
                    <a:pt x="14918" y="26"/>
                  </a:cubicBezTo>
                  <a:cubicBezTo>
                    <a:pt x="14097" y="158"/>
                    <a:pt x="13158" y="776"/>
                    <a:pt x="12571" y="2715"/>
                  </a:cubicBezTo>
                  <a:cubicBezTo>
                    <a:pt x="11984" y="4655"/>
                    <a:pt x="11749" y="7917"/>
                    <a:pt x="12688" y="10782"/>
                  </a:cubicBezTo>
                  <a:cubicBezTo>
                    <a:pt x="13627" y="13647"/>
                    <a:pt x="15740" y="16116"/>
                    <a:pt x="17384" y="17483"/>
                  </a:cubicBezTo>
                  <a:cubicBezTo>
                    <a:pt x="19027" y="18849"/>
                    <a:pt x="20201" y="19114"/>
                    <a:pt x="21375" y="19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2909026" y="1813484"/>
              <a:ext cx="108203" cy="53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67" fill="norm" stroke="1" extrusionOk="0">
                  <a:moveTo>
                    <a:pt x="5973" y="6600"/>
                  </a:moveTo>
                  <a:cubicBezTo>
                    <a:pt x="5973" y="10101"/>
                    <a:pt x="5973" y="13601"/>
                    <a:pt x="5973" y="15949"/>
                  </a:cubicBezTo>
                  <a:cubicBezTo>
                    <a:pt x="5973" y="18297"/>
                    <a:pt x="5973" y="19492"/>
                    <a:pt x="5973" y="20303"/>
                  </a:cubicBezTo>
                  <a:cubicBezTo>
                    <a:pt x="5973" y="21114"/>
                    <a:pt x="5973" y="21541"/>
                    <a:pt x="5769" y="21456"/>
                  </a:cubicBezTo>
                  <a:cubicBezTo>
                    <a:pt x="5566" y="21370"/>
                    <a:pt x="5158" y="20773"/>
                    <a:pt x="4547" y="18980"/>
                  </a:cubicBezTo>
                  <a:cubicBezTo>
                    <a:pt x="3935" y="17187"/>
                    <a:pt x="3120" y="14199"/>
                    <a:pt x="2305" y="11253"/>
                  </a:cubicBezTo>
                  <a:cubicBezTo>
                    <a:pt x="1490" y="8308"/>
                    <a:pt x="675" y="5405"/>
                    <a:pt x="268" y="3698"/>
                  </a:cubicBezTo>
                  <a:cubicBezTo>
                    <a:pt x="-140" y="1990"/>
                    <a:pt x="-140" y="1478"/>
                    <a:pt x="675" y="1051"/>
                  </a:cubicBezTo>
                  <a:cubicBezTo>
                    <a:pt x="1490" y="624"/>
                    <a:pt x="3120" y="283"/>
                    <a:pt x="5158" y="112"/>
                  </a:cubicBezTo>
                  <a:cubicBezTo>
                    <a:pt x="7196" y="-59"/>
                    <a:pt x="9641" y="-59"/>
                    <a:pt x="12290" y="283"/>
                  </a:cubicBezTo>
                  <a:cubicBezTo>
                    <a:pt x="14939" y="624"/>
                    <a:pt x="17792" y="1307"/>
                    <a:pt x="19422" y="2246"/>
                  </a:cubicBezTo>
                  <a:cubicBezTo>
                    <a:pt x="21052" y="3185"/>
                    <a:pt x="21460" y="4381"/>
                    <a:pt x="19626" y="5533"/>
                  </a:cubicBezTo>
                  <a:cubicBezTo>
                    <a:pt x="17792" y="6686"/>
                    <a:pt x="13717" y="7796"/>
                    <a:pt x="10660" y="8308"/>
                  </a:cubicBezTo>
                  <a:cubicBezTo>
                    <a:pt x="7603" y="8820"/>
                    <a:pt x="5566" y="8735"/>
                    <a:pt x="3528" y="8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3664460" y="1439733"/>
              <a:ext cx="202691" cy="1025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95" fill="norm" stroke="1" extrusionOk="0">
                  <a:moveTo>
                    <a:pt x="21106" y="1681"/>
                  </a:moveTo>
                  <a:cubicBezTo>
                    <a:pt x="21106" y="1326"/>
                    <a:pt x="21106" y="971"/>
                    <a:pt x="20555" y="683"/>
                  </a:cubicBezTo>
                  <a:cubicBezTo>
                    <a:pt x="20004" y="395"/>
                    <a:pt x="18902" y="173"/>
                    <a:pt x="17139" y="62"/>
                  </a:cubicBezTo>
                  <a:cubicBezTo>
                    <a:pt x="15375" y="-49"/>
                    <a:pt x="12951" y="-49"/>
                    <a:pt x="10196" y="395"/>
                  </a:cubicBezTo>
                  <a:cubicBezTo>
                    <a:pt x="7441" y="838"/>
                    <a:pt x="4355" y="1725"/>
                    <a:pt x="2371" y="2900"/>
                  </a:cubicBezTo>
                  <a:cubicBezTo>
                    <a:pt x="388" y="4076"/>
                    <a:pt x="-494" y="5540"/>
                    <a:pt x="277" y="7003"/>
                  </a:cubicBezTo>
                  <a:cubicBezTo>
                    <a:pt x="1049" y="8467"/>
                    <a:pt x="3473" y="9930"/>
                    <a:pt x="6228" y="11328"/>
                  </a:cubicBezTo>
                  <a:cubicBezTo>
                    <a:pt x="8984" y="12725"/>
                    <a:pt x="12069" y="14055"/>
                    <a:pt x="14163" y="15475"/>
                  </a:cubicBezTo>
                  <a:cubicBezTo>
                    <a:pt x="16257" y="16894"/>
                    <a:pt x="17359" y="18402"/>
                    <a:pt x="17139" y="19400"/>
                  </a:cubicBezTo>
                  <a:cubicBezTo>
                    <a:pt x="16918" y="20398"/>
                    <a:pt x="15375" y="20886"/>
                    <a:pt x="13722" y="21174"/>
                  </a:cubicBezTo>
                  <a:cubicBezTo>
                    <a:pt x="12069" y="21462"/>
                    <a:pt x="10306" y="21551"/>
                    <a:pt x="9094" y="21462"/>
                  </a:cubicBezTo>
                  <a:cubicBezTo>
                    <a:pt x="7882" y="21374"/>
                    <a:pt x="7220" y="21107"/>
                    <a:pt x="6559" y="2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7533216" y="1522048"/>
              <a:ext cx="264585" cy="52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13824" y="14888"/>
                  </a:moveTo>
                  <a:cubicBezTo>
                    <a:pt x="13306" y="13769"/>
                    <a:pt x="12787" y="12650"/>
                    <a:pt x="11837" y="12048"/>
                  </a:cubicBezTo>
                  <a:cubicBezTo>
                    <a:pt x="10886" y="11445"/>
                    <a:pt x="9504" y="11359"/>
                    <a:pt x="7517" y="12392"/>
                  </a:cubicBezTo>
                  <a:cubicBezTo>
                    <a:pt x="5530" y="13425"/>
                    <a:pt x="2938" y="15576"/>
                    <a:pt x="1555" y="17082"/>
                  </a:cubicBezTo>
                  <a:cubicBezTo>
                    <a:pt x="173" y="18588"/>
                    <a:pt x="0" y="19449"/>
                    <a:pt x="0" y="20094"/>
                  </a:cubicBezTo>
                  <a:cubicBezTo>
                    <a:pt x="0" y="20739"/>
                    <a:pt x="173" y="21170"/>
                    <a:pt x="950" y="21385"/>
                  </a:cubicBezTo>
                  <a:cubicBezTo>
                    <a:pt x="1728" y="21600"/>
                    <a:pt x="3110" y="21600"/>
                    <a:pt x="5530" y="20739"/>
                  </a:cubicBezTo>
                  <a:cubicBezTo>
                    <a:pt x="7949" y="19879"/>
                    <a:pt x="11405" y="18158"/>
                    <a:pt x="13910" y="15920"/>
                  </a:cubicBezTo>
                  <a:cubicBezTo>
                    <a:pt x="16416" y="13683"/>
                    <a:pt x="17971" y="10929"/>
                    <a:pt x="18835" y="8520"/>
                  </a:cubicBezTo>
                  <a:cubicBezTo>
                    <a:pt x="19699" y="6110"/>
                    <a:pt x="19872" y="4045"/>
                    <a:pt x="19872" y="2797"/>
                  </a:cubicBezTo>
                  <a:cubicBezTo>
                    <a:pt x="19872" y="1549"/>
                    <a:pt x="19699" y="1119"/>
                    <a:pt x="19354" y="731"/>
                  </a:cubicBezTo>
                  <a:cubicBezTo>
                    <a:pt x="19008" y="344"/>
                    <a:pt x="18490" y="0"/>
                    <a:pt x="17971" y="0"/>
                  </a:cubicBezTo>
                  <a:cubicBezTo>
                    <a:pt x="17453" y="0"/>
                    <a:pt x="16934" y="344"/>
                    <a:pt x="16157" y="1893"/>
                  </a:cubicBezTo>
                  <a:cubicBezTo>
                    <a:pt x="15379" y="3442"/>
                    <a:pt x="14342" y="6196"/>
                    <a:pt x="14083" y="8778"/>
                  </a:cubicBezTo>
                  <a:cubicBezTo>
                    <a:pt x="13824" y="11359"/>
                    <a:pt x="14342" y="13769"/>
                    <a:pt x="15725" y="15791"/>
                  </a:cubicBezTo>
                  <a:cubicBezTo>
                    <a:pt x="17107" y="17814"/>
                    <a:pt x="19354" y="19449"/>
                    <a:pt x="21600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7816849" y="1727441"/>
              <a:ext cx="213686" cy="59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45" fill="norm" stroke="1" extrusionOk="0">
                  <a:moveTo>
                    <a:pt x="5662" y="6256"/>
                  </a:moveTo>
                  <a:cubicBezTo>
                    <a:pt x="4194" y="7859"/>
                    <a:pt x="2726" y="9462"/>
                    <a:pt x="1783" y="11523"/>
                  </a:cubicBezTo>
                  <a:cubicBezTo>
                    <a:pt x="839" y="13584"/>
                    <a:pt x="419" y="16102"/>
                    <a:pt x="210" y="17705"/>
                  </a:cubicBezTo>
                  <a:cubicBezTo>
                    <a:pt x="0" y="19308"/>
                    <a:pt x="0" y="19995"/>
                    <a:pt x="0" y="20529"/>
                  </a:cubicBezTo>
                  <a:cubicBezTo>
                    <a:pt x="0" y="21063"/>
                    <a:pt x="0" y="21445"/>
                    <a:pt x="0" y="21445"/>
                  </a:cubicBezTo>
                  <a:cubicBezTo>
                    <a:pt x="0" y="21445"/>
                    <a:pt x="0" y="21063"/>
                    <a:pt x="210" y="19384"/>
                  </a:cubicBezTo>
                  <a:cubicBezTo>
                    <a:pt x="419" y="17705"/>
                    <a:pt x="839" y="14728"/>
                    <a:pt x="1887" y="11752"/>
                  </a:cubicBezTo>
                  <a:cubicBezTo>
                    <a:pt x="2936" y="8775"/>
                    <a:pt x="4614" y="5798"/>
                    <a:pt x="6291" y="3814"/>
                  </a:cubicBezTo>
                  <a:cubicBezTo>
                    <a:pt x="7969" y="1829"/>
                    <a:pt x="9647" y="837"/>
                    <a:pt x="11115" y="341"/>
                  </a:cubicBezTo>
                  <a:cubicBezTo>
                    <a:pt x="12583" y="-155"/>
                    <a:pt x="13841" y="-155"/>
                    <a:pt x="15833" y="646"/>
                  </a:cubicBezTo>
                  <a:cubicBezTo>
                    <a:pt x="17825" y="1448"/>
                    <a:pt x="20551" y="3051"/>
                    <a:pt x="21076" y="4844"/>
                  </a:cubicBezTo>
                  <a:cubicBezTo>
                    <a:pt x="21600" y="6638"/>
                    <a:pt x="19922" y="8622"/>
                    <a:pt x="16882" y="9882"/>
                  </a:cubicBezTo>
                  <a:cubicBezTo>
                    <a:pt x="13841" y="11141"/>
                    <a:pt x="9437" y="11675"/>
                    <a:pt x="6816" y="11828"/>
                  </a:cubicBezTo>
                  <a:cubicBezTo>
                    <a:pt x="4194" y="11981"/>
                    <a:pt x="3355" y="11752"/>
                    <a:pt x="3146" y="11408"/>
                  </a:cubicBezTo>
                  <a:cubicBezTo>
                    <a:pt x="2936" y="11065"/>
                    <a:pt x="3355" y="10607"/>
                    <a:pt x="3775" y="1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8324849" y="1812031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8306797" y="1939031"/>
              <a:ext cx="15140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8859" y="0"/>
                  </a:moveTo>
                  <a:cubicBezTo>
                    <a:pt x="7359" y="0"/>
                    <a:pt x="5859" y="0"/>
                    <a:pt x="4059" y="3600"/>
                  </a:cubicBezTo>
                  <a:cubicBezTo>
                    <a:pt x="2259" y="7200"/>
                    <a:pt x="159" y="14400"/>
                    <a:pt x="9" y="18000"/>
                  </a:cubicBezTo>
                  <a:cubicBezTo>
                    <a:pt x="-141" y="21600"/>
                    <a:pt x="1659" y="21600"/>
                    <a:pt x="5559" y="21600"/>
                  </a:cubicBezTo>
                  <a:cubicBezTo>
                    <a:pt x="9459" y="21600"/>
                    <a:pt x="15459" y="21600"/>
                    <a:pt x="214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8686799" y="1773931"/>
              <a:ext cx="38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64"/>
                    <a:pt x="7200" y="8928"/>
                    <a:pt x="3600" y="12528"/>
                  </a:cubicBezTo>
                  <a:cubicBezTo>
                    <a:pt x="0" y="16128"/>
                    <a:pt x="0" y="188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4044949" y="2593081"/>
              <a:ext cx="3759201" cy="28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0"/>
                  </a:moveTo>
                  <a:cubicBezTo>
                    <a:pt x="292" y="4572"/>
                    <a:pt x="584" y="9145"/>
                    <a:pt x="882" y="12692"/>
                  </a:cubicBezTo>
                  <a:cubicBezTo>
                    <a:pt x="1180" y="16239"/>
                    <a:pt x="1484" y="18762"/>
                    <a:pt x="1806" y="20102"/>
                  </a:cubicBezTo>
                  <a:cubicBezTo>
                    <a:pt x="2128" y="21442"/>
                    <a:pt x="2469" y="21600"/>
                    <a:pt x="2852" y="20654"/>
                  </a:cubicBezTo>
                  <a:cubicBezTo>
                    <a:pt x="3235" y="19708"/>
                    <a:pt x="3661" y="17658"/>
                    <a:pt x="4093" y="15372"/>
                  </a:cubicBezTo>
                  <a:cubicBezTo>
                    <a:pt x="4524" y="13086"/>
                    <a:pt x="4962" y="10564"/>
                    <a:pt x="5418" y="8514"/>
                  </a:cubicBezTo>
                  <a:cubicBezTo>
                    <a:pt x="5874" y="6464"/>
                    <a:pt x="6349" y="4888"/>
                    <a:pt x="6835" y="3784"/>
                  </a:cubicBezTo>
                  <a:cubicBezTo>
                    <a:pt x="7322" y="2680"/>
                    <a:pt x="7820" y="2050"/>
                    <a:pt x="8325" y="1577"/>
                  </a:cubicBezTo>
                  <a:cubicBezTo>
                    <a:pt x="8830" y="1104"/>
                    <a:pt x="9341" y="788"/>
                    <a:pt x="9833" y="631"/>
                  </a:cubicBezTo>
                  <a:cubicBezTo>
                    <a:pt x="10326" y="473"/>
                    <a:pt x="10800" y="473"/>
                    <a:pt x="11244" y="631"/>
                  </a:cubicBezTo>
                  <a:cubicBezTo>
                    <a:pt x="11688" y="788"/>
                    <a:pt x="12101" y="1104"/>
                    <a:pt x="12533" y="1498"/>
                  </a:cubicBezTo>
                  <a:cubicBezTo>
                    <a:pt x="12965" y="1892"/>
                    <a:pt x="13415" y="2365"/>
                    <a:pt x="13895" y="2996"/>
                  </a:cubicBezTo>
                  <a:cubicBezTo>
                    <a:pt x="14376" y="3626"/>
                    <a:pt x="14886" y="4415"/>
                    <a:pt x="15385" y="5203"/>
                  </a:cubicBezTo>
                  <a:cubicBezTo>
                    <a:pt x="15884" y="5991"/>
                    <a:pt x="16370" y="6780"/>
                    <a:pt x="16851" y="7331"/>
                  </a:cubicBezTo>
                  <a:cubicBezTo>
                    <a:pt x="17331" y="7883"/>
                    <a:pt x="17805" y="8199"/>
                    <a:pt x="18268" y="8672"/>
                  </a:cubicBezTo>
                  <a:cubicBezTo>
                    <a:pt x="18730" y="9145"/>
                    <a:pt x="19180" y="9775"/>
                    <a:pt x="19587" y="10406"/>
                  </a:cubicBezTo>
                  <a:cubicBezTo>
                    <a:pt x="19995" y="11036"/>
                    <a:pt x="20359" y="11667"/>
                    <a:pt x="20688" y="12140"/>
                  </a:cubicBezTo>
                  <a:cubicBezTo>
                    <a:pt x="21016" y="12613"/>
                    <a:pt x="21308" y="12928"/>
                    <a:pt x="21600" y="13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2895600" y="3420912"/>
              <a:ext cx="3365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125" y="11375"/>
                    <a:pt x="6249" y="2735"/>
                    <a:pt x="9849" y="575"/>
                  </a:cubicBezTo>
                  <a:cubicBezTo>
                    <a:pt x="13449" y="-1585"/>
                    <a:pt x="1752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2977898" y="3501131"/>
              <a:ext cx="273303" cy="5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617" fill="norm" stroke="1" extrusionOk="0">
                  <a:moveTo>
                    <a:pt x="10986" y="0"/>
                  </a:moveTo>
                  <a:cubicBezTo>
                    <a:pt x="8162" y="4154"/>
                    <a:pt x="5337" y="8308"/>
                    <a:pt x="3343" y="11631"/>
                  </a:cubicBezTo>
                  <a:cubicBezTo>
                    <a:pt x="1349" y="14954"/>
                    <a:pt x="186" y="17446"/>
                    <a:pt x="20" y="19108"/>
                  </a:cubicBezTo>
                  <a:cubicBezTo>
                    <a:pt x="-146" y="20769"/>
                    <a:pt x="685" y="21600"/>
                    <a:pt x="4423" y="18692"/>
                  </a:cubicBezTo>
                  <a:cubicBezTo>
                    <a:pt x="8162" y="15785"/>
                    <a:pt x="14808" y="9138"/>
                    <a:pt x="21454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3225800" y="3393181"/>
              <a:ext cx="14250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fill="norm" stroke="1" extrusionOk="0">
                  <a:moveTo>
                    <a:pt x="0" y="0"/>
                  </a:moveTo>
                  <a:cubicBezTo>
                    <a:pt x="5554" y="200"/>
                    <a:pt x="11109" y="400"/>
                    <a:pt x="15120" y="1500"/>
                  </a:cubicBezTo>
                  <a:cubicBezTo>
                    <a:pt x="19131" y="2600"/>
                    <a:pt x="21600" y="4600"/>
                    <a:pt x="20520" y="8100"/>
                  </a:cubicBezTo>
                  <a:cubicBezTo>
                    <a:pt x="19440" y="11600"/>
                    <a:pt x="14811" y="16600"/>
                    <a:pt x="101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193499" y="3412717"/>
              <a:ext cx="213402" cy="295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080" fill="norm" stroke="1" extrusionOk="0">
                  <a:moveTo>
                    <a:pt x="21143" y="1324"/>
                  </a:moveTo>
                  <a:cubicBezTo>
                    <a:pt x="19046" y="569"/>
                    <a:pt x="16949" y="-186"/>
                    <a:pt x="14327" y="41"/>
                  </a:cubicBezTo>
                  <a:cubicBezTo>
                    <a:pt x="11706" y="267"/>
                    <a:pt x="8560" y="1476"/>
                    <a:pt x="5834" y="3892"/>
                  </a:cubicBezTo>
                  <a:cubicBezTo>
                    <a:pt x="3108" y="6309"/>
                    <a:pt x="801" y="9934"/>
                    <a:pt x="172" y="13106"/>
                  </a:cubicBezTo>
                  <a:cubicBezTo>
                    <a:pt x="-457" y="16278"/>
                    <a:pt x="592" y="18997"/>
                    <a:pt x="4157" y="20206"/>
                  </a:cubicBezTo>
                  <a:cubicBezTo>
                    <a:pt x="7722" y="21414"/>
                    <a:pt x="13803" y="21112"/>
                    <a:pt x="19885" y="20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4565649" y="3577331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4571999" y="3678931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5867399" y="3082031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362"/>
                    <a:pt x="14400" y="10723"/>
                    <a:pt x="18000" y="14323"/>
                  </a:cubicBezTo>
                  <a:cubicBezTo>
                    <a:pt x="21600" y="17923"/>
                    <a:pt x="21600" y="197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5558147" y="3533675"/>
              <a:ext cx="1217304" cy="8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07" fill="norm" stroke="1" extrusionOk="0">
                  <a:moveTo>
                    <a:pt x="641" y="5978"/>
                  </a:moveTo>
                  <a:cubicBezTo>
                    <a:pt x="341" y="5978"/>
                    <a:pt x="41" y="5978"/>
                    <a:pt x="3" y="6236"/>
                  </a:cubicBezTo>
                  <a:cubicBezTo>
                    <a:pt x="-34" y="6493"/>
                    <a:pt x="191" y="7007"/>
                    <a:pt x="1072" y="6493"/>
                  </a:cubicBezTo>
                  <a:cubicBezTo>
                    <a:pt x="1953" y="5978"/>
                    <a:pt x="3491" y="4436"/>
                    <a:pt x="5047" y="3150"/>
                  </a:cubicBezTo>
                  <a:cubicBezTo>
                    <a:pt x="6603" y="1864"/>
                    <a:pt x="8178" y="836"/>
                    <a:pt x="9791" y="321"/>
                  </a:cubicBezTo>
                  <a:cubicBezTo>
                    <a:pt x="11403" y="-193"/>
                    <a:pt x="13053" y="-193"/>
                    <a:pt x="14572" y="1093"/>
                  </a:cubicBezTo>
                  <a:cubicBezTo>
                    <a:pt x="16091" y="2378"/>
                    <a:pt x="17478" y="4950"/>
                    <a:pt x="18566" y="7521"/>
                  </a:cubicBezTo>
                  <a:cubicBezTo>
                    <a:pt x="19654" y="10093"/>
                    <a:pt x="20441" y="12664"/>
                    <a:pt x="20891" y="14978"/>
                  </a:cubicBezTo>
                  <a:cubicBezTo>
                    <a:pt x="21341" y="17293"/>
                    <a:pt x="21454" y="19350"/>
                    <a:pt x="21566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5650937" y="3743985"/>
              <a:ext cx="120419" cy="62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16" fill="norm" stroke="1" extrusionOk="0">
                  <a:moveTo>
                    <a:pt x="19093" y="3644"/>
                  </a:moveTo>
                  <a:cubicBezTo>
                    <a:pt x="19837" y="2774"/>
                    <a:pt x="20582" y="1904"/>
                    <a:pt x="20955" y="1288"/>
                  </a:cubicBezTo>
                  <a:cubicBezTo>
                    <a:pt x="21327" y="672"/>
                    <a:pt x="21327" y="309"/>
                    <a:pt x="20396" y="128"/>
                  </a:cubicBezTo>
                  <a:cubicBezTo>
                    <a:pt x="19465" y="-53"/>
                    <a:pt x="17603" y="-53"/>
                    <a:pt x="14810" y="201"/>
                  </a:cubicBezTo>
                  <a:cubicBezTo>
                    <a:pt x="12017" y="454"/>
                    <a:pt x="8293" y="962"/>
                    <a:pt x="5313" y="1977"/>
                  </a:cubicBezTo>
                  <a:cubicBezTo>
                    <a:pt x="2334" y="2991"/>
                    <a:pt x="99" y="4513"/>
                    <a:pt x="99" y="6144"/>
                  </a:cubicBezTo>
                  <a:cubicBezTo>
                    <a:pt x="99" y="7775"/>
                    <a:pt x="2334" y="9515"/>
                    <a:pt x="5686" y="11436"/>
                  </a:cubicBezTo>
                  <a:cubicBezTo>
                    <a:pt x="9037" y="13356"/>
                    <a:pt x="13506" y="15458"/>
                    <a:pt x="15182" y="16981"/>
                  </a:cubicBezTo>
                  <a:cubicBezTo>
                    <a:pt x="16858" y="18503"/>
                    <a:pt x="15741" y="19445"/>
                    <a:pt x="14437" y="20061"/>
                  </a:cubicBezTo>
                  <a:cubicBezTo>
                    <a:pt x="13134" y="20677"/>
                    <a:pt x="11644" y="20967"/>
                    <a:pt x="9782" y="21185"/>
                  </a:cubicBezTo>
                  <a:cubicBezTo>
                    <a:pt x="7920" y="21402"/>
                    <a:pt x="5686" y="21547"/>
                    <a:pt x="3824" y="21511"/>
                  </a:cubicBezTo>
                  <a:cubicBezTo>
                    <a:pt x="1961" y="21475"/>
                    <a:pt x="472" y="21257"/>
                    <a:pt x="99" y="20858"/>
                  </a:cubicBezTo>
                  <a:cubicBezTo>
                    <a:pt x="-273" y="20460"/>
                    <a:pt x="472" y="19880"/>
                    <a:pt x="1217" y="19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5859648" y="3890948"/>
              <a:ext cx="175297" cy="40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78" fill="norm" stroke="1" extrusionOk="0">
                  <a:moveTo>
                    <a:pt x="20752" y="4256"/>
                  </a:moveTo>
                  <a:cubicBezTo>
                    <a:pt x="21006" y="3694"/>
                    <a:pt x="21260" y="3132"/>
                    <a:pt x="20752" y="2400"/>
                  </a:cubicBezTo>
                  <a:cubicBezTo>
                    <a:pt x="20244" y="1669"/>
                    <a:pt x="18973" y="769"/>
                    <a:pt x="17448" y="319"/>
                  </a:cubicBezTo>
                  <a:cubicBezTo>
                    <a:pt x="15924" y="-131"/>
                    <a:pt x="14145" y="-131"/>
                    <a:pt x="12493" y="488"/>
                  </a:cubicBezTo>
                  <a:cubicBezTo>
                    <a:pt x="10841" y="1107"/>
                    <a:pt x="9316" y="2344"/>
                    <a:pt x="8427" y="4594"/>
                  </a:cubicBezTo>
                  <a:cubicBezTo>
                    <a:pt x="7538" y="6844"/>
                    <a:pt x="7284" y="10107"/>
                    <a:pt x="7919" y="12863"/>
                  </a:cubicBezTo>
                  <a:cubicBezTo>
                    <a:pt x="8554" y="15619"/>
                    <a:pt x="10079" y="17869"/>
                    <a:pt x="10841" y="19275"/>
                  </a:cubicBezTo>
                  <a:cubicBezTo>
                    <a:pt x="11604" y="20682"/>
                    <a:pt x="11604" y="21244"/>
                    <a:pt x="10968" y="21357"/>
                  </a:cubicBezTo>
                  <a:cubicBezTo>
                    <a:pt x="10333" y="21469"/>
                    <a:pt x="9062" y="21131"/>
                    <a:pt x="7156" y="20344"/>
                  </a:cubicBezTo>
                  <a:cubicBezTo>
                    <a:pt x="5251" y="19556"/>
                    <a:pt x="2709" y="18319"/>
                    <a:pt x="1312" y="17363"/>
                  </a:cubicBezTo>
                  <a:cubicBezTo>
                    <a:pt x="-86" y="16406"/>
                    <a:pt x="-340" y="15731"/>
                    <a:pt x="422" y="15225"/>
                  </a:cubicBezTo>
                  <a:cubicBezTo>
                    <a:pt x="1185" y="14719"/>
                    <a:pt x="2964" y="14381"/>
                    <a:pt x="5886" y="14044"/>
                  </a:cubicBezTo>
                  <a:cubicBezTo>
                    <a:pt x="8808" y="13706"/>
                    <a:pt x="12874" y="13369"/>
                    <a:pt x="16940" y="1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6099475" y="3920594"/>
              <a:ext cx="110826" cy="36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53" fill="norm" stroke="1" extrusionOk="0">
                  <a:moveTo>
                    <a:pt x="20943" y="355"/>
                  </a:moveTo>
                  <a:cubicBezTo>
                    <a:pt x="18943" y="104"/>
                    <a:pt x="16943" y="-147"/>
                    <a:pt x="14743" y="104"/>
                  </a:cubicBezTo>
                  <a:cubicBezTo>
                    <a:pt x="12543" y="355"/>
                    <a:pt x="10143" y="1109"/>
                    <a:pt x="7343" y="3055"/>
                  </a:cubicBezTo>
                  <a:cubicBezTo>
                    <a:pt x="4543" y="5002"/>
                    <a:pt x="1343" y="8141"/>
                    <a:pt x="343" y="11093"/>
                  </a:cubicBezTo>
                  <a:cubicBezTo>
                    <a:pt x="-657" y="14044"/>
                    <a:pt x="543" y="16806"/>
                    <a:pt x="3743" y="18502"/>
                  </a:cubicBezTo>
                  <a:cubicBezTo>
                    <a:pt x="6943" y="20197"/>
                    <a:pt x="12143" y="20825"/>
                    <a:pt x="17343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6255692" y="4053581"/>
              <a:ext cx="1810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2400"/>
                    <a:pt x="1332" y="4800"/>
                    <a:pt x="132" y="8400"/>
                  </a:cubicBezTo>
                  <a:cubicBezTo>
                    <a:pt x="-1068" y="12000"/>
                    <a:pt x="6132" y="168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6235699" y="3947758"/>
              <a:ext cx="136138" cy="29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281" fill="norm" stroke="1" extrusionOk="0">
                  <a:moveTo>
                    <a:pt x="3869" y="13442"/>
                  </a:moveTo>
                  <a:cubicBezTo>
                    <a:pt x="2901" y="9666"/>
                    <a:pt x="1934" y="5890"/>
                    <a:pt x="1612" y="3624"/>
                  </a:cubicBezTo>
                  <a:cubicBezTo>
                    <a:pt x="1290" y="1358"/>
                    <a:pt x="1612" y="603"/>
                    <a:pt x="2740" y="226"/>
                  </a:cubicBezTo>
                  <a:cubicBezTo>
                    <a:pt x="3869" y="-152"/>
                    <a:pt x="5803" y="-152"/>
                    <a:pt x="9188" y="981"/>
                  </a:cubicBezTo>
                  <a:cubicBezTo>
                    <a:pt x="12573" y="2114"/>
                    <a:pt x="17409" y="4379"/>
                    <a:pt x="19504" y="7325"/>
                  </a:cubicBezTo>
                  <a:cubicBezTo>
                    <a:pt x="21600" y="10270"/>
                    <a:pt x="20955" y="13896"/>
                    <a:pt x="18054" y="16388"/>
                  </a:cubicBezTo>
                  <a:cubicBezTo>
                    <a:pt x="15152" y="18880"/>
                    <a:pt x="9994" y="20240"/>
                    <a:pt x="6609" y="20844"/>
                  </a:cubicBezTo>
                  <a:cubicBezTo>
                    <a:pt x="3224" y="21448"/>
                    <a:pt x="1612" y="21297"/>
                    <a:pt x="0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6419849" y="4186931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6553199" y="3894831"/>
              <a:ext cx="50801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027"/>
                    <a:pt x="3600" y="4054"/>
                    <a:pt x="4950" y="6326"/>
                  </a:cubicBezTo>
                  <a:cubicBezTo>
                    <a:pt x="6300" y="8598"/>
                    <a:pt x="7200" y="11115"/>
                    <a:pt x="7650" y="13282"/>
                  </a:cubicBezTo>
                  <a:cubicBezTo>
                    <a:pt x="8100" y="15449"/>
                    <a:pt x="8100" y="17266"/>
                    <a:pt x="10350" y="18594"/>
                  </a:cubicBezTo>
                  <a:cubicBezTo>
                    <a:pt x="12600" y="19922"/>
                    <a:pt x="17100" y="207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6661149" y="4171003"/>
              <a:ext cx="12701" cy="22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2730"/>
                  </a:moveTo>
                  <a:cubicBezTo>
                    <a:pt x="3600" y="1317"/>
                    <a:pt x="7200" y="-96"/>
                    <a:pt x="9000" y="5"/>
                  </a:cubicBezTo>
                  <a:cubicBezTo>
                    <a:pt x="10800" y="106"/>
                    <a:pt x="10800" y="1721"/>
                    <a:pt x="12600" y="5556"/>
                  </a:cubicBezTo>
                  <a:cubicBezTo>
                    <a:pt x="14400" y="9392"/>
                    <a:pt x="18000" y="15448"/>
                    <a:pt x="2160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6643108" y="3999057"/>
              <a:ext cx="123347" cy="22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0996" fill="norm" stroke="1" extrusionOk="0">
                  <a:moveTo>
                    <a:pt x="3018" y="9861"/>
                  </a:moveTo>
                  <a:cubicBezTo>
                    <a:pt x="1956" y="7681"/>
                    <a:pt x="893" y="5501"/>
                    <a:pt x="362" y="3916"/>
                  </a:cubicBezTo>
                  <a:cubicBezTo>
                    <a:pt x="-169" y="2330"/>
                    <a:pt x="-169" y="1339"/>
                    <a:pt x="716" y="646"/>
                  </a:cubicBezTo>
                  <a:cubicBezTo>
                    <a:pt x="1601" y="-48"/>
                    <a:pt x="3372" y="-444"/>
                    <a:pt x="7090" y="844"/>
                  </a:cubicBezTo>
                  <a:cubicBezTo>
                    <a:pt x="10808" y="2132"/>
                    <a:pt x="16474" y="5105"/>
                    <a:pt x="18952" y="8176"/>
                  </a:cubicBezTo>
                  <a:cubicBezTo>
                    <a:pt x="21431" y="11248"/>
                    <a:pt x="20723" y="14418"/>
                    <a:pt x="19661" y="16400"/>
                  </a:cubicBezTo>
                  <a:cubicBezTo>
                    <a:pt x="18598" y="18382"/>
                    <a:pt x="17182" y="19174"/>
                    <a:pt x="15234" y="19868"/>
                  </a:cubicBezTo>
                  <a:cubicBezTo>
                    <a:pt x="13287" y="20562"/>
                    <a:pt x="10808" y="21156"/>
                    <a:pt x="9215" y="20958"/>
                  </a:cubicBezTo>
                  <a:cubicBezTo>
                    <a:pt x="7621" y="20760"/>
                    <a:pt x="6913" y="19769"/>
                    <a:pt x="6736" y="18679"/>
                  </a:cubicBezTo>
                  <a:cubicBezTo>
                    <a:pt x="6559" y="17589"/>
                    <a:pt x="6913" y="16400"/>
                    <a:pt x="7267" y="15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6800849" y="3875781"/>
              <a:ext cx="9509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6" h="21600" fill="norm" stroke="1" extrusionOk="0">
                  <a:moveTo>
                    <a:pt x="1350" y="0"/>
                  </a:moveTo>
                  <a:cubicBezTo>
                    <a:pt x="7200" y="2597"/>
                    <a:pt x="13050" y="5193"/>
                    <a:pt x="16650" y="7731"/>
                  </a:cubicBezTo>
                  <a:cubicBezTo>
                    <a:pt x="20250" y="10269"/>
                    <a:pt x="21600" y="12748"/>
                    <a:pt x="18450" y="15049"/>
                  </a:cubicBezTo>
                  <a:cubicBezTo>
                    <a:pt x="15300" y="17351"/>
                    <a:pt x="7650" y="19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6934199" y="4123431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7104299" y="3794712"/>
              <a:ext cx="223601" cy="396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06" fill="norm" stroke="1" extrusionOk="0">
                  <a:moveTo>
                    <a:pt x="15875" y="4035"/>
                  </a:moveTo>
                  <a:cubicBezTo>
                    <a:pt x="15673" y="3463"/>
                    <a:pt x="15471" y="2892"/>
                    <a:pt x="15067" y="2149"/>
                  </a:cubicBezTo>
                  <a:cubicBezTo>
                    <a:pt x="14663" y="1406"/>
                    <a:pt x="14058" y="492"/>
                    <a:pt x="13250" y="149"/>
                  </a:cubicBezTo>
                  <a:cubicBezTo>
                    <a:pt x="12443" y="-194"/>
                    <a:pt x="11433" y="35"/>
                    <a:pt x="10424" y="1063"/>
                  </a:cubicBezTo>
                  <a:cubicBezTo>
                    <a:pt x="9415" y="2092"/>
                    <a:pt x="8405" y="3920"/>
                    <a:pt x="8103" y="6663"/>
                  </a:cubicBezTo>
                  <a:cubicBezTo>
                    <a:pt x="7800" y="9406"/>
                    <a:pt x="8204" y="13063"/>
                    <a:pt x="8607" y="15235"/>
                  </a:cubicBezTo>
                  <a:cubicBezTo>
                    <a:pt x="9011" y="17406"/>
                    <a:pt x="9415" y="18092"/>
                    <a:pt x="9818" y="18720"/>
                  </a:cubicBezTo>
                  <a:cubicBezTo>
                    <a:pt x="10222" y="19349"/>
                    <a:pt x="10626" y="19920"/>
                    <a:pt x="10525" y="20435"/>
                  </a:cubicBezTo>
                  <a:cubicBezTo>
                    <a:pt x="10424" y="20949"/>
                    <a:pt x="9818" y="21406"/>
                    <a:pt x="9112" y="21406"/>
                  </a:cubicBezTo>
                  <a:cubicBezTo>
                    <a:pt x="8405" y="21406"/>
                    <a:pt x="7598" y="20949"/>
                    <a:pt x="6084" y="19977"/>
                  </a:cubicBezTo>
                  <a:cubicBezTo>
                    <a:pt x="4570" y="19006"/>
                    <a:pt x="2349" y="17520"/>
                    <a:pt x="1138" y="16492"/>
                  </a:cubicBezTo>
                  <a:cubicBezTo>
                    <a:pt x="-73" y="15463"/>
                    <a:pt x="-275" y="14892"/>
                    <a:pt x="331" y="14435"/>
                  </a:cubicBezTo>
                  <a:cubicBezTo>
                    <a:pt x="936" y="13977"/>
                    <a:pt x="2349" y="13635"/>
                    <a:pt x="5983" y="13177"/>
                  </a:cubicBezTo>
                  <a:cubicBezTo>
                    <a:pt x="9617" y="12720"/>
                    <a:pt x="15471" y="12149"/>
                    <a:pt x="21325" y="1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343108" y="3861399"/>
              <a:ext cx="137192" cy="33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06" fill="norm" stroke="1" extrusionOk="0">
                  <a:moveTo>
                    <a:pt x="21212" y="506"/>
                  </a:moveTo>
                  <a:cubicBezTo>
                    <a:pt x="17285" y="106"/>
                    <a:pt x="13357" y="-294"/>
                    <a:pt x="9757" y="306"/>
                  </a:cubicBezTo>
                  <a:cubicBezTo>
                    <a:pt x="6157" y="906"/>
                    <a:pt x="2885" y="2506"/>
                    <a:pt x="1248" y="5239"/>
                  </a:cubicBezTo>
                  <a:cubicBezTo>
                    <a:pt x="-388" y="7973"/>
                    <a:pt x="-388" y="11839"/>
                    <a:pt x="1085" y="14639"/>
                  </a:cubicBezTo>
                  <a:cubicBezTo>
                    <a:pt x="2557" y="17439"/>
                    <a:pt x="5503" y="19173"/>
                    <a:pt x="7794" y="20106"/>
                  </a:cubicBezTo>
                  <a:cubicBezTo>
                    <a:pt x="10085" y="21039"/>
                    <a:pt x="11721" y="21173"/>
                    <a:pt x="13357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480299" y="3926705"/>
              <a:ext cx="59033" cy="391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477" fill="norm" stroke="1" extrusionOk="0">
                  <a:moveTo>
                    <a:pt x="15120" y="9051"/>
                  </a:moveTo>
                  <a:cubicBezTo>
                    <a:pt x="10080" y="10909"/>
                    <a:pt x="5040" y="12767"/>
                    <a:pt x="2520" y="14567"/>
                  </a:cubicBezTo>
                  <a:cubicBezTo>
                    <a:pt x="0" y="16367"/>
                    <a:pt x="0" y="18109"/>
                    <a:pt x="0" y="19387"/>
                  </a:cubicBezTo>
                  <a:cubicBezTo>
                    <a:pt x="0" y="20664"/>
                    <a:pt x="0" y="21477"/>
                    <a:pt x="0" y="21477"/>
                  </a:cubicBezTo>
                  <a:cubicBezTo>
                    <a:pt x="0" y="21477"/>
                    <a:pt x="0" y="20664"/>
                    <a:pt x="0" y="17993"/>
                  </a:cubicBezTo>
                  <a:cubicBezTo>
                    <a:pt x="0" y="15322"/>
                    <a:pt x="0" y="10793"/>
                    <a:pt x="360" y="7716"/>
                  </a:cubicBezTo>
                  <a:cubicBezTo>
                    <a:pt x="720" y="4638"/>
                    <a:pt x="1440" y="3012"/>
                    <a:pt x="2520" y="1909"/>
                  </a:cubicBezTo>
                  <a:cubicBezTo>
                    <a:pt x="3600" y="806"/>
                    <a:pt x="5040" y="225"/>
                    <a:pt x="7560" y="51"/>
                  </a:cubicBezTo>
                  <a:cubicBezTo>
                    <a:pt x="10080" y="-123"/>
                    <a:pt x="13680" y="109"/>
                    <a:pt x="16560" y="1329"/>
                  </a:cubicBezTo>
                  <a:cubicBezTo>
                    <a:pt x="19440" y="2548"/>
                    <a:pt x="21600" y="4754"/>
                    <a:pt x="18720" y="6787"/>
                  </a:cubicBezTo>
                  <a:cubicBezTo>
                    <a:pt x="15840" y="8819"/>
                    <a:pt x="7920" y="10677"/>
                    <a:pt x="0" y="12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594599" y="3824981"/>
              <a:ext cx="112871" cy="29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305" fill="norm" stroke="1" extrusionOk="0">
                  <a:moveTo>
                    <a:pt x="1178" y="0"/>
                  </a:moveTo>
                  <a:cubicBezTo>
                    <a:pt x="5105" y="755"/>
                    <a:pt x="9033" y="1510"/>
                    <a:pt x="12567" y="3550"/>
                  </a:cubicBezTo>
                  <a:cubicBezTo>
                    <a:pt x="16102" y="5589"/>
                    <a:pt x="19244" y="8912"/>
                    <a:pt x="20422" y="11480"/>
                  </a:cubicBezTo>
                  <a:cubicBezTo>
                    <a:pt x="21600" y="14048"/>
                    <a:pt x="20815" y="15860"/>
                    <a:pt x="17673" y="17522"/>
                  </a:cubicBezTo>
                  <a:cubicBezTo>
                    <a:pt x="14531" y="19183"/>
                    <a:pt x="9033" y="20694"/>
                    <a:pt x="5695" y="21147"/>
                  </a:cubicBezTo>
                  <a:cubicBezTo>
                    <a:pt x="2356" y="21600"/>
                    <a:pt x="1178" y="20996"/>
                    <a:pt x="0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7810499" y="402818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7870565" y="3645065"/>
              <a:ext cx="179953" cy="49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64" fill="norm" stroke="1" extrusionOk="0">
                  <a:moveTo>
                    <a:pt x="13217" y="17590"/>
                  </a:moveTo>
                  <a:cubicBezTo>
                    <a:pt x="12714" y="16496"/>
                    <a:pt x="12212" y="15403"/>
                    <a:pt x="11458" y="14719"/>
                  </a:cubicBezTo>
                  <a:cubicBezTo>
                    <a:pt x="10705" y="14035"/>
                    <a:pt x="9700" y="13762"/>
                    <a:pt x="7942" y="14035"/>
                  </a:cubicBezTo>
                  <a:cubicBezTo>
                    <a:pt x="6184" y="14309"/>
                    <a:pt x="3672" y="15129"/>
                    <a:pt x="2165" y="16177"/>
                  </a:cubicBezTo>
                  <a:cubicBezTo>
                    <a:pt x="658" y="17225"/>
                    <a:pt x="156" y="18501"/>
                    <a:pt x="31" y="19413"/>
                  </a:cubicBezTo>
                  <a:cubicBezTo>
                    <a:pt x="-95" y="20324"/>
                    <a:pt x="156" y="20871"/>
                    <a:pt x="910" y="21190"/>
                  </a:cubicBezTo>
                  <a:cubicBezTo>
                    <a:pt x="1663" y="21509"/>
                    <a:pt x="2919" y="21600"/>
                    <a:pt x="4552" y="21190"/>
                  </a:cubicBezTo>
                  <a:cubicBezTo>
                    <a:pt x="6184" y="20780"/>
                    <a:pt x="8193" y="19868"/>
                    <a:pt x="10328" y="18000"/>
                  </a:cubicBezTo>
                  <a:cubicBezTo>
                    <a:pt x="12463" y="16132"/>
                    <a:pt x="14724" y="13306"/>
                    <a:pt x="16607" y="10299"/>
                  </a:cubicBezTo>
                  <a:cubicBezTo>
                    <a:pt x="18491" y="7291"/>
                    <a:pt x="19998" y="4101"/>
                    <a:pt x="20752" y="2278"/>
                  </a:cubicBezTo>
                  <a:cubicBezTo>
                    <a:pt x="21505" y="456"/>
                    <a:pt x="21505" y="0"/>
                    <a:pt x="21003" y="0"/>
                  </a:cubicBezTo>
                  <a:cubicBezTo>
                    <a:pt x="20500" y="0"/>
                    <a:pt x="19496" y="456"/>
                    <a:pt x="18114" y="2233"/>
                  </a:cubicBezTo>
                  <a:cubicBezTo>
                    <a:pt x="16733" y="4010"/>
                    <a:pt x="14975" y="7109"/>
                    <a:pt x="14724" y="10435"/>
                  </a:cubicBezTo>
                  <a:cubicBezTo>
                    <a:pt x="14472" y="13762"/>
                    <a:pt x="15728" y="17316"/>
                    <a:pt x="16984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8042027" y="3877898"/>
              <a:ext cx="165437" cy="44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53" fill="norm" stroke="1" extrusionOk="0">
                  <a:moveTo>
                    <a:pt x="7824" y="6287"/>
                  </a:moveTo>
                  <a:cubicBezTo>
                    <a:pt x="6457" y="8011"/>
                    <a:pt x="5090" y="9735"/>
                    <a:pt x="3996" y="12068"/>
                  </a:cubicBezTo>
                  <a:cubicBezTo>
                    <a:pt x="2903" y="14400"/>
                    <a:pt x="2082" y="17341"/>
                    <a:pt x="1399" y="19115"/>
                  </a:cubicBezTo>
                  <a:cubicBezTo>
                    <a:pt x="715" y="20890"/>
                    <a:pt x="168" y="21499"/>
                    <a:pt x="32" y="21549"/>
                  </a:cubicBezTo>
                  <a:cubicBezTo>
                    <a:pt x="-105" y="21600"/>
                    <a:pt x="168" y="21093"/>
                    <a:pt x="1399" y="18862"/>
                  </a:cubicBezTo>
                  <a:cubicBezTo>
                    <a:pt x="2629" y="16631"/>
                    <a:pt x="4817" y="12676"/>
                    <a:pt x="6730" y="9380"/>
                  </a:cubicBezTo>
                  <a:cubicBezTo>
                    <a:pt x="8644" y="6085"/>
                    <a:pt x="10285" y="3448"/>
                    <a:pt x="11652" y="1927"/>
                  </a:cubicBezTo>
                  <a:cubicBezTo>
                    <a:pt x="13019" y="406"/>
                    <a:pt x="14113" y="0"/>
                    <a:pt x="15206" y="0"/>
                  </a:cubicBezTo>
                  <a:cubicBezTo>
                    <a:pt x="16300" y="0"/>
                    <a:pt x="17394" y="406"/>
                    <a:pt x="18624" y="1420"/>
                  </a:cubicBezTo>
                  <a:cubicBezTo>
                    <a:pt x="19854" y="2434"/>
                    <a:pt x="21222" y="4056"/>
                    <a:pt x="21358" y="5679"/>
                  </a:cubicBezTo>
                  <a:cubicBezTo>
                    <a:pt x="21495" y="7301"/>
                    <a:pt x="20401" y="8924"/>
                    <a:pt x="17804" y="9887"/>
                  </a:cubicBezTo>
                  <a:cubicBezTo>
                    <a:pt x="15206" y="10851"/>
                    <a:pt x="11105" y="11155"/>
                    <a:pt x="7004" y="1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8718549" y="3666231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8794749" y="3752138"/>
              <a:ext cx="1016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50" y="11918"/>
                    <a:pt x="9900" y="3818"/>
                    <a:pt x="13500" y="1118"/>
                  </a:cubicBezTo>
                  <a:cubicBezTo>
                    <a:pt x="17100" y="-1582"/>
                    <a:pt x="193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9823449" y="3278881"/>
              <a:ext cx="381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757"/>
                    <a:pt x="2400" y="9514"/>
                    <a:pt x="6000" y="13114"/>
                  </a:cubicBezTo>
                  <a:cubicBezTo>
                    <a:pt x="9600" y="16714"/>
                    <a:pt x="15600" y="19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9567160" y="3736081"/>
              <a:ext cx="94209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487" y="0"/>
                  </a:moveTo>
                  <a:cubicBezTo>
                    <a:pt x="197" y="3600"/>
                    <a:pt x="-93" y="7200"/>
                    <a:pt x="28" y="10800"/>
                  </a:cubicBezTo>
                  <a:cubicBezTo>
                    <a:pt x="149" y="14400"/>
                    <a:pt x="680" y="18000"/>
                    <a:pt x="1743" y="19800"/>
                  </a:cubicBezTo>
                  <a:cubicBezTo>
                    <a:pt x="2806" y="21600"/>
                    <a:pt x="4401" y="21600"/>
                    <a:pt x="6141" y="18900"/>
                  </a:cubicBezTo>
                  <a:cubicBezTo>
                    <a:pt x="7880" y="16200"/>
                    <a:pt x="9765" y="10800"/>
                    <a:pt x="11843" y="8100"/>
                  </a:cubicBezTo>
                  <a:cubicBezTo>
                    <a:pt x="13920" y="5400"/>
                    <a:pt x="16192" y="5400"/>
                    <a:pt x="17835" y="8100"/>
                  </a:cubicBezTo>
                  <a:cubicBezTo>
                    <a:pt x="19477" y="10800"/>
                    <a:pt x="20492" y="16200"/>
                    <a:pt x="21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8737599" y="3304281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8629549" y="3278881"/>
              <a:ext cx="228702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1188" y="21600"/>
                  </a:moveTo>
                  <a:cubicBezTo>
                    <a:pt x="402" y="18900"/>
                    <a:pt x="-383" y="16200"/>
                    <a:pt x="206" y="13500"/>
                  </a:cubicBezTo>
                  <a:cubicBezTo>
                    <a:pt x="795" y="10800"/>
                    <a:pt x="2759" y="8100"/>
                    <a:pt x="6490" y="5850"/>
                  </a:cubicBezTo>
                  <a:cubicBezTo>
                    <a:pt x="10221" y="3600"/>
                    <a:pt x="15719" y="1800"/>
                    <a:pt x="212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8881342" y="3257372"/>
              <a:ext cx="101602" cy="28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9" h="21391" fill="norm" stroke="1" extrusionOk="0">
                  <a:moveTo>
                    <a:pt x="4191" y="3043"/>
                  </a:moveTo>
                  <a:cubicBezTo>
                    <a:pt x="4191" y="7491"/>
                    <a:pt x="4191" y="11938"/>
                    <a:pt x="4191" y="14558"/>
                  </a:cubicBezTo>
                  <a:cubicBezTo>
                    <a:pt x="4191" y="17179"/>
                    <a:pt x="4191" y="17973"/>
                    <a:pt x="3568" y="19005"/>
                  </a:cubicBezTo>
                  <a:cubicBezTo>
                    <a:pt x="2945" y="20038"/>
                    <a:pt x="1699" y="21308"/>
                    <a:pt x="868" y="21388"/>
                  </a:cubicBezTo>
                  <a:cubicBezTo>
                    <a:pt x="37" y="21467"/>
                    <a:pt x="-378" y="20355"/>
                    <a:pt x="453" y="17258"/>
                  </a:cubicBezTo>
                  <a:cubicBezTo>
                    <a:pt x="1284" y="14161"/>
                    <a:pt x="3360" y="9079"/>
                    <a:pt x="4814" y="6141"/>
                  </a:cubicBezTo>
                  <a:cubicBezTo>
                    <a:pt x="6268" y="3202"/>
                    <a:pt x="7099" y="2408"/>
                    <a:pt x="8137" y="1693"/>
                  </a:cubicBezTo>
                  <a:cubicBezTo>
                    <a:pt x="9176" y="979"/>
                    <a:pt x="10422" y="343"/>
                    <a:pt x="12084" y="105"/>
                  </a:cubicBezTo>
                  <a:cubicBezTo>
                    <a:pt x="13745" y="-133"/>
                    <a:pt x="15822" y="26"/>
                    <a:pt x="17691" y="661"/>
                  </a:cubicBezTo>
                  <a:cubicBezTo>
                    <a:pt x="19560" y="1296"/>
                    <a:pt x="21222" y="2408"/>
                    <a:pt x="18522" y="4393"/>
                  </a:cubicBezTo>
                  <a:cubicBezTo>
                    <a:pt x="15822" y="6379"/>
                    <a:pt x="8760" y="9238"/>
                    <a:pt x="1699" y="12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9798049" y="3969078"/>
              <a:ext cx="107951" cy="383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21600" y="4358"/>
                  </a:moveTo>
                  <a:cubicBezTo>
                    <a:pt x="19906" y="2942"/>
                    <a:pt x="18212" y="1525"/>
                    <a:pt x="15671" y="758"/>
                  </a:cubicBezTo>
                  <a:cubicBezTo>
                    <a:pt x="13129" y="-9"/>
                    <a:pt x="9741" y="-127"/>
                    <a:pt x="7624" y="109"/>
                  </a:cubicBezTo>
                  <a:cubicBezTo>
                    <a:pt x="5506" y="345"/>
                    <a:pt x="4659" y="935"/>
                    <a:pt x="3812" y="2883"/>
                  </a:cubicBezTo>
                  <a:cubicBezTo>
                    <a:pt x="2965" y="4830"/>
                    <a:pt x="2118" y="8135"/>
                    <a:pt x="1694" y="11145"/>
                  </a:cubicBezTo>
                  <a:cubicBezTo>
                    <a:pt x="1271" y="14155"/>
                    <a:pt x="1271" y="16870"/>
                    <a:pt x="1482" y="18640"/>
                  </a:cubicBezTo>
                  <a:cubicBezTo>
                    <a:pt x="1694" y="20411"/>
                    <a:pt x="2118" y="21237"/>
                    <a:pt x="1906" y="21355"/>
                  </a:cubicBezTo>
                  <a:cubicBezTo>
                    <a:pt x="1694" y="21473"/>
                    <a:pt x="847" y="20883"/>
                    <a:pt x="0" y="20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9740899" y="4199631"/>
              <a:ext cx="158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2880" y="11160"/>
                  </a:cubicBezTo>
                  <a:cubicBezTo>
                    <a:pt x="5760" y="7920"/>
                    <a:pt x="11520" y="5040"/>
                    <a:pt x="15120" y="3240"/>
                  </a:cubicBezTo>
                  <a:cubicBezTo>
                    <a:pt x="18720" y="1440"/>
                    <a:pt x="2016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0096499" y="405993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9999880" y="4027044"/>
              <a:ext cx="128371" cy="31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213" fill="norm" stroke="1" extrusionOk="0">
                  <a:moveTo>
                    <a:pt x="16418" y="2652"/>
                  </a:moveTo>
                  <a:cubicBezTo>
                    <a:pt x="17093" y="1651"/>
                    <a:pt x="17768" y="649"/>
                    <a:pt x="17262" y="220"/>
                  </a:cubicBezTo>
                  <a:cubicBezTo>
                    <a:pt x="16755" y="-209"/>
                    <a:pt x="15068" y="-66"/>
                    <a:pt x="12368" y="1150"/>
                  </a:cubicBezTo>
                  <a:cubicBezTo>
                    <a:pt x="9668" y="2366"/>
                    <a:pt x="5955" y="4655"/>
                    <a:pt x="3255" y="7301"/>
                  </a:cubicBezTo>
                  <a:cubicBezTo>
                    <a:pt x="555" y="9947"/>
                    <a:pt x="-1132" y="12951"/>
                    <a:pt x="893" y="15383"/>
                  </a:cubicBezTo>
                  <a:cubicBezTo>
                    <a:pt x="2918" y="17815"/>
                    <a:pt x="8656" y="19674"/>
                    <a:pt x="12537" y="20533"/>
                  </a:cubicBezTo>
                  <a:cubicBezTo>
                    <a:pt x="16418" y="21391"/>
                    <a:pt x="18443" y="21248"/>
                    <a:pt x="20468" y="2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0236199" y="4142481"/>
              <a:ext cx="31751" cy="183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0"/>
                  </a:moveTo>
                  <a:cubicBezTo>
                    <a:pt x="2880" y="4418"/>
                    <a:pt x="5760" y="8836"/>
                    <a:pt x="7200" y="11659"/>
                  </a:cubicBezTo>
                  <a:cubicBezTo>
                    <a:pt x="8640" y="14482"/>
                    <a:pt x="8640" y="15709"/>
                    <a:pt x="10080" y="17305"/>
                  </a:cubicBezTo>
                  <a:cubicBezTo>
                    <a:pt x="11520" y="18900"/>
                    <a:pt x="14400" y="20864"/>
                    <a:pt x="16560" y="21232"/>
                  </a:cubicBezTo>
                  <a:cubicBezTo>
                    <a:pt x="18720" y="21600"/>
                    <a:pt x="20160" y="20373"/>
                    <a:pt x="21600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0239683" y="4036993"/>
              <a:ext cx="163481" cy="29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303" fill="norm" stroke="1" extrusionOk="0">
                  <a:moveTo>
                    <a:pt x="1986" y="6716"/>
                  </a:moveTo>
                  <a:cubicBezTo>
                    <a:pt x="1176" y="5184"/>
                    <a:pt x="366" y="3652"/>
                    <a:pt x="96" y="2503"/>
                  </a:cubicBezTo>
                  <a:cubicBezTo>
                    <a:pt x="-174" y="1354"/>
                    <a:pt x="96" y="588"/>
                    <a:pt x="1311" y="205"/>
                  </a:cubicBezTo>
                  <a:cubicBezTo>
                    <a:pt x="2526" y="-178"/>
                    <a:pt x="4686" y="-178"/>
                    <a:pt x="8196" y="1584"/>
                  </a:cubicBezTo>
                  <a:cubicBezTo>
                    <a:pt x="11706" y="3345"/>
                    <a:pt x="16566" y="6869"/>
                    <a:pt x="18996" y="9626"/>
                  </a:cubicBezTo>
                  <a:cubicBezTo>
                    <a:pt x="21426" y="12384"/>
                    <a:pt x="21426" y="14375"/>
                    <a:pt x="19266" y="16213"/>
                  </a:cubicBezTo>
                  <a:cubicBezTo>
                    <a:pt x="17106" y="18052"/>
                    <a:pt x="12786" y="19737"/>
                    <a:pt x="9816" y="20579"/>
                  </a:cubicBezTo>
                  <a:cubicBezTo>
                    <a:pt x="6846" y="21422"/>
                    <a:pt x="5226" y="21422"/>
                    <a:pt x="4821" y="21116"/>
                  </a:cubicBezTo>
                  <a:cubicBezTo>
                    <a:pt x="4416" y="20809"/>
                    <a:pt x="5226" y="20196"/>
                    <a:pt x="6036" y="19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0477499" y="4275831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0528299" y="4021948"/>
              <a:ext cx="111273" cy="450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494" fill="norm" stroke="1" extrusionOk="0">
                  <a:moveTo>
                    <a:pt x="0" y="1206"/>
                  </a:moveTo>
                  <a:cubicBezTo>
                    <a:pt x="785" y="701"/>
                    <a:pt x="1571" y="197"/>
                    <a:pt x="3142" y="45"/>
                  </a:cubicBezTo>
                  <a:cubicBezTo>
                    <a:pt x="4713" y="-106"/>
                    <a:pt x="7069" y="96"/>
                    <a:pt x="10015" y="1105"/>
                  </a:cubicBezTo>
                  <a:cubicBezTo>
                    <a:pt x="12960" y="2115"/>
                    <a:pt x="16495" y="3931"/>
                    <a:pt x="18655" y="6404"/>
                  </a:cubicBezTo>
                  <a:cubicBezTo>
                    <a:pt x="20815" y="8877"/>
                    <a:pt x="21600" y="12006"/>
                    <a:pt x="19047" y="14630"/>
                  </a:cubicBezTo>
                  <a:cubicBezTo>
                    <a:pt x="16495" y="17255"/>
                    <a:pt x="10604" y="19374"/>
                    <a:pt x="4713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0807699" y="4409181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362728" y="5342168"/>
              <a:ext cx="145273" cy="62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43" fill="norm" stroke="1" extrusionOk="0">
                  <a:moveTo>
                    <a:pt x="21178" y="5017"/>
                  </a:moveTo>
                  <a:cubicBezTo>
                    <a:pt x="19635" y="3567"/>
                    <a:pt x="18092" y="2117"/>
                    <a:pt x="16858" y="1248"/>
                  </a:cubicBezTo>
                  <a:cubicBezTo>
                    <a:pt x="15624" y="378"/>
                    <a:pt x="14698" y="88"/>
                    <a:pt x="12847" y="15"/>
                  </a:cubicBezTo>
                  <a:cubicBezTo>
                    <a:pt x="10995" y="-57"/>
                    <a:pt x="8218" y="88"/>
                    <a:pt x="5749" y="1103"/>
                  </a:cubicBezTo>
                  <a:cubicBezTo>
                    <a:pt x="3281" y="2117"/>
                    <a:pt x="1121" y="4002"/>
                    <a:pt x="349" y="6177"/>
                  </a:cubicBezTo>
                  <a:cubicBezTo>
                    <a:pt x="-422" y="8351"/>
                    <a:pt x="195" y="10815"/>
                    <a:pt x="1121" y="12917"/>
                  </a:cubicBezTo>
                  <a:cubicBezTo>
                    <a:pt x="2047" y="15020"/>
                    <a:pt x="3281" y="16759"/>
                    <a:pt x="3898" y="18136"/>
                  </a:cubicBezTo>
                  <a:cubicBezTo>
                    <a:pt x="4515" y="19513"/>
                    <a:pt x="4515" y="20528"/>
                    <a:pt x="4515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266700" y="5736331"/>
              <a:ext cx="2984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6" y="17100"/>
                    <a:pt x="1532" y="12600"/>
                    <a:pt x="4289" y="9225"/>
                  </a:cubicBezTo>
                  <a:cubicBezTo>
                    <a:pt x="7047" y="5850"/>
                    <a:pt x="11796" y="3600"/>
                    <a:pt x="15013" y="2250"/>
                  </a:cubicBezTo>
                  <a:cubicBezTo>
                    <a:pt x="18230" y="900"/>
                    <a:pt x="19915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652325" y="5456947"/>
              <a:ext cx="166826" cy="45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98" fill="norm" stroke="1" extrusionOk="0">
                  <a:moveTo>
                    <a:pt x="20470" y="2421"/>
                  </a:moveTo>
                  <a:cubicBezTo>
                    <a:pt x="19660" y="1715"/>
                    <a:pt x="18850" y="1008"/>
                    <a:pt x="17635" y="554"/>
                  </a:cubicBezTo>
                  <a:cubicBezTo>
                    <a:pt x="16420" y="100"/>
                    <a:pt x="14800" y="-102"/>
                    <a:pt x="13315" y="49"/>
                  </a:cubicBezTo>
                  <a:cubicBezTo>
                    <a:pt x="11830" y="201"/>
                    <a:pt x="10480" y="705"/>
                    <a:pt x="8590" y="1967"/>
                  </a:cubicBezTo>
                  <a:cubicBezTo>
                    <a:pt x="6700" y="3229"/>
                    <a:pt x="4270" y="5248"/>
                    <a:pt x="2515" y="7872"/>
                  </a:cubicBezTo>
                  <a:cubicBezTo>
                    <a:pt x="760" y="10496"/>
                    <a:pt x="-320" y="13726"/>
                    <a:pt x="85" y="16048"/>
                  </a:cubicBezTo>
                  <a:cubicBezTo>
                    <a:pt x="490" y="18369"/>
                    <a:pt x="2380" y="19782"/>
                    <a:pt x="6160" y="20539"/>
                  </a:cubicBezTo>
                  <a:cubicBezTo>
                    <a:pt x="9940" y="21296"/>
                    <a:pt x="15610" y="21397"/>
                    <a:pt x="2128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869950" y="5514210"/>
              <a:ext cx="181375" cy="55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358" fill="norm" stroke="1" extrusionOk="0">
                  <a:moveTo>
                    <a:pt x="6480" y="7547"/>
                  </a:moveTo>
                  <a:cubicBezTo>
                    <a:pt x="5760" y="9659"/>
                    <a:pt x="5040" y="11770"/>
                    <a:pt x="4800" y="13759"/>
                  </a:cubicBezTo>
                  <a:cubicBezTo>
                    <a:pt x="4560" y="15749"/>
                    <a:pt x="4800" y="17616"/>
                    <a:pt x="5160" y="18997"/>
                  </a:cubicBezTo>
                  <a:cubicBezTo>
                    <a:pt x="5520" y="20377"/>
                    <a:pt x="6000" y="21271"/>
                    <a:pt x="6360" y="21352"/>
                  </a:cubicBezTo>
                  <a:cubicBezTo>
                    <a:pt x="6720" y="21433"/>
                    <a:pt x="6960" y="20702"/>
                    <a:pt x="6960" y="18875"/>
                  </a:cubicBezTo>
                  <a:cubicBezTo>
                    <a:pt x="6960" y="17048"/>
                    <a:pt x="6720" y="14125"/>
                    <a:pt x="6360" y="11201"/>
                  </a:cubicBezTo>
                  <a:cubicBezTo>
                    <a:pt x="6000" y="8278"/>
                    <a:pt x="5520" y="5355"/>
                    <a:pt x="5520" y="3487"/>
                  </a:cubicBezTo>
                  <a:cubicBezTo>
                    <a:pt x="5520" y="1619"/>
                    <a:pt x="6000" y="807"/>
                    <a:pt x="6840" y="361"/>
                  </a:cubicBezTo>
                  <a:cubicBezTo>
                    <a:pt x="7680" y="-86"/>
                    <a:pt x="8880" y="-167"/>
                    <a:pt x="11160" y="401"/>
                  </a:cubicBezTo>
                  <a:cubicBezTo>
                    <a:pt x="13440" y="970"/>
                    <a:pt x="16800" y="2188"/>
                    <a:pt x="18840" y="3568"/>
                  </a:cubicBezTo>
                  <a:cubicBezTo>
                    <a:pt x="20880" y="4949"/>
                    <a:pt x="21600" y="6492"/>
                    <a:pt x="18240" y="8075"/>
                  </a:cubicBezTo>
                  <a:cubicBezTo>
                    <a:pt x="14880" y="9659"/>
                    <a:pt x="7440" y="11283"/>
                    <a:pt x="0" y="12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244600" y="5298181"/>
              <a:ext cx="51364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0" y="0"/>
                  </a:moveTo>
                  <a:cubicBezTo>
                    <a:pt x="4320" y="2661"/>
                    <a:pt x="8640" y="5322"/>
                    <a:pt x="12528" y="7943"/>
                  </a:cubicBezTo>
                  <a:cubicBezTo>
                    <a:pt x="16416" y="10565"/>
                    <a:pt x="19872" y="13148"/>
                    <a:pt x="20736" y="15417"/>
                  </a:cubicBezTo>
                  <a:cubicBezTo>
                    <a:pt x="21600" y="17687"/>
                    <a:pt x="19872" y="19643"/>
                    <a:pt x="181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459277" y="5469631"/>
              <a:ext cx="1392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996"/>
                    <a:pt x="-1303" y="9992"/>
                    <a:pt x="240" y="13592"/>
                  </a:cubicBezTo>
                  <a:cubicBezTo>
                    <a:pt x="1783" y="17192"/>
                    <a:pt x="11040" y="1939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1422400" y="5450712"/>
              <a:ext cx="190667" cy="33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084" fill="norm" stroke="1" extrusionOk="0">
                  <a:moveTo>
                    <a:pt x="0" y="3232"/>
                  </a:moveTo>
                  <a:cubicBezTo>
                    <a:pt x="0" y="2287"/>
                    <a:pt x="0" y="1342"/>
                    <a:pt x="1394" y="667"/>
                  </a:cubicBezTo>
                  <a:cubicBezTo>
                    <a:pt x="2787" y="-8"/>
                    <a:pt x="5574" y="-413"/>
                    <a:pt x="8942" y="667"/>
                  </a:cubicBezTo>
                  <a:cubicBezTo>
                    <a:pt x="12310" y="1747"/>
                    <a:pt x="16258" y="4312"/>
                    <a:pt x="18581" y="6945"/>
                  </a:cubicBezTo>
                  <a:cubicBezTo>
                    <a:pt x="20903" y="9577"/>
                    <a:pt x="21600" y="12277"/>
                    <a:pt x="20206" y="14572"/>
                  </a:cubicBezTo>
                  <a:cubicBezTo>
                    <a:pt x="18813" y="16867"/>
                    <a:pt x="15329" y="18757"/>
                    <a:pt x="12890" y="19837"/>
                  </a:cubicBezTo>
                  <a:cubicBezTo>
                    <a:pt x="10452" y="20917"/>
                    <a:pt x="9058" y="21187"/>
                    <a:pt x="7897" y="21052"/>
                  </a:cubicBezTo>
                  <a:cubicBezTo>
                    <a:pt x="6735" y="20917"/>
                    <a:pt x="5806" y="20377"/>
                    <a:pt x="4877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1689100" y="5704581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1828800" y="5374381"/>
              <a:ext cx="120663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600" fill="norm" stroke="1" extrusionOk="0">
                  <a:moveTo>
                    <a:pt x="0" y="0"/>
                  </a:moveTo>
                  <a:cubicBezTo>
                    <a:pt x="5760" y="1973"/>
                    <a:pt x="11520" y="3945"/>
                    <a:pt x="15480" y="6164"/>
                  </a:cubicBezTo>
                  <a:cubicBezTo>
                    <a:pt x="19440" y="8384"/>
                    <a:pt x="21600" y="10849"/>
                    <a:pt x="19980" y="13266"/>
                  </a:cubicBezTo>
                  <a:cubicBezTo>
                    <a:pt x="18360" y="15682"/>
                    <a:pt x="12960" y="18049"/>
                    <a:pt x="9180" y="19430"/>
                  </a:cubicBezTo>
                  <a:cubicBezTo>
                    <a:pt x="5400" y="20811"/>
                    <a:pt x="3240" y="21205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2295789" y="5495031"/>
              <a:ext cx="33946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21516" y="0"/>
                  </a:moveTo>
                  <a:cubicBezTo>
                    <a:pt x="20443" y="3771"/>
                    <a:pt x="19369" y="7543"/>
                    <a:pt x="17290" y="10800"/>
                  </a:cubicBezTo>
                  <a:cubicBezTo>
                    <a:pt x="15210" y="14057"/>
                    <a:pt x="12125" y="16800"/>
                    <a:pt x="9441" y="18000"/>
                  </a:cubicBezTo>
                  <a:cubicBezTo>
                    <a:pt x="6758" y="19200"/>
                    <a:pt x="4477" y="18857"/>
                    <a:pt x="3002" y="18000"/>
                  </a:cubicBezTo>
                  <a:cubicBezTo>
                    <a:pt x="1526" y="17143"/>
                    <a:pt x="855" y="15771"/>
                    <a:pt x="453" y="14571"/>
                  </a:cubicBezTo>
                  <a:cubicBezTo>
                    <a:pt x="50" y="13371"/>
                    <a:pt x="-84" y="12343"/>
                    <a:pt x="50" y="11486"/>
                  </a:cubicBezTo>
                  <a:cubicBezTo>
                    <a:pt x="184" y="10629"/>
                    <a:pt x="587" y="9943"/>
                    <a:pt x="1593" y="9514"/>
                  </a:cubicBezTo>
                  <a:cubicBezTo>
                    <a:pt x="2599" y="9086"/>
                    <a:pt x="4209" y="8914"/>
                    <a:pt x="6423" y="9429"/>
                  </a:cubicBezTo>
                  <a:cubicBezTo>
                    <a:pt x="8636" y="9943"/>
                    <a:pt x="11454" y="11143"/>
                    <a:pt x="13668" y="13286"/>
                  </a:cubicBezTo>
                  <a:cubicBezTo>
                    <a:pt x="15881" y="15429"/>
                    <a:pt x="17491" y="18514"/>
                    <a:pt x="191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3100916" y="5355879"/>
              <a:ext cx="175684" cy="52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21600" y="3321"/>
                  </a:moveTo>
                  <a:cubicBezTo>
                    <a:pt x="19778" y="2292"/>
                    <a:pt x="17957" y="1264"/>
                    <a:pt x="15614" y="621"/>
                  </a:cubicBezTo>
                  <a:cubicBezTo>
                    <a:pt x="13272" y="-22"/>
                    <a:pt x="10410" y="-279"/>
                    <a:pt x="7807" y="407"/>
                  </a:cubicBezTo>
                  <a:cubicBezTo>
                    <a:pt x="5205" y="1092"/>
                    <a:pt x="2863" y="2721"/>
                    <a:pt x="1561" y="5121"/>
                  </a:cubicBezTo>
                  <a:cubicBezTo>
                    <a:pt x="260" y="7521"/>
                    <a:pt x="0" y="10692"/>
                    <a:pt x="0" y="13521"/>
                  </a:cubicBezTo>
                  <a:cubicBezTo>
                    <a:pt x="0" y="16350"/>
                    <a:pt x="260" y="18835"/>
                    <a:pt x="52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3015052" y="5670154"/>
              <a:ext cx="255198" cy="91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39" fill="norm" stroke="1" extrusionOk="0">
                  <a:moveTo>
                    <a:pt x="2225" y="21239"/>
                  </a:moveTo>
                  <a:cubicBezTo>
                    <a:pt x="1516" y="18294"/>
                    <a:pt x="808" y="15348"/>
                    <a:pt x="366" y="12648"/>
                  </a:cubicBezTo>
                  <a:cubicBezTo>
                    <a:pt x="-77" y="9948"/>
                    <a:pt x="-254" y="7494"/>
                    <a:pt x="631" y="5284"/>
                  </a:cubicBezTo>
                  <a:cubicBezTo>
                    <a:pt x="1516" y="3075"/>
                    <a:pt x="3464" y="1112"/>
                    <a:pt x="7094" y="375"/>
                  </a:cubicBezTo>
                  <a:cubicBezTo>
                    <a:pt x="10723" y="-361"/>
                    <a:pt x="16035" y="130"/>
                    <a:pt x="21346" y="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3321708" y="5462842"/>
              <a:ext cx="144768" cy="38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391" fill="norm" stroke="1" extrusionOk="0">
                  <a:moveTo>
                    <a:pt x="19984" y="4228"/>
                  </a:moveTo>
                  <a:cubicBezTo>
                    <a:pt x="20289" y="3644"/>
                    <a:pt x="20593" y="3060"/>
                    <a:pt x="20745" y="2243"/>
                  </a:cubicBezTo>
                  <a:cubicBezTo>
                    <a:pt x="20897" y="1426"/>
                    <a:pt x="20897" y="375"/>
                    <a:pt x="19224" y="83"/>
                  </a:cubicBezTo>
                  <a:cubicBezTo>
                    <a:pt x="17551" y="-209"/>
                    <a:pt x="14204" y="258"/>
                    <a:pt x="10705" y="1717"/>
                  </a:cubicBezTo>
                  <a:cubicBezTo>
                    <a:pt x="7207" y="3177"/>
                    <a:pt x="3556" y="5629"/>
                    <a:pt x="1579" y="8431"/>
                  </a:cubicBezTo>
                  <a:cubicBezTo>
                    <a:pt x="-399" y="11233"/>
                    <a:pt x="-703" y="14386"/>
                    <a:pt x="1731" y="16604"/>
                  </a:cubicBezTo>
                  <a:cubicBezTo>
                    <a:pt x="4165" y="18822"/>
                    <a:pt x="9336" y="20107"/>
                    <a:pt x="14508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3598079" y="5495031"/>
              <a:ext cx="2777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600" fill="norm" stroke="1" extrusionOk="0">
                  <a:moveTo>
                    <a:pt x="20242" y="0"/>
                  </a:moveTo>
                  <a:cubicBezTo>
                    <a:pt x="12528" y="1440"/>
                    <a:pt x="4813" y="2880"/>
                    <a:pt x="1728" y="5616"/>
                  </a:cubicBezTo>
                  <a:cubicBezTo>
                    <a:pt x="-1358" y="8352"/>
                    <a:pt x="185" y="12384"/>
                    <a:pt x="2499" y="15264"/>
                  </a:cubicBezTo>
                  <a:cubicBezTo>
                    <a:pt x="4813" y="18144"/>
                    <a:pt x="7899" y="19872"/>
                    <a:pt x="10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3600450" y="5469848"/>
              <a:ext cx="174376" cy="34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938" fill="norm" stroke="1" extrusionOk="0">
                  <a:moveTo>
                    <a:pt x="771" y="5451"/>
                  </a:moveTo>
                  <a:cubicBezTo>
                    <a:pt x="2057" y="3630"/>
                    <a:pt x="3343" y="1808"/>
                    <a:pt x="5271" y="832"/>
                  </a:cubicBezTo>
                  <a:cubicBezTo>
                    <a:pt x="7200" y="-144"/>
                    <a:pt x="9771" y="-274"/>
                    <a:pt x="12600" y="507"/>
                  </a:cubicBezTo>
                  <a:cubicBezTo>
                    <a:pt x="15429" y="1287"/>
                    <a:pt x="18514" y="2979"/>
                    <a:pt x="20057" y="5646"/>
                  </a:cubicBezTo>
                  <a:cubicBezTo>
                    <a:pt x="21600" y="8314"/>
                    <a:pt x="21600" y="11957"/>
                    <a:pt x="19800" y="14820"/>
                  </a:cubicBezTo>
                  <a:cubicBezTo>
                    <a:pt x="18000" y="17683"/>
                    <a:pt x="14400" y="19765"/>
                    <a:pt x="10929" y="20545"/>
                  </a:cubicBezTo>
                  <a:cubicBezTo>
                    <a:pt x="7457" y="21326"/>
                    <a:pt x="4114" y="20806"/>
                    <a:pt x="2314" y="20155"/>
                  </a:cubicBezTo>
                  <a:cubicBezTo>
                    <a:pt x="514" y="19504"/>
                    <a:pt x="257" y="18724"/>
                    <a:pt x="0" y="17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3822700" y="5755381"/>
              <a:ext cx="38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10"/>
                    <a:pt x="14400" y="11421"/>
                    <a:pt x="10800" y="15021"/>
                  </a:cubicBezTo>
                  <a:cubicBezTo>
                    <a:pt x="7200" y="18621"/>
                    <a:pt x="360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4066116" y="5279131"/>
              <a:ext cx="42335" cy="82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657"/>
                    <a:pt x="12960" y="3315"/>
                    <a:pt x="10800" y="5303"/>
                  </a:cubicBezTo>
                  <a:cubicBezTo>
                    <a:pt x="8640" y="7292"/>
                    <a:pt x="8640" y="9612"/>
                    <a:pt x="8100" y="11877"/>
                  </a:cubicBezTo>
                  <a:cubicBezTo>
                    <a:pt x="7560" y="14142"/>
                    <a:pt x="6480" y="16352"/>
                    <a:pt x="5400" y="17871"/>
                  </a:cubicBezTo>
                  <a:cubicBezTo>
                    <a:pt x="4320" y="19390"/>
                    <a:pt x="3240" y="20219"/>
                    <a:pt x="2160" y="20771"/>
                  </a:cubicBezTo>
                  <a:cubicBezTo>
                    <a:pt x="1080" y="21324"/>
                    <a:pt x="0" y="21600"/>
                    <a:pt x="0" y="21600"/>
                  </a:cubicBezTo>
                  <a:cubicBezTo>
                    <a:pt x="0" y="21600"/>
                    <a:pt x="1080" y="21324"/>
                    <a:pt x="2160" y="21048"/>
                  </a:cubicBezTo>
                  <a:cubicBezTo>
                    <a:pt x="3240" y="20771"/>
                    <a:pt x="4320" y="20495"/>
                    <a:pt x="5400" y="20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4197349" y="5679181"/>
              <a:ext cx="50801" cy="41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0"/>
                  </a:moveTo>
                  <a:cubicBezTo>
                    <a:pt x="18900" y="4364"/>
                    <a:pt x="16200" y="8727"/>
                    <a:pt x="14400" y="11945"/>
                  </a:cubicBezTo>
                  <a:cubicBezTo>
                    <a:pt x="12600" y="15164"/>
                    <a:pt x="11700" y="17236"/>
                    <a:pt x="9900" y="18764"/>
                  </a:cubicBezTo>
                  <a:cubicBezTo>
                    <a:pt x="8100" y="20291"/>
                    <a:pt x="5400" y="21273"/>
                    <a:pt x="4050" y="21436"/>
                  </a:cubicBezTo>
                  <a:cubicBezTo>
                    <a:pt x="2700" y="21600"/>
                    <a:pt x="2700" y="20945"/>
                    <a:pt x="2250" y="19636"/>
                  </a:cubicBezTo>
                  <a:cubicBezTo>
                    <a:pt x="1800" y="18327"/>
                    <a:pt x="900" y="16364"/>
                    <a:pt x="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4197349" y="5601134"/>
              <a:ext cx="139836" cy="251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028" fill="norm" stroke="1" extrusionOk="0">
                  <a:moveTo>
                    <a:pt x="0" y="5997"/>
                  </a:moveTo>
                  <a:cubicBezTo>
                    <a:pt x="1934" y="3872"/>
                    <a:pt x="3869" y="1748"/>
                    <a:pt x="5964" y="685"/>
                  </a:cubicBezTo>
                  <a:cubicBezTo>
                    <a:pt x="8060" y="-377"/>
                    <a:pt x="10316" y="-377"/>
                    <a:pt x="13540" y="1925"/>
                  </a:cubicBezTo>
                  <a:cubicBezTo>
                    <a:pt x="16764" y="4226"/>
                    <a:pt x="20955" y="8830"/>
                    <a:pt x="21278" y="12371"/>
                  </a:cubicBezTo>
                  <a:cubicBezTo>
                    <a:pt x="21600" y="15912"/>
                    <a:pt x="18054" y="18390"/>
                    <a:pt x="15152" y="19718"/>
                  </a:cubicBezTo>
                  <a:cubicBezTo>
                    <a:pt x="12251" y="21046"/>
                    <a:pt x="9994" y="21223"/>
                    <a:pt x="8704" y="20869"/>
                  </a:cubicBezTo>
                  <a:cubicBezTo>
                    <a:pt x="7415" y="20515"/>
                    <a:pt x="7093" y="19630"/>
                    <a:pt x="6770" y="18921"/>
                  </a:cubicBezTo>
                  <a:cubicBezTo>
                    <a:pt x="6448" y="18213"/>
                    <a:pt x="6125" y="17682"/>
                    <a:pt x="5803" y="17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4425949" y="5450581"/>
              <a:ext cx="90632" cy="420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554" fill="norm" stroke="1" extrusionOk="0">
                  <a:moveTo>
                    <a:pt x="0" y="0"/>
                  </a:moveTo>
                  <a:cubicBezTo>
                    <a:pt x="2455" y="217"/>
                    <a:pt x="4909" y="434"/>
                    <a:pt x="7855" y="1574"/>
                  </a:cubicBezTo>
                  <a:cubicBezTo>
                    <a:pt x="10800" y="2714"/>
                    <a:pt x="14236" y="4776"/>
                    <a:pt x="16936" y="7435"/>
                  </a:cubicBezTo>
                  <a:cubicBezTo>
                    <a:pt x="19636" y="10094"/>
                    <a:pt x="21600" y="13351"/>
                    <a:pt x="20864" y="15739"/>
                  </a:cubicBezTo>
                  <a:cubicBezTo>
                    <a:pt x="20127" y="18127"/>
                    <a:pt x="16691" y="19646"/>
                    <a:pt x="13745" y="20515"/>
                  </a:cubicBezTo>
                  <a:cubicBezTo>
                    <a:pt x="10800" y="21383"/>
                    <a:pt x="8345" y="21600"/>
                    <a:pt x="6136" y="21546"/>
                  </a:cubicBezTo>
                  <a:cubicBezTo>
                    <a:pt x="3927" y="21491"/>
                    <a:pt x="1964" y="21166"/>
                    <a:pt x="0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4660899" y="574903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4969562" y="5308900"/>
              <a:ext cx="256488" cy="520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37" fill="norm" stroke="1" extrusionOk="0">
                  <a:moveTo>
                    <a:pt x="16143" y="2955"/>
                  </a:moveTo>
                  <a:cubicBezTo>
                    <a:pt x="14903" y="1997"/>
                    <a:pt x="13664" y="1039"/>
                    <a:pt x="12602" y="517"/>
                  </a:cubicBezTo>
                  <a:cubicBezTo>
                    <a:pt x="11539" y="-6"/>
                    <a:pt x="10654" y="-93"/>
                    <a:pt x="10034" y="81"/>
                  </a:cubicBezTo>
                  <a:cubicBezTo>
                    <a:pt x="9415" y="255"/>
                    <a:pt x="9061" y="691"/>
                    <a:pt x="8618" y="2476"/>
                  </a:cubicBezTo>
                  <a:cubicBezTo>
                    <a:pt x="8175" y="4262"/>
                    <a:pt x="7644" y="7397"/>
                    <a:pt x="7379" y="10446"/>
                  </a:cubicBezTo>
                  <a:cubicBezTo>
                    <a:pt x="7113" y="13494"/>
                    <a:pt x="7113" y="16455"/>
                    <a:pt x="7113" y="18197"/>
                  </a:cubicBezTo>
                  <a:cubicBezTo>
                    <a:pt x="7113" y="19939"/>
                    <a:pt x="7113" y="20462"/>
                    <a:pt x="6759" y="20854"/>
                  </a:cubicBezTo>
                  <a:cubicBezTo>
                    <a:pt x="6405" y="21246"/>
                    <a:pt x="5697" y="21507"/>
                    <a:pt x="5077" y="21420"/>
                  </a:cubicBezTo>
                  <a:cubicBezTo>
                    <a:pt x="4457" y="21333"/>
                    <a:pt x="3926" y="20897"/>
                    <a:pt x="3129" y="20113"/>
                  </a:cubicBezTo>
                  <a:cubicBezTo>
                    <a:pt x="2333" y="19330"/>
                    <a:pt x="1270" y="18197"/>
                    <a:pt x="651" y="17370"/>
                  </a:cubicBezTo>
                  <a:cubicBezTo>
                    <a:pt x="31" y="16542"/>
                    <a:pt x="-146" y="16020"/>
                    <a:pt x="120" y="15628"/>
                  </a:cubicBezTo>
                  <a:cubicBezTo>
                    <a:pt x="385" y="15236"/>
                    <a:pt x="1093" y="14975"/>
                    <a:pt x="3661" y="14801"/>
                  </a:cubicBezTo>
                  <a:cubicBezTo>
                    <a:pt x="6228" y="14626"/>
                    <a:pt x="10654" y="14539"/>
                    <a:pt x="13929" y="14452"/>
                  </a:cubicBezTo>
                  <a:cubicBezTo>
                    <a:pt x="17205" y="14365"/>
                    <a:pt x="19329" y="14278"/>
                    <a:pt x="21454" y="14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5294324" y="5386150"/>
              <a:ext cx="160326" cy="45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255" fill="norm" stroke="1" extrusionOk="0">
                  <a:moveTo>
                    <a:pt x="21248" y="1516"/>
                  </a:moveTo>
                  <a:cubicBezTo>
                    <a:pt x="20687" y="1025"/>
                    <a:pt x="20126" y="534"/>
                    <a:pt x="18864" y="240"/>
                  </a:cubicBezTo>
                  <a:cubicBezTo>
                    <a:pt x="17601" y="-55"/>
                    <a:pt x="15638" y="-153"/>
                    <a:pt x="13393" y="387"/>
                  </a:cubicBezTo>
                  <a:cubicBezTo>
                    <a:pt x="11149" y="927"/>
                    <a:pt x="8625" y="2105"/>
                    <a:pt x="6380" y="4216"/>
                  </a:cubicBezTo>
                  <a:cubicBezTo>
                    <a:pt x="4136" y="6327"/>
                    <a:pt x="2173" y="9371"/>
                    <a:pt x="1051" y="11972"/>
                  </a:cubicBezTo>
                  <a:cubicBezTo>
                    <a:pt x="-71" y="14574"/>
                    <a:pt x="-352" y="16734"/>
                    <a:pt x="490" y="18305"/>
                  </a:cubicBezTo>
                  <a:cubicBezTo>
                    <a:pt x="1331" y="19876"/>
                    <a:pt x="3295" y="20858"/>
                    <a:pt x="6380" y="21152"/>
                  </a:cubicBezTo>
                  <a:cubicBezTo>
                    <a:pt x="9466" y="21447"/>
                    <a:pt x="13674" y="21054"/>
                    <a:pt x="17882" y="20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5502023" y="5506800"/>
              <a:ext cx="185048" cy="52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59" fill="norm" stroke="1" extrusionOk="0">
                  <a:moveTo>
                    <a:pt x="9029" y="6209"/>
                  </a:moveTo>
                  <a:cubicBezTo>
                    <a:pt x="7589" y="6895"/>
                    <a:pt x="6149" y="7580"/>
                    <a:pt x="5069" y="9295"/>
                  </a:cubicBezTo>
                  <a:cubicBezTo>
                    <a:pt x="3989" y="11009"/>
                    <a:pt x="3269" y="13752"/>
                    <a:pt x="2669" y="15680"/>
                  </a:cubicBezTo>
                  <a:cubicBezTo>
                    <a:pt x="2069" y="17609"/>
                    <a:pt x="1589" y="18723"/>
                    <a:pt x="1109" y="19623"/>
                  </a:cubicBezTo>
                  <a:cubicBezTo>
                    <a:pt x="629" y="20523"/>
                    <a:pt x="149" y="21209"/>
                    <a:pt x="29" y="21337"/>
                  </a:cubicBezTo>
                  <a:cubicBezTo>
                    <a:pt x="-91" y="21466"/>
                    <a:pt x="149" y="21037"/>
                    <a:pt x="1109" y="19152"/>
                  </a:cubicBezTo>
                  <a:cubicBezTo>
                    <a:pt x="2069" y="17266"/>
                    <a:pt x="3749" y="13923"/>
                    <a:pt x="4829" y="11009"/>
                  </a:cubicBezTo>
                  <a:cubicBezTo>
                    <a:pt x="5909" y="8095"/>
                    <a:pt x="6389" y="5609"/>
                    <a:pt x="6749" y="4066"/>
                  </a:cubicBezTo>
                  <a:cubicBezTo>
                    <a:pt x="7109" y="2523"/>
                    <a:pt x="7349" y="1923"/>
                    <a:pt x="7709" y="1409"/>
                  </a:cubicBezTo>
                  <a:cubicBezTo>
                    <a:pt x="8069" y="895"/>
                    <a:pt x="8549" y="466"/>
                    <a:pt x="9389" y="209"/>
                  </a:cubicBezTo>
                  <a:cubicBezTo>
                    <a:pt x="10229" y="-48"/>
                    <a:pt x="11429" y="-134"/>
                    <a:pt x="13349" y="337"/>
                  </a:cubicBezTo>
                  <a:cubicBezTo>
                    <a:pt x="15269" y="809"/>
                    <a:pt x="17909" y="1837"/>
                    <a:pt x="19469" y="3209"/>
                  </a:cubicBezTo>
                  <a:cubicBezTo>
                    <a:pt x="21029" y="4580"/>
                    <a:pt x="21509" y="6295"/>
                    <a:pt x="20309" y="7837"/>
                  </a:cubicBezTo>
                  <a:cubicBezTo>
                    <a:pt x="19109" y="9380"/>
                    <a:pt x="16229" y="10752"/>
                    <a:pt x="14069" y="11480"/>
                  </a:cubicBezTo>
                  <a:cubicBezTo>
                    <a:pt x="11909" y="12209"/>
                    <a:pt x="10469" y="12295"/>
                    <a:pt x="9389" y="12166"/>
                  </a:cubicBezTo>
                  <a:cubicBezTo>
                    <a:pt x="8309" y="12037"/>
                    <a:pt x="7589" y="11695"/>
                    <a:pt x="6869" y="1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5746749" y="5384924"/>
              <a:ext cx="129232" cy="38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486" fill="norm" stroke="1" extrusionOk="0">
                  <a:moveTo>
                    <a:pt x="0" y="2221"/>
                  </a:moveTo>
                  <a:cubicBezTo>
                    <a:pt x="343" y="1521"/>
                    <a:pt x="686" y="820"/>
                    <a:pt x="1714" y="411"/>
                  </a:cubicBezTo>
                  <a:cubicBezTo>
                    <a:pt x="2743" y="3"/>
                    <a:pt x="4457" y="-114"/>
                    <a:pt x="5829" y="120"/>
                  </a:cubicBezTo>
                  <a:cubicBezTo>
                    <a:pt x="7200" y="353"/>
                    <a:pt x="8229" y="937"/>
                    <a:pt x="10800" y="2513"/>
                  </a:cubicBezTo>
                  <a:cubicBezTo>
                    <a:pt x="13371" y="4089"/>
                    <a:pt x="17486" y="6658"/>
                    <a:pt x="19543" y="8818"/>
                  </a:cubicBezTo>
                  <a:cubicBezTo>
                    <a:pt x="21600" y="10978"/>
                    <a:pt x="21600" y="12729"/>
                    <a:pt x="18000" y="14772"/>
                  </a:cubicBezTo>
                  <a:cubicBezTo>
                    <a:pt x="14400" y="16816"/>
                    <a:pt x="7200" y="19151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956299" y="573633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0" name="Drawing"/>
          <p:cNvGrpSpPr/>
          <p:nvPr/>
        </p:nvGrpSpPr>
        <p:grpSpPr>
          <a:xfrm>
            <a:off x="1181463" y="1420518"/>
            <a:ext cx="9641882" cy="7990183"/>
            <a:chOff x="0" y="0"/>
            <a:chExt cx="9641881" cy="7990181"/>
          </a:xfrm>
        </p:grpSpPr>
        <p:sp>
          <p:nvSpPr>
            <p:cNvPr id="966" name="Line"/>
            <p:cNvSpPr/>
            <p:nvPr/>
          </p:nvSpPr>
          <p:spPr>
            <a:xfrm>
              <a:off x="1272957" y="328788"/>
              <a:ext cx="180830" cy="606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17" fill="norm" stroke="1" extrusionOk="0">
                  <a:moveTo>
                    <a:pt x="21211" y="4600"/>
                  </a:moveTo>
                  <a:cubicBezTo>
                    <a:pt x="20714" y="3853"/>
                    <a:pt x="20218" y="3106"/>
                    <a:pt x="18108" y="2283"/>
                  </a:cubicBezTo>
                  <a:cubicBezTo>
                    <a:pt x="15997" y="1461"/>
                    <a:pt x="12273" y="564"/>
                    <a:pt x="9790" y="191"/>
                  </a:cubicBezTo>
                  <a:cubicBezTo>
                    <a:pt x="7308" y="-183"/>
                    <a:pt x="6066" y="-34"/>
                    <a:pt x="4452" y="863"/>
                  </a:cubicBezTo>
                  <a:cubicBezTo>
                    <a:pt x="2839" y="1760"/>
                    <a:pt x="852" y="3405"/>
                    <a:pt x="232" y="5310"/>
                  </a:cubicBezTo>
                  <a:cubicBezTo>
                    <a:pt x="-389" y="7216"/>
                    <a:pt x="356" y="9384"/>
                    <a:pt x="1101" y="11663"/>
                  </a:cubicBezTo>
                  <a:cubicBezTo>
                    <a:pt x="1845" y="13943"/>
                    <a:pt x="2590" y="16335"/>
                    <a:pt x="3087" y="17979"/>
                  </a:cubicBezTo>
                  <a:cubicBezTo>
                    <a:pt x="3583" y="19623"/>
                    <a:pt x="3832" y="20520"/>
                    <a:pt x="408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168036" y="674981"/>
              <a:ext cx="260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5" y="16364"/>
                    <a:pt x="2810" y="11127"/>
                    <a:pt x="6410" y="7527"/>
                  </a:cubicBezTo>
                  <a:cubicBezTo>
                    <a:pt x="10010" y="3927"/>
                    <a:pt x="15805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621866" y="401382"/>
              <a:ext cx="155771" cy="592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67" fill="norm" stroke="1" extrusionOk="0">
                  <a:moveTo>
                    <a:pt x="15147" y="2996"/>
                  </a:moveTo>
                  <a:cubicBezTo>
                    <a:pt x="15147" y="2615"/>
                    <a:pt x="15147" y="2233"/>
                    <a:pt x="15147" y="1737"/>
                  </a:cubicBezTo>
                  <a:cubicBezTo>
                    <a:pt x="15147" y="1241"/>
                    <a:pt x="15147" y="630"/>
                    <a:pt x="14427" y="287"/>
                  </a:cubicBezTo>
                  <a:cubicBezTo>
                    <a:pt x="13707" y="-57"/>
                    <a:pt x="12267" y="-133"/>
                    <a:pt x="10539" y="287"/>
                  </a:cubicBezTo>
                  <a:cubicBezTo>
                    <a:pt x="8811" y="707"/>
                    <a:pt x="6795" y="1622"/>
                    <a:pt x="4779" y="3492"/>
                  </a:cubicBezTo>
                  <a:cubicBezTo>
                    <a:pt x="2763" y="5362"/>
                    <a:pt x="747" y="8186"/>
                    <a:pt x="171" y="10743"/>
                  </a:cubicBezTo>
                  <a:cubicBezTo>
                    <a:pt x="-405" y="13300"/>
                    <a:pt x="459" y="15590"/>
                    <a:pt x="3051" y="17345"/>
                  </a:cubicBezTo>
                  <a:cubicBezTo>
                    <a:pt x="5643" y="19101"/>
                    <a:pt x="9963" y="20322"/>
                    <a:pt x="13275" y="20895"/>
                  </a:cubicBezTo>
                  <a:cubicBezTo>
                    <a:pt x="16587" y="21467"/>
                    <a:pt x="18891" y="21391"/>
                    <a:pt x="21195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963488" y="627795"/>
              <a:ext cx="157319" cy="53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958" fill="norm" stroke="1" extrusionOk="0">
                  <a:moveTo>
                    <a:pt x="1477" y="3111"/>
                  </a:moveTo>
                  <a:cubicBezTo>
                    <a:pt x="2046" y="5863"/>
                    <a:pt x="2614" y="8615"/>
                    <a:pt x="3040" y="11534"/>
                  </a:cubicBezTo>
                  <a:cubicBezTo>
                    <a:pt x="3467" y="14453"/>
                    <a:pt x="3751" y="17538"/>
                    <a:pt x="3893" y="19290"/>
                  </a:cubicBezTo>
                  <a:cubicBezTo>
                    <a:pt x="4035" y="21041"/>
                    <a:pt x="4035" y="21458"/>
                    <a:pt x="3609" y="20332"/>
                  </a:cubicBezTo>
                  <a:cubicBezTo>
                    <a:pt x="3183" y="19206"/>
                    <a:pt x="2330" y="16538"/>
                    <a:pt x="1477" y="14036"/>
                  </a:cubicBezTo>
                  <a:cubicBezTo>
                    <a:pt x="625" y="11534"/>
                    <a:pt x="-228" y="9199"/>
                    <a:pt x="56" y="6947"/>
                  </a:cubicBezTo>
                  <a:cubicBezTo>
                    <a:pt x="340" y="4695"/>
                    <a:pt x="1761" y="2527"/>
                    <a:pt x="3751" y="1317"/>
                  </a:cubicBezTo>
                  <a:cubicBezTo>
                    <a:pt x="5740" y="108"/>
                    <a:pt x="8298" y="-142"/>
                    <a:pt x="10856" y="66"/>
                  </a:cubicBezTo>
                  <a:cubicBezTo>
                    <a:pt x="13414" y="275"/>
                    <a:pt x="15972" y="942"/>
                    <a:pt x="17961" y="2360"/>
                  </a:cubicBezTo>
                  <a:cubicBezTo>
                    <a:pt x="19951" y="3778"/>
                    <a:pt x="21372" y="5946"/>
                    <a:pt x="21088" y="7405"/>
                  </a:cubicBezTo>
                  <a:cubicBezTo>
                    <a:pt x="20804" y="8865"/>
                    <a:pt x="18814" y="9616"/>
                    <a:pt x="16256" y="10033"/>
                  </a:cubicBezTo>
                  <a:cubicBezTo>
                    <a:pt x="13698" y="10450"/>
                    <a:pt x="10572" y="10533"/>
                    <a:pt x="8583" y="9949"/>
                  </a:cubicBezTo>
                  <a:cubicBezTo>
                    <a:pt x="6593" y="9365"/>
                    <a:pt x="5740" y="8114"/>
                    <a:pt x="4888" y="6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2317386" y="344781"/>
              <a:ext cx="57151" cy="7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1860"/>
                    <a:pt x="3200" y="3720"/>
                    <a:pt x="4400" y="5820"/>
                  </a:cubicBezTo>
                  <a:cubicBezTo>
                    <a:pt x="5600" y="7920"/>
                    <a:pt x="6400" y="10260"/>
                    <a:pt x="7200" y="12660"/>
                  </a:cubicBezTo>
                  <a:cubicBezTo>
                    <a:pt x="8000" y="15060"/>
                    <a:pt x="8800" y="17520"/>
                    <a:pt x="11200" y="19020"/>
                  </a:cubicBezTo>
                  <a:cubicBezTo>
                    <a:pt x="13600" y="20520"/>
                    <a:pt x="17600" y="210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2642938" y="586081"/>
              <a:ext cx="23699" cy="365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340" fill="norm" stroke="1" extrusionOk="0">
                  <a:moveTo>
                    <a:pt x="9353" y="0"/>
                  </a:moveTo>
                  <a:cubicBezTo>
                    <a:pt x="3953" y="1605"/>
                    <a:pt x="-1447" y="3209"/>
                    <a:pt x="353" y="6171"/>
                  </a:cubicBezTo>
                  <a:cubicBezTo>
                    <a:pt x="2153" y="9134"/>
                    <a:pt x="11153" y="13454"/>
                    <a:pt x="15653" y="16046"/>
                  </a:cubicBezTo>
                  <a:cubicBezTo>
                    <a:pt x="20153" y="18638"/>
                    <a:pt x="20153" y="19502"/>
                    <a:pt x="20153" y="20242"/>
                  </a:cubicBezTo>
                  <a:cubicBezTo>
                    <a:pt x="20153" y="20983"/>
                    <a:pt x="20153" y="21600"/>
                    <a:pt x="17453" y="21230"/>
                  </a:cubicBezTo>
                  <a:cubicBezTo>
                    <a:pt x="14753" y="20859"/>
                    <a:pt x="9353" y="19502"/>
                    <a:pt x="3953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622136" y="518937"/>
              <a:ext cx="230089" cy="41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376" fill="norm" stroke="1" extrusionOk="0">
                  <a:moveTo>
                    <a:pt x="578" y="6079"/>
                  </a:moveTo>
                  <a:cubicBezTo>
                    <a:pt x="195" y="4770"/>
                    <a:pt x="-187" y="3461"/>
                    <a:pt x="100" y="2316"/>
                  </a:cubicBezTo>
                  <a:cubicBezTo>
                    <a:pt x="386" y="1170"/>
                    <a:pt x="1342" y="188"/>
                    <a:pt x="3636" y="25"/>
                  </a:cubicBezTo>
                  <a:cubicBezTo>
                    <a:pt x="5930" y="-139"/>
                    <a:pt x="9562" y="516"/>
                    <a:pt x="12907" y="2370"/>
                  </a:cubicBezTo>
                  <a:cubicBezTo>
                    <a:pt x="16252" y="4225"/>
                    <a:pt x="19310" y="7279"/>
                    <a:pt x="20362" y="10061"/>
                  </a:cubicBezTo>
                  <a:cubicBezTo>
                    <a:pt x="21413" y="12843"/>
                    <a:pt x="20457" y="15352"/>
                    <a:pt x="17686" y="17206"/>
                  </a:cubicBezTo>
                  <a:cubicBezTo>
                    <a:pt x="14914" y="19061"/>
                    <a:pt x="10326" y="20261"/>
                    <a:pt x="7555" y="20861"/>
                  </a:cubicBezTo>
                  <a:cubicBezTo>
                    <a:pt x="4783" y="21461"/>
                    <a:pt x="3827" y="21461"/>
                    <a:pt x="3063" y="21243"/>
                  </a:cubicBezTo>
                  <a:cubicBezTo>
                    <a:pt x="2298" y="21025"/>
                    <a:pt x="1725" y="20588"/>
                    <a:pt x="1820" y="20206"/>
                  </a:cubicBezTo>
                  <a:cubicBezTo>
                    <a:pt x="1916" y="19825"/>
                    <a:pt x="2680" y="19497"/>
                    <a:pt x="3445" y="19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2920636" y="840081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3028586" y="501870"/>
              <a:ext cx="164973" cy="50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492" fill="norm" stroke="1" extrusionOk="0">
                  <a:moveTo>
                    <a:pt x="0" y="71"/>
                  </a:moveTo>
                  <a:cubicBezTo>
                    <a:pt x="1350" y="-19"/>
                    <a:pt x="2700" y="-108"/>
                    <a:pt x="4995" y="383"/>
                  </a:cubicBezTo>
                  <a:cubicBezTo>
                    <a:pt x="7290" y="874"/>
                    <a:pt x="10530" y="1945"/>
                    <a:pt x="13365" y="3641"/>
                  </a:cubicBezTo>
                  <a:cubicBezTo>
                    <a:pt x="16200" y="5337"/>
                    <a:pt x="18630" y="7657"/>
                    <a:pt x="19980" y="10067"/>
                  </a:cubicBezTo>
                  <a:cubicBezTo>
                    <a:pt x="21330" y="12477"/>
                    <a:pt x="21600" y="14976"/>
                    <a:pt x="19575" y="16895"/>
                  </a:cubicBezTo>
                  <a:cubicBezTo>
                    <a:pt x="17550" y="18814"/>
                    <a:pt x="13230" y="20153"/>
                    <a:pt x="891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3707104" y="560681"/>
              <a:ext cx="40733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54" fill="norm" stroke="1" extrusionOk="0">
                  <a:moveTo>
                    <a:pt x="18754" y="0"/>
                  </a:moveTo>
                  <a:cubicBezTo>
                    <a:pt x="18086" y="4524"/>
                    <a:pt x="17418" y="9049"/>
                    <a:pt x="15859" y="12697"/>
                  </a:cubicBezTo>
                  <a:cubicBezTo>
                    <a:pt x="14300" y="16346"/>
                    <a:pt x="11851" y="19119"/>
                    <a:pt x="9401" y="20359"/>
                  </a:cubicBezTo>
                  <a:cubicBezTo>
                    <a:pt x="6952" y="21600"/>
                    <a:pt x="4502" y="21308"/>
                    <a:pt x="2944" y="20432"/>
                  </a:cubicBezTo>
                  <a:cubicBezTo>
                    <a:pt x="1385" y="19557"/>
                    <a:pt x="717" y="18097"/>
                    <a:pt x="327" y="16784"/>
                  </a:cubicBezTo>
                  <a:cubicBezTo>
                    <a:pt x="-63" y="15470"/>
                    <a:pt x="-174" y="14303"/>
                    <a:pt x="383" y="13281"/>
                  </a:cubicBezTo>
                  <a:cubicBezTo>
                    <a:pt x="939" y="12259"/>
                    <a:pt x="2164" y="11384"/>
                    <a:pt x="4391" y="11311"/>
                  </a:cubicBezTo>
                  <a:cubicBezTo>
                    <a:pt x="6618" y="11238"/>
                    <a:pt x="9847" y="11968"/>
                    <a:pt x="12853" y="13792"/>
                  </a:cubicBezTo>
                  <a:cubicBezTo>
                    <a:pt x="15859" y="15616"/>
                    <a:pt x="18642" y="18535"/>
                    <a:pt x="21426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4816848" y="347005"/>
              <a:ext cx="231039" cy="57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63" fill="norm" stroke="1" extrusionOk="0">
                  <a:moveTo>
                    <a:pt x="21433" y="4190"/>
                  </a:moveTo>
                  <a:cubicBezTo>
                    <a:pt x="20451" y="3161"/>
                    <a:pt x="19469" y="2132"/>
                    <a:pt x="18488" y="1420"/>
                  </a:cubicBezTo>
                  <a:cubicBezTo>
                    <a:pt x="17506" y="708"/>
                    <a:pt x="16524" y="313"/>
                    <a:pt x="15542" y="115"/>
                  </a:cubicBezTo>
                  <a:cubicBezTo>
                    <a:pt x="14560" y="-83"/>
                    <a:pt x="13578" y="-83"/>
                    <a:pt x="12204" y="590"/>
                  </a:cubicBezTo>
                  <a:cubicBezTo>
                    <a:pt x="10829" y="1262"/>
                    <a:pt x="9062" y="2607"/>
                    <a:pt x="7884" y="4822"/>
                  </a:cubicBezTo>
                  <a:cubicBezTo>
                    <a:pt x="6706" y="7038"/>
                    <a:pt x="6117" y="10124"/>
                    <a:pt x="6117" y="12695"/>
                  </a:cubicBezTo>
                  <a:cubicBezTo>
                    <a:pt x="6117" y="15266"/>
                    <a:pt x="6706" y="17324"/>
                    <a:pt x="7197" y="18787"/>
                  </a:cubicBezTo>
                  <a:cubicBezTo>
                    <a:pt x="7688" y="20251"/>
                    <a:pt x="8080" y="21121"/>
                    <a:pt x="8080" y="21319"/>
                  </a:cubicBezTo>
                  <a:cubicBezTo>
                    <a:pt x="8080" y="21517"/>
                    <a:pt x="7688" y="21042"/>
                    <a:pt x="6509" y="19895"/>
                  </a:cubicBezTo>
                  <a:cubicBezTo>
                    <a:pt x="5331" y="18748"/>
                    <a:pt x="3368" y="16928"/>
                    <a:pt x="1993" y="15860"/>
                  </a:cubicBezTo>
                  <a:cubicBezTo>
                    <a:pt x="618" y="14792"/>
                    <a:pt x="-167" y="14475"/>
                    <a:pt x="29" y="14238"/>
                  </a:cubicBezTo>
                  <a:cubicBezTo>
                    <a:pt x="226" y="14001"/>
                    <a:pt x="1404" y="13842"/>
                    <a:pt x="5135" y="13684"/>
                  </a:cubicBezTo>
                  <a:cubicBezTo>
                    <a:pt x="8866" y="13526"/>
                    <a:pt x="15149" y="13368"/>
                    <a:pt x="21433" y="13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5167987" y="400733"/>
              <a:ext cx="152950" cy="50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11" fill="norm" stroke="1" extrusionOk="0">
                  <a:moveTo>
                    <a:pt x="21092" y="1401"/>
                  </a:moveTo>
                  <a:cubicBezTo>
                    <a:pt x="20216" y="951"/>
                    <a:pt x="19341" y="501"/>
                    <a:pt x="18173" y="231"/>
                  </a:cubicBezTo>
                  <a:cubicBezTo>
                    <a:pt x="17006" y="-39"/>
                    <a:pt x="15546" y="-129"/>
                    <a:pt x="13649" y="276"/>
                  </a:cubicBezTo>
                  <a:cubicBezTo>
                    <a:pt x="11751" y="681"/>
                    <a:pt x="9416" y="1581"/>
                    <a:pt x="7081" y="3336"/>
                  </a:cubicBezTo>
                  <a:cubicBezTo>
                    <a:pt x="4746" y="5091"/>
                    <a:pt x="2411" y="7701"/>
                    <a:pt x="1097" y="10401"/>
                  </a:cubicBezTo>
                  <a:cubicBezTo>
                    <a:pt x="-216" y="13101"/>
                    <a:pt x="-508" y="15891"/>
                    <a:pt x="1097" y="17781"/>
                  </a:cubicBezTo>
                  <a:cubicBezTo>
                    <a:pt x="2703" y="19671"/>
                    <a:pt x="6206" y="20661"/>
                    <a:pt x="9562" y="21066"/>
                  </a:cubicBezTo>
                  <a:cubicBezTo>
                    <a:pt x="12919" y="21471"/>
                    <a:pt x="16130" y="21291"/>
                    <a:pt x="19341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5422536" y="467973"/>
              <a:ext cx="181764" cy="35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99" fill="norm" stroke="1" extrusionOk="0">
                  <a:moveTo>
                    <a:pt x="4418" y="5183"/>
                  </a:moveTo>
                  <a:cubicBezTo>
                    <a:pt x="4418" y="10647"/>
                    <a:pt x="4418" y="16111"/>
                    <a:pt x="4050" y="17381"/>
                  </a:cubicBezTo>
                  <a:cubicBezTo>
                    <a:pt x="3682" y="18652"/>
                    <a:pt x="2945" y="15729"/>
                    <a:pt x="2700" y="12553"/>
                  </a:cubicBezTo>
                  <a:cubicBezTo>
                    <a:pt x="2455" y="9376"/>
                    <a:pt x="2700" y="5946"/>
                    <a:pt x="3191" y="3786"/>
                  </a:cubicBezTo>
                  <a:cubicBezTo>
                    <a:pt x="3682" y="1626"/>
                    <a:pt x="4418" y="736"/>
                    <a:pt x="5523" y="292"/>
                  </a:cubicBezTo>
                  <a:cubicBezTo>
                    <a:pt x="6627" y="-153"/>
                    <a:pt x="8100" y="-153"/>
                    <a:pt x="10432" y="736"/>
                  </a:cubicBezTo>
                  <a:cubicBezTo>
                    <a:pt x="12764" y="1626"/>
                    <a:pt x="15955" y="3405"/>
                    <a:pt x="18164" y="6073"/>
                  </a:cubicBezTo>
                  <a:cubicBezTo>
                    <a:pt x="20373" y="8741"/>
                    <a:pt x="21600" y="12299"/>
                    <a:pt x="20864" y="14903"/>
                  </a:cubicBezTo>
                  <a:cubicBezTo>
                    <a:pt x="20127" y="17508"/>
                    <a:pt x="17427" y="19160"/>
                    <a:pt x="14236" y="20113"/>
                  </a:cubicBezTo>
                  <a:cubicBezTo>
                    <a:pt x="11045" y="21066"/>
                    <a:pt x="7364" y="21320"/>
                    <a:pt x="4909" y="21383"/>
                  </a:cubicBezTo>
                  <a:cubicBezTo>
                    <a:pt x="2455" y="21447"/>
                    <a:pt x="1227" y="21320"/>
                    <a:pt x="614" y="20939"/>
                  </a:cubicBezTo>
                  <a:cubicBezTo>
                    <a:pt x="0" y="20558"/>
                    <a:pt x="0" y="19922"/>
                    <a:pt x="0" y="19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5682886" y="776581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5854336" y="414631"/>
              <a:ext cx="50801" cy="78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916"/>
                    <a:pt x="14400" y="3832"/>
                    <a:pt x="11700" y="5777"/>
                  </a:cubicBezTo>
                  <a:cubicBezTo>
                    <a:pt x="9000" y="7723"/>
                    <a:pt x="7200" y="9697"/>
                    <a:pt x="5400" y="11555"/>
                  </a:cubicBezTo>
                  <a:cubicBezTo>
                    <a:pt x="3600" y="13413"/>
                    <a:pt x="1800" y="15155"/>
                    <a:pt x="900" y="16810"/>
                  </a:cubicBezTo>
                  <a:cubicBezTo>
                    <a:pt x="0" y="18465"/>
                    <a:pt x="0" y="200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5987686" y="776581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17"/>
                    <a:pt x="7200" y="9834"/>
                    <a:pt x="3600" y="13434"/>
                  </a:cubicBezTo>
                  <a:cubicBezTo>
                    <a:pt x="0" y="17034"/>
                    <a:pt x="0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5981336" y="571480"/>
              <a:ext cx="146199" cy="18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054" fill="norm" stroke="1" extrusionOk="0">
                  <a:moveTo>
                    <a:pt x="4563" y="12456"/>
                  </a:moveTo>
                  <a:cubicBezTo>
                    <a:pt x="4259" y="9336"/>
                    <a:pt x="3955" y="6216"/>
                    <a:pt x="4107" y="4056"/>
                  </a:cubicBezTo>
                  <a:cubicBezTo>
                    <a:pt x="4259" y="1896"/>
                    <a:pt x="4868" y="696"/>
                    <a:pt x="5932" y="216"/>
                  </a:cubicBezTo>
                  <a:cubicBezTo>
                    <a:pt x="6997" y="-264"/>
                    <a:pt x="8518" y="-24"/>
                    <a:pt x="11104" y="1776"/>
                  </a:cubicBezTo>
                  <a:cubicBezTo>
                    <a:pt x="13690" y="3576"/>
                    <a:pt x="17341" y="6936"/>
                    <a:pt x="19318" y="9816"/>
                  </a:cubicBezTo>
                  <a:cubicBezTo>
                    <a:pt x="21296" y="12696"/>
                    <a:pt x="21600" y="15096"/>
                    <a:pt x="19927" y="17016"/>
                  </a:cubicBezTo>
                  <a:cubicBezTo>
                    <a:pt x="18254" y="18936"/>
                    <a:pt x="14603" y="20376"/>
                    <a:pt x="10952" y="20856"/>
                  </a:cubicBezTo>
                  <a:cubicBezTo>
                    <a:pt x="7301" y="21336"/>
                    <a:pt x="3651" y="20856"/>
                    <a:pt x="0" y="20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6203586" y="389180"/>
              <a:ext cx="97696" cy="495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10" fill="norm" stroke="1" extrusionOk="0">
                  <a:moveTo>
                    <a:pt x="4136" y="278"/>
                  </a:moveTo>
                  <a:cubicBezTo>
                    <a:pt x="6434" y="94"/>
                    <a:pt x="8732" y="-90"/>
                    <a:pt x="10570" y="48"/>
                  </a:cubicBezTo>
                  <a:cubicBezTo>
                    <a:pt x="12409" y="186"/>
                    <a:pt x="13787" y="645"/>
                    <a:pt x="15855" y="2392"/>
                  </a:cubicBezTo>
                  <a:cubicBezTo>
                    <a:pt x="17923" y="4138"/>
                    <a:pt x="20681" y="7171"/>
                    <a:pt x="21140" y="10067"/>
                  </a:cubicBezTo>
                  <a:cubicBezTo>
                    <a:pt x="21600" y="12962"/>
                    <a:pt x="19762" y="15719"/>
                    <a:pt x="17694" y="17558"/>
                  </a:cubicBezTo>
                  <a:cubicBezTo>
                    <a:pt x="15626" y="19396"/>
                    <a:pt x="13328" y="20315"/>
                    <a:pt x="10340" y="20821"/>
                  </a:cubicBezTo>
                  <a:cubicBezTo>
                    <a:pt x="7353" y="21326"/>
                    <a:pt x="3677" y="21418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6025786" y="678066"/>
              <a:ext cx="21729" cy="13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448" fill="norm" stroke="1" extrusionOk="0">
                  <a:moveTo>
                    <a:pt x="0" y="2506"/>
                  </a:moveTo>
                  <a:cubicBezTo>
                    <a:pt x="7855" y="1177"/>
                    <a:pt x="15709" y="-152"/>
                    <a:pt x="18655" y="14"/>
                  </a:cubicBezTo>
                  <a:cubicBezTo>
                    <a:pt x="21600" y="180"/>
                    <a:pt x="19636" y="1842"/>
                    <a:pt x="17673" y="5663"/>
                  </a:cubicBezTo>
                  <a:cubicBezTo>
                    <a:pt x="15709" y="9485"/>
                    <a:pt x="13745" y="15466"/>
                    <a:pt x="11782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6451236" y="70673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6989257" y="319941"/>
              <a:ext cx="166830" cy="57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00" fill="norm" stroke="1" extrusionOk="0">
                  <a:moveTo>
                    <a:pt x="21281" y="3053"/>
                  </a:moveTo>
                  <a:cubicBezTo>
                    <a:pt x="19121" y="2107"/>
                    <a:pt x="16961" y="1161"/>
                    <a:pt x="15206" y="609"/>
                  </a:cubicBezTo>
                  <a:cubicBezTo>
                    <a:pt x="13451" y="58"/>
                    <a:pt x="12101" y="-100"/>
                    <a:pt x="10751" y="58"/>
                  </a:cubicBezTo>
                  <a:cubicBezTo>
                    <a:pt x="9401" y="215"/>
                    <a:pt x="8051" y="688"/>
                    <a:pt x="6161" y="2028"/>
                  </a:cubicBezTo>
                  <a:cubicBezTo>
                    <a:pt x="4271" y="3369"/>
                    <a:pt x="1841" y="5576"/>
                    <a:pt x="761" y="7862"/>
                  </a:cubicBezTo>
                  <a:cubicBezTo>
                    <a:pt x="-319" y="10148"/>
                    <a:pt x="-49" y="12513"/>
                    <a:pt x="356" y="14799"/>
                  </a:cubicBezTo>
                  <a:cubicBezTo>
                    <a:pt x="761" y="17085"/>
                    <a:pt x="1301" y="19293"/>
                    <a:pt x="1841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6921136" y="681331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8000"/>
                    <a:pt x="626" y="14400"/>
                    <a:pt x="4226" y="10800"/>
                  </a:cubicBezTo>
                  <a:cubicBezTo>
                    <a:pt x="7826" y="7200"/>
                    <a:pt x="1471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7333886" y="432966"/>
              <a:ext cx="152401" cy="45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1240"/>
                  </a:moveTo>
                  <a:cubicBezTo>
                    <a:pt x="20700" y="838"/>
                    <a:pt x="19800" y="436"/>
                    <a:pt x="18600" y="185"/>
                  </a:cubicBezTo>
                  <a:cubicBezTo>
                    <a:pt x="17400" y="-67"/>
                    <a:pt x="15900" y="-167"/>
                    <a:pt x="13350" y="586"/>
                  </a:cubicBezTo>
                  <a:cubicBezTo>
                    <a:pt x="10800" y="1340"/>
                    <a:pt x="7200" y="2947"/>
                    <a:pt x="4500" y="5459"/>
                  </a:cubicBezTo>
                  <a:cubicBezTo>
                    <a:pt x="1800" y="7971"/>
                    <a:pt x="0" y="11386"/>
                    <a:pt x="0" y="14099"/>
                  </a:cubicBezTo>
                  <a:cubicBezTo>
                    <a:pt x="0" y="16812"/>
                    <a:pt x="1800" y="18821"/>
                    <a:pt x="3450" y="19926"/>
                  </a:cubicBezTo>
                  <a:cubicBezTo>
                    <a:pt x="5100" y="21031"/>
                    <a:pt x="6600" y="21232"/>
                    <a:pt x="810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7525028" y="571480"/>
              <a:ext cx="163088" cy="54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469" fill="norm" stroke="1" extrusionOk="0">
                  <a:moveTo>
                    <a:pt x="8828" y="3813"/>
                  </a:moveTo>
                  <a:cubicBezTo>
                    <a:pt x="7748" y="5142"/>
                    <a:pt x="6668" y="6471"/>
                    <a:pt x="5993" y="8548"/>
                  </a:cubicBezTo>
                  <a:cubicBezTo>
                    <a:pt x="5318" y="10625"/>
                    <a:pt x="5048" y="13450"/>
                    <a:pt x="4508" y="15526"/>
                  </a:cubicBezTo>
                  <a:cubicBezTo>
                    <a:pt x="3968" y="17603"/>
                    <a:pt x="3158" y="18933"/>
                    <a:pt x="2348" y="19888"/>
                  </a:cubicBezTo>
                  <a:cubicBezTo>
                    <a:pt x="1538" y="20843"/>
                    <a:pt x="728" y="21425"/>
                    <a:pt x="323" y="21466"/>
                  </a:cubicBezTo>
                  <a:cubicBezTo>
                    <a:pt x="-82" y="21508"/>
                    <a:pt x="-82" y="21010"/>
                    <a:pt x="188" y="19265"/>
                  </a:cubicBezTo>
                  <a:cubicBezTo>
                    <a:pt x="458" y="17520"/>
                    <a:pt x="998" y="14530"/>
                    <a:pt x="2078" y="11705"/>
                  </a:cubicBezTo>
                  <a:cubicBezTo>
                    <a:pt x="3158" y="8880"/>
                    <a:pt x="4778" y="6222"/>
                    <a:pt x="6668" y="4311"/>
                  </a:cubicBezTo>
                  <a:cubicBezTo>
                    <a:pt x="8558" y="2400"/>
                    <a:pt x="10718" y="1237"/>
                    <a:pt x="12473" y="614"/>
                  </a:cubicBezTo>
                  <a:cubicBezTo>
                    <a:pt x="14228" y="-9"/>
                    <a:pt x="15578" y="-92"/>
                    <a:pt x="16658" y="74"/>
                  </a:cubicBezTo>
                  <a:cubicBezTo>
                    <a:pt x="17738" y="240"/>
                    <a:pt x="18548" y="656"/>
                    <a:pt x="19493" y="1943"/>
                  </a:cubicBezTo>
                  <a:cubicBezTo>
                    <a:pt x="20438" y="3231"/>
                    <a:pt x="21518" y="5391"/>
                    <a:pt x="20168" y="7136"/>
                  </a:cubicBezTo>
                  <a:cubicBezTo>
                    <a:pt x="18818" y="8880"/>
                    <a:pt x="15038" y="10210"/>
                    <a:pt x="12473" y="10916"/>
                  </a:cubicBezTo>
                  <a:cubicBezTo>
                    <a:pt x="9908" y="11622"/>
                    <a:pt x="8558" y="11705"/>
                    <a:pt x="7208" y="11414"/>
                  </a:cubicBezTo>
                  <a:cubicBezTo>
                    <a:pt x="5858" y="11123"/>
                    <a:pt x="4508" y="10459"/>
                    <a:pt x="3158" y="9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7721236" y="446381"/>
              <a:ext cx="11618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600" fill="norm" stroke="1" extrusionOk="0">
                  <a:moveTo>
                    <a:pt x="7958" y="0"/>
                  </a:moveTo>
                  <a:cubicBezTo>
                    <a:pt x="9853" y="0"/>
                    <a:pt x="11747" y="0"/>
                    <a:pt x="13642" y="470"/>
                  </a:cubicBezTo>
                  <a:cubicBezTo>
                    <a:pt x="15537" y="939"/>
                    <a:pt x="17432" y="1878"/>
                    <a:pt x="18947" y="4070"/>
                  </a:cubicBezTo>
                  <a:cubicBezTo>
                    <a:pt x="20463" y="6261"/>
                    <a:pt x="21600" y="9704"/>
                    <a:pt x="20084" y="12522"/>
                  </a:cubicBezTo>
                  <a:cubicBezTo>
                    <a:pt x="18568" y="15339"/>
                    <a:pt x="14400" y="17530"/>
                    <a:pt x="10611" y="18939"/>
                  </a:cubicBezTo>
                  <a:cubicBezTo>
                    <a:pt x="6821" y="20348"/>
                    <a:pt x="3411" y="20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7860936" y="87818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4825636" y="1145244"/>
              <a:ext cx="1371601" cy="8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367" y="19290"/>
                    <a:pt x="733" y="17074"/>
                    <a:pt x="1567" y="15136"/>
                  </a:cubicBezTo>
                  <a:cubicBezTo>
                    <a:pt x="2400" y="13197"/>
                    <a:pt x="3700" y="11536"/>
                    <a:pt x="4917" y="10151"/>
                  </a:cubicBezTo>
                  <a:cubicBezTo>
                    <a:pt x="6133" y="8767"/>
                    <a:pt x="7267" y="7659"/>
                    <a:pt x="8450" y="6828"/>
                  </a:cubicBezTo>
                  <a:cubicBezTo>
                    <a:pt x="9633" y="5997"/>
                    <a:pt x="10867" y="5443"/>
                    <a:pt x="12100" y="4890"/>
                  </a:cubicBezTo>
                  <a:cubicBezTo>
                    <a:pt x="13333" y="4336"/>
                    <a:pt x="14567" y="3782"/>
                    <a:pt x="15367" y="3228"/>
                  </a:cubicBezTo>
                  <a:cubicBezTo>
                    <a:pt x="16167" y="2674"/>
                    <a:pt x="16533" y="2120"/>
                    <a:pt x="16817" y="1567"/>
                  </a:cubicBezTo>
                  <a:cubicBezTo>
                    <a:pt x="17100" y="1013"/>
                    <a:pt x="17300" y="459"/>
                    <a:pt x="17267" y="182"/>
                  </a:cubicBezTo>
                  <a:cubicBezTo>
                    <a:pt x="17233" y="-95"/>
                    <a:pt x="16967" y="-95"/>
                    <a:pt x="16217" y="459"/>
                  </a:cubicBezTo>
                  <a:cubicBezTo>
                    <a:pt x="15467" y="1013"/>
                    <a:pt x="14233" y="2120"/>
                    <a:pt x="12950" y="3505"/>
                  </a:cubicBezTo>
                  <a:cubicBezTo>
                    <a:pt x="11667" y="4890"/>
                    <a:pt x="10333" y="6551"/>
                    <a:pt x="9017" y="7936"/>
                  </a:cubicBezTo>
                  <a:cubicBezTo>
                    <a:pt x="7700" y="9320"/>
                    <a:pt x="6400" y="10428"/>
                    <a:pt x="5200" y="11536"/>
                  </a:cubicBezTo>
                  <a:cubicBezTo>
                    <a:pt x="4000" y="12643"/>
                    <a:pt x="2900" y="13751"/>
                    <a:pt x="2167" y="14582"/>
                  </a:cubicBezTo>
                  <a:cubicBezTo>
                    <a:pt x="1433" y="15413"/>
                    <a:pt x="1067" y="15967"/>
                    <a:pt x="800" y="16520"/>
                  </a:cubicBezTo>
                  <a:cubicBezTo>
                    <a:pt x="533" y="17074"/>
                    <a:pt x="367" y="17628"/>
                    <a:pt x="417" y="17905"/>
                  </a:cubicBezTo>
                  <a:cubicBezTo>
                    <a:pt x="467" y="18182"/>
                    <a:pt x="733" y="18182"/>
                    <a:pt x="1467" y="16797"/>
                  </a:cubicBezTo>
                  <a:cubicBezTo>
                    <a:pt x="2200" y="15413"/>
                    <a:pt x="3400" y="12643"/>
                    <a:pt x="4733" y="10428"/>
                  </a:cubicBezTo>
                  <a:cubicBezTo>
                    <a:pt x="6067" y="8213"/>
                    <a:pt x="7533" y="6551"/>
                    <a:pt x="8967" y="5443"/>
                  </a:cubicBezTo>
                  <a:cubicBezTo>
                    <a:pt x="10400" y="4336"/>
                    <a:pt x="11800" y="3782"/>
                    <a:pt x="13117" y="3782"/>
                  </a:cubicBezTo>
                  <a:cubicBezTo>
                    <a:pt x="14433" y="3782"/>
                    <a:pt x="15667" y="4336"/>
                    <a:pt x="16400" y="4890"/>
                  </a:cubicBezTo>
                  <a:cubicBezTo>
                    <a:pt x="17133" y="5443"/>
                    <a:pt x="17367" y="5997"/>
                    <a:pt x="17583" y="6274"/>
                  </a:cubicBezTo>
                  <a:cubicBezTo>
                    <a:pt x="17800" y="6551"/>
                    <a:pt x="18000" y="6551"/>
                    <a:pt x="18000" y="6828"/>
                  </a:cubicBezTo>
                  <a:cubicBezTo>
                    <a:pt x="18000" y="7105"/>
                    <a:pt x="17800" y="7659"/>
                    <a:pt x="17033" y="7936"/>
                  </a:cubicBezTo>
                  <a:cubicBezTo>
                    <a:pt x="16267" y="8213"/>
                    <a:pt x="14933" y="8213"/>
                    <a:pt x="13700" y="8490"/>
                  </a:cubicBezTo>
                  <a:cubicBezTo>
                    <a:pt x="12467" y="8767"/>
                    <a:pt x="11333" y="9320"/>
                    <a:pt x="10167" y="10151"/>
                  </a:cubicBezTo>
                  <a:cubicBezTo>
                    <a:pt x="9000" y="10982"/>
                    <a:pt x="7800" y="12090"/>
                    <a:pt x="6700" y="13474"/>
                  </a:cubicBezTo>
                  <a:cubicBezTo>
                    <a:pt x="5600" y="14859"/>
                    <a:pt x="4600" y="16520"/>
                    <a:pt x="4383" y="16797"/>
                  </a:cubicBezTo>
                  <a:cubicBezTo>
                    <a:pt x="4167" y="17074"/>
                    <a:pt x="4733" y="15967"/>
                    <a:pt x="5633" y="14582"/>
                  </a:cubicBezTo>
                  <a:cubicBezTo>
                    <a:pt x="6533" y="13197"/>
                    <a:pt x="7767" y="11536"/>
                    <a:pt x="8967" y="10151"/>
                  </a:cubicBezTo>
                  <a:cubicBezTo>
                    <a:pt x="10167" y="8767"/>
                    <a:pt x="11333" y="7659"/>
                    <a:pt x="12533" y="6828"/>
                  </a:cubicBezTo>
                  <a:cubicBezTo>
                    <a:pt x="13733" y="5997"/>
                    <a:pt x="14967" y="5443"/>
                    <a:pt x="16267" y="5167"/>
                  </a:cubicBezTo>
                  <a:cubicBezTo>
                    <a:pt x="17567" y="4890"/>
                    <a:pt x="18933" y="4890"/>
                    <a:pt x="19833" y="4890"/>
                  </a:cubicBezTo>
                  <a:cubicBezTo>
                    <a:pt x="20733" y="4890"/>
                    <a:pt x="21167" y="4890"/>
                    <a:pt x="21600" y="4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729398" y="0"/>
              <a:ext cx="2791476" cy="1493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51" fill="norm" stroke="1" extrusionOk="0">
                  <a:moveTo>
                    <a:pt x="11228" y="944"/>
                  </a:moveTo>
                  <a:cubicBezTo>
                    <a:pt x="11081" y="821"/>
                    <a:pt x="10934" y="699"/>
                    <a:pt x="10615" y="546"/>
                  </a:cubicBezTo>
                  <a:cubicBezTo>
                    <a:pt x="10297" y="394"/>
                    <a:pt x="9807" y="210"/>
                    <a:pt x="9243" y="103"/>
                  </a:cubicBezTo>
                  <a:cubicBezTo>
                    <a:pt x="8679" y="-3"/>
                    <a:pt x="8042" y="-34"/>
                    <a:pt x="7405" y="42"/>
                  </a:cubicBezTo>
                  <a:cubicBezTo>
                    <a:pt x="6768" y="119"/>
                    <a:pt x="6130" y="302"/>
                    <a:pt x="5485" y="592"/>
                  </a:cubicBezTo>
                  <a:cubicBezTo>
                    <a:pt x="4840" y="883"/>
                    <a:pt x="4186" y="1280"/>
                    <a:pt x="3614" y="1723"/>
                  </a:cubicBezTo>
                  <a:cubicBezTo>
                    <a:pt x="3042" y="2166"/>
                    <a:pt x="2552" y="2655"/>
                    <a:pt x="2103" y="3342"/>
                  </a:cubicBezTo>
                  <a:cubicBezTo>
                    <a:pt x="1654" y="4029"/>
                    <a:pt x="1245" y="4915"/>
                    <a:pt x="926" y="5847"/>
                  </a:cubicBezTo>
                  <a:cubicBezTo>
                    <a:pt x="608" y="6779"/>
                    <a:pt x="379" y="7757"/>
                    <a:pt x="232" y="8750"/>
                  </a:cubicBezTo>
                  <a:cubicBezTo>
                    <a:pt x="85" y="9743"/>
                    <a:pt x="20" y="10751"/>
                    <a:pt x="3" y="11728"/>
                  </a:cubicBezTo>
                  <a:cubicBezTo>
                    <a:pt x="-13" y="12706"/>
                    <a:pt x="20" y="13653"/>
                    <a:pt x="183" y="14524"/>
                  </a:cubicBezTo>
                  <a:cubicBezTo>
                    <a:pt x="346" y="15395"/>
                    <a:pt x="641" y="16189"/>
                    <a:pt x="967" y="16830"/>
                  </a:cubicBezTo>
                  <a:cubicBezTo>
                    <a:pt x="1294" y="17472"/>
                    <a:pt x="1654" y="17961"/>
                    <a:pt x="2144" y="18373"/>
                  </a:cubicBezTo>
                  <a:cubicBezTo>
                    <a:pt x="2634" y="18786"/>
                    <a:pt x="3255" y="19122"/>
                    <a:pt x="3876" y="19397"/>
                  </a:cubicBezTo>
                  <a:cubicBezTo>
                    <a:pt x="4497" y="19672"/>
                    <a:pt x="5117" y="19886"/>
                    <a:pt x="5722" y="20069"/>
                  </a:cubicBezTo>
                  <a:cubicBezTo>
                    <a:pt x="6326" y="20252"/>
                    <a:pt x="6915" y="20405"/>
                    <a:pt x="7552" y="20588"/>
                  </a:cubicBezTo>
                  <a:cubicBezTo>
                    <a:pt x="8189" y="20772"/>
                    <a:pt x="8875" y="20986"/>
                    <a:pt x="9521" y="21154"/>
                  </a:cubicBezTo>
                  <a:cubicBezTo>
                    <a:pt x="10166" y="21322"/>
                    <a:pt x="10771" y="21444"/>
                    <a:pt x="11383" y="21505"/>
                  </a:cubicBezTo>
                  <a:cubicBezTo>
                    <a:pt x="11996" y="21566"/>
                    <a:pt x="12617" y="21566"/>
                    <a:pt x="13213" y="21505"/>
                  </a:cubicBezTo>
                  <a:cubicBezTo>
                    <a:pt x="13810" y="21444"/>
                    <a:pt x="14382" y="21322"/>
                    <a:pt x="14945" y="21169"/>
                  </a:cubicBezTo>
                  <a:cubicBezTo>
                    <a:pt x="15509" y="21016"/>
                    <a:pt x="16064" y="20833"/>
                    <a:pt x="16595" y="20588"/>
                  </a:cubicBezTo>
                  <a:cubicBezTo>
                    <a:pt x="17126" y="20344"/>
                    <a:pt x="17633" y="20038"/>
                    <a:pt x="18180" y="19550"/>
                  </a:cubicBezTo>
                  <a:cubicBezTo>
                    <a:pt x="18728" y="19061"/>
                    <a:pt x="19316" y="18389"/>
                    <a:pt x="19757" y="17762"/>
                  </a:cubicBezTo>
                  <a:cubicBezTo>
                    <a:pt x="20198" y="17136"/>
                    <a:pt x="20492" y="16556"/>
                    <a:pt x="20762" y="15838"/>
                  </a:cubicBezTo>
                  <a:cubicBezTo>
                    <a:pt x="21031" y="15120"/>
                    <a:pt x="21277" y="14264"/>
                    <a:pt x="21415" y="13393"/>
                  </a:cubicBezTo>
                  <a:cubicBezTo>
                    <a:pt x="21554" y="12523"/>
                    <a:pt x="21587" y="11637"/>
                    <a:pt x="21497" y="10690"/>
                  </a:cubicBezTo>
                  <a:cubicBezTo>
                    <a:pt x="21407" y="9743"/>
                    <a:pt x="21195" y="8734"/>
                    <a:pt x="20909" y="7787"/>
                  </a:cubicBezTo>
                  <a:cubicBezTo>
                    <a:pt x="20623" y="6840"/>
                    <a:pt x="20264" y="5954"/>
                    <a:pt x="19822" y="5129"/>
                  </a:cubicBezTo>
                  <a:cubicBezTo>
                    <a:pt x="19381" y="4304"/>
                    <a:pt x="18858" y="3541"/>
                    <a:pt x="18311" y="2914"/>
                  </a:cubicBezTo>
                  <a:cubicBezTo>
                    <a:pt x="17764" y="2288"/>
                    <a:pt x="17192" y="1799"/>
                    <a:pt x="16620" y="1432"/>
                  </a:cubicBezTo>
                  <a:cubicBezTo>
                    <a:pt x="16048" y="1066"/>
                    <a:pt x="15476" y="821"/>
                    <a:pt x="14855" y="608"/>
                  </a:cubicBezTo>
                  <a:cubicBezTo>
                    <a:pt x="14235" y="394"/>
                    <a:pt x="13565" y="210"/>
                    <a:pt x="12903" y="103"/>
                  </a:cubicBezTo>
                  <a:cubicBezTo>
                    <a:pt x="12241" y="-3"/>
                    <a:pt x="11588" y="-34"/>
                    <a:pt x="10942" y="103"/>
                  </a:cubicBezTo>
                  <a:cubicBezTo>
                    <a:pt x="10297" y="241"/>
                    <a:pt x="9660" y="546"/>
                    <a:pt x="9055" y="1066"/>
                  </a:cubicBezTo>
                  <a:cubicBezTo>
                    <a:pt x="8451" y="1585"/>
                    <a:pt x="7879" y="2318"/>
                    <a:pt x="7519" y="2823"/>
                  </a:cubicBezTo>
                  <a:cubicBezTo>
                    <a:pt x="7160" y="3327"/>
                    <a:pt x="7013" y="3602"/>
                    <a:pt x="6866" y="38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206136" y="1898162"/>
              <a:ext cx="228569" cy="725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18" fill="norm" stroke="1" extrusionOk="0">
                  <a:moveTo>
                    <a:pt x="0" y="9539"/>
                  </a:moveTo>
                  <a:cubicBezTo>
                    <a:pt x="1767" y="11581"/>
                    <a:pt x="3535" y="13624"/>
                    <a:pt x="4615" y="15480"/>
                  </a:cubicBezTo>
                  <a:cubicBezTo>
                    <a:pt x="5695" y="17337"/>
                    <a:pt x="6087" y="19008"/>
                    <a:pt x="6284" y="20029"/>
                  </a:cubicBezTo>
                  <a:cubicBezTo>
                    <a:pt x="6480" y="21051"/>
                    <a:pt x="6480" y="21422"/>
                    <a:pt x="6284" y="21113"/>
                  </a:cubicBezTo>
                  <a:cubicBezTo>
                    <a:pt x="6087" y="20803"/>
                    <a:pt x="5695" y="19813"/>
                    <a:pt x="5007" y="18111"/>
                  </a:cubicBezTo>
                  <a:cubicBezTo>
                    <a:pt x="4320" y="16409"/>
                    <a:pt x="3338" y="13995"/>
                    <a:pt x="2847" y="11581"/>
                  </a:cubicBezTo>
                  <a:cubicBezTo>
                    <a:pt x="2356" y="9168"/>
                    <a:pt x="2356" y="6754"/>
                    <a:pt x="3044" y="4897"/>
                  </a:cubicBezTo>
                  <a:cubicBezTo>
                    <a:pt x="3731" y="3040"/>
                    <a:pt x="5105" y="1741"/>
                    <a:pt x="7462" y="936"/>
                  </a:cubicBezTo>
                  <a:cubicBezTo>
                    <a:pt x="9818" y="131"/>
                    <a:pt x="13156" y="-178"/>
                    <a:pt x="15807" y="101"/>
                  </a:cubicBezTo>
                  <a:cubicBezTo>
                    <a:pt x="18458" y="379"/>
                    <a:pt x="20422" y="1245"/>
                    <a:pt x="21011" y="2174"/>
                  </a:cubicBezTo>
                  <a:cubicBezTo>
                    <a:pt x="21600" y="3102"/>
                    <a:pt x="20815" y="4092"/>
                    <a:pt x="19047" y="4959"/>
                  </a:cubicBezTo>
                  <a:cubicBezTo>
                    <a:pt x="17280" y="5825"/>
                    <a:pt x="14531" y="6568"/>
                    <a:pt x="12567" y="7001"/>
                  </a:cubicBezTo>
                  <a:cubicBezTo>
                    <a:pt x="10604" y="7435"/>
                    <a:pt x="9425" y="7558"/>
                    <a:pt x="8247" y="7620"/>
                  </a:cubicBezTo>
                  <a:cubicBezTo>
                    <a:pt x="7069" y="7682"/>
                    <a:pt x="5891" y="7682"/>
                    <a:pt x="5400" y="7527"/>
                  </a:cubicBezTo>
                  <a:cubicBezTo>
                    <a:pt x="4909" y="7373"/>
                    <a:pt x="5105" y="7063"/>
                    <a:pt x="5302" y="67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504071" y="1912230"/>
              <a:ext cx="145765" cy="214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1" h="20654" fill="norm" stroke="1" extrusionOk="0">
                  <a:moveTo>
                    <a:pt x="13206" y="3764"/>
                  </a:moveTo>
                  <a:cubicBezTo>
                    <a:pt x="12038" y="3153"/>
                    <a:pt x="10871" y="2542"/>
                    <a:pt x="8827" y="2746"/>
                  </a:cubicBezTo>
                  <a:cubicBezTo>
                    <a:pt x="6784" y="2949"/>
                    <a:pt x="3865" y="3968"/>
                    <a:pt x="1968" y="6515"/>
                  </a:cubicBezTo>
                  <a:cubicBezTo>
                    <a:pt x="71" y="9063"/>
                    <a:pt x="-805" y="13138"/>
                    <a:pt x="946" y="16195"/>
                  </a:cubicBezTo>
                  <a:cubicBezTo>
                    <a:pt x="2698" y="19251"/>
                    <a:pt x="7076" y="21289"/>
                    <a:pt x="11017" y="20474"/>
                  </a:cubicBezTo>
                  <a:cubicBezTo>
                    <a:pt x="14957" y="19659"/>
                    <a:pt x="18460" y="15991"/>
                    <a:pt x="19627" y="12119"/>
                  </a:cubicBezTo>
                  <a:cubicBezTo>
                    <a:pt x="20795" y="8247"/>
                    <a:pt x="19627" y="4172"/>
                    <a:pt x="18022" y="2032"/>
                  </a:cubicBezTo>
                  <a:cubicBezTo>
                    <a:pt x="16417" y="-107"/>
                    <a:pt x="14373" y="-311"/>
                    <a:pt x="13206" y="300"/>
                  </a:cubicBezTo>
                  <a:cubicBezTo>
                    <a:pt x="12038" y="912"/>
                    <a:pt x="11746" y="2338"/>
                    <a:pt x="11454" y="3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750355" y="1865368"/>
              <a:ext cx="92520" cy="27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8" h="21384" fill="norm" stroke="1" extrusionOk="0">
                  <a:moveTo>
                    <a:pt x="18332" y="3234"/>
                  </a:moveTo>
                  <a:cubicBezTo>
                    <a:pt x="17413" y="2409"/>
                    <a:pt x="16494" y="1585"/>
                    <a:pt x="14885" y="1008"/>
                  </a:cubicBezTo>
                  <a:cubicBezTo>
                    <a:pt x="13277" y="431"/>
                    <a:pt x="10979" y="101"/>
                    <a:pt x="8681" y="18"/>
                  </a:cubicBezTo>
                  <a:cubicBezTo>
                    <a:pt x="6383" y="-64"/>
                    <a:pt x="4085" y="101"/>
                    <a:pt x="2247" y="1090"/>
                  </a:cubicBezTo>
                  <a:cubicBezTo>
                    <a:pt x="409" y="2080"/>
                    <a:pt x="-970" y="3893"/>
                    <a:pt x="868" y="5872"/>
                  </a:cubicBezTo>
                  <a:cubicBezTo>
                    <a:pt x="2707" y="7851"/>
                    <a:pt x="7762" y="9994"/>
                    <a:pt x="11898" y="12220"/>
                  </a:cubicBezTo>
                  <a:cubicBezTo>
                    <a:pt x="16034" y="14446"/>
                    <a:pt x="19251" y="16754"/>
                    <a:pt x="19941" y="18321"/>
                  </a:cubicBezTo>
                  <a:cubicBezTo>
                    <a:pt x="20630" y="19887"/>
                    <a:pt x="18792" y="20712"/>
                    <a:pt x="16724" y="21124"/>
                  </a:cubicBezTo>
                  <a:cubicBezTo>
                    <a:pt x="14656" y="21536"/>
                    <a:pt x="12358" y="21536"/>
                    <a:pt x="10519" y="20547"/>
                  </a:cubicBezTo>
                  <a:cubicBezTo>
                    <a:pt x="8681" y="19557"/>
                    <a:pt x="7302" y="17579"/>
                    <a:pt x="5924" y="15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981926" y="1671931"/>
              <a:ext cx="87811" cy="40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50" fill="norm" stroke="1" extrusionOk="0">
                  <a:moveTo>
                    <a:pt x="8992" y="0"/>
                  </a:moveTo>
                  <a:cubicBezTo>
                    <a:pt x="5906" y="2250"/>
                    <a:pt x="2821" y="4500"/>
                    <a:pt x="1278" y="7144"/>
                  </a:cubicBezTo>
                  <a:cubicBezTo>
                    <a:pt x="-265" y="9788"/>
                    <a:pt x="-265" y="12825"/>
                    <a:pt x="506" y="15188"/>
                  </a:cubicBezTo>
                  <a:cubicBezTo>
                    <a:pt x="1278" y="17550"/>
                    <a:pt x="2821" y="19238"/>
                    <a:pt x="4621" y="20250"/>
                  </a:cubicBezTo>
                  <a:cubicBezTo>
                    <a:pt x="6421" y="21262"/>
                    <a:pt x="8478" y="21600"/>
                    <a:pt x="10535" y="21544"/>
                  </a:cubicBezTo>
                  <a:cubicBezTo>
                    <a:pt x="12592" y="21488"/>
                    <a:pt x="14649" y="21037"/>
                    <a:pt x="16449" y="20531"/>
                  </a:cubicBezTo>
                  <a:cubicBezTo>
                    <a:pt x="18249" y="20025"/>
                    <a:pt x="19792" y="19463"/>
                    <a:pt x="21335" y="18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1946970" y="1805281"/>
              <a:ext cx="503767" cy="271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908" y="8037"/>
                  </a:moveTo>
                  <a:cubicBezTo>
                    <a:pt x="454" y="8205"/>
                    <a:pt x="0" y="8372"/>
                    <a:pt x="0" y="8540"/>
                  </a:cubicBezTo>
                  <a:cubicBezTo>
                    <a:pt x="0" y="8707"/>
                    <a:pt x="454" y="8874"/>
                    <a:pt x="1951" y="8707"/>
                  </a:cubicBezTo>
                  <a:cubicBezTo>
                    <a:pt x="3449" y="8540"/>
                    <a:pt x="5990" y="8037"/>
                    <a:pt x="7487" y="7535"/>
                  </a:cubicBezTo>
                  <a:cubicBezTo>
                    <a:pt x="8985" y="7033"/>
                    <a:pt x="9439" y="6530"/>
                    <a:pt x="9529" y="5944"/>
                  </a:cubicBezTo>
                  <a:cubicBezTo>
                    <a:pt x="9620" y="5358"/>
                    <a:pt x="9348" y="4688"/>
                    <a:pt x="8939" y="4353"/>
                  </a:cubicBezTo>
                  <a:cubicBezTo>
                    <a:pt x="8531" y="4019"/>
                    <a:pt x="7987" y="4019"/>
                    <a:pt x="7215" y="5191"/>
                  </a:cubicBezTo>
                  <a:cubicBezTo>
                    <a:pt x="6444" y="6363"/>
                    <a:pt x="5445" y="8707"/>
                    <a:pt x="5037" y="10884"/>
                  </a:cubicBezTo>
                  <a:cubicBezTo>
                    <a:pt x="4629" y="13060"/>
                    <a:pt x="4810" y="15070"/>
                    <a:pt x="5355" y="16326"/>
                  </a:cubicBezTo>
                  <a:cubicBezTo>
                    <a:pt x="5899" y="17581"/>
                    <a:pt x="6807" y="18084"/>
                    <a:pt x="7850" y="17833"/>
                  </a:cubicBezTo>
                  <a:cubicBezTo>
                    <a:pt x="8894" y="17581"/>
                    <a:pt x="10074" y="16577"/>
                    <a:pt x="10845" y="14316"/>
                  </a:cubicBezTo>
                  <a:cubicBezTo>
                    <a:pt x="11617" y="12056"/>
                    <a:pt x="11980" y="8540"/>
                    <a:pt x="12116" y="6363"/>
                  </a:cubicBezTo>
                  <a:cubicBezTo>
                    <a:pt x="12252" y="4186"/>
                    <a:pt x="12161" y="3349"/>
                    <a:pt x="12434" y="3600"/>
                  </a:cubicBezTo>
                  <a:cubicBezTo>
                    <a:pt x="12706" y="3851"/>
                    <a:pt x="13341" y="5191"/>
                    <a:pt x="14067" y="7786"/>
                  </a:cubicBezTo>
                  <a:cubicBezTo>
                    <a:pt x="14793" y="10381"/>
                    <a:pt x="15610" y="14233"/>
                    <a:pt x="15973" y="16577"/>
                  </a:cubicBezTo>
                  <a:cubicBezTo>
                    <a:pt x="16336" y="18921"/>
                    <a:pt x="16245" y="19758"/>
                    <a:pt x="16018" y="20428"/>
                  </a:cubicBezTo>
                  <a:cubicBezTo>
                    <a:pt x="15792" y="21098"/>
                    <a:pt x="15429" y="21600"/>
                    <a:pt x="15156" y="21433"/>
                  </a:cubicBezTo>
                  <a:cubicBezTo>
                    <a:pt x="14884" y="21265"/>
                    <a:pt x="14703" y="20428"/>
                    <a:pt x="14929" y="18167"/>
                  </a:cubicBezTo>
                  <a:cubicBezTo>
                    <a:pt x="15156" y="15907"/>
                    <a:pt x="15792" y="12223"/>
                    <a:pt x="16427" y="9628"/>
                  </a:cubicBezTo>
                  <a:cubicBezTo>
                    <a:pt x="17062" y="7033"/>
                    <a:pt x="17697" y="5526"/>
                    <a:pt x="18242" y="4688"/>
                  </a:cubicBezTo>
                  <a:cubicBezTo>
                    <a:pt x="18787" y="3851"/>
                    <a:pt x="19240" y="3684"/>
                    <a:pt x="19558" y="4102"/>
                  </a:cubicBezTo>
                  <a:cubicBezTo>
                    <a:pt x="19876" y="4521"/>
                    <a:pt x="20057" y="5526"/>
                    <a:pt x="20239" y="7033"/>
                  </a:cubicBezTo>
                  <a:cubicBezTo>
                    <a:pt x="20420" y="8540"/>
                    <a:pt x="20602" y="10549"/>
                    <a:pt x="20692" y="11972"/>
                  </a:cubicBezTo>
                  <a:cubicBezTo>
                    <a:pt x="20783" y="13395"/>
                    <a:pt x="20783" y="14233"/>
                    <a:pt x="20738" y="14065"/>
                  </a:cubicBezTo>
                  <a:cubicBezTo>
                    <a:pt x="20692" y="13898"/>
                    <a:pt x="20602" y="12726"/>
                    <a:pt x="20556" y="10465"/>
                  </a:cubicBezTo>
                  <a:cubicBezTo>
                    <a:pt x="20511" y="8205"/>
                    <a:pt x="20511" y="4856"/>
                    <a:pt x="20692" y="2930"/>
                  </a:cubicBezTo>
                  <a:cubicBezTo>
                    <a:pt x="20874" y="1005"/>
                    <a:pt x="21237" y="5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2462306" y="1849731"/>
              <a:ext cx="152878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600" fill="norm" stroke="1" extrusionOk="0">
                  <a:moveTo>
                    <a:pt x="17669" y="1473"/>
                  </a:moveTo>
                  <a:cubicBezTo>
                    <a:pt x="12707" y="3436"/>
                    <a:pt x="7745" y="5400"/>
                    <a:pt x="4534" y="8100"/>
                  </a:cubicBezTo>
                  <a:cubicBezTo>
                    <a:pt x="1323" y="10800"/>
                    <a:pt x="-136" y="14236"/>
                    <a:pt x="10" y="16936"/>
                  </a:cubicBezTo>
                  <a:cubicBezTo>
                    <a:pt x="156" y="19636"/>
                    <a:pt x="1907" y="21600"/>
                    <a:pt x="5556" y="21600"/>
                  </a:cubicBezTo>
                  <a:cubicBezTo>
                    <a:pt x="9205" y="21600"/>
                    <a:pt x="14750" y="19636"/>
                    <a:pt x="17815" y="16691"/>
                  </a:cubicBezTo>
                  <a:cubicBezTo>
                    <a:pt x="20880" y="13745"/>
                    <a:pt x="21464" y="9818"/>
                    <a:pt x="20880" y="6873"/>
                  </a:cubicBezTo>
                  <a:cubicBezTo>
                    <a:pt x="20296" y="3927"/>
                    <a:pt x="18545" y="1964"/>
                    <a:pt x="1679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2628536" y="1779881"/>
              <a:ext cx="190501" cy="28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4288"/>
                  </a:moveTo>
                  <a:cubicBezTo>
                    <a:pt x="2640" y="4447"/>
                    <a:pt x="5280" y="4606"/>
                    <a:pt x="7800" y="6512"/>
                  </a:cubicBezTo>
                  <a:cubicBezTo>
                    <a:pt x="10320" y="8418"/>
                    <a:pt x="12720" y="12071"/>
                    <a:pt x="13560" y="14771"/>
                  </a:cubicBezTo>
                  <a:cubicBezTo>
                    <a:pt x="14400" y="17471"/>
                    <a:pt x="13680" y="19218"/>
                    <a:pt x="12720" y="20250"/>
                  </a:cubicBezTo>
                  <a:cubicBezTo>
                    <a:pt x="11760" y="21282"/>
                    <a:pt x="10560" y="21600"/>
                    <a:pt x="9720" y="21362"/>
                  </a:cubicBezTo>
                  <a:cubicBezTo>
                    <a:pt x="8880" y="21124"/>
                    <a:pt x="8400" y="20329"/>
                    <a:pt x="8880" y="17788"/>
                  </a:cubicBezTo>
                  <a:cubicBezTo>
                    <a:pt x="9360" y="15247"/>
                    <a:pt x="10800" y="10959"/>
                    <a:pt x="13080" y="7703"/>
                  </a:cubicBezTo>
                  <a:cubicBezTo>
                    <a:pt x="15360" y="4447"/>
                    <a:pt x="18480" y="22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6814908" y="60732"/>
              <a:ext cx="1543763" cy="114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20" fill="norm" stroke="1" extrusionOk="0">
                  <a:moveTo>
                    <a:pt x="16973" y="4375"/>
                  </a:moveTo>
                  <a:cubicBezTo>
                    <a:pt x="16825" y="3978"/>
                    <a:pt x="16678" y="3581"/>
                    <a:pt x="16486" y="3244"/>
                  </a:cubicBezTo>
                  <a:cubicBezTo>
                    <a:pt x="16294" y="2906"/>
                    <a:pt x="16058" y="2628"/>
                    <a:pt x="15424" y="2172"/>
                  </a:cubicBezTo>
                  <a:cubicBezTo>
                    <a:pt x="14789" y="1715"/>
                    <a:pt x="13756" y="1080"/>
                    <a:pt x="12753" y="683"/>
                  </a:cubicBezTo>
                  <a:cubicBezTo>
                    <a:pt x="11750" y="286"/>
                    <a:pt x="10776" y="127"/>
                    <a:pt x="9802" y="47"/>
                  </a:cubicBezTo>
                  <a:cubicBezTo>
                    <a:pt x="8828" y="-32"/>
                    <a:pt x="7855" y="-32"/>
                    <a:pt x="6851" y="206"/>
                  </a:cubicBezTo>
                  <a:cubicBezTo>
                    <a:pt x="5848" y="444"/>
                    <a:pt x="4815" y="921"/>
                    <a:pt x="3871" y="1576"/>
                  </a:cubicBezTo>
                  <a:cubicBezTo>
                    <a:pt x="2927" y="2231"/>
                    <a:pt x="2071" y="3065"/>
                    <a:pt x="1466" y="4117"/>
                  </a:cubicBezTo>
                  <a:cubicBezTo>
                    <a:pt x="861" y="5169"/>
                    <a:pt x="507" y="6440"/>
                    <a:pt x="286" y="7731"/>
                  </a:cubicBezTo>
                  <a:cubicBezTo>
                    <a:pt x="65" y="9021"/>
                    <a:pt x="-24" y="10331"/>
                    <a:pt x="6" y="11622"/>
                  </a:cubicBezTo>
                  <a:cubicBezTo>
                    <a:pt x="35" y="12912"/>
                    <a:pt x="183" y="14183"/>
                    <a:pt x="389" y="15334"/>
                  </a:cubicBezTo>
                  <a:cubicBezTo>
                    <a:pt x="596" y="16486"/>
                    <a:pt x="861" y="17518"/>
                    <a:pt x="1392" y="18431"/>
                  </a:cubicBezTo>
                  <a:cubicBezTo>
                    <a:pt x="1924" y="19344"/>
                    <a:pt x="2720" y="20139"/>
                    <a:pt x="3650" y="20655"/>
                  </a:cubicBezTo>
                  <a:cubicBezTo>
                    <a:pt x="4579" y="21171"/>
                    <a:pt x="5642" y="21409"/>
                    <a:pt x="6733" y="21489"/>
                  </a:cubicBezTo>
                  <a:cubicBezTo>
                    <a:pt x="7825" y="21568"/>
                    <a:pt x="8946" y="21489"/>
                    <a:pt x="9994" y="21330"/>
                  </a:cubicBezTo>
                  <a:cubicBezTo>
                    <a:pt x="11042" y="21171"/>
                    <a:pt x="12015" y="20933"/>
                    <a:pt x="13063" y="20575"/>
                  </a:cubicBezTo>
                  <a:cubicBezTo>
                    <a:pt x="14110" y="20218"/>
                    <a:pt x="15232" y="19742"/>
                    <a:pt x="16250" y="19126"/>
                  </a:cubicBezTo>
                  <a:cubicBezTo>
                    <a:pt x="17268" y="18511"/>
                    <a:pt x="18183" y="17756"/>
                    <a:pt x="18935" y="16982"/>
                  </a:cubicBezTo>
                  <a:cubicBezTo>
                    <a:pt x="19687" y="16208"/>
                    <a:pt x="20278" y="15414"/>
                    <a:pt x="20706" y="14342"/>
                  </a:cubicBezTo>
                  <a:cubicBezTo>
                    <a:pt x="21133" y="13269"/>
                    <a:pt x="21399" y="11919"/>
                    <a:pt x="21487" y="10450"/>
                  </a:cubicBezTo>
                  <a:cubicBezTo>
                    <a:pt x="21576" y="8981"/>
                    <a:pt x="21487" y="7393"/>
                    <a:pt x="21266" y="6122"/>
                  </a:cubicBezTo>
                  <a:cubicBezTo>
                    <a:pt x="21045" y="4852"/>
                    <a:pt x="20691" y="3899"/>
                    <a:pt x="20115" y="3224"/>
                  </a:cubicBezTo>
                  <a:cubicBezTo>
                    <a:pt x="19540" y="2549"/>
                    <a:pt x="18743" y="2152"/>
                    <a:pt x="17917" y="2390"/>
                  </a:cubicBezTo>
                  <a:cubicBezTo>
                    <a:pt x="17091" y="2628"/>
                    <a:pt x="16235" y="3502"/>
                    <a:pt x="15660" y="4316"/>
                  </a:cubicBezTo>
                  <a:cubicBezTo>
                    <a:pt x="15084" y="5130"/>
                    <a:pt x="14789" y="5884"/>
                    <a:pt x="14494" y="66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8350312" y="1039497"/>
              <a:ext cx="193047" cy="63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22" fill="norm" stroke="1" extrusionOk="0">
                  <a:moveTo>
                    <a:pt x="1347" y="9110"/>
                  </a:moveTo>
                  <a:cubicBezTo>
                    <a:pt x="1347" y="11463"/>
                    <a:pt x="1347" y="13815"/>
                    <a:pt x="1230" y="15633"/>
                  </a:cubicBezTo>
                  <a:cubicBezTo>
                    <a:pt x="1114" y="17451"/>
                    <a:pt x="882" y="18734"/>
                    <a:pt x="650" y="19696"/>
                  </a:cubicBezTo>
                  <a:cubicBezTo>
                    <a:pt x="418" y="20659"/>
                    <a:pt x="185" y="21300"/>
                    <a:pt x="69" y="21407"/>
                  </a:cubicBezTo>
                  <a:cubicBezTo>
                    <a:pt x="-47" y="21514"/>
                    <a:pt x="-47" y="21086"/>
                    <a:pt x="301" y="19589"/>
                  </a:cubicBezTo>
                  <a:cubicBezTo>
                    <a:pt x="650" y="18092"/>
                    <a:pt x="1347" y="15526"/>
                    <a:pt x="1927" y="12995"/>
                  </a:cubicBezTo>
                  <a:cubicBezTo>
                    <a:pt x="2508" y="10464"/>
                    <a:pt x="2972" y="7969"/>
                    <a:pt x="3553" y="6080"/>
                  </a:cubicBezTo>
                  <a:cubicBezTo>
                    <a:pt x="4134" y="4191"/>
                    <a:pt x="4830" y="2908"/>
                    <a:pt x="5759" y="1981"/>
                  </a:cubicBezTo>
                  <a:cubicBezTo>
                    <a:pt x="6688" y="1055"/>
                    <a:pt x="7850" y="484"/>
                    <a:pt x="9243" y="199"/>
                  </a:cubicBezTo>
                  <a:cubicBezTo>
                    <a:pt x="10637" y="-86"/>
                    <a:pt x="12263" y="-86"/>
                    <a:pt x="14353" y="342"/>
                  </a:cubicBezTo>
                  <a:cubicBezTo>
                    <a:pt x="16443" y="769"/>
                    <a:pt x="18998" y="1625"/>
                    <a:pt x="20276" y="2765"/>
                  </a:cubicBezTo>
                  <a:cubicBezTo>
                    <a:pt x="21553" y="3906"/>
                    <a:pt x="21553" y="5332"/>
                    <a:pt x="19811" y="6437"/>
                  </a:cubicBezTo>
                  <a:cubicBezTo>
                    <a:pt x="18069" y="7542"/>
                    <a:pt x="14585" y="8326"/>
                    <a:pt x="12030" y="8718"/>
                  </a:cubicBezTo>
                  <a:cubicBezTo>
                    <a:pt x="9476" y="9110"/>
                    <a:pt x="7850" y="9110"/>
                    <a:pt x="6456" y="9003"/>
                  </a:cubicBezTo>
                  <a:cubicBezTo>
                    <a:pt x="5063" y="8896"/>
                    <a:pt x="3901" y="8682"/>
                    <a:pt x="3553" y="8362"/>
                  </a:cubicBezTo>
                  <a:cubicBezTo>
                    <a:pt x="3205" y="8041"/>
                    <a:pt x="3669" y="7613"/>
                    <a:pt x="4134" y="71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8616586" y="1049631"/>
              <a:ext cx="196851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48"/>
                  </a:moveTo>
                  <a:cubicBezTo>
                    <a:pt x="1161" y="648"/>
                    <a:pt x="2323" y="648"/>
                    <a:pt x="3484" y="1944"/>
                  </a:cubicBezTo>
                  <a:cubicBezTo>
                    <a:pt x="4645" y="3240"/>
                    <a:pt x="5806" y="5832"/>
                    <a:pt x="6619" y="8964"/>
                  </a:cubicBezTo>
                  <a:cubicBezTo>
                    <a:pt x="7432" y="12096"/>
                    <a:pt x="7897" y="15768"/>
                    <a:pt x="7548" y="18144"/>
                  </a:cubicBezTo>
                  <a:cubicBezTo>
                    <a:pt x="7200" y="20520"/>
                    <a:pt x="6039" y="21600"/>
                    <a:pt x="4529" y="21600"/>
                  </a:cubicBezTo>
                  <a:cubicBezTo>
                    <a:pt x="3019" y="21600"/>
                    <a:pt x="1161" y="20520"/>
                    <a:pt x="1045" y="17604"/>
                  </a:cubicBezTo>
                  <a:cubicBezTo>
                    <a:pt x="929" y="14688"/>
                    <a:pt x="2555" y="9936"/>
                    <a:pt x="5226" y="6912"/>
                  </a:cubicBezTo>
                  <a:cubicBezTo>
                    <a:pt x="7897" y="3888"/>
                    <a:pt x="11613" y="2592"/>
                    <a:pt x="14052" y="1944"/>
                  </a:cubicBezTo>
                  <a:cubicBezTo>
                    <a:pt x="16490" y="1296"/>
                    <a:pt x="17652" y="1296"/>
                    <a:pt x="18348" y="1944"/>
                  </a:cubicBezTo>
                  <a:cubicBezTo>
                    <a:pt x="19045" y="2592"/>
                    <a:pt x="19277" y="3888"/>
                    <a:pt x="19510" y="5400"/>
                  </a:cubicBezTo>
                  <a:cubicBezTo>
                    <a:pt x="19742" y="6912"/>
                    <a:pt x="19974" y="8640"/>
                    <a:pt x="20323" y="7776"/>
                  </a:cubicBezTo>
                  <a:cubicBezTo>
                    <a:pt x="20671" y="6912"/>
                    <a:pt x="21135" y="34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8870319" y="1073833"/>
              <a:ext cx="132245" cy="143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0337" fill="norm" stroke="1" extrusionOk="0">
                  <a:moveTo>
                    <a:pt x="17714" y="4670"/>
                  </a:moveTo>
                  <a:cubicBezTo>
                    <a:pt x="17059" y="3170"/>
                    <a:pt x="16404" y="1670"/>
                    <a:pt x="15259" y="770"/>
                  </a:cubicBezTo>
                  <a:cubicBezTo>
                    <a:pt x="14114" y="-130"/>
                    <a:pt x="12477" y="-430"/>
                    <a:pt x="10023" y="920"/>
                  </a:cubicBezTo>
                  <a:cubicBezTo>
                    <a:pt x="7568" y="2270"/>
                    <a:pt x="4295" y="5270"/>
                    <a:pt x="2168" y="8720"/>
                  </a:cubicBezTo>
                  <a:cubicBezTo>
                    <a:pt x="41" y="12170"/>
                    <a:pt x="-941" y="16070"/>
                    <a:pt x="1186" y="18320"/>
                  </a:cubicBezTo>
                  <a:cubicBezTo>
                    <a:pt x="3314" y="20570"/>
                    <a:pt x="8550" y="21170"/>
                    <a:pt x="12314" y="18920"/>
                  </a:cubicBezTo>
                  <a:cubicBezTo>
                    <a:pt x="16077" y="16670"/>
                    <a:pt x="18368" y="11570"/>
                    <a:pt x="19514" y="8270"/>
                  </a:cubicBezTo>
                  <a:cubicBezTo>
                    <a:pt x="20659" y="4970"/>
                    <a:pt x="20659" y="3470"/>
                    <a:pt x="20004" y="2270"/>
                  </a:cubicBezTo>
                  <a:cubicBezTo>
                    <a:pt x="19350" y="1070"/>
                    <a:pt x="18041" y="170"/>
                    <a:pt x="16568" y="170"/>
                  </a:cubicBezTo>
                  <a:cubicBezTo>
                    <a:pt x="15095" y="170"/>
                    <a:pt x="13459" y="1070"/>
                    <a:pt x="11823" y="19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8984886" y="1027399"/>
              <a:ext cx="196851" cy="237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3695"/>
                  </a:moveTo>
                  <a:cubicBezTo>
                    <a:pt x="1626" y="2369"/>
                    <a:pt x="3252" y="1042"/>
                    <a:pt x="5342" y="379"/>
                  </a:cubicBezTo>
                  <a:cubicBezTo>
                    <a:pt x="7432" y="-284"/>
                    <a:pt x="9987" y="-284"/>
                    <a:pt x="12310" y="2084"/>
                  </a:cubicBezTo>
                  <a:cubicBezTo>
                    <a:pt x="14632" y="4453"/>
                    <a:pt x="16723" y="9190"/>
                    <a:pt x="16955" y="12600"/>
                  </a:cubicBezTo>
                  <a:cubicBezTo>
                    <a:pt x="17187" y="16011"/>
                    <a:pt x="15561" y="18095"/>
                    <a:pt x="14284" y="19421"/>
                  </a:cubicBezTo>
                  <a:cubicBezTo>
                    <a:pt x="13006" y="20748"/>
                    <a:pt x="12077" y="21316"/>
                    <a:pt x="11265" y="21221"/>
                  </a:cubicBezTo>
                  <a:cubicBezTo>
                    <a:pt x="10452" y="21127"/>
                    <a:pt x="9755" y="20369"/>
                    <a:pt x="9871" y="18000"/>
                  </a:cubicBezTo>
                  <a:cubicBezTo>
                    <a:pt x="9987" y="15632"/>
                    <a:pt x="10916" y="11653"/>
                    <a:pt x="13006" y="8621"/>
                  </a:cubicBezTo>
                  <a:cubicBezTo>
                    <a:pt x="15097" y="5590"/>
                    <a:pt x="18348" y="3505"/>
                    <a:pt x="21600" y="14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8817670" y="1106781"/>
              <a:ext cx="846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4949374" y="1146997"/>
              <a:ext cx="1071194" cy="15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2877" y="13386"/>
                  </a:moveTo>
                  <a:cubicBezTo>
                    <a:pt x="2025" y="13386"/>
                    <a:pt x="1173" y="13386"/>
                    <a:pt x="662" y="13994"/>
                  </a:cubicBezTo>
                  <a:cubicBezTo>
                    <a:pt x="150" y="14603"/>
                    <a:pt x="-20" y="15820"/>
                    <a:pt x="1" y="16732"/>
                  </a:cubicBezTo>
                  <a:cubicBezTo>
                    <a:pt x="23" y="17645"/>
                    <a:pt x="236" y="18254"/>
                    <a:pt x="1002" y="17949"/>
                  </a:cubicBezTo>
                  <a:cubicBezTo>
                    <a:pt x="1769" y="17645"/>
                    <a:pt x="3090" y="16428"/>
                    <a:pt x="4496" y="15059"/>
                  </a:cubicBezTo>
                  <a:cubicBezTo>
                    <a:pt x="5902" y="13690"/>
                    <a:pt x="7393" y="12169"/>
                    <a:pt x="8991" y="10648"/>
                  </a:cubicBezTo>
                  <a:cubicBezTo>
                    <a:pt x="10588" y="9127"/>
                    <a:pt x="12292" y="7606"/>
                    <a:pt x="13997" y="6389"/>
                  </a:cubicBezTo>
                  <a:cubicBezTo>
                    <a:pt x="15701" y="5172"/>
                    <a:pt x="17405" y="4259"/>
                    <a:pt x="18598" y="3499"/>
                  </a:cubicBezTo>
                  <a:cubicBezTo>
                    <a:pt x="19791" y="2738"/>
                    <a:pt x="20472" y="2130"/>
                    <a:pt x="20920" y="1673"/>
                  </a:cubicBezTo>
                  <a:cubicBezTo>
                    <a:pt x="21367" y="1217"/>
                    <a:pt x="21580" y="913"/>
                    <a:pt x="21559" y="608"/>
                  </a:cubicBezTo>
                  <a:cubicBezTo>
                    <a:pt x="21537" y="304"/>
                    <a:pt x="21282" y="0"/>
                    <a:pt x="20408" y="0"/>
                  </a:cubicBezTo>
                  <a:cubicBezTo>
                    <a:pt x="19535" y="0"/>
                    <a:pt x="18044" y="304"/>
                    <a:pt x="16553" y="1217"/>
                  </a:cubicBezTo>
                  <a:cubicBezTo>
                    <a:pt x="15062" y="2130"/>
                    <a:pt x="13571" y="3651"/>
                    <a:pt x="11994" y="5476"/>
                  </a:cubicBezTo>
                  <a:cubicBezTo>
                    <a:pt x="10418" y="7301"/>
                    <a:pt x="8756" y="9431"/>
                    <a:pt x="7095" y="11865"/>
                  </a:cubicBezTo>
                  <a:cubicBezTo>
                    <a:pt x="5433" y="14299"/>
                    <a:pt x="3772" y="17037"/>
                    <a:pt x="2707" y="18862"/>
                  </a:cubicBezTo>
                  <a:cubicBezTo>
                    <a:pt x="1642" y="20687"/>
                    <a:pt x="1173" y="21600"/>
                    <a:pt x="1194" y="21600"/>
                  </a:cubicBezTo>
                  <a:cubicBezTo>
                    <a:pt x="1216" y="21600"/>
                    <a:pt x="1727" y="20687"/>
                    <a:pt x="2643" y="19166"/>
                  </a:cubicBezTo>
                  <a:cubicBezTo>
                    <a:pt x="3559" y="17645"/>
                    <a:pt x="4879" y="15515"/>
                    <a:pt x="6349" y="13690"/>
                  </a:cubicBezTo>
                  <a:cubicBezTo>
                    <a:pt x="7819" y="11865"/>
                    <a:pt x="9438" y="10344"/>
                    <a:pt x="11185" y="8975"/>
                  </a:cubicBezTo>
                  <a:cubicBezTo>
                    <a:pt x="12931" y="7606"/>
                    <a:pt x="14806" y="6389"/>
                    <a:pt x="16297" y="5780"/>
                  </a:cubicBezTo>
                  <a:cubicBezTo>
                    <a:pt x="17788" y="5172"/>
                    <a:pt x="18896" y="5172"/>
                    <a:pt x="20004" y="51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5263786" y="1494131"/>
              <a:ext cx="381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895"/>
                    <a:pt x="4800" y="7790"/>
                    <a:pt x="8400" y="11390"/>
                  </a:cubicBezTo>
                  <a:cubicBezTo>
                    <a:pt x="12000" y="14990"/>
                    <a:pt x="16800" y="182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5346336" y="1735431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5333636" y="1665581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5428886" y="1532231"/>
              <a:ext cx="444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744"/>
                    <a:pt x="6171" y="7488"/>
                    <a:pt x="9771" y="11088"/>
                  </a:cubicBezTo>
                  <a:cubicBezTo>
                    <a:pt x="13371" y="14688"/>
                    <a:pt x="17486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5422801" y="1640181"/>
              <a:ext cx="133086" cy="15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53" fill="norm" stroke="1" extrusionOk="0">
                  <a:moveTo>
                    <a:pt x="19897" y="0"/>
                  </a:moveTo>
                  <a:cubicBezTo>
                    <a:pt x="16574" y="0"/>
                    <a:pt x="13251" y="0"/>
                    <a:pt x="9928" y="2043"/>
                  </a:cubicBezTo>
                  <a:cubicBezTo>
                    <a:pt x="6605" y="4086"/>
                    <a:pt x="3282" y="8173"/>
                    <a:pt x="1454" y="11092"/>
                  </a:cubicBezTo>
                  <a:cubicBezTo>
                    <a:pt x="-374" y="14011"/>
                    <a:pt x="-706" y="15762"/>
                    <a:pt x="1786" y="17368"/>
                  </a:cubicBezTo>
                  <a:cubicBezTo>
                    <a:pt x="4279" y="18973"/>
                    <a:pt x="9596" y="20432"/>
                    <a:pt x="13251" y="21016"/>
                  </a:cubicBezTo>
                  <a:cubicBezTo>
                    <a:pt x="16906" y="21600"/>
                    <a:pt x="18900" y="21308"/>
                    <a:pt x="20894" y="210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5573958" y="1641831"/>
              <a:ext cx="127979" cy="165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161" fill="norm" stroke="1" extrusionOk="0">
                  <a:moveTo>
                    <a:pt x="3296" y="10319"/>
                  </a:moveTo>
                  <a:cubicBezTo>
                    <a:pt x="6432" y="8159"/>
                    <a:pt x="9567" y="5999"/>
                    <a:pt x="11135" y="4244"/>
                  </a:cubicBezTo>
                  <a:cubicBezTo>
                    <a:pt x="12703" y="2489"/>
                    <a:pt x="12703" y="1139"/>
                    <a:pt x="11832" y="464"/>
                  </a:cubicBezTo>
                  <a:cubicBezTo>
                    <a:pt x="10961" y="-211"/>
                    <a:pt x="9219" y="-211"/>
                    <a:pt x="7129" y="869"/>
                  </a:cubicBezTo>
                  <a:cubicBezTo>
                    <a:pt x="5038" y="1949"/>
                    <a:pt x="2599" y="4109"/>
                    <a:pt x="1206" y="7079"/>
                  </a:cubicBezTo>
                  <a:cubicBezTo>
                    <a:pt x="-188" y="10049"/>
                    <a:pt x="-536" y="13829"/>
                    <a:pt x="1032" y="16529"/>
                  </a:cubicBezTo>
                  <a:cubicBezTo>
                    <a:pt x="2599" y="19229"/>
                    <a:pt x="6083" y="20849"/>
                    <a:pt x="9741" y="21119"/>
                  </a:cubicBezTo>
                  <a:cubicBezTo>
                    <a:pt x="13399" y="21389"/>
                    <a:pt x="17232" y="20309"/>
                    <a:pt x="21064" y="192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5739466" y="1481431"/>
              <a:ext cx="1962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1600" fill="norm" stroke="1" extrusionOk="0">
                  <a:moveTo>
                    <a:pt x="20021" y="0"/>
                  </a:moveTo>
                  <a:cubicBezTo>
                    <a:pt x="11381" y="1223"/>
                    <a:pt x="2741" y="2445"/>
                    <a:pt x="581" y="5026"/>
                  </a:cubicBezTo>
                  <a:cubicBezTo>
                    <a:pt x="-1579" y="7608"/>
                    <a:pt x="2741" y="11547"/>
                    <a:pt x="5981" y="14536"/>
                  </a:cubicBezTo>
                  <a:cubicBezTo>
                    <a:pt x="9221" y="17525"/>
                    <a:pt x="11381" y="19562"/>
                    <a:pt x="1354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5797186" y="1684631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5784486" y="1563981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5871016" y="1487781"/>
              <a:ext cx="129371" cy="31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72" fill="norm" stroke="1" extrusionOk="0">
                  <a:moveTo>
                    <a:pt x="1435" y="0"/>
                  </a:moveTo>
                  <a:cubicBezTo>
                    <a:pt x="1783" y="4670"/>
                    <a:pt x="2132" y="9341"/>
                    <a:pt x="2306" y="12551"/>
                  </a:cubicBezTo>
                  <a:cubicBezTo>
                    <a:pt x="2480" y="15762"/>
                    <a:pt x="2480" y="17514"/>
                    <a:pt x="2132" y="18900"/>
                  </a:cubicBezTo>
                  <a:cubicBezTo>
                    <a:pt x="1783" y="20286"/>
                    <a:pt x="1087" y="21308"/>
                    <a:pt x="564" y="21454"/>
                  </a:cubicBezTo>
                  <a:cubicBezTo>
                    <a:pt x="41" y="21600"/>
                    <a:pt x="-307" y="20870"/>
                    <a:pt x="390" y="18973"/>
                  </a:cubicBezTo>
                  <a:cubicBezTo>
                    <a:pt x="1087" y="17076"/>
                    <a:pt x="2828" y="14011"/>
                    <a:pt x="4396" y="12259"/>
                  </a:cubicBezTo>
                  <a:cubicBezTo>
                    <a:pt x="5964" y="10508"/>
                    <a:pt x="7358" y="10070"/>
                    <a:pt x="8925" y="9851"/>
                  </a:cubicBezTo>
                  <a:cubicBezTo>
                    <a:pt x="10493" y="9632"/>
                    <a:pt x="12235" y="9632"/>
                    <a:pt x="13803" y="10289"/>
                  </a:cubicBezTo>
                  <a:cubicBezTo>
                    <a:pt x="15370" y="10946"/>
                    <a:pt x="16764" y="12259"/>
                    <a:pt x="17983" y="13646"/>
                  </a:cubicBezTo>
                  <a:cubicBezTo>
                    <a:pt x="19203" y="15032"/>
                    <a:pt x="20248" y="16492"/>
                    <a:pt x="21293" y="179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6020231" y="1652881"/>
              <a:ext cx="88115" cy="13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392" fill="norm" stroke="1" extrusionOk="0">
                  <a:moveTo>
                    <a:pt x="2826" y="7975"/>
                  </a:moveTo>
                  <a:cubicBezTo>
                    <a:pt x="4333" y="5649"/>
                    <a:pt x="5840" y="3323"/>
                    <a:pt x="5840" y="2991"/>
                  </a:cubicBezTo>
                  <a:cubicBezTo>
                    <a:pt x="5840" y="2658"/>
                    <a:pt x="4333" y="4320"/>
                    <a:pt x="3077" y="6812"/>
                  </a:cubicBezTo>
                  <a:cubicBezTo>
                    <a:pt x="1821" y="9305"/>
                    <a:pt x="817" y="12628"/>
                    <a:pt x="314" y="15120"/>
                  </a:cubicBezTo>
                  <a:cubicBezTo>
                    <a:pt x="-188" y="17612"/>
                    <a:pt x="-188" y="19274"/>
                    <a:pt x="1068" y="20271"/>
                  </a:cubicBezTo>
                  <a:cubicBezTo>
                    <a:pt x="2324" y="21268"/>
                    <a:pt x="4835" y="21600"/>
                    <a:pt x="7347" y="21268"/>
                  </a:cubicBezTo>
                  <a:cubicBezTo>
                    <a:pt x="9859" y="20935"/>
                    <a:pt x="12370" y="19938"/>
                    <a:pt x="14882" y="17280"/>
                  </a:cubicBezTo>
                  <a:cubicBezTo>
                    <a:pt x="17393" y="14622"/>
                    <a:pt x="19905" y="10302"/>
                    <a:pt x="20659" y="7311"/>
                  </a:cubicBezTo>
                  <a:cubicBezTo>
                    <a:pt x="21412" y="4320"/>
                    <a:pt x="20407" y="2658"/>
                    <a:pt x="18649" y="1662"/>
                  </a:cubicBezTo>
                  <a:cubicBezTo>
                    <a:pt x="16891" y="665"/>
                    <a:pt x="14379" y="332"/>
                    <a:pt x="1186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6158035" y="1641214"/>
              <a:ext cx="147152" cy="12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575" fill="norm" stroke="1" extrusionOk="0">
                  <a:moveTo>
                    <a:pt x="21150" y="6004"/>
                  </a:moveTo>
                  <a:cubicBezTo>
                    <a:pt x="19020" y="3604"/>
                    <a:pt x="16891" y="1204"/>
                    <a:pt x="14305" y="347"/>
                  </a:cubicBezTo>
                  <a:cubicBezTo>
                    <a:pt x="11719" y="-510"/>
                    <a:pt x="8677" y="176"/>
                    <a:pt x="6091" y="2919"/>
                  </a:cubicBezTo>
                  <a:cubicBezTo>
                    <a:pt x="3505" y="5661"/>
                    <a:pt x="1375" y="10461"/>
                    <a:pt x="463" y="13719"/>
                  </a:cubicBezTo>
                  <a:cubicBezTo>
                    <a:pt x="-450" y="16976"/>
                    <a:pt x="-146" y="18690"/>
                    <a:pt x="2592" y="19719"/>
                  </a:cubicBezTo>
                  <a:cubicBezTo>
                    <a:pt x="5330" y="20747"/>
                    <a:pt x="10502" y="21090"/>
                    <a:pt x="13696" y="19376"/>
                  </a:cubicBezTo>
                  <a:cubicBezTo>
                    <a:pt x="16891" y="17661"/>
                    <a:pt x="18108" y="13890"/>
                    <a:pt x="18716" y="11147"/>
                  </a:cubicBezTo>
                  <a:cubicBezTo>
                    <a:pt x="19325" y="8404"/>
                    <a:pt x="19325" y="6690"/>
                    <a:pt x="18716" y="4804"/>
                  </a:cubicBezTo>
                  <a:cubicBezTo>
                    <a:pt x="18108" y="2919"/>
                    <a:pt x="16891" y="861"/>
                    <a:pt x="16587" y="690"/>
                  </a:cubicBezTo>
                  <a:cubicBezTo>
                    <a:pt x="16282" y="519"/>
                    <a:pt x="16891" y="2233"/>
                    <a:pt x="17499" y="39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6369630" y="1325770"/>
              <a:ext cx="150923" cy="52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60" fill="norm" stroke="1" extrusionOk="0">
                  <a:moveTo>
                    <a:pt x="14266" y="16334"/>
                  </a:moveTo>
                  <a:cubicBezTo>
                    <a:pt x="14266" y="15899"/>
                    <a:pt x="14266" y="15463"/>
                    <a:pt x="13216" y="14897"/>
                  </a:cubicBezTo>
                  <a:cubicBezTo>
                    <a:pt x="12166" y="14331"/>
                    <a:pt x="10066" y="13634"/>
                    <a:pt x="7966" y="13678"/>
                  </a:cubicBezTo>
                  <a:cubicBezTo>
                    <a:pt x="5866" y="13721"/>
                    <a:pt x="3766" y="14505"/>
                    <a:pt x="2266" y="15550"/>
                  </a:cubicBezTo>
                  <a:cubicBezTo>
                    <a:pt x="766" y="16595"/>
                    <a:pt x="-134" y="17902"/>
                    <a:pt x="16" y="18947"/>
                  </a:cubicBezTo>
                  <a:cubicBezTo>
                    <a:pt x="166" y="19992"/>
                    <a:pt x="1366" y="20776"/>
                    <a:pt x="2716" y="21125"/>
                  </a:cubicBezTo>
                  <a:cubicBezTo>
                    <a:pt x="4066" y="21473"/>
                    <a:pt x="5566" y="21386"/>
                    <a:pt x="7816" y="20602"/>
                  </a:cubicBezTo>
                  <a:cubicBezTo>
                    <a:pt x="10066" y="19818"/>
                    <a:pt x="13066" y="18337"/>
                    <a:pt x="15466" y="16160"/>
                  </a:cubicBezTo>
                  <a:cubicBezTo>
                    <a:pt x="17866" y="13983"/>
                    <a:pt x="19666" y="11108"/>
                    <a:pt x="20566" y="8452"/>
                  </a:cubicBezTo>
                  <a:cubicBezTo>
                    <a:pt x="21466" y="5795"/>
                    <a:pt x="21466" y="3357"/>
                    <a:pt x="21316" y="1920"/>
                  </a:cubicBezTo>
                  <a:cubicBezTo>
                    <a:pt x="21166" y="483"/>
                    <a:pt x="20866" y="47"/>
                    <a:pt x="20266" y="4"/>
                  </a:cubicBezTo>
                  <a:cubicBezTo>
                    <a:pt x="19666" y="-40"/>
                    <a:pt x="18766" y="308"/>
                    <a:pt x="17716" y="1745"/>
                  </a:cubicBezTo>
                  <a:cubicBezTo>
                    <a:pt x="16666" y="3183"/>
                    <a:pt x="15466" y="5708"/>
                    <a:pt x="14566" y="8495"/>
                  </a:cubicBezTo>
                  <a:cubicBezTo>
                    <a:pt x="13666" y="11283"/>
                    <a:pt x="13066" y="14331"/>
                    <a:pt x="13666" y="16552"/>
                  </a:cubicBezTo>
                  <a:cubicBezTo>
                    <a:pt x="14266" y="18773"/>
                    <a:pt x="16066" y="20166"/>
                    <a:pt x="17866" y="215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4775780" y="1293330"/>
              <a:ext cx="214957" cy="134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34" fill="norm" stroke="1" extrusionOk="0">
                  <a:moveTo>
                    <a:pt x="21506" y="469"/>
                  </a:moveTo>
                  <a:cubicBezTo>
                    <a:pt x="21082" y="266"/>
                    <a:pt x="20659" y="63"/>
                    <a:pt x="19918" y="13"/>
                  </a:cubicBezTo>
                  <a:cubicBezTo>
                    <a:pt x="19177" y="-38"/>
                    <a:pt x="18118" y="63"/>
                    <a:pt x="16318" y="385"/>
                  </a:cubicBezTo>
                  <a:cubicBezTo>
                    <a:pt x="14518" y="706"/>
                    <a:pt x="11977" y="1247"/>
                    <a:pt x="9965" y="1956"/>
                  </a:cubicBezTo>
                  <a:cubicBezTo>
                    <a:pt x="7953" y="2666"/>
                    <a:pt x="6471" y="3545"/>
                    <a:pt x="5200" y="4559"/>
                  </a:cubicBezTo>
                  <a:cubicBezTo>
                    <a:pt x="3930" y="5573"/>
                    <a:pt x="2871" y="6723"/>
                    <a:pt x="1918" y="7939"/>
                  </a:cubicBezTo>
                  <a:cubicBezTo>
                    <a:pt x="965" y="9156"/>
                    <a:pt x="118" y="10441"/>
                    <a:pt x="12" y="11776"/>
                  </a:cubicBezTo>
                  <a:cubicBezTo>
                    <a:pt x="-94" y="13111"/>
                    <a:pt x="541" y="14497"/>
                    <a:pt x="1706" y="15731"/>
                  </a:cubicBezTo>
                  <a:cubicBezTo>
                    <a:pt x="2871" y="16965"/>
                    <a:pt x="4565" y="18047"/>
                    <a:pt x="6259" y="18959"/>
                  </a:cubicBezTo>
                  <a:cubicBezTo>
                    <a:pt x="7953" y="19872"/>
                    <a:pt x="9647" y="20616"/>
                    <a:pt x="10918" y="21038"/>
                  </a:cubicBezTo>
                  <a:cubicBezTo>
                    <a:pt x="12188" y="21461"/>
                    <a:pt x="13035" y="21562"/>
                    <a:pt x="13565" y="21528"/>
                  </a:cubicBezTo>
                  <a:cubicBezTo>
                    <a:pt x="14094" y="21494"/>
                    <a:pt x="14306" y="21325"/>
                    <a:pt x="14518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4774576" y="2618081"/>
              <a:ext cx="197111" cy="1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601" fill="norm" stroke="1" extrusionOk="0">
                  <a:moveTo>
                    <a:pt x="3475" y="0"/>
                  </a:moveTo>
                  <a:cubicBezTo>
                    <a:pt x="1866" y="2700"/>
                    <a:pt x="258" y="5400"/>
                    <a:pt x="28" y="9450"/>
                  </a:cubicBezTo>
                  <a:cubicBezTo>
                    <a:pt x="-202" y="13500"/>
                    <a:pt x="947" y="18900"/>
                    <a:pt x="4394" y="20250"/>
                  </a:cubicBezTo>
                  <a:cubicBezTo>
                    <a:pt x="7841" y="21600"/>
                    <a:pt x="13585" y="18900"/>
                    <a:pt x="16802" y="14850"/>
                  </a:cubicBezTo>
                  <a:cubicBezTo>
                    <a:pt x="20019" y="10800"/>
                    <a:pt x="20709" y="5400"/>
                    <a:pt x="213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4946286" y="2579981"/>
              <a:ext cx="82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2738" y="1705"/>
                  </a:cubicBezTo>
                  <a:cubicBezTo>
                    <a:pt x="9415" y="3411"/>
                    <a:pt x="5538" y="6821"/>
                    <a:pt x="3323" y="10421"/>
                  </a:cubicBezTo>
                  <a:cubicBezTo>
                    <a:pt x="1108" y="14021"/>
                    <a:pt x="554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4998797" y="2993921"/>
              <a:ext cx="144340" cy="47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51" fill="norm" stroke="1" extrusionOk="0">
                  <a:moveTo>
                    <a:pt x="21347" y="4534"/>
                  </a:moveTo>
                  <a:cubicBezTo>
                    <a:pt x="19782" y="3292"/>
                    <a:pt x="18217" y="2049"/>
                    <a:pt x="16025" y="1189"/>
                  </a:cubicBezTo>
                  <a:cubicBezTo>
                    <a:pt x="13834" y="329"/>
                    <a:pt x="11017" y="-149"/>
                    <a:pt x="8512" y="42"/>
                  </a:cubicBezTo>
                  <a:cubicBezTo>
                    <a:pt x="6008" y="233"/>
                    <a:pt x="3817" y="1093"/>
                    <a:pt x="2251" y="2766"/>
                  </a:cubicBezTo>
                  <a:cubicBezTo>
                    <a:pt x="686" y="4439"/>
                    <a:pt x="-253" y="6924"/>
                    <a:pt x="60" y="9313"/>
                  </a:cubicBezTo>
                  <a:cubicBezTo>
                    <a:pt x="373" y="11702"/>
                    <a:pt x="1938" y="13996"/>
                    <a:pt x="3034" y="15812"/>
                  </a:cubicBezTo>
                  <a:cubicBezTo>
                    <a:pt x="4130" y="17628"/>
                    <a:pt x="4756" y="18966"/>
                    <a:pt x="4599" y="19826"/>
                  </a:cubicBezTo>
                  <a:cubicBezTo>
                    <a:pt x="4443" y="20686"/>
                    <a:pt x="3504" y="21069"/>
                    <a:pt x="2564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4920886" y="3246731"/>
              <a:ext cx="2476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514"/>
                    <a:pt x="0" y="15429"/>
                    <a:pt x="2031" y="12343"/>
                  </a:cubicBezTo>
                  <a:cubicBezTo>
                    <a:pt x="4062" y="9257"/>
                    <a:pt x="8123" y="6171"/>
                    <a:pt x="11723" y="4114"/>
                  </a:cubicBezTo>
                  <a:cubicBezTo>
                    <a:pt x="15323" y="2057"/>
                    <a:pt x="1846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5276368" y="3016014"/>
              <a:ext cx="158869" cy="4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19" fill="norm" stroke="1" extrusionOk="0">
                  <a:moveTo>
                    <a:pt x="16847" y="2387"/>
                  </a:moveTo>
                  <a:cubicBezTo>
                    <a:pt x="16567" y="1628"/>
                    <a:pt x="16286" y="868"/>
                    <a:pt x="15445" y="434"/>
                  </a:cubicBezTo>
                  <a:cubicBezTo>
                    <a:pt x="14603" y="0"/>
                    <a:pt x="13200" y="-109"/>
                    <a:pt x="11938" y="108"/>
                  </a:cubicBezTo>
                  <a:cubicBezTo>
                    <a:pt x="10676" y="325"/>
                    <a:pt x="9554" y="868"/>
                    <a:pt x="7450" y="2387"/>
                  </a:cubicBezTo>
                  <a:cubicBezTo>
                    <a:pt x="5346" y="3907"/>
                    <a:pt x="2260" y="6404"/>
                    <a:pt x="858" y="9117"/>
                  </a:cubicBezTo>
                  <a:cubicBezTo>
                    <a:pt x="-545" y="11831"/>
                    <a:pt x="-264" y="14761"/>
                    <a:pt x="1980" y="16932"/>
                  </a:cubicBezTo>
                  <a:cubicBezTo>
                    <a:pt x="4224" y="19103"/>
                    <a:pt x="8432" y="20514"/>
                    <a:pt x="11938" y="21003"/>
                  </a:cubicBezTo>
                  <a:cubicBezTo>
                    <a:pt x="15445" y="21491"/>
                    <a:pt x="18250" y="21057"/>
                    <a:pt x="21055" y="2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5515157" y="3145131"/>
              <a:ext cx="40730" cy="27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392" fill="norm" stroke="1" extrusionOk="0">
                  <a:moveTo>
                    <a:pt x="11061" y="0"/>
                  </a:moveTo>
                  <a:cubicBezTo>
                    <a:pt x="6741" y="491"/>
                    <a:pt x="2421" y="982"/>
                    <a:pt x="801" y="3191"/>
                  </a:cubicBezTo>
                  <a:cubicBezTo>
                    <a:pt x="-819" y="5400"/>
                    <a:pt x="261" y="9327"/>
                    <a:pt x="1881" y="12355"/>
                  </a:cubicBezTo>
                  <a:cubicBezTo>
                    <a:pt x="3501" y="15382"/>
                    <a:pt x="5661" y="17509"/>
                    <a:pt x="7281" y="19064"/>
                  </a:cubicBezTo>
                  <a:cubicBezTo>
                    <a:pt x="8901" y="20618"/>
                    <a:pt x="9981" y="21600"/>
                    <a:pt x="12141" y="21355"/>
                  </a:cubicBezTo>
                  <a:cubicBezTo>
                    <a:pt x="14301" y="21109"/>
                    <a:pt x="17541" y="19636"/>
                    <a:pt x="20781" y="18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5506176" y="3096146"/>
              <a:ext cx="134696" cy="322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79" fill="norm" stroke="1" extrusionOk="0">
                  <a:moveTo>
                    <a:pt x="2820" y="3691"/>
                  </a:moveTo>
                  <a:cubicBezTo>
                    <a:pt x="1823" y="3126"/>
                    <a:pt x="826" y="2561"/>
                    <a:pt x="327" y="1926"/>
                  </a:cubicBezTo>
                  <a:cubicBezTo>
                    <a:pt x="-171" y="1291"/>
                    <a:pt x="-171" y="585"/>
                    <a:pt x="826" y="232"/>
                  </a:cubicBezTo>
                  <a:cubicBezTo>
                    <a:pt x="1823" y="-121"/>
                    <a:pt x="3817" y="-121"/>
                    <a:pt x="6974" y="585"/>
                  </a:cubicBezTo>
                  <a:cubicBezTo>
                    <a:pt x="10131" y="1291"/>
                    <a:pt x="14451" y="2703"/>
                    <a:pt x="17275" y="4820"/>
                  </a:cubicBezTo>
                  <a:cubicBezTo>
                    <a:pt x="20100" y="6938"/>
                    <a:pt x="21429" y="9761"/>
                    <a:pt x="21097" y="12303"/>
                  </a:cubicBezTo>
                  <a:cubicBezTo>
                    <a:pt x="20764" y="14844"/>
                    <a:pt x="18771" y="17103"/>
                    <a:pt x="15614" y="18585"/>
                  </a:cubicBezTo>
                  <a:cubicBezTo>
                    <a:pt x="12457" y="20067"/>
                    <a:pt x="8137" y="20773"/>
                    <a:pt x="3817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5701936" y="3361031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80"/>
                    <a:pt x="0" y="10560"/>
                    <a:pt x="3600" y="14160"/>
                  </a:cubicBezTo>
                  <a:cubicBezTo>
                    <a:pt x="7200" y="17760"/>
                    <a:pt x="144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5867036" y="2992731"/>
              <a:ext cx="57151" cy="73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0" y="0"/>
                  </a:moveTo>
                  <a:cubicBezTo>
                    <a:pt x="800" y="2042"/>
                    <a:pt x="1600" y="4085"/>
                    <a:pt x="2400" y="6251"/>
                  </a:cubicBezTo>
                  <a:cubicBezTo>
                    <a:pt x="3200" y="8417"/>
                    <a:pt x="4000" y="10707"/>
                    <a:pt x="4800" y="12997"/>
                  </a:cubicBezTo>
                  <a:cubicBezTo>
                    <a:pt x="5600" y="15287"/>
                    <a:pt x="6400" y="17577"/>
                    <a:pt x="6800" y="18908"/>
                  </a:cubicBezTo>
                  <a:cubicBezTo>
                    <a:pt x="7200" y="20238"/>
                    <a:pt x="7200" y="20610"/>
                    <a:pt x="7600" y="20950"/>
                  </a:cubicBezTo>
                  <a:cubicBezTo>
                    <a:pt x="8000" y="21291"/>
                    <a:pt x="8800" y="21600"/>
                    <a:pt x="11200" y="21569"/>
                  </a:cubicBezTo>
                  <a:cubicBezTo>
                    <a:pt x="13600" y="21538"/>
                    <a:pt x="17600" y="21167"/>
                    <a:pt x="21600" y="20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6013086" y="3227681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27"/>
                    <a:pt x="0" y="12454"/>
                    <a:pt x="0" y="16054"/>
                  </a:cubicBezTo>
                  <a:cubicBezTo>
                    <a:pt x="0" y="19654"/>
                    <a:pt x="0" y="20627"/>
                    <a:pt x="3600" y="21114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6011713" y="3121546"/>
              <a:ext cx="157228" cy="165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109" fill="norm" stroke="1" extrusionOk="0">
                  <a:moveTo>
                    <a:pt x="182" y="11918"/>
                  </a:moveTo>
                  <a:cubicBezTo>
                    <a:pt x="-98" y="10568"/>
                    <a:pt x="-379" y="9218"/>
                    <a:pt x="2005" y="7193"/>
                  </a:cubicBezTo>
                  <a:cubicBezTo>
                    <a:pt x="4390" y="5168"/>
                    <a:pt x="9439" y="2468"/>
                    <a:pt x="12805" y="1118"/>
                  </a:cubicBezTo>
                  <a:cubicBezTo>
                    <a:pt x="16172" y="-232"/>
                    <a:pt x="17855" y="-232"/>
                    <a:pt x="19117" y="443"/>
                  </a:cubicBezTo>
                  <a:cubicBezTo>
                    <a:pt x="20379" y="1118"/>
                    <a:pt x="21221" y="2468"/>
                    <a:pt x="20660" y="5303"/>
                  </a:cubicBezTo>
                  <a:cubicBezTo>
                    <a:pt x="20099" y="8138"/>
                    <a:pt x="18135" y="12458"/>
                    <a:pt x="16312" y="15293"/>
                  </a:cubicBezTo>
                  <a:cubicBezTo>
                    <a:pt x="14489" y="18128"/>
                    <a:pt x="12805" y="19478"/>
                    <a:pt x="11263" y="20288"/>
                  </a:cubicBezTo>
                  <a:cubicBezTo>
                    <a:pt x="9720" y="21098"/>
                    <a:pt x="8317" y="21368"/>
                    <a:pt x="7616" y="20828"/>
                  </a:cubicBezTo>
                  <a:cubicBezTo>
                    <a:pt x="6915" y="20288"/>
                    <a:pt x="6915" y="18938"/>
                    <a:pt x="6915" y="17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6190886" y="2908185"/>
              <a:ext cx="141408" cy="43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308" fill="norm" stroke="1" extrusionOk="0">
                  <a:moveTo>
                    <a:pt x="0" y="97"/>
                  </a:moveTo>
                  <a:cubicBezTo>
                    <a:pt x="1565" y="-6"/>
                    <a:pt x="3130" y="-109"/>
                    <a:pt x="5165" y="251"/>
                  </a:cubicBezTo>
                  <a:cubicBezTo>
                    <a:pt x="7200" y="611"/>
                    <a:pt x="9704" y="1434"/>
                    <a:pt x="12678" y="3388"/>
                  </a:cubicBezTo>
                  <a:cubicBezTo>
                    <a:pt x="15652" y="5342"/>
                    <a:pt x="19096" y="8428"/>
                    <a:pt x="20348" y="11102"/>
                  </a:cubicBezTo>
                  <a:cubicBezTo>
                    <a:pt x="21600" y="13777"/>
                    <a:pt x="20661" y="16040"/>
                    <a:pt x="18626" y="17737"/>
                  </a:cubicBezTo>
                  <a:cubicBezTo>
                    <a:pt x="16591" y="19434"/>
                    <a:pt x="13461" y="20565"/>
                    <a:pt x="11113" y="21028"/>
                  </a:cubicBezTo>
                  <a:cubicBezTo>
                    <a:pt x="8765" y="21491"/>
                    <a:pt x="7200" y="21285"/>
                    <a:pt x="5635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6019436" y="3272131"/>
              <a:ext cx="69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6521086" y="3170531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6549571" y="3303881"/>
              <a:ext cx="168366" cy="4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845" fill="norm" stroke="1" extrusionOk="0">
                  <a:moveTo>
                    <a:pt x="2036" y="6171"/>
                  </a:moveTo>
                  <a:cubicBezTo>
                    <a:pt x="956" y="11314"/>
                    <a:pt x="-124" y="16457"/>
                    <a:pt x="11" y="19029"/>
                  </a:cubicBezTo>
                  <a:cubicBezTo>
                    <a:pt x="146" y="21600"/>
                    <a:pt x="1496" y="21600"/>
                    <a:pt x="5276" y="18000"/>
                  </a:cubicBezTo>
                  <a:cubicBezTo>
                    <a:pt x="9056" y="14400"/>
                    <a:pt x="15266" y="720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105265" y="2861269"/>
              <a:ext cx="158772" cy="461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12" fill="norm" stroke="1" extrusionOk="0">
                  <a:moveTo>
                    <a:pt x="21319" y="3167"/>
                  </a:moveTo>
                  <a:cubicBezTo>
                    <a:pt x="19045" y="2082"/>
                    <a:pt x="16772" y="997"/>
                    <a:pt x="13930" y="454"/>
                  </a:cubicBezTo>
                  <a:cubicBezTo>
                    <a:pt x="11087" y="-88"/>
                    <a:pt x="7677" y="-88"/>
                    <a:pt x="5403" y="159"/>
                  </a:cubicBezTo>
                  <a:cubicBezTo>
                    <a:pt x="3130" y="405"/>
                    <a:pt x="1993" y="898"/>
                    <a:pt x="1140" y="2575"/>
                  </a:cubicBezTo>
                  <a:cubicBezTo>
                    <a:pt x="287" y="4252"/>
                    <a:pt x="-281" y="7112"/>
                    <a:pt x="145" y="9775"/>
                  </a:cubicBezTo>
                  <a:cubicBezTo>
                    <a:pt x="572" y="12438"/>
                    <a:pt x="1993" y="14904"/>
                    <a:pt x="2561" y="16827"/>
                  </a:cubicBezTo>
                  <a:cubicBezTo>
                    <a:pt x="3130" y="18750"/>
                    <a:pt x="2845" y="20131"/>
                    <a:pt x="2561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7056817" y="3170531"/>
              <a:ext cx="15642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1411" y="21600"/>
                  </a:moveTo>
                  <a:cubicBezTo>
                    <a:pt x="547" y="17673"/>
                    <a:pt x="-317" y="13745"/>
                    <a:pt x="115" y="11127"/>
                  </a:cubicBezTo>
                  <a:cubicBezTo>
                    <a:pt x="547" y="8509"/>
                    <a:pt x="2275" y="7200"/>
                    <a:pt x="6019" y="5564"/>
                  </a:cubicBezTo>
                  <a:cubicBezTo>
                    <a:pt x="9763" y="3927"/>
                    <a:pt x="15523" y="1964"/>
                    <a:pt x="212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7369549" y="2892614"/>
              <a:ext cx="167538" cy="44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29" fill="norm" stroke="1" extrusionOk="0">
                  <a:moveTo>
                    <a:pt x="21371" y="842"/>
                  </a:moveTo>
                  <a:cubicBezTo>
                    <a:pt x="20291" y="537"/>
                    <a:pt x="19211" y="233"/>
                    <a:pt x="17996" y="81"/>
                  </a:cubicBezTo>
                  <a:cubicBezTo>
                    <a:pt x="16781" y="-71"/>
                    <a:pt x="15431" y="-71"/>
                    <a:pt x="13001" y="639"/>
                  </a:cubicBezTo>
                  <a:cubicBezTo>
                    <a:pt x="10571" y="1349"/>
                    <a:pt x="7061" y="2768"/>
                    <a:pt x="4496" y="4797"/>
                  </a:cubicBezTo>
                  <a:cubicBezTo>
                    <a:pt x="1931" y="6825"/>
                    <a:pt x="311" y="9461"/>
                    <a:pt x="41" y="12047"/>
                  </a:cubicBezTo>
                  <a:cubicBezTo>
                    <a:pt x="-229" y="14633"/>
                    <a:pt x="851" y="17168"/>
                    <a:pt x="2876" y="18740"/>
                  </a:cubicBezTo>
                  <a:cubicBezTo>
                    <a:pt x="4901" y="20312"/>
                    <a:pt x="7871" y="20921"/>
                    <a:pt x="10841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7563495" y="2924988"/>
              <a:ext cx="145042" cy="37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62" fill="norm" stroke="1" extrusionOk="0">
                  <a:moveTo>
                    <a:pt x="21451" y="2041"/>
                  </a:moveTo>
                  <a:cubicBezTo>
                    <a:pt x="20825" y="1441"/>
                    <a:pt x="20199" y="841"/>
                    <a:pt x="18477" y="421"/>
                  </a:cubicBezTo>
                  <a:cubicBezTo>
                    <a:pt x="16755" y="1"/>
                    <a:pt x="13938" y="-239"/>
                    <a:pt x="11747" y="361"/>
                  </a:cubicBezTo>
                  <a:cubicBezTo>
                    <a:pt x="9555" y="961"/>
                    <a:pt x="7990" y="2401"/>
                    <a:pt x="7521" y="4321"/>
                  </a:cubicBezTo>
                  <a:cubicBezTo>
                    <a:pt x="7051" y="6241"/>
                    <a:pt x="7677" y="8641"/>
                    <a:pt x="7990" y="10141"/>
                  </a:cubicBezTo>
                  <a:cubicBezTo>
                    <a:pt x="8303" y="11641"/>
                    <a:pt x="8303" y="12241"/>
                    <a:pt x="8147" y="12841"/>
                  </a:cubicBezTo>
                  <a:cubicBezTo>
                    <a:pt x="7990" y="13441"/>
                    <a:pt x="7677" y="14041"/>
                    <a:pt x="6738" y="14461"/>
                  </a:cubicBezTo>
                  <a:cubicBezTo>
                    <a:pt x="5799" y="14881"/>
                    <a:pt x="4234" y="15121"/>
                    <a:pt x="2981" y="15001"/>
                  </a:cubicBezTo>
                  <a:cubicBezTo>
                    <a:pt x="1729" y="14881"/>
                    <a:pt x="790" y="14401"/>
                    <a:pt x="321" y="13861"/>
                  </a:cubicBezTo>
                  <a:cubicBezTo>
                    <a:pt x="-149" y="13321"/>
                    <a:pt x="-149" y="12721"/>
                    <a:pt x="634" y="12301"/>
                  </a:cubicBezTo>
                  <a:cubicBezTo>
                    <a:pt x="1416" y="11881"/>
                    <a:pt x="2981" y="11641"/>
                    <a:pt x="4547" y="11581"/>
                  </a:cubicBezTo>
                  <a:cubicBezTo>
                    <a:pt x="6112" y="11521"/>
                    <a:pt x="7677" y="11641"/>
                    <a:pt x="8616" y="12121"/>
                  </a:cubicBezTo>
                  <a:cubicBezTo>
                    <a:pt x="9555" y="12601"/>
                    <a:pt x="9868" y="13441"/>
                    <a:pt x="9086" y="14401"/>
                  </a:cubicBezTo>
                  <a:cubicBezTo>
                    <a:pt x="8303" y="15361"/>
                    <a:pt x="6425" y="16441"/>
                    <a:pt x="5016" y="17221"/>
                  </a:cubicBezTo>
                  <a:cubicBezTo>
                    <a:pt x="3608" y="18001"/>
                    <a:pt x="2668" y="18481"/>
                    <a:pt x="1886" y="19081"/>
                  </a:cubicBezTo>
                  <a:cubicBezTo>
                    <a:pt x="1103" y="19681"/>
                    <a:pt x="477" y="20401"/>
                    <a:pt x="1103" y="20821"/>
                  </a:cubicBezTo>
                  <a:cubicBezTo>
                    <a:pt x="1729" y="21241"/>
                    <a:pt x="3608" y="21361"/>
                    <a:pt x="5642" y="21181"/>
                  </a:cubicBezTo>
                  <a:cubicBezTo>
                    <a:pt x="7677" y="21001"/>
                    <a:pt x="9868" y="20521"/>
                    <a:pt x="12060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7733936" y="2948281"/>
              <a:ext cx="171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3109"/>
                    <a:pt x="7467" y="6218"/>
                    <a:pt x="10533" y="9573"/>
                  </a:cubicBezTo>
                  <a:cubicBezTo>
                    <a:pt x="13600" y="12927"/>
                    <a:pt x="16000" y="16527"/>
                    <a:pt x="17733" y="18573"/>
                  </a:cubicBezTo>
                  <a:cubicBezTo>
                    <a:pt x="19467" y="20618"/>
                    <a:pt x="20533" y="21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7784736" y="2949223"/>
              <a:ext cx="158751" cy="32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784"/>
                  </a:moveTo>
                  <a:cubicBezTo>
                    <a:pt x="20448" y="361"/>
                    <a:pt x="19296" y="-63"/>
                    <a:pt x="18288" y="8"/>
                  </a:cubicBezTo>
                  <a:cubicBezTo>
                    <a:pt x="17280" y="78"/>
                    <a:pt x="16416" y="643"/>
                    <a:pt x="14112" y="3255"/>
                  </a:cubicBezTo>
                  <a:cubicBezTo>
                    <a:pt x="11808" y="5866"/>
                    <a:pt x="8064" y="10525"/>
                    <a:pt x="5472" y="13913"/>
                  </a:cubicBezTo>
                  <a:cubicBezTo>
                    <a:pt x="2880" y="17302"/>
                    <a:pt x="1440" y="19419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7987936" y="3164181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8108586" y="3195931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8349886" y="3183231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8603886" y="2903831"/>
              <a:ext cx="165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"/>
                  </a:moveTo>
                  <a:cubicBezTo>
                    <a:pt x="0" y="900"/>
                    <a:pt x="0" y="0"/>
                    <a:pt x="277" y="0"/>
                  </a:cubicBezTo>
                  <a:cubicBezTo>
                    <a:pt x="554" y="0"/>
                    <a:pt x="1108" y="900"/>
                    <a:pt x="3600" y="3225"/>
                  </a:cubicBezTo>
                  <a:cubicBezTo>
                    <a:pt x="6092" y="5550"/>
                    <a:pt x="10523" y="9300"/>
                    <a:pt x="13846" y="12150"/>
                  </a:cubicBezTo>
                  <a:cubicBezTo>
                    <a:pt x="17169" y="15000"/>
                    <a:pt x="19385" y="16950"/>
                    <a:pt x="20492" y="18375"/>
                  </a:cubicBezTo>
                  <a:cubicBezTo>
                    <a:pt x="21600" y="19800"/>
                    <a:pt x="216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8601353" y="2910181"/>
              <a:ext cx="205734" cy="32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1207" y="0"/>
                  </a:moveTo>
                  <a:cubicBezTo>
                    <a:pt x="18371" y="3205"/>
                    <a:pt x="15534" y="6410"/>
                    <a:pt x="12916" y="9337"/>
                  </a:cubicBezTo>
                  <a:cubicBezTo>
                    <a:pt x="10298" y="12263"/>
                    <a:pt x="7898" y="14911"/>
                    <a:pt x="5934" y="16723"/>
                  </a:cubicBezTo>
                  <a:cubicBezTo>
                    <a:pt x="3971" y="18534"/>
                    <a:pt x="2443" y="19510"/>
                    <a:pt x="1352" y="20276"/>
                  </a:cubicBezTo>
                  <a:cubicBezTo>
                    <a:pt x="262" y="21043"/>
                    <a:pt x="-393" y="21600"/>
                    <a:pt x="262" y="21600"/>
                  </a:cubicBezTo>
                  <a:cubicBezTo>
                    <a:pt x="916" y="21600"/>
                    <a:pt x="2880" y="21043"/>
                    <a:pt x="4843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8826930" y="3132295"/>
              <a:ext cx="94457" cy="127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926" fill="norm" stroke="1" extrusionOk="0">
                  <a:moveTo>
                    <a:pt x="5580" y="3158"/>
                  </a:moveTo>
                  <a:cubicBezTo>
                    <a:pt x="5100" y="4900"/>
                    <a:pt x="4620" y="6642"/>
                    <a:pt x="3660" y="9081"/>
                  </a:cubicBezTo>
                  <a:cubicBezTo>
                    <a:pt x="2700" y="11520"/>
                    <a:pt x="1260" y="14655"/>
                    <a:pt x="540" y="15178"/>
                  </a:cubicBezTo>
                  <a:cubicBezTo>
                    <a:pt x="-180" y="15700"/>
                    <a:pt x="-180" y="13610"/>
                    <a:pt x="540" y="11520"/>
                  </a:cubicBezTo>
                  <a:cubicBezTo>
                    <a:pt x="1260" y="9429"/>
                    <a:pt x="2700" y="7339"/>
                    <a:pt x="4140" y="5423"/>
                  </a:cubicBezTo>
                  <a:cubicBezTo>
                    <a:pt x="5580" y="3507"/>
                    <a:pt x="7020" y="1765"/>
                    <a:pt x="8940" y="720"/>
                  </a:cubicBezTo>
                  <a:cubicBezTo>
                    <a:pt x="10860" y="-326"/>
                    <a:pt x="13260" y="-674"/>
                    <a:pt x="15420" y="2810"/>
                  </a:cubicBezTo>
                  <a:cubicBezTo>
                    <a:pt x="17580" y="6294"/>
                    <a:pt x="19500" y="13610"/>
                    <a:pt x="21420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8953136" y="2860935"/>
              <a:ext cx="132035" cy="40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517" fill="norm" stroke="1" extrusionOk="0">
                  <a:moveTo>
                    <a:pt x="0" y="1604"/>
                  </a:moveTo>
                  <a:cubicBezTo>
                    <a:pt x="0" y="1042"/>
                    <a:pt x="0" y="479"/>
                    <a:pt x="1181" y="198"/>
                  </a:cubicBezTo>
                  <a:cubicBezTo>
                    <a:pt x="2362" y="-83"/>
                    <a:pt x="4725" y="-83"/>
                    <a:pt x="7087" y="311"/>
                  </a:cubicBezTo>
                  <a:cubicBezTo>
                    <a:pt x="9450" y="704"/>
                    <a:pt x="11812" y="1492"/>
                    <a:pt x="12994" y="2504"/>
                  </a:cubicBezTo>
                  <a:cubicBezTo>
                    <a:pt x="14175" y="3517"/>
                    <a:pt x="14175" y="4754"/>
                    <a:pt x="13331" y="5879"/>
                  </a:cubicBezTo>
                  <a:cubicBezTo>
                    <a:pt x="12487" y="7004"/>
                    <a:pt x="10800" y="8017"/>
                    <a:pt x="10125" y="8804"/>
                  </a:cubicBezTo>
                  <a:cubicBezTo>
                    <a:pt x="9450" y="9592"/>
                    <a:pt x="9788" y="10154"/>
                    <a:pt x="11644" y="11223"/>
                  </a:cubicBezTo>
                  <a:cubicBezTo>
                    <a:pt x="13500" y="12292"/>
                    <a:pt x="16875" y="13867"/>
                    <a:pt x="18900" y="15273"/>
                  </a:cubicBezTo>
                  <a:cubicBezTo>
                    <a:pt x="20925" y="16679"/>
                    <a:pt x="21600" y="17917"/>
                    <a:pt x="20588" y="18929"/>
                  </a:cubicBezTo>
                  <a:cubicBezTo>
                    <a:pt x="19575" y="19942"/>
                    <a:pt x="16875" y="20729"/>
                    <a:pt x="14681" y="21123"/>
                  </a:cubicBezTo>
                  <a:cubicBezTo>
                    <a:pt x="12487" y="21517"/>
                    <a:pt x="10800" y="21517"/>
                    <a:pt x="9112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9249323" y="2711020"/>
              <a:ext cx="33164" cy="802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06" h="21548" fill="norm" stroke="1" extrusionOk="0">
                  <a:moveTo>
                    <a:pt x="8982" y="1085"/>
                  </a:moveTo>
                  <a:cubicBezTo>
                    <a:pt x="10252" y="573"/>
                    <a:pt x="11523" y="62"/>
                    <a:pt x="12158" y="5"/>
                  </a:cubicBezTo>
                  <a:cubicBezTo>
                    <a:pt x="12793" y="-52"/>
                    <a:pt x="12793" y="346"/>
                    <a:pt x="14064" y="1653"/>
                  </a:cubicBezTo>
                  <a:cubicBezTo>
                    <a:pt x="15335" y="2961"/>
                    <a:pt x="17876" y="5177"/>
                    <a:pt x="19146" y="7309"/>
                  </a:cubicBezTo>
                  <a:cubicBezTo>
                    <a:pt x="20417" y="9441"/>
                    <a:pt x="20417" y="11487"/>
                    <a:pt x="16605" y="13675"/>
                  </a:cubicBezTo>
                  <a:cubicBezTo>
                    <a:pt x="12793" y="15864"/>
                    <a:pt x="5170" y="18194"/>
                    <a:pt x="1993" y="19530"/>
                  </a:cubicBezTo>
                  <a:cubicBezTo>
                    <a:pt x="-1183" y="20866"/>
                    <a:pt x="88" y="21207"/>
                    <a:pt x="1358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9362430" y="3024481"/>
              <a:ext cx="22507" cy="35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37" fill="norm" stroke="1" extrusionOk="0">
                  <a:moveTo>
                    <a:pt x="20879" y="0"/>
                  </a:moveTo>
                  <a:cubicBezTo>
                    <a:pt x="20879" y="3343"/>
                    <a:pt x="20879" y="6686"/>
                    <a:pt x="18915" y="9836"/>
                  </a:cubicBezTo>
                  <a:cubicBezTo>
                    <a:pt x="16952" y="12986"/>
                    <a:pt x="13024" y="15943"/>
                    <a:pt x="9097" y="18000"/>
                  </a:cubicBezTo>
                  <a:cubicBezTo>
                    <a:pt x="5170" y="20057"/>
                    <a:pt x="1243" y="21214"/>
                    <a:pt x="261" y="21407"/>
                  </a:cubicBezTo>
                  <a:cubicBezTo>
                    <a:pt x="-721" y="21600"/>
                    <a:pt x="1243" y="20829"/>
                    <a:pt x="3206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9359536" y="2952750"/>
              <a:ext cx="145100" cy="24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072" fill="norm" stroke="1" extrusionOk="0">
                  <a:moveTo>
                    <a:pt x="913" y="3458"/>
                  </a:moveTo>
                  <a:cubicBezTo>
                    <a:pt x="1217" y="2360"/>
                    <a:pt x="1521" y="1261"/>
                    <a:pt x="2434" y="621"/>
                  </a:cubicBezTo>
                  <a:cubicBezTo>
                    <a:pt x="3346" y="-20"/>
                    <a:pt x="4868" y="-203"/>
                    <a:pt x="7758" y="255"/>
                  </a:cubicBezTo>
                  <a:cubicBezTo>
                    <a:pt x="10648" y="712"/>
                    <a:pt x="14907" y="1811"/>
                    <a:pt x="17645" y="4190"/>
                  </a:cubicBezTo>
                  <a:cubicBezTo>
                    <a:pt x="20383" y="6570"/>
                    <a:pt x="21600" y="10231"/>
                    <a:pt x="20383" y="13251"/>
                  </a:cubicBezTo>
                  <a:cubicBezTo>
                    <a:pt x="19166" y="16272"/>
                    <a:pt x="15515" y="18651"/>
                    <a:pt x="12930" y="19933"/>
                  </a:cubicBezTo>
                  <a:cubicBezTo>
                    <a:pt x="10344" y="21214"/>
                    <a:pt x="8823" y="21397"/>
                    <a:pt x="6845" y="20573"/>
                  </a:cubicBezTo>
                  <a:cubicBezTo>
                    <a:pt x="4868" y="19750"/>
                    <a:pt x="2434" y="17919"/>
                    <a:pt x="0" y="16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9505586" y="2776831"/>
              <a:ext cx="136296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6873" y="0"/>
                  </a:moveTo>
                  <a:cubicBezTo>
                    <a:pt x="8509" y="171"/>
                    <a:pt x="10145" y="343"/>
                    <a:pt x="12273" y="1500"/>
                  </a:cubicBezTo>
                  <a:cubicBezTo>
                    <a:pt x="14400" y="2657"/>
                    <a:pt x="17018" y="4800"/>
                    <a:pt x="18818" y="7457"/>
                  </a:cubicBezTo>
                  <a:cubicBezTo>
                    <a:pt x="20618" y="10114"/>
                    <a:pt x="21600" y="13286"/>
                    <a:pt x="20782" y="15557"/>
                  </a:cubicBezTo>
                  <a:cubicBezTo>
                    <a:pt x="19964" y="17829"/>
                    <a:pt x="17345" y="19200"/>
                    <a:pt x="13582" y="20057"/>
                  </a:cubicBezTo>
                  <a:cubicBezTo>
                    <a:pt x="9818" y="20914"/>
                    <a:pt x="4909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27153" y="4218281"/>
              <a:ext cx="16934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825"/>
                    <a:pt x="10800" y="5651"/>
                    <a:pt x="6750" y="8704"/>
                  </a:cubicBezTo>
                  <a:cubicBezTo>
                    <a:pt x="2700" y="11757"/>
                    <a:pt x="0" y="15038"/>
                    <a:pt x="0" y="17225"/>
                  </a:cubicBezTo>
                  <a:cubicBezTo>
                    <a:pt x="0" y="19413"/>
                    <a:pt x="2700" y="20506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0" y="4223925"/>
              <a:ext cx="310110" cy="55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48" fill="norm" stroke="1" extrusionOk="0">
                  <a:moveTo>
                    <a:pt x="410" y="4412"/>
                  </a:moveTo>
                  <a:cubicBezTo>
                    <a:pt x="120" y="3519"/>
                    <a:pt x="-170" y="2626"/>
                    <a:pt x="120" y="1854"/>
                  </a:cubicBezTo>
                  <a:cubicBezTo>
                    <a:pt x="410" y="1083"/>
                    <a:pt x="1280" y="433"/>
                    <a:pt x="3237" y="149"/>
                  </a:cubicBezTo>
                  <a:cubicBezTo>
                    <a:pt x="5194" y="-135"/>
                    <a:pt x="8238" y="-54"/>
                    <a:pt x="11065" y="758"/>
                  </a:cubicBezTo>
                  <a:cubicBezTo>
                    <a:pt x="13892" y="1570"/>
                    <a:pt x="16501" y="3113"/>
                    <a:pt x="18386" y="5062"/>
                  </a:cubicBezTo>
                  <a:cubicBezTo>
                    <a:pt x="20270" y="7011"/>
                    <a:pt x="21430" y="9366"/>
                    <a:pt x="21213" y="11721"/>
                  </a:cubicBezTo>
                  <a:cubicBezTo>
                    <a:pt x="20995" y="14076"/>
                    <a:pt x="19400" y="16430"/>
                    <a:pt x="16791" y="18054"/>
                  </a:cubicBezTo>
                  <a:cubicBezTo>
                    <a:pt x="14182" y="19679"/>
                    <a:pt x="10558" y="20572"/>
                    <a:pt x="8021" y="21018"/>
                  </a:cubicBezTo>
                  <a:cubicBezTo>
                    <a:pt x="5484" y="21465"/>
                    <a:pt x="4034" y="21465"/>
                    <a:pt x="3164" y="20978"/>
                  </a:cubicBezTo>
                  <a:cubicBezTo>
                    <a:pt x="2294" y="20491"/>
                    <a:pt x="2004" y="19516"/>
                    <a:pt x="2584" y="18623"/>
                  </a:cubicBezTo>
                  <a:cubicBezTo>
                    <a:pt x="3164" y="17730"/>
                    <a:pt x="4614" y="16918"/>
                    <a:pt x="6064" y="16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88586" y="4510381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552086" y="4669131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329836" y="4777081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323"/>
                    <a:pt x="0" y="6646"/>
                    <a:pt x="0" y="10246"/>
                  </a:cubicBezTo>
                  <a:cubicBezTo>
                    <a:pt x="0" y="13846"/>
                    <a:pt x="10800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008089" y="4300831"/>
              <a:ext cx="147248" cy="54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9" fill="norm" stroke="1" extrusionOk="0">
                  <a:moveTo>
                    <a:pt x="20251" y="3278"/>
                  </a:moveTo>
                  <a:cubicBezTo>
                    <a:pt x="16601" y="2185"/>
                    <a:pt x="12950" y="1093"/>
                    <a:pt x="10364" y="546"/>
                  </a:cubicBezTo>
                  <a:cubicBezTo>
                    <a:pt x="7778" y="0"/>
                    <a:pt x="6257" y="0"/>
                    <a:pt x="4736" y="0"/>
                  </a:cubicBezTo>
                  <a:cubicBezTo>
                    <a:pt x="3215" y="0"/>
                    <a:pt x="1694" y="0"/>
                    <a:pt x="781" y="210"/>
                  </a:cubicBezTo>
                  <a:cubicBezTo>
                    <a:pt x="-132" y="420"/>
                    <a:pt x="-436" y="840"/>
                    <a:pt x="933" y="1681"/>
                  </a:cubicBezTo>
                  <a:cubicBezTo>
                    <a:pt x="2302" y="2521"/>
                    <a:pt x="5344" y="3782"/>
                    <a:pt x="7626" y="5295"/>
                  </a:cubicBezTo>
                  <a:cubicBezTo>
                    <a:pt x="9908" y="6808"/>
                    <a:pt x="11429" y="8573"/>
                    <a:pt x="11885" y="9665"/>
                  </a:cubicBezTo>
                  <a:cubicBezTo>
                    <a:pt x="12341" y="10758"/>
                    <a:pt x="11733" y="11178"/>
                    <a:pt x="10668" y="11514"/>
                  </a:cubicBezTo>
                  <a:cubicBezTo>
                    <a:pt x="9603" y="11851"/>
                    <a:pt x="8082" y="12103"/>
                    <a:pt x="6561" y="12187"/>
                  </a:cubicBezTo>
                  <a:cubicBezTo>
                    <a:pt x="5040" y="12271"/>
                    <a:pt x="3519" y="12187"/>
                    <a:pt x="2758" y="11935"/>
                  </a:cubicBezTo>
                  <a:cubicBezTo>
                    <a:pt x="1998" y="11682"/>
                    <a:pt x="1998" y="11262"/>
                    <a:pt x="2758" y="10884"/>
                  </a:cubicBezTo>
                  <a:cubicBezTo>
                    <a:pt x="3519" y="10506"/>
                    <a:pt x="5040" y="10170"/>
                    <a:pt x="6713" y="10086"/>
                  </a:cubicBezTo>
                  <a:cubicBezTo>
                    <a:pt x="8387" y="10002"/>
                    <a:pt x="10212" y="10170"/>
                    <a:pt x="11429" y="10758"/>
                  </a:cubicBezTo>
                  <a:cubicBezTo>
                    <a:pt x="12646" y="11346"/>
                    <a:pt x="13254" y="12355"/>
                    <a:pt x="12494" y="13784"/>
                  </a:cubicBezTo>
                  <a:cubicBezTo>
                    <a:pt x="11733" y="15212"/>
                    <a:pt x="9603" y="17061"/>
                    <a:pt x="8387" y="18196"/>
                  </a:cubicBezTo>
                  <a:cubicBezTo>
                    <a:pt x="7170" y="19331"/>
                    <a:pt x="6865" y="19751"/>
                    <a:pt x="6713" y="20171"/>
                  </a:cubicBezTo>
                  <a:cubicBezTo>
                    <a:pt x="6561" y="20591"/>
                    <a:pt x="6561" y="21012"/>
                    <a:pt x="7626" y="21264"/>
                  </a:cubicBezTo>
                  <a:cubicBezTo>
                    <a:pt x="8691" y="21516"/>
                    <a:pt x="10820" y="21600"/>
                    <a:pt x="13254" y="21432"/>
                  </a:cubicBezTo>
                  <a:cubicBezTo>
                    <a:pt x="15688" y="21264"/>
                    <a:pt x="18426" y="20844"/>
                    <a:pt x="21164" y="2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263286" y="4465931"/>
              <a:ext cx="158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16" y="2782"/>
                    <a:pt x="4032" y="5564"/>
                    <a:pt x="6912" y="9000"/>
                  </a:cubicBezTo>
                  <a:cubicBezTo>
                    <a:pt x="9792" y="12436"/>
                    <a:pt x="13536" y="16527"/>
                    <a:pt x="16128" y="18736"/>
                  </a:cubicBezTo>
                  <a:cubicBezTo>
                    <a:pt x="18720" y="20945"/>
                    <a:pt x="20160" y="212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295036" y="4444049"/>
              <a:ext cx="165101" cy="326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1023"/>
                  </a:moveTo>
                  <a:cubicBezTo>
                    <a:pt x="20492" y="605"/>
                    <a:pt x="19385" y="187"/>
                    <a:pt x="18000" y="47"/>
                  </a:cubicBezTo>
                  <a:cubicBezTo>
                    <a:pt x="16615" y="-92"/>
                    <a:pt x="14954" y="47"/>
                    <a:pt x="13154" y="883"/>
                  </a:cubicBezTo>
                  <a:cubicBezTo>
                    <a:pt x="11354" y="1720"/>
                    <a:pt x="9415" y="3253"/>
                    <a:pt x="7200" y="6040"/>
                  </a:cubicBezTo>
                  <a:cubicBezTo>
                    <a:pt x="4985" y="8827"/>
                    <a:pt x="2492" y="12868"/>
                    <a:pt x="1246" y="15655"/>
                  </a:cubicBezTo>
                  <a:cubicBezTo>
                    <a:pt x="0" y="18442"/>
                    <a:pt x="0" y="19975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510936" y="4643731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644286" y="4666687"/>
              <a:ext cx="1270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600" y="12582"/>
                    <a:pt x="7200" y="4867"/>
                    <a:pt x="10800" y="1782"/>
                  </a:cubicBezTo>
                  <a:cubicBezTo>
                    <a:pt x="14400" y="-1304"/>
                    <a:pt x="180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847486" y="4688181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2076086" y="4370681"/>
              <a:ext cx="2413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16" y="988"/>
                    <a:pt x="3032" y="1976"/>
                    <a:pt x="5400" y="4447"/>
                  </a:cubicBezTo>
                  <a:cubicBezTo>
                    <a:pt x="7768" y="6918"/>
                    <a:pt x="10989" y="10871"/>
                    <a:pt x="13358" y="13906"/>
                  </a:cubicBezTo>
                  <a:cubicBezTo>
                    <a:pt x="15726" y="16941"/>
                    <a:pt x="17242" y="19059"/>
                    <a:pt x="18474" y="20188"/>
                  </a:cubicBezTo>
                  <a:cubicBezTo>
                    <a:pt x="19705" y="21318"/>
                    <a:pt x="20653" y="214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2158636" y="4345281"/>
              <a:ext cx="2032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309"/>
                    <a:pt x="16200" y="2618"/>
                    <a:pt x="12937" y="5236"/>
                  </a:cubicBezTo>
                  <a:cubicBezTo>
                    <a:pt x="9675" y="7855"/>
                    <a:pt x="5850" y="11782"/>
                    <a:pt x="3600" y="14727"/>
                  </a:cubicBezTo>
                  <a:cubicBezTo>
                    <a:pt x="1350" y="17673"/>
                    <a:pt x="675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2368186" y="4603858"/>
              <a:ext cx="127001" cy="128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4472"/>
                  </a:moveTo>
                  <a:cubicBezTo>
                    <a:pt x="1080" y="4472"/>
                    <a:pt x="2160" y="4472"/>
                    <a:pt x="3240" y="3601"/>
                  </a:cubicBezTo>
                  <a:cubicBezTo>
                    <a:pt x="4320" y="2730"/>
                    <a:pt x="5400" y="989"/>
                    <a:pt x="7740" y="292"/>
                  </a:cubicBezTo>
                  <a:cubicBezTo>
                    <a:pt x="10080" y="-405"/>
                    <a:pt x="13680" y="-57"/>
                    <a:pt x="16200" y="3601"/>
                  </a:cubicBezTo>
                  <a:cubicBezTo>
                    <a:pt x="18720" y="7260"/>
                    <a:pt x="20160" y="14227"/>
                    <a:pt x="21600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2590436" y="4263677"/>
              <a:ext cx="110907" cy="583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565" fill="norm" stroke="1" extrusionOk="0">
                  <a:moveTo>
                    <a:pt x="0" y="669"/>
                  </a:moveTo>
                  <a:cubicBezTo>
                    <a:pt x="1178" y="356"/>
                    <a:pt x="2356" y="43"/>
                    <a:pt x="3731" y="4"/>
                  </a:cubicBezTo>
                  <a:cubicBezTo>
                    <a:pt x="5105" y="-35"/>
                    <a:pt x="6676" y="200"/>
                    <a:pt x="8836" y="904"/>
                  </a:cubicBezTo>
                  <a:cubicBezTo>
                    <a:pt x="10996" y="1608"/>
                    <a:pt x="13745" y="2782"/>
                    <a:pt x="14138" y="3956"/>
                  </a:cubicBezTo>
                  <a:cubicBezTo>
                    <a:pt x="14531" y="5130"/>
                    <a:pt x="12567" y="6304"/>
                    <a:pt x="10996" y="7439"/>
                  </a:cubicBezTo>
                  <a:cubicBezTo>
                    <a:pt x="9425" y="8574"/>
                    <a:pt x="8247" y="9669"/>
                    <a:pt x="9818" y="10961"/>
                  </a:cubicBezTo>
                  <a:cubicBezTo>
                    <a:pt x="11389" y="12252"/>
                    <a:pt x="15709" y="13739"/>
                    <a:pt x="18262" y="14991"/>
                  </a:cubicBezTo>
                  <a:cubicBezTo>
                    <a:pt x="20815" y="16243"/>
                    <a:pt x="21600" y="17261"/>
                    <a:pt x="18851" y="18317"/>
                  </a:cubicBezTo>
                  <a:cubicBezTo>
                    <a:pt x="16102" y="19374"/>
                    <a:pt x="9818" y="20469"/>
                    <a:pt x="3535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2342786" y="4654314"/>
              <a:ext cx="63501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724"/>
                  </a:moveTo>
                  <a:cubicBezTo>
                    <a:pt x="20160" y="1862"/>
                    <a:pt x="18720" y="0"/>
                    <a:pt x="16200" y="0"/>
                  </a:cubicBezTo>
                  <a:cubicBezTo>
                    <a:pt x="13680" y="0"/>
                    <a:pt x="10080" y="1862"/>
                    <a:pt x="7560" y="3910"/>
                  </a:cubicBezTo>
                  <a:cubicBezTo>
                    <a:pt x="5040" y="5959"/>
                    <a:pt x="3600" y="8193"/>
                    <a:pt x="2520" y="11172"/>
                  </a:cubicBezTo>
                  <a:cubicBezTo>
                    <a:pt x="1440" y="14152"/>
                    <a:pt x="720" y="17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3230572" y="4573881"/>
              <a:ext cx="502865" cy="14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67" fill="norm" stroke="1" extrusionOk="0">
                  <a:moveTo>
                    <a:pt x="2502" y="20965"/>
                  </a:moveTo>
                  <a:cubicBezTo>
                    <a:pt x="1867" y="21282"/>
                    <a:pt x="1232" y="21600"/>
                    <a:pt x="778" y="21124"/>
                  </a:cubicBezTo>
                  <a:cubicBezTo>
                    <a:pt x="324" y="20647"/>
                    <a:pt x="52" y="19376"/>
                    <a:pt x="6" y="16359"/>
                  </a:cubicBezTo>
                  <a:cubicBezTo>
                    <a:pt x="-39" y="13341"/>
                    <a:pt x="143" y="8576"/>
                    <a:pt x="687" y="5241"/>
                  </a:cubicBezTo>
                  <a:cubicBezTo>
                    <a:pt x="1232" y="1906"/>
                    <a:pt x="2139" y="0"/>
                    <a:pt x="3319" y="635"/>
                  </a:cubicBezTo>
                  <a:cubicBezTo>
                    <a:pt x="4499" y="1271"/>
                    <a:pt x="5951" y="4447"/>
                    <a:pt x="7358" y="7941"/>
                  </a:cubicBezTo>
                  <a:cubicBezTo>
                    <a:pt x="8764" y="11435"/>
                    <a:pt x="10126" y="15247"/>
                    <a:pt x="11306" y="16994"/>
                  </a:cubicBezTo>
                  <a:cubicBezTo>
                    <a:pt x="12485" y="18741"/>
                    <a:pt x="13484" y="18424"/>
                    <a:pt x="15163" y="15247"/>
                  </a:cubicBezTo>
                  <a:cubicBezTo>
                    <a:pt x="16842" y="12071"/>
                    <a:pt x="19201" y="6035"/>
                    <a:pt x="215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2987457" y="4143403"/>
              <a:ext cx="117330" cy="146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127" fill="norm" stroke="1" extrusionOk="0">
                  <a:moveTo>
                    <a:pt x="10774" y="4373"/>
                  </a:moveTo>
                  <a:cubicBezTo>
                    <a:pt x="10774" y="2852"/>
                    <a:pt x="10774" y="1331"/>
                    <a:pt x="9827" y="571"/>
                  </a:cubicBezTo>
                  <a:cubicBezTo>
                    <a:pt x="8880" y="-190"/>
                    <a:pt x="6985" y="-190"/>
                    <a:pt x="5469" y="571"/>
                  </a:cubicBezTo>
                  <a:cubicBezTo>
                    <a:pt x="3953" y="1331"/>
                    <a:pt x="2817" y="2852"/>
                    <a:pt x="1680" y="5590"/>
                  </a:cubicBezTo>
                  <a:cubicBezTo>
                    <a:pt x="543" y="8328"/>
                    <a:pt x="-594" y="12283"/>
                    <a:pt x="353" y="15173"/>
                  </a:cubicBezTo>
                  <a:cubicBezTo>
                    <a:pt x="1301" y="18064"/>
                    <a:pt x="4332" y="19889"/>
                    <a:pt x="8122" y="20649"/>
                  </a:cubicBezTo>
                  <a:cubicBezTo>
                    <a:pt x="11911" y="21410"/>
                    <a:pt x="16459" y="21106"/>
                    <a:pt x="21006" y="20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3111694" y="4180172"/>
              <a:ext cx="62943" cy="100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830" fill="norm" stroke="1" extrusionOk="0">
                  <a:moveTo>
                    <a:pt x="21410" y="7937"/>
                  </a:moveTo>
                  <a:cubicBezTo>
                    <a:pt x="20690" y="5732"/>
                    <a:pt x="19970" y="3528"/>
                    <a:pt x="17810" y="1985"/>
                  </a:cubicBezTo>
                  <a:cubicBezTo>
                    <a:pt x="15650" y="443"/>
                    <a:pt x="12050" y="-439"/>
                    <a:pt x="9170" y="222"/>
                  </a:cubicBezTo>
                  <a:cubicBezTo>
                    <a:pt x="6290" y="883"/>
                    <a:pt x="4130" y="3088"/>
                    <a:pt x="2690" y="5512"/>
                  </a:cubicBezTo>
                  <a:cubicBezTo>
                    <a:pt x="1250" y="7937"/>
                    <a:pt x="530" y="10581"/>
                    <a:pt x="170" y="13226"/>
                  </a:cubicBezTo>
                  <a:cubicBezTo>
                    <a:pt x="-190" y="15871"/>
                    <a:pt x="-190" y="18516"/>
                    <a:pt x="2330" y="19839"/>
                  </a:cubicBezTo>
                  <a:cubicBezTo>
                    <a:pt x="4850" y="21161"/>
                    <a:pt x="9890" y="21161"/>
                    <a:pt x="13130" y="19839"/>
                  </a:cubicBezTo>
                  <a:cubicBezTo>
                    <a:pt x="16370" y="18516"/>
                    <a:pt x="17810" y="15871"/>
                    <a:pt x="18890" y="13447"/>
                  </a:cubicBezTo>
                  <a:cubicBezTo>
                    <a:pt x="19970" y="11022"/>
                    <a:pt x="20690" y="8818"/>
                    <a:pt x="20690" y="6614"/>
                  </a:cubicBezTo>
                  <a:cubicBezTo>
                    <a:pt x="20690" y="4410"/>
                    <a:pt x="19970" y="2206"/>
                    <a:pt x="18530" y="2426"/>
                  </a:cubicBezTo>
                  <a:cubicBezTo>
                    <a:pt x="17090" y="2647"/>
                    <a:pt x="14930" y="5292"/>
                    <a:pt x="12770" y="7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3219086" y="4184090"/>
              <a:ext cx="76201" cy="9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6457"/>
                  </a:moveTo>
                  <a:cubicBezTo>
                    <a:pt x="1200" y="8911"/>
                    <a:pt x="2400" y="11366"/>
                    <a:pt x="3000" y="14066"/>
                  </a:cubicBezTo>
                  <a:cubicBezTo>
                    <a:pt x="3600" y="16766"/>
                    <a:pt x="3600" y="19711"/>
                    <a:pt x="3000" y="19957"/>
                  </a:cubicBezTo>
                  <a:cubicBezTo>
                    <a:pt x="2400" y="20202"/>
                    <a:pt x="1200" y="17748"/>
                    <a:pt x="1500" y="14557"/>
                  </a:cubicBezTo>
                  <a:cubicBezTo>
                    <a:pt x="1800" y="11366"/>
                    <a:pt x="3600" y="7439"/>
                    <a:pt x="6000" y="4493"/>
                  </a:cubicBezTo>
                  <a:cubicBezTo>
                    <a:pt x="8400" y="1548"/>
                    <a:pt x="11400" y="-416"/>
                    <a:pt x="12900" y="75"/>
                  </a:cubicBezTo>
                  <a:cubicBezTo>
                    <a:pt x="14400" y="566"/>
                    <a:pt x="14400" y="3511"/>
                    <a:pt x="15600" y="7439"/>
                  </a:cubicBezTo>
                  <a:cubicBezTo>
                    <a:pt x="16800" y="11366"/>
                    <a:pt x="19200" y="16275"/>
                    <a:pt x="21600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3346998" y="4006920"/>
              <a:ext cx="100689" cy="27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46" fill="norm" stroke="1" extrusionOk="0">
                  <a:moveTo>
                    <a:pt x="13306" y="15613"/>
                  </a:moveTo>
                  <a:cubicBezTo>
                    <a:pt x="13306" y="14807"/>
                    <a:pt x="13306" y="14001"/>
                    <a:pt x="11956" y="13356"/>
                  </a:cubicBezTo>
                  <a:cubicBezTo>
                    <a:pt x="10606" y="12712"/>
                    <a:pt x="7906" y="12228"/>
                    <a:pt x="5656" y="12470"/>
                  </a:cubicBezTo>
                  <a:cubicBezTo>
                    <a:pt x="3406" y="12712"/>
                    <a:pt x="1606" y="13679"/>
                    <a:pt x="706" y="14968"/>
                  </a:cubicBezTo>
                  <a:cubicBezTo>
                    <a:pt x="-194" y="16258"/>
                    <a:pt x="-194" y="17870"/>
                    <a:pt x="481" y="18998"/>
                  </a:cubicBezTo>
                  <a:cubicBezTo>
                    <a:pt x="1156" y="20126"/>
                    <a:pt x="2506" y="20771"/>
                    <a:pt x="4306" y="21094"/>
                  </a:cubicBezTo>
                  <a:cubicBezTo>
                    <a:pt x="6106" y="21416"/>
                    <a:pt x="8356" y="21416"/>
                    <a:pt x="11056" y="19159"/>
                  </a:cubicBezTo>
                  <a:cubicBezTo>
                    <a:pt x="13756" y="16903"/>
                    <a:pt x="16906" y="12389"/>
                    <a:pt x="18481" y="9165"/>
                  </a:cubicBezTo>
                  <a:cubicBezTo>
                    <a:pt x="20056" y="5941"/>
                    <a:pt x="20056" y="4007"/>
                    <a:pt x="19606" y="2637"/>
                  </a:cubicBezTo>
                  <a:cubicBezTo>
                    <a:pt x="19156" y="1267"/>
                    <a:pt x="18256" y="461"/>
                    <a:pt x="16681" y="138"/>
                  </a:cubicBezTo>
                  <a:cubicBezTo>
                    <a:pt x="15106" y="-184"/>
                    <a:pt x="12856" y="-23"/>
                    <a:pt x="10831" y="1509"/>
                  </a:cubicBezTo>
                  <a:cubicBezTo>
                    <a:pt x="8806" y="3040"/>
                    <a:pt x="7006" y="5941"/>
                    <a:pt x="7231" y="8682"/>
                  </a:cubicBezTo>
                  <a:cubicBezTo>
                    <a:pt x="7456" y="11422"/>
                    <a:pt x="9706" y="14001"/>
                    <a:pt x="12406" y="15613"/>
                  </a:cubicBezTo>
                  <a:cubicBezTo>
                    <a:pt x="15106" y="17225"/>
                    <a:pt x="18256" y="17870"/>
                    <a:pt x="21406" y="18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3729980" y="3989681"/>
              <a:ext cx="980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73"/>
                    <a:pt x="2735" y="10145"/>
                    <a:pt x="575" y="13745"/>
                  </a:cubicBezTo>
                  <a:cubicBezTo>
                    <a:pt x="-1585" y="17345"/>
                    <a:pt x="2735" y="1947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3657236" y="4234653"/>
              <a:ext cx="1714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67" y="12302"/>
                    <a:pt x="8533" y="4448"/>
                    <a:pt x="12133" y="1502"/>
                  </a:cubicBezTo>
                  <a:cubicBezTo>
                    <a:pt x="15733" y="-1443"/>
                    <a:pt x="1866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4079230" y="4078597"/>
              <a:ext cx="82886" cy="26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26" fill="norm" stroke="1" extrusionOk="0">
                  <a:moveTo>
                    <a:pt x="2502" y="9330"/>
                  </a:moveTo>
                  <a:cubicBezTo>
                    <a:pt x="2502" y="12786"/>
                    <a:pt x="2502" y="16242"/>
                    <a:pt x="2232" y="18402"/>
                  </a:cubicBezTo>
                  <a:cubicBezTo>
                    <a:pt x="1962" y="20562"/>
                    <a:pt x="1422" y="21426"/>
                    <a:pt x="882" y="21426"/>
                  </a:cubicBezTo>
                  <a:cubicBezTo>
                    <a:pt x="342" y="21426"/>
                    <a:pt x="-198" y="20562"/>
                    <a:pt x="72" y="17192"/>
                  </a:cubicBezTo>
                  <a:cubicBezTo>
                    <a:pt x="342" y="13823"/>
                    <a:pt x="1422" y="7948"/>
                    <a:pt x="2502" y="4578"/>
                  </a:cubicBezTo>
                  <a:cubicBezTo>
                    <a:pt x="3582" y="1208"/>
                    <a:pt x="4662" y="344"/>
                    <a:pt x="6552" y="85"/>
                  </a:cubicBezTo>
                  <a:cubicBezTo>
                    <a:pt x="8442" y="-174"/>
                    <a:pt x="11142" y="172"/>
                    <a:pt x="14382" y="949"/>
                  </a:cubicBezTo>
                  <a:cubicBezTo>
                    <a:pt x="17622" y="1727"/>
                    <a:pt x="21402" y="2936"/>
                    <a:pt x="21132" y="4837"/>
                  </a:cubicBezTo>
                  <a:cubicBezTo>
                    <a:pt x="20862" y="6738"/>
                    <a:pt x="16542" y="9330"/>
                    <a:pt x="12762" y="10799"/>
                  </a:cubicBezTo>
                  <a:cubicBezTo>
                    <a:pt x="8982" y="12268"/>
                    <a:pt x="5742" y="12613"/>
                    <a:pt x="2502" y="12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4306212" y="4480382"/>
              <a:ext cx="133270" cy="333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157" fill="norm" stroke="1" extrusionOk="0">
                  <a:moveTo>
                    <a:pt x="1767" y="9951"/>
                  </a:moveTo>
                  <a:cubicBezTo>
                    <a:pt x="2421" y="8878"/>
                    <a:pt x="3076" y="7805"/>
                    <a:pt x="3730" y="7671"/>
                  </a:cubicBezTo>
                  <a:cubicBezTo>
                    <a:pt x="4385" y="7537"/>
                    <a:pt x="5039" y="8341"/>
                    <a:pt x="5367" y="10488"/>
                  </a:cubicBezTo>
                  <a:cubicBezTo>
                    <a:pt x="5694" y="12635"/>
                    <a:pt x="5694" y="16123"/>
                    <a:pt x="5530" y="18269"/>
                  </a:cubicBezTo>
                  <a:cubicBezTo>
                    <a:pt x="5367" y="20416"/>
                    <a:pt x="5039" y="21221"/>
                    <a:pt x="4548" y="21154"/>
                  </a:cubicBezTo>
                  <a:cubicBezTo>
                    <a:pt x="4058" y="21087"/>
                    <a:pt x="3403" y="20148"/>
                    <a:pt x="2585" y="17129"/>
                  </a:cubicBezTo>
                  <a:cubicBezTo>
                    <a:pt x="1767" y="14110"/>
                    <a:pt x="785" y="9012"/>
                    <a:pt x="294" y="6061"/>
                  </a:cubicBezTo>
                  <a:cubicBezTo>
                    <a:pt x="-197" y="3109"/>
                    <a:pt x="-197" y="2304"/>
                    <a:pt x="1276" y="1432"/>
                  </a:cubicBezTo>
                  <a:cubicBezTo>
                    <a:pt x="2748" y="560"/>
                    <a:pt x="5694" y="-379"/>
                    <a:pt x="9458" y="158"/>
                  </a:cubicBezTo>
                  <a:cubicBezTo>
                    <a:pt x="13221" y="694"/>
                    <a:pt x="17803" y="2707"/>
                    <a:pt x="19603" y="4987"/>
                  </a:cubicBezTo>
                  <a:cubicBezTo>
                    <a:pt x="21403" y="7268"/>
                    <a:pt x="20421" y="9817"/>
                    <a:pt x="19439" y="11360"/>
                  </a:cubicBezTo>
                  <a:cubicBezTo>
                    <a:pt x="18458" y="12903"/>
                    <a:pt x="17476" y="13440"/>
                    <a:pt x="15839" y="13440"/>
                  </a:cubicBezTo>
                  <a:cubicBezTo>
                    <a:pt x="14203" y="13440"/>
                    <a:pt x="11912" y="12903"/>
                    <a:pt x="11585" y="12769"/>
                  </a:cubicBezTo>
                  <a:cubicBezTo>
                    <a:pt x="11258" y="12635"/>
                    <a:pt x="12894" y="12903"/>
                    <a:pt x="14530" y="13641"/>
                  </a:cubicBezTo>
                  <a:cubicBezTo>
                    <a:pt x="16167" y="14379"/>
                    <a:pt x="17803" y="15586"/>
                    <a:pt x="18621" y="16525"/>
                  </a:cubicBezTo>
                  <a:cubicBezTo>
                    <a:pt x="19439" y="17464"/>
                    <a:pt x="19439" y="18135"/>
                    <a:pt x="18458" y="18739"/>
                  </a:cubicBezTo>
                  <a:cubicBezTo>
                    <a:pt x="17476" y="19343"/>
                    <a:pt x="15512" y="19879"/>
                    <a:pt x="13385" y="20148"/>
                  </a:cubicBezTo>
                  <a:cubicBezTo>
                    <a:pt x="11258" y="20416"/>
                    <a:pt x="8967" y="20416"/>
                    <a:pt x="7821" y="19745"/>
                  </a:cubicBezTo>
                  <a:cubicBezTo>
                    <a:pt x="6676" y="19074"/>
                    <a:pt x="6676" y="17733"/>
                    <a:pt x="6676" y="16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4503573" y="4615005"/>
              <a:ext cx="86025" cy="18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1245" fill="norm" stroke="1" extrusionOk="0">
                  <a:moveTo>
                    <a:pt x="2590" y="10073"/>
                  </a:moveTo>
                  <a:cubicBezTo>
                    <a:pt x="5102" y="10569"/>
                    <a:pt x="7614" y="11066"/>
                    <a:pt x="9874" y="10942"/>
                  </a:cubicBezTo>
                  <a:cubicBezTo>
                    <a:pt x="12134" y="10817"/>
                    <a:pt x="14144" y="10073"/>
                    <a:pt x="15902" y="9204"/>
                  </a:cubicBezTo>
                  <a:cubicBezTo>
                    <a:pt x="17660" y="8335"/>
                    <a:pt x="19167" y="7342"/>
                    <a:pt x="19921" y="5728"/>
                  </a:cubicBezTo>
                  <a:cubicBezTo>
                    <a:pt x="20674" y="4114"/>
                    <a:pt x="20674" y="1879"/>
                    <a:pt x="19167" y="762"/>
                  </a:cubicBezTo>
                  <a:cubicBezTo>
                    <a:pt x="17660" y="-355"/>
                    <a:pt x="14646" y="-355"/>
                    <a:pt x="10627" y="1507"/>
                  </a:cubicBezTo>
                  <a:cubicBezTo>
                    <a:pt x="6609" y="3369"/>
                    <a:pt x="1586" y="7093"/>
                    <a:pt x="330" y="10321"/>
                  </a:cubicBezTo>
                  <a:cubicBezTo>
                    <a:pt x="-926" y="13548"/>
                    <a:pt x="1586" y="16279"/>
                    <a:pt x="4851" y="18017"/>
                  </a:cubicBezTo>
                  <a:cubicBezTo>
                    <a:pt x="8116" y="19755"/>
                    <a:pt x="12134" y="20500"/>
                    <a:pt x="16153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4641486" y="4614877"/>
              <a:ext cx="228601" cy="192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9437"/>
                  </a:moveTo>
                  <a:cubicBezTo>
                    <a:pt x="0" y="8043"/>
                    <a:pt x="0" y="6650"/>
                    <a:pt x="0" y="5372"/>
                  </a:cubicBezTo>
                  <a:cubicBezTo>
                    <a:pt x="0" y="4095"/>
                    <a:pt x="0" y="2934"/>
                    <a:pt x="300" y="2817"/>
                  </a:cubicBezTo>
                  <a:cubicBezTo>
                    <a:pt x="600" y="2701"/>
                    <a:pt x="1200" y="3630"/>
                    <a:pt x="2100" y="6417"/>
                  </a:cubicBezTo>
                  <a:cubicBezTo>
                    <a:pt x="3000" y="9205"/>
                    <a:pt x="4200" y="13850"/>
                    <a:pt x="4800" y="16753"/>
                  </a:cubicBezTo>
                  <a:cubicBezTo>
                    <a:pt x="5400" y="19656"/>
                    <a:pt x="5400" y="20817"/>
                    <a:pt x="4900" y="21050"/>
                  </a:cubicBezTo>
                  <a:cubicBezTo>
                    <a:pt x="4400" y="21282"/>
                    <a:pt x="3400" y="20585"/>
                    <a:pt x="3100" y="18843"/>
                  </a:cubicBezTo>
                  <a:cubicBezTo>
                    <a:pt x="2800" y="17101"/>
                    <a:pt x="3200" y="14314"/>
                    <a:pt x="4200" y="11759"/>
                  </a:cubicBezTo>
                  <a:cubicBezTo>
                    <a:pt x="5200" y="9205"/>
                    <a:pt x="6800" y="6882"/>
                    <a:pt x="8100" y="5721"/>
                  </a:cubicBezTo>
                  <a:cubicBezTo>
                    <a:pt x="9400" y="4559"/>
                    <a:pt x="10400" y="4559"/>
                    <a:pt x="11100" y="5140"/>
                  </a:cubicBezTo>
                  <a:cubicBezTo>
                    <a:pt x="11800" y="5721"/>
                    <a:pt x="12200" y="6882"/>
                    <a:pt x="12500" y="8856"/>
                  </a:cubicBezTo>
                  <a:cubicBezTo>
                    <a:pt x="12800" y="10830"/>
                    <a:pt x="13000" y="13617"/>
                    <a:pt x="13000" y="15592"/>
                  </a:cubicBezTo>
                  <a:cubicBezTo>
                    <a:pt x="13000" y="17566"/>
                    <a:pt x="12800" y="18727"/>
                    <a:pt x="12600" y="18727"/>
                  </a:cubicBezTo>
                  <a:cubicBezTo>
                    <a:pt x="12400" y="18727"/>
                    <a:pt x="12200" y="17566"/>
                    <a:pt x="12500" y="15127"/>
                  </a:cubicBezTo>
                  <a:cubicBezTo>
                    <a:pt x="12800" y="12688"/>
                    <a:pt x="13600" y="8972"/>
                    <a:pt x="14300" y="6417"/>
                  </a:cubicBezTo>
                  <a:cubicBezTo>
                    <a:pt x="15000" y="3863"/>
                    <a:pt x="15600" y="2469"/>
                    <a:pt x="16300" y="1424"/>
                  </a:cubicBezTo>
                  <a:cubicBezTo>
                    <a:pt x="17000" y="379"/>
                    <a:pt x="17800" y="-318"/>
                    <a:pt x="18500" y="147"/>
                  </a:cubicBezTo>
                  <a:cubicBezTo>
                    <a:pt x="19200" y="611"/>
                    <a:pt x="19800" y="2237"/>
                    <a:pt x="20300" y="5372"/>
                  </a:cubicBezTo>
                  <a:cubicBezTo>
                    <a:pt x="20800" y="8508"/>
                    <a:pt x="21200" y="13153"/>
                    <a:pt x="21600" y="17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4969986" y="4471717"/>
              <a:ext cx="128701" cy="27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78" fill="norm" stroke="1" extrusionOk="0">
                  <a:moveTo>
                    <a:pt x="15957" y="543"/>
                  </a:moveTo>
                  <a:cubicBezTo>
                    <a:pt x="13518" y="210"/>
                    <a:pt x="11080" y="-122"/>
                    <a:pt x="9338" y="44"/>
                  </a:cubicBezTo>
                  <a:cubicBezTo>
                    <a:pt x="7596" y="210"/>
                    <a:pt x="6551" y="875"/>
                    <a:pt x="4809" y="3035"/>
                  </a:cubicBezTo>
                  <a:cubicBezTo>
                    <a:pt x="3067" y="5195"/>
                    <a:pt x="628" y="8850"/>
                    <a:pt x="106" y="12090"/>
                  </a:cubicBezTo>
                  <a:cubicBezTo>
                    <a:pt x="-417" y="15330"/>
                    <a:pt x="977" y="18155"/>
                    <a:pt x="4809" y="19650"/>
                  </a:cubicBezTo>
                  <a:cubicBezTo>
                    <a:pt x="8641" y="21146"/>
                    <a:pt x="14912" y="21312"/>
                    <a:pt x="21183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5159164" y="4510465"/>
              <a:ext cx="133747" cy="443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333" fill="norm" stroke="1" extrusionOk="0">
                  <a:moveTo>
                    <a:pt x="2468" y="5498"/>
                  </a:moveTo>
                  <a:cubicBezTo>
                    <a:pt x="1472" y="8147"/>
                    <a:pt x="475" y="10796"/>
                    <a:pt x="142" y="13292"/>
                  </a:cubicBezTo>
                  <a:cubicBezTo>
                    <a:pt x="-190" y="15788"/>
                    <a:pt x="142" y="18132"/>
                    <a:pt x="308" y="19558"/>
                  </a:cubicBezTo>
                  <a:cubicBezTo>
                    <a:pt x="475" y="20985"/>
                    <a:pt x="475" y="21494"/>
                    <a:pt x="807" y="21290"/>
                  </a:cubicBezTo>
                  <a:cubicBezTo>
                    <a:pt x="1139" y="21086"/>
                    <a:pt x="1804" y="20169"/>
                    <a:pt x="2468" y="18081"/>
                  </a:cubicBezTo>
                  <a:cubicBezTo>
                    <a:pt x="3133" y="15992"/>
                    <a:pt x="3798" y="12732"/>
                    <a:pt x="4296" y="9726"/>
                  </a:cubicBezTo>
                  <a:cubicBezTo>
                    <a:pt x="4795" y="6720"/>
                    <a:pt x="5127" y="3969"/>
                    <a:pt x="5625" y="2339"/>
                  </a:cubicBezTo>
                  <a:cubicBezTo>
                    <a:pt x="6124" y="709"/>
                    <a:pt x="6788" y="200"/>
                    <a:pt x="7952" y="47"/>
                  </a:cubicBezTo>
                  <a:cubicBezTo>
                    <a:pt x="9115" y="-106"/>
                    <a:pt x="10776" y="98"/>
                    <a:pt x="13102" y="913"/>
                  </a:cubicBezTo>
                  <a:cubicBezTo>
                    <a:pt x="15428" y="1728"/>
                    <a:pt x="18419" y="3154"/>
                    <a:pt x="19915" y="4734"/>
                  </a:cubicBezTo>
                  <a:cubicBezTo>
                    <a:pt x="21410" y="6313"/>
                    <a:pt x="21410" y="8045"/>
                    <a:pt x="19582" y="9115"/>
                  </a:cubicBezTo>
                  <a:cubicBezTo>
                    <a:pt x="17755" y="10185"/>
                    <a:pt x="14099" y="10592"/>
                    <a:pt x="11275" y="10236"/>
                  </a:cubicBezTo>
                  <a:cubicBezTo>
                    <a:pt x="8450" y="9879"/>
                    <a:pt x="6456" y="8758"/>
                    <a:pt x="4462" y="7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5282836" y="4440531"/>
              <a:ext cx="12309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3180" y="0"/>
                  </a:moveTo>
                  <a:cubicBezTo>
                    <a:pt x="15010" y="133"/>
                    <a:pt x="16841" y="267"/>
                    <a:pt x="18488" y="1067"/>
                  </a:cubicBezTo>
                  <a:cubicBezTo>
                    <a:pt x="20136" y="1867"/>
                    <a:pt x="21600" y="3333"/>
                    <a:pt x="21234" y="5733"/>
                  </a:cubicBezTo>
                  <a:cubicBezTo>
                    <a:pt x="20868" y="8133"/>
                    <a:pt x="18671" y="11467"/>
                    <a:pt x="14827" y="14267"/>
                  </a:cubicBezTo>
                  <a:cubicBezTo>
                    <a:pt x="10983" y="17067"/>
                    <a:pt x="5492" y="19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219086" y="4916781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3231786" y="4865981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3302214" y="4772620"/>
              <a:ext cx="253423" cy="25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255" fill="norm" stroke="1" extrusionOk="0">
                  <a:moveTo>
                    <a:pt x="6971" y="10906"/>
                  </a:moveTo>
                  <a:cubicBezTo>
                    <a:pt x="6071" y="10555"/>
                    <a:pt x="5171" y="10204"/>
                    <a:pt x="4001" y="11082"/>
                  </a:cubicBezTo>
                  <a:cubicBezTo>
                    <a:pt x="2831" y="11960"/>
                    <a:pt x="1391" y="14067"/>
                    <a:pt x="671" y="15560"/>
                  </a:cubicBezTo>
                  <a:cubicBezTo>
                    <a:pt x="-49" y="17053"/>
                    <a:pt x="-49" y="17931"/>
                    <a:pt x="41" y="18809"/>
                  </a:cubicBezTo>
                  <a:cubicBezTo>
                    <a:pt x="131" y="19687"/>
                    <a:pt x="311" y="20565"/>
                    <a:pt x="851" y="21004"/>
                  </a:cubicBezTo>
                  <a:cubicBezTo>
                    <a:pt x="1391" y="21443"/>
                    <a:pt x="2291" y="21443"/>
                    <a:pt x="3191" y="19863"/>
                  </a:cubicBezTo>
                  <a:cubicBezTo>
                    <a:pt x="4091" y="18282"/>
                    <a:pt x="4991" y="15121"/>
                    <a:pt x="5441" y="11872"/>
                  </a:cubicBezTo>
                  <a:cubicBezTo>
                    <a:pt x="5891" y="8623"/>
                    <a:pt x="5891" y="5287"/>
                    <a:pt x="5891" y="3092"/>
                  </a:cubicBezTo>
                  <a:cubicBezTo>
                    <a:pt x="5891" y="897"/>
                    <a:pt x="5891" y="-157"/>
                    <a:pt x="5801" y="19"/>
                  </a:cubicBezTo>
                  <a:cubicBezTo>
                    <a:pt x="5711" y="194"/>
                    <a:pt x="5531" y="1599"/>
                    <a:pt x="5621" y="4058"/>
                  </a:cubicBezTo>
                  <a:cubicBezTo>
                    <a:pt x="5711" y="6516"/>
                    <a:pt x="6071" y="10028"/>
                    <a:pt x="6521" y="12136"/>
                  </a:cubicBezTo>
                  <a:cubicBezTo>
                    <a:pt x="6971" y="14243"/>
                    <a:pt x="7511" y="14945"/>
                    <a:pt x="8231" y="15472"/>
                  </a:cubicBezTo>
                  <a:cubicBezTo>
                    <a:pt x="8951" y="15999"/>
                    <a:pt x="9851" y="16350"/>
                    <a:pt x="10571" y="16175"/>
                  </a:cubicBezTo>
                  <a:cubicBezTo>
                    <a:pt x="11291" y="15999"/>
                    <a:pt x="11831" y="15297"/>
                    <a:pt x="12191" y="14419"/>
                  </a:cubicBezTo>
                  <a:cubicBezTo>
                    <a:pt x="12551" y="13541"/>
                    <a:pt x="12731" y="12487"/>
                    <a:pt x="12551" y="11609"/>
                  </a:cubicBezTo>
                  <a:cubicBezTo>
                    <a:pt x="12371" y="10731"/>
                    <a:pt x="11831" y="10028"/>
                    <a:pt x="11291" y="10028"/>
                  </a:cubicBezTo>
                  <a:cubicBezTo>
                    <a:pt x="10751" y="10028"/>
                    <a:pt x="10211" y="10731"/>
                    <a:pt x="9941" y="11521"/>
                  </a:cubicBezTo>
                  <a:cubicBezTo>
                    <a:pt x="9671" y="12311"/>
                    <a:pt x="9671" y="13189"/>
                    <a:pt x="9941" y="13980"/>
                  </a:cubicBezTo>
                  <a:cubicBezTo>
                    <a:pt x="10211" y="14770"/>
                    <a:pt x="10751" y="15472"/>
                    <a:pt x="11471" y="15648"/>
                  </a:cubicBezTo>
                  <a:cubicBezTo>
                    <a:pt x="12191" y="15823"/>
                    <a:pt x="13091" y="15472"/>
                    <a:pt x="13811" y="14594"/>
                  </a:cubicBezTo>
                  <a:cubicBezTo>
                    <a:pt x="14531" y="13716"/>
                    <a:pt x="15071" y="12311"/>
                    <a:pt x="15341" y="12048"/>
                  </a:cubicBezTo>
                  <a:cubicBezTo>
                    <a:pt x="15611" y="11784"/>
                    <a:pt x="15611" y="12663"/>
                    <a:pt x="15701" y="13541"/>
                  </a:cubicBezTo>
                  <a:cubicBezTo>
                    <a:pt x="15791" y="14419"/>
                    <a:pt x="15971" y="15297"/>
                    <a:pt x="16151" y="15297"/>
                  </a:cubicBezTo>
                  <a:cubicBezTo>
                    <a:pt x="16331" y="15297"/>
                    <a:pt x="16511" y="14419"/>
                    <a:pt x="16601" y="13102"/>
                  </a:cubicBezTo>
                  <a:cubicBezTo>
                    <a:pt x="16691" y="11784"/>
                    <a:pt x="16691" y="10028"/>
                    <a:pt x="16961" y="8799"/>
                  </a:cubicBezTo>
                  <a:cubicBezTo>
                    <a:pt x="17231" y="7570"/>
                    <a:pt x="17771" y="6867"/>
                    <a:pt x="18311" y="6955"/>
                  </a:cubicBezTo>
                  <a:cubicBezTo>
                    <a:pt x="18851" y="7043"/>
                    <a:pt x="19391" y="7921"/>
                    <a:pt x="19931" y="9502"/>
                  </a:cubicBezTo>
                  <a:cubicBezTo>
                    <a:pt x="20471" y="11082"/>
                    <a:pt x="21011" y="13365"/>
                    <a:pt x="21551" y="15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555364" y="4713581"/>
              <a:ext cx="127273" cy="21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19" fill="norm" stroke="1" extrusionOk="0">
                  <a:moveTo>
                    <a:pt x="6419" y="0"/>
                  </a:moveTo>
                  <a:cubicBezTo>
                    <a:pt x="6065" y="5133"/>
                    <a:pt x="5711" y="10265"/>
                    <a:pt x="5711" y="13366"/>
                  </a:cubicBezTo>
                  <a:cubicBezTo>
                    <a:pt x="5711" y="16467"/>
                    <a:pt x="6065" y="17537"/>
                    <a:pt x="6773" y="18713"/>
                  </a:cubicBezTo>
                  <a:cubicBezTo>
                    <a:pt x="7481" y="19889"/>
                    <a:pt x="8543" y="21172"/>
                    <a:pt x="9606" y="21386"/>
                  </a:cubicBezTo>
                  <a:cubicBezTo>
                    <a:pt x="10668" y="21600"/>
                    <a:pt x="11730" y="20745"/>
                    <a:pt x="11553" y="19354"/>
                  </a:cubicBezTo>
                  <a:cubicBezTo>
                    <a:pt x="11376" y="17964"/>
                    <a:pt x="9960" y="16040"/>
                    <a:pt x="8366" y="14756"/>
                  </a:cubicBezTo>
                  <a:cubicBezTo>
                    <a:pt x="6773" y="13473"/>
                    <a:pt x="5002" y="12832"/>
                    <a:pt x="3232" y="12618"/>
                  </a:cubicBezTo>
                  <a:cubicBezTo>
                    <a:pt x="1461" y="12404"/>
                    <a:pt x="-309" y="12618"/>
                    <a:pt x="45" y="12939"/>
                  </a:cubicBezTo>
                  <a:cubicBezTo>
                    <a:pt x="399" y="13259"/>
                    <a:pt x="2878" y="13687"/>
                    <a:pt x="5002" y="13901"/>
                  </a:cubicBezTo>
                  <a:cubicBezTo>
                    <a:pt x="7127" y="14115"/>
                    <a:pt x="8898" y="14115"/>
                    <a:pt x="11199" y="14650"/>
                  </a:cubicBezTo>
                  <a:cubicBezTo>
                    <a:pt x="13501" y="15184"/>
                    <a:pt x="16334" y="16253"/>
                    <a:pt x="17573" y="17323"/>
                  </a:cubicBezTo>
                  <a:cubicBezTo>
                    <a:pt x="18812" y="18392"/>
                    <a:pt x="18458" y="19461"/>
                    <a:pt x="18104" y="19354"/>
                  </a:cubicBezTo>
                  <a:cubicBezTo>
                    <a:pt x="17750" y="19248"/>
                    <a:pt x="17396" y="17964"/>
                    <a:pt x="17219" y="16147"/>
                  </a:cubicBezTo>
                  <a:cubicBezTo>
                    <a:pt x="17042" y="14329"/>
                    <a:pt x="17042" y="11976"/>
                    <a:pt x="17750" y="10372"/>
                  </a:cubicBezTo>
                  <a:cubicBezTo>
                    <a:pt x="18458" y="8768"/>
                    <a:pt x="19875" y="7913"/>
                    <a:pt x="21291" y="7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702328" y="4678570"/>
              <a:ext cx="338026" cy="376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87" fill="norm" stroke="1" extrusionOk="0">
                  <a:moveTo>
                    <a:pt x="2794" y="7789"/>
                  </a:moveTo>
                  <a:cubicBezTo>
                    <a:pt x="2119" y="7668"/>
                    <a:pt x="1444" y="7547"/>
                    <a:pt x="972" y="7849"/>
                  </a:cubicBezTo>
                  <a:cubicBezTo>
                    <a:pt x="499" y="8151"/>
                    <a:pt x="229" y="8875"/>
                    <a:pt x="94" y="9538"/>
                  </a:cubicBezTo>
                  <a:cubicBezTo>
                    <a:pt x="-41" y="10202"/>
                    <a:pt x="-41" y="10805"/>
                    <a:pt x="162" y="11348"/>
                  </a:cubicBezTo>
                  <a:cubicBezTo>
                    <a:pt x="364" y="11891"/>
                    <a:pt x="769" y="12374"/>
                    <a:pt x="1647" y="12555"/>
                  </a:cubicBezTo>
                  <a:cubicBezTo>
                    <a:pt x="2524" y="12736"/>
                    <a:pt x="3874" y="12615"/>
                    <a:pt x="4752" y="12314"/>
                  </a:cubicBezTo>
                  <a:cubicBezTo>
                    <a:pt x="5629" y="12012"/>
                    <a:pt x="6034" y="11529"/>
                    <a:pt x="6372" y="10986"/>
                  </a:cubicBezTo>
                  <a:cubicBezTo>
                    <a:pt x="6709" y="10443"/>
                    <a:pt x="6979" y="9840"/>
                    <a:pt x="6777" y="9478"/>
                  </a:cubicBezTo>
                  <a:cubicBezTo>
                    <a:pt x="6574" y="9116"/>
                    <a:pt x="5899" y="8995"/>
                    <a:pt x="5494" y="9237"/>
                  </a:cubicBezTo>
                  <a:cubicBezTo>
                    <a:pt x="5089" y="9478"/>
                    <a:pt x="4954" y="10081"/>
                    <a:pt x="5224" y="10443"/>
                  </a:cubicBezTo>
                  <a:cubicBezTo>
                    <a:pt x="5494" y="10805"/>
                    <a:pt x="6169" y="10926"/>
                    <a:pt x="6844" y="11167"/>
                  </a:cubicBezTo>
                  <a:cubicBezTo>
                    <a:pt x="7519" y="11409"/>
                    <a:pt x="8194" y="11771"/>
                    <a:pt x="8734" y="11650"/>
                  </a:cubicBezTo>
                  <a:cubicBezTo>
                    <a:pt x="9274" y="11529"/>
                    <a:pt x="9679" y="10926"/>
                    <a:pt x="10151" y="9116"/>
                  </a:cubicBezTo>
                  <a:cubicBezTo>
                    <a:pt x="10624" y="7306"/>
                    <a:pt x="11164" y="4289"/>
                    <a:pt x="11434" y="2479"/>
                  </a:cubicBezTo>
                  <a:cubicBezTo>
                    <a:pt x="11704" y="669"/>
                    <a:pt x="11704" y="66"/>
                    <a:pt x="11502" y="5"/>
                  </a:cubicBezTo>
                  <a:cubicBezTo>
                    <a:pt x="11299" y="-55"/>
                    <a:pt x="10894" y="428"/>
                    <a:pt x="10624" y="2177"/>
                  </a:cubicBezTo>
                  <a:cubicBezTo>
                    <a:pt x="10354" y="3927"/>
                    <a:pt x="10219" y="6944"/>
                    <a:pt x="10287" y="8935"/>
                  </a:cubicBezTo>
                  <a:cubicBezTo>
                    <a:pt x="10354" y="10926"/>
                    <a:pt x="10624" y="11891"/>
                    <a:pt x="11097" y="12253"/>
                  </a:cubicBezTo>
                  <a:cubicBezTo>
                    <a:pt x="11569" y="12615"/>
                    <a:pt x="12244" y="12374"/>
                    <a:pt x="13054" y="10504"/>
                  </a:cubicBezTo>
                  <a:cubicBezTo>
                    <a:pt x="13864" y="8633"/>
                    <a:pt x="14809" y="5134"/>
                    <a:pt x="15281" y="3082"/>
                  </a:cubicBezTo>
                  <a:cubicBezTo>
                    <a:pt x="15754" y="1031"/>
                    <a:pt x="15754" y="428"/>
                    <a:pt x="15552" y="367"/>
                  </a:cubicBezTo>
                  <a:cubicBezTo>
                    <a:pt x="15349" y="307"/>
                    <a:pt x="14944" y="790"/>
                    <a:pt x="14674" y="2238"/>
                  </a:cubicBezTo>
                  <a:cubicBezTo>
                    <a:pt x="14404" y="3686"/>
                    <a:pt x="14269" y="6099"/>
                    <a:pt x="14202" y="7789"/>
                  </a:cubicBezTo>
                  <a:cubicBezTo>
                    <a:pt x="14134" y="9478"/>
                    <a:pt x="14134" y="10443"/>
                    <a:pt x="14404" y="10745"/>
                  </a:cubicBezTo>
                  <a:cubicBezTo>
                    <a:pt x="14674" y="11047"/>
                    <a:pt x="15214" y="10685"/>
                    <a:pt x="15552" y="10202"/>
                  </a:cubicBezTo>
                  <a:cubicBezTo>
                    <a:pt x="15889" y="9719"/>
                    <a:pt x="16024" y="9116"/>
                    <a:pt x="16159" y="8513"/>
                  </a:cubicBezTo>
                  <a:cubicBezTo>
                    <a:pt x="16294" y="7909"/>
                    <a:pt x="16429" y="7306"/>
                    <a:pt x="16496" y="7306"/>
                  </a:cubicBezTo>
                  <a:cubicBezTo>
                    <a:pt x="16564" y="7306"/>
                    <a:pt x="16564" y="7909"/>
                    <a:pt x="16767" y="8452"/>
                  </a:cubicBezTo>
                  <a:cubicBezTo>
                    <a:pt x="16969" y="8995"/>
                    <a:pt x="17374" y="9478"/>
                    <a:pt x="17847" y="9538"/>
                  </a:cubicBezTo>
                  <a:cubicBezTo>
                    <a:pt x="18319" y="9599"/>
                    <a:pt x="18859" y="9237"/>
                    <a:pt x="19264" y="8633"/>
                  </a:cubicBezTo>
                  <a:cubicBezTo>
                    <a:pt x="19669" y="8030"/>
                    <a:pt x="19939" y="7185"/>
                    <a:pt x="20209" y="7366"/>
                  </a:cubicBezTo>
                  <a:cubicBezTo>
                    <a:pt x="20479" y="7547"/>
                    <a:pt x="20749" y="8754"/>
                    <a:pt x="21019" y="10986"/>
                  </a:cubicBezTo>
                  <a:cubicBezTo>
                    <a:pt x="21289" y="13219"/>
                    <a:pt x="21559" y="16477"/>
                    <a:pt x="21559" y="18408"/>
                  </a:cubicBezTo>
                  <a:cubicBezTo>
                    <a:pt x="21559" y="20338"/>
                    <a:pt x="21289" y="20942"/>
                    <a:pt x="20817" y="21243"/>
                  </a:cubicBezTo>
                  <a:cubicBezTo>
                    <a:pt x="20344" y="21545"/>
                    <a:pt x="19669" y="21545"/>
                    <a:pt x="19062" y="21364"/>
                  </a:cubicBezTo>
                  <a:cubicBezTo>
                    <a:pt x="18454" y="21183"/>
                    <a:pt x="17914" y="20821"/>
                    <a:pt x="17374" y="20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6629036" y="4258497"/>
              <a:ext cx="2222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6679836" y="4377031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7389818" y="4078581"/>
              <a:ext cx="90119" cy="3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43" fill="norm" stroke="1" extrusionOk="0">
                  <a:moveTo>
                    <a:pt x="21387" y="0"/>
                  </a:moveTo>
                  <a:cubicBezTo>
                    <a:pt x="17871" y="4490"/>
                    <a:pt x="14354" y="8980"/>
                    <a:pt x="11089" y="12378"/>
                  </a:cubicBezTo>
                  <a:cubicBezTo>
                    <a:pt x="7824" y="15775"/>
                    <a:pt x="4810" y="18081"/>
                    <a:pt x="2801" y="19537"/>
                  </a:cubicBezTo>
                  <a:cubicBezTo>
                    <a:pt x="792" y="20993"/>
                    <a:pt x="-213" y="21600"/>
                    <a:pt x="38" y="21539"/>
                  </a:cubicBezTo>
                  <a:cubicBezTo>
                    <a:pt x="289" y="21479"/>
                    <a:pt x="1796" y="20751"/>
                    <a:pt x="3052" y="20083"/>
                  </a:cubicBezTo>
                  <a:cubicBezTo>
                    <a:pt x="4308" y="19416"/>
                    <a:pt x="5313" y="18809"/>
                    <a:pt x="6317" y="1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7594236" y="4072231"/>
              <a:ext cx="1392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142"/>
                    <a:pt x="18514" y="6284"/>
                    <a:pt x="20057" y="9884"/>
                  </a:cubicBezTo>
                  <a:cubicBezTo>
                    <a:pt x="21600" y="13484"/>
                    <a:pt x="15429" y="17542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7236641" y="4097631"/>
              <a:ext cx="47189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91" y="21600"/>
                  </a:moveTo>
                  <a:cubicBezTo>
                    <a:pt x="-6" y="20035"/>
                    <a:pt x="-102" y="18470"/>
                    <a:pt x="235" y="16591"/>
                  </a:cubicBezTo>
                  <a:cubicBezTo>
                    <a:pt x="573" y="14713"/>
                    <a:pt x="1344" y="12522"/>
                    <a:pt x="3273" y="9861"/>
                  </a:cubicBezTo>
                  <a:cubicBezTo>
                    <a:pt x="5202" y="7200"/>
                    <a:pt x="8287" y="4070"/>
                    <a:pt x="11518" y="2348"/>
                  </a:cubicBezTo>
                  <a:cubicBezTo>
                    <a:pt x="14748" y="626"/>
                    <a:pt x="18123" y="313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7270386" y="4713581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7241722" y="4587036"/>
              <a:ext cx="65924" cy="69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0828" fill="norm" stroke="1" extrusionOk="0">
                  <a:moveTo>
                    <a:pt x="14755" y="9393"/>
                  </a:moveTo>
                  <a:cubicBezTo>
                    <a:pt x="11482" y="10028"/>
                    <a:pt x="8209" y="10663"/>
                    <a:pt x="5264" y="11934"/>
                  </a:cubicBezTo>
                  <a:cubicBezTo>
                    <a:pt x="2318" y="13204"/>
                    <a:pt x="-300" y="15110"/>
                    <a:pt x="27" y="16381"/>
                  </a:cubicBezTo>
                  <a:cubicBezTo>
                    <a:pt x="355" y="17652"/>
                    <a:pt x="3627" y="18287"/>
                    <a:pt x="7227" y="17016"/>
                  </a:cubicBezTo>
                  <a:cubicBezTo>
                    <a:pt x="10827" y="15746"/>
                    <a:pt x="14755" y="12569"/>
                    <a:pt x="17373" y="9075"/>
                  </a:cubicBezTo>
                  <a:cubicBezTo>
                    <a:pt x="19991" y="5581"/>
                    <a:pt x="21300" y="1769"/>
                    <a:pt x="19664" y="499"/>
                  </a:cubicBezTo>
                  <a:cubicBezTo>
                    <a:pt x="18027" y="-772"/>
                    <a:pt x="13445" y="499"/>
                    <a:pt x="9191" y="3040"/>
                  </a:cubicBezTo>
                  <a:cubicBezTo>
                    <a:pt x="4936" y="5581"/>
                    <a:pt x="1009" y="9393"/>
                    <a:pt x="682" y="12569"/>
                  </a:cubicBezTo>
                  <a:cubicBezTo>
                    <a:pt x="355" y="15746"/>
                    <a:pt x="3627" y="18287"/>
                    <a:pt x="6900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7378336" y="4726281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7384686" y="4745331"/>
              <a:ext cx="146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7600586" y="4681831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7365636" y="3858825"/>
              <a:ext cx="139701" cy="14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1446"/>
                  </a:moveTo>
                  <a:cubicBezTo>
                    <a:pt x="982" y="6246"/>
                    <a:pt x="1964" y="11046"/>
                    <a:pt x="2618" y="14196"/>
                  </a:cubicBezTo>
                  <a:cubicBezTo>
                    <a:pt x="3273" y="17346"/>
                    <a:pt x="3600" y="18846"/>
                    <a:pt x="3436" y="18546"/>
                  </a:cubicBezTo>
                  <a:cubicBezTo>
                    <a:pt x="3273" y="18246"/>
                    <a:pt x="2618" y="16146"/>
                    <a:pt x="2127" y="13446"/>
                  </a:cubicBezTo>
                  <a:cubicBezTo>
                    <a:pt x="1636" y="10746"/>
                    <a:pt x="1309" y="7446"/>
                    <a:pt x="1309" y="5046"/>
                  </a:cubicBezTo>
                  <a:cubicBezTo>
                    <a:pt x="1309" y="2646"/>
                    <a:pt x="1636" y="1146"/>
                    <a:pt x="3927" y="396"/>
                  </a:cubicBezTo>
                  <a:cubicBezTo>
                    <a:pt x="6218" y="-354"/>
                    <a:pt x="10473" y="-354"/>
                    <a:pt x="13745" y="3246"/>
                  </a:cubicBezTo>
                  <a:cubicBezTo>
                    <a:pt x="17018" y="6846"/>
                    <a:pt x="19309" y="14046"/>
                    <a:pt x="2160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7893099" y="4000454"/>
              <a:ext cx="94838" cy="50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03" fill="norm" stroke="1" extrusionOk="0">
                  <a:moveTo>
                    <a:pt x="21039" y="2491"/>
                  </a:moveTo>
                  <a:cubicBezTo>
                    <a:pt x="20100" y="2045"/>
                    <a:pt x="19161" y="1599"/>
                    <a:pt x="17987" y="1153"/>
                  </a:cubicBezTo>
                  <a:cubicBezTo>
                    <a:pt x="16813" y="706"/>
                    <a:pt x="15404" y="260"/>
                    <a:pt x="13526" y="82"/>
                  </a:cubicBezTo>
                  <a:cubicBezTo>
                    <a:pt x="11648" y="-97"/>
                    <a:pt x="9300" y="-8"/>
                    <a:pt x="7187" y="617"/>
                  </a:cubicBezTo>
                  <a:cubicBezTo>
                    <a:pt x="5074" y="1242"/>
                    <a:pt x="3196" y="2402"/>
                    <a:pt x="1787" y="4277"/>
                  </a:cubicBezTo>
                  <a:cubicBezTo>
                    <a:pt x="378" y="6151"/>
                    <a:pt x="-561" y="8739"/>
                    <a:pt x="378" y="11239"/>
                  </a:cubicBezTo>
                  <a:cubicBezTo>
                    <a:pt x="1317" y="13738"/>
                    <a:pt x="4135" y="16148"/>
                    <a:pt x="5543" y="17843"/>
                  </a:cubicBezTo>
                  <a:cubicBezTo>
                    <a:pt x="6952" y="19539"/>
                    <a:pt x="6952" y="20521"/>
                    <a:pt x="6952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7841886" y="4275431"/>
              <a:ext cx="2476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1108" y="13846"/>
                  </a:cubicBezTo>
                  <a:cubicBezTo>
                    <a:pt x="2215" y="11631"/>
                    <a:pt x="4431" y="9969"/>
                    <a:pt x="8031" y="7754"/>
                  </a:cubicBezTo>
                  <a:cubicBezTo>
                    <a:pt x="11631" y="5538"/>
                    <a:pt x="16615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8123646" y="4068232"/>
              <a:ext cx="143691" cy="36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272" fill="norm" stroke="1" extrusionOk="0">
                  <a:moveTo>
                    <a:pt x="17494" y="3566"/>
                  </a:moveTo>
                  <a:cubicBezTo>
                    <a:pt x="17494" y="2949"/>
                    <a:pt x="17494" y="2332"/>
                    <a:pt x="16868" y="1714"/>
                  </a:cubicBezTo>
                  <a:cubicBezTo>
                    <a:pt x="16242" y="1097"/>
                    <a:pt x="14990" y="480"/>
                    <a:pt x="13581" y="172"/>
                  </a:cubicBezTo>
                  <a:cubicBezTo>
                    <a:pt x="12173" y="-137"/>
                    <a:pt x="10608" y="-137"/>
                    <a:pt x="8573" y="1097"/>
                  </a:cubicBezTo>
                  <a:cubicBezTo>
                    <a:pt x="6538" y="2332"/>
                    <a:pt x="4034" y="4800"/>
                    <a:pt x="2312" y="7948"/>
                  </a:cubicBezTo>
                  <a:cubicBezTo>
                    <a:pt x="590" y="11095"/>
                    <a:pt x="-349" y="14921"/>
                    <a:pt x="121" y="17390"/>
                  </a:cubicBezTo>
                  <a:cubicBezTo>
                    <a:pt x="590" y="19858"/>
                    <a:pt x="2468" y="20969"/>
                    <a:pt x="6225" y="21216"/>
                  </a:cubicBezTo>
                  <a:cubicBezTo>
                    <a:pt x="9981" y="21463"/>
                    <a:pt x="15616" y="20846"/>
                    <a:pt x="21251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8337186" y="4116681"/>
              <a:ext cx="2095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039"/>
                    <a:pt x="9164" y="8078"/>
                    <a:pt x="12764" y="11678"/>
                  </a:cubicBezTo>
                  <a:cubicBezTo>
                    <a:pt x="16364" y="15278"/>
                    <a:pt x="18982" y="18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8395279" y="4091281"/>
              <a:ext cx="126059" cy="35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39" fill="norm" stroke="1" extrusionOk="0">
                  <a:moveTo>
                    <a:pt x="21440" y="0"/>
                  </a:moveTo>
                  <a:cubicBezTo>
                    <a:pt x="18920" y="2700"/>
                    <a:pt x="16400" y="5400"/>
                    <a:pt x="13700" y="8421"/>
                  </a:cubicBezTo>
                  <a:cubicBezTo>
                    <a:pt x="11000" y="11443"/>
                    <a:pt x="8120" y="14786"/>
                    <a:pt x="6140" y="16714"/>
                  </a:cubicBezTo>
                  <a:cubicBezTo>
                    <a:pt x="4160" y="18643"/>
                    <a:pt x="3080" y="19157"/>
                    <a:pt x="2000" y="19864"/>
                  </a:cubicBezTo>
                  <a:cubicBezTo>
                    <a:pt x="920" y="20571"/>
                    <a:pt x="-160" y="21471"/>
                    <a:pt x="20" y="21536"/>
                  </a:cubicBezTo>
                  <a:cubicBezTo>
                    <a:pt x="200" y="21600"/>
                    <a:pt x="1640" y="20829"/>
                    <a:pt x="308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8648336" y="4288131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8636122" y="4158823"/>
              <a:ext cx="36394" cy="4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46" h="20707" fill="norm" stroke="1" extrusionOk="0">
                  <a:moveTo>
                    <a:pt x="13381" y="4016"/>
                  </a:moveTo>
                  <a:cubicBezTo>
                    <a:pt x="8834" y="6962"/>
                    <a:pt x="4286" y="9907"/>
                    <a:pt x="3718" y="13343"/>
                  </a:cubicBezTo>
                  <a:cubicBezTo>
                    <a:pt x="3149" y="16780"/>
                    <a:pt x="6560" y="20707"/>
                    <a:pt x="9970" y="20707"/>
                  </a:cubicBezTo>
                  <a:cubicBezTo>
                    <a:pt x="13381" y="20707"/>
                    <a:pt x="16791" y="16780"/>
                    <a:pt x="18497" y="12362"/>
                  </a:cubicBezTo>
                  <a:cubicBezTo>
                    <a:pt x="20202" y="7943"/>
                    <a:pt x="20202" y="3034"/>
                    <a:pt x="15655" y="1071"/>
                  </a:cubicBezTo>
                  <a:cubicBezTo>
                    <a:pt x="11107" y="-893"/>
                    <a:pt x="2013" y="89"/>
                    <a:pt x="307" y="2052"/>
                  </a:cubicBezTo>
                  <a:cubicBezTo>
                    <a:pt x="-1398" y="4016"/>
                    <a:pt x="4286" y="6962"/>
                    <a:pt x="9970" y="9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8823508" y="3897553"/>
              <a:ext cx="21680" cy="70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569" fill="norm" stroke="1" extrusionOk="0">
                  <a:moveTo>
                    <a:pt x="2439" y="1065"/>
                  </a:moveTo>
                  <a:cubicBezTo>
                    <a:pt x="2439" y="549"/>
                    <a:pt x="2439" y="33"/>
                    <a:pt x="3421" y="1"/>
                  </a:cubicBezTo>
                  <a:cubicBezTo>
                    <a:pt x="4403" y="-31"/>
                    <a:pt x="6367" y="420"/>
                    <a:pt x="8330" y="1871"/>
                  </a:cubicBezTo>
                  <a:cubicBezTo>
                    <a:pt x="10294" y="3322"/>
                    <a:pt x="12257" y="5772"/>
                    <a:pt x="11276" y="8254"/>
                  </a:cubicBezTo>
                  <a:cubicBezTo>
                    <a:pt x="10294" y="10737"/>
                    <a:pt x="6367" y="13251"/>
                    <a:pt x="3421" y="15153"/>
                  </a:cubicBezTo>
                  <a:cubicBezTo>
                    <a:pt x="476" y="17056"/>
                    <a:pt x="-1488" y="18345"/>
                    <a:pt x="1457" y="19312"/>
                  </a:cubicBezTo>
                  <a:cubicBezTo>
                    <a:pt x="4403" y="20279"/>
                    <a:pt x="12257" y="20924"/>
                    <a:pt x="20112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8959486" y="4237331"/>
              <a:ext cx="423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6200"/>
                    <a:pt x="21600" y="12400"/>
                    <a:pt x="21600" y="16000"/>
                  </a:cubicBezTo>
                  <a:cubicBezTo>
                    <a:pt x="21600" y="19600"/>
                    <a:pt x="10800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8953731" y="4105832"/>
              <a:ext cx="117785" cy="17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0647" fill="norm" stroke="1" extrusionOk="0">
                  <a:moveTo>
                    <a:pt x="1012" y="9576"/>
                  </a:moveTo>
                  <a:cubicBezTo>
                    <a:pt x="640" y="8320"/>
                    <a:pt x="267" y="7064"/>
                    <a:pt x="81" y="5306"/>
                  </a:cubicBezTo>
                  <a:cubicBezTo>
                    <a:pt x="-105" y="3548"/>
                    <a:pt x="-105" y="1287"/>
                    <a:pt x="1571" y="408"/>
                  </a:cubicBezTo>
                  <a:cubicBezTo>
                    <a:pt x="3247" y="-471"/>
                    <a:pt x="6598" y="31"/>
                    <a:pt x="10323" y="2292"/>
                  </a:cubicBezTo>
                  <a:cubicBezTo>
                    <a:pt x="14047" y="4552"/>
                    <a:pt x="18143" y="8571"/>
                    <a:pt x="19819" y="11836"/>
                  </a:cubicBezTo>
                  <a:cubicBezTo>
                    <a:pt x="21495" y="15101"/>
                    <a:pt x="20750" y="17613"/>
                    <a:pt x="18329" y="19120"/>
                  </a:cubicBezTo>
                  <a:cubicBezTo>
                    <a:pt x="15909" y="20627"/>
                    <a:pt x="11812" y="21129"/>
                    <a:pt x="8833" y="20124"/>
                  </a:cubicBezTo>
                  <a:cubicBezTo>
                    <a:pt x="5854" y="19120"/>
                    <a:pt x="3992" y="16608"/>
                    <a:pt x="2129" y="14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9124586" y="3984281"/>
              <a:ext cx="91353" cy="43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552" fill="norm" stroke="1" extrusionOk="0">
                  <a:moveTo>
                    <a:pt x="0" y="905"/>
                  </a:moveTo>
                  <a:cubicBezTo>
                    <a:pt x="1440" y="481"/>
                    <a:pt x="2880" y="58"/>
                    <a:pt x="4560" y="5"/>
                  </a:cubicBezTo>
                  <a:cubicBezTo>
                    <a:pt x="6240" y="-48"/>
                    <a:pt x="8160" y="270"/>
                    <a:pt x="11280" y="1752"/>
                  </a:cubicBezTo>
                  <a:cubicBezTo>
                    <a:pt x="14400" y="3234"/>
                    <a:pt x="18720" y="5881"/>
                    <a:pt x="20160" y="8740"/>
                  </a:cubicBezTo>
                  <a:cubicBezTo>
                    <a:pt x="21600" y="11599"/>
                    <a:pt x="20160" y="14670"/>
                    <a:pt x="16800" y="16840"/>
                  </a:cubicBezTo>
                  <a:cubicBezTo>
                    <a:pt x="13440" y="19011"/>
                    <a:pt x="8160" y="20281"/>
                    <a:pt x="288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8959486" y="4199231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800"/>
                    <a:pt x="14400" y="9600"/>
                    <a:pt x="18000" y="13200"/>
                  </a:cubicBezTo>
                  <a:cubicBezTo>
                    <a:pt x="21600" y="16800"/>
                    <a:pt x="216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1701436" y="6605901"/>
              <a:ext cx="225577" cy="514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47" fill="norm" stroke="1" extrusionOk="0">
                  <a:moveTo>
                    <a:pt x="0" y="5531"/>
                  </a:moveTo>
                  <a:cubicBezTo>
                    <a:pt x="600" y="8604"/>
                    <a:pt x="1200" y="11678"/>
                    <a:pt x="1500" y="14180"/>
                  </a:cubicBezTo>
                  <a:cubicBezTo>
                    <a:pt x="1800" y="16683"/>
                    <a:pt x="1800" y="18614"/>
                    <a:pt x="1700" y="19800"/>
                  </a:cubicBezTo>
                  <a:cubicBezTo>
                    <a:pt x="1600" y="20985"/>
                    <a:pt x="1400" y="21424"/>
                    <a:pt x="1100" y="21336"/>
                  </a:cubicBezTo>
                  <a:cubicBezTo>
                    <a:pt x="800" y="21248"/>
                    <a:pt x="400" y="20634"/>
                    <a:pt x="200" y="18570"/>
                  </a:cubicBezTo>
                  <a:cubicBezTo>
                    <a:pt x="0" y="16507"/>
                    <a:pt x="0" y="12995"/>
                    <a:pt x="600" y="10141"/>
                  </a:cubicBezTo>
                  <a:cubicBezTo>
                    <a:pt x="1200" y="7287"/>
                    <a:pt x="2400" y="5092"/>
                    <a:pt x="4100" y="3468"/>
                  </a:cubicBezTo>
                  <a:cubicBezTo>
                    <a:pt x="5800" y="1844"/>
                    <a:pt x="8000" y="790"/>
                    <a:pt x="10100" y="307"/>
                  </a:cubicBezTo>
                  <a:cubicBezTo>
                    <a:pt x="12200" y="-176"/>
                    <a:pt x="14200" y="-88"/>
                    <a:pt x="16100" y="570"/>
                  </a:cubicBezTo>
                  <a:cubicBezTo>
                    <a:pt x="18000" y="1229"/>
                    <a:pt x="19800" y="2458"/>
                    <a:pt x="20700" y="3600"/>
                  </a:cubicBezTo>
                  <a:cubicBezTo>
                    <a:pt x="21600" y="4741"/>
                    <a:pt x="21600" y="5795"/>
                    <a:pt x="20100" y="6804"/>
                  </a:cubicBezTo>
                  <a:cubicBezTo>
                    <a:pt x="18600" y="7814"/>
                    <a:pt x="15600" y="8780"/>
                    <a:pt x="12400" y="9263"/>
                  </a:cubicBezTo>
                  <a:cubicBezTo>
                    <a:pt x="9200" y="9746"/>
                    <a:pt x="5800" y="9746"/>
                    <a:pt x="2400" y="97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2036249" y="6665583"/>
              <a:ext cx="107572" cy="15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0814" fill="norm" stroke="1" extrusionOk="0">
                  <a:moveTo>
                    <a:pt x="14048" y="9280"/>
                  </a:moveTo>
                  <a:cubicBezTo>
                    <a:pt x="13218" y="7821"/>
                    <a:pt x="12387" y="6362"/>
                    <a:pt x="11556" y="4756"/>
                  </a:cubicBezTo>
                  <a:cubicBezTo>
                    <a:pt x="10725" y="3151"/>
                    <a:pt x="9895" y="1399"/>
                    <a:pt x="8441" y="524"/>
                  </a:cubicBezTo>
                  <a:cubicBezTo>
                    <a:pt x="6987" y="-352"/>
                    <a:pt x="4910" y="-352"/>
                    <a:pt x="3041" y="2275"/>
                  </a:cubicBezTo>
                  <a:cubicBezTo>
                    <a:pt x="1172" y="4902"/>
                    <a:pt x="-490" y="10156"/>
                    <a:pt x="133" y="13951"/>
                  </a:cubicBezTo>
                  <a:cubicBezTo>
                    <a:pt x="756" y="17745"/>
                    <a:pt x="3664" y="20080"/>
                    <a:pt x="7402" y="20664"/>
                  </a:cubicBezTo>
                  <a:cubicBezTo>
                    <a:pt x="11141" y="21248"/>
                    <a:pt x="15710" y="20080"/>
                    <a:pt x="18202" y="17891"/>
                  </a:cubicBezTo>
                  <a:cubicBezTo>
                    <a:pt x="20695" y="15702"/>
                    <a:pt x="21110" y="12491"/>
                    <a:pt x="21110" y="10010"/>
                  </a:cubicBezTo>
                  <a:cubicBezTo>
                    <a:pt x="21110" y="7529"/>
                    <a:pt x="20695" y="5778"/>
                    <a:pt x="19448" y="4318"/>
                  </a:cubicBezTo>
                  <a:cubicBezTo>
                    <a:pt x="18202" y="2859"/>
                    <a:pt x="16125" y="1691"/>
                    <a:pt x="14672" y="2129"/>
                  </a:cubicBezTo>
                  <a:cubicBezTo>
                    <a:pt x="13218" y="2567"/>
                    <a:pt x="12387" y="4610"/>
                    <a:pt x="11556" y="66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2251675" y="6600983"/>
              <a:ext cx="95750" cy="23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6" h="21345" fill="norm" stroke="1" extrusionOk="0">
                  <a:moveTo>
                    <a:pt x="18020" y="4536"/>
                  </a:moveTo>
                  <a:cubicBezTo>
                    <a:pt x="14870" y="2980"/>
                    <a:pt x="11720" y="1423"/>
                    <a:pt x="9020" y="644"/>
                  </a:cubicBezTo>
                  <a:cubicBezTo>
                    <a:pt x="6320" y="-134"/>
                    <a:pt x="4070" y="-134"/>
                    <a:pt x="2270" y="255"/>
                  </a:cubicBezTo>
                  <a:cubicBezTo>
                    <a:pt x="470" y="644"/>
                    <a:pt x="-880" y="1423"/>
                    <a:pt x="695" y="3174"/>
                  </a:cubicBezTo>
                  <a:cubicBezTo>
                    <a:pt x="2270" y="4925"/>
                    <a:pt x="6770" y="7650"/>
                    <a:pt x="10595" y="9888"/>
                  </a:cubicBezTo>
                  <a:cubicBezTo>
                    <a:pt x="14420" y="12125"/>
                    <a:pt x="17570" y="13877"/>
                    <a:pt x="19145" y="15239"/>
                  </a:cubicBezTo>
                  <a:cubicBezTo>
                    <a:pt x="20720" y="16601"/>
                    <a:pt x="20720" y="17574"/>
                    <a:pt x="19370" y="18547"/>
                  </a:cubicBezTo>
                  <a:cubicBezTo>
                    <a:pt x="18020" y="19520"/>
                    <a:pt x="15320" y="20493"/>
                    <a:pt x="12620" y="20980"/>
                  </a:cubicBezTo>
                  <a:cubicBezTo>
                    <a:pt x="9920" y="21466"/>
                    <a:pt x="7220" y="21466"/>
                    <a:pt x="5870" y="20980"/>
                  </a:cubicBezTo>
                  <a:cubicBezTo>
                    <a:pt x="4520" y="20493"/>
                    <a:pt x="4520" y="19520"/>
                    <a:pt x="4520" y="185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2409375" y="6472531"/>
              <a:ext cx="581112" cy="360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40" fill="norm" stroke="1" extrusionOk="0">
                  <a:moveTo>
                    <a:pt x="3184" y="0"/>
                  </a:moveTo>
                  <a:cubicBezTo>
                    <a:pt x="2792" y="3284"/>
                    <a:pt x="2399" y="6568"/>
                    <a:pt x="2124" y="9600"/>
                  </a:cubicBezTo>
                  <a:cubicBezTo>
                    <a:pt x="1849" y="12632"/>
                    <a:pt x="1692" y="15411"/>
                    <a:pt x="1613" y="17116"/>
                  </a:cubicBezTo>
                  <a:cubicBezTo>
                    <a:pt x="1535" y="18821"/>
                    <a:pt x="1535" y="19453"/>
                    <a:pt x="1849" y="19958"/>
                  </a:cubicBezTo>
                  <a:cubicBezTo>
                    <a:pt x="2163" y="20463"/>
                    <a:pt x="2792" y="20842"/>
                    <a:pt x="3224" y="20716"/>
                  </a:cubicBezTo>
                  <a:cubicBezTo>
                    <a:pt x="3656" y="20589"/>
                    <a:pt x="3891" y="19958"/>
                    <a:pt x="3891" y="19263"/>
                  </a:cubicBezTo>
                  <a:cubicBezTo>
                    <a:pt x="3891" y="18568"/>
                    <a:pt x="3656" y="17811"/>
                    <a:pt x="3106" y="17116"/>
                  </a:cubicBezTo>
                  <a:cubicBezTo>
                    <a:pt x="2556" y="16421"/>
                    <a:pt x="1692" y="15789"/>
                    <a:pt x="1064" y="15411"/>
                  </a:cubicBezTo>
                  <a:cubicBezTo>
                    <a:pt x="435" y="15032"/>
                    <a:pt x="43" y="14905"/>
                    <a:pt x="3" y="14653"/>
                  </a:cubicBezTo>
                  <a:cubicBezTo>
                    <a:pt x="-36" y="14400"/>
                    <a:pt x="278" y="14021"/>
                    <a:pt x="1417" y="13832"/>
                  </a:cubicBezTo>
                  <a:cubicBezTo>
                    <a:pt x="2556" y="13642"/>
                    <a:pt x="4520" y="13642"/>
                    <a:pt x="5776" y="13579"/>
                  </a:cubicBezTo>
                  <a:cubicBezTo>
                    <a:pt x="7033" y="13516"/>
                    <a:pt x="7583" y="13389"/>
                    <a:pt x="8054" y="13200"/>
                  </a:cubicBezTo>
                  <a:cubicBezTo>
                    <a:pt x="8525" y="13011"/>
                    <a:pt x="8918" y="12758"/>
                    <a:pt x="9154" y="12316"/>
                  </a:cubicBezTo>
                  <a:cubicBezTo>
                    <a:pt x="9389" y="11874"/>
                    <a:pt x="9468" y="11242"/>
                    <a:pt x="9311" y="10737"/>
                  </a:cubicBezTo>
                  <a:cubicBezTo>
                    <a:pt x="9154" y="10232"/>
                    <a:pt x="8761" y="9853"/>
                    <a:pt x="8093" y="9853"/>
                  </a:cubicBezTo>
                  <a:cubicBezTo>
                    <a:pt x="7426" y="9853"/>
                    <a:pt x="6483" y="10232"/>
                    <a:pt x="5816" y="11432"/>
                  </a:cubicBezTo>
                  <a:cubicBezTo>
                    <a:pt x="5148" y="12632"/>
                    <a:pt x="4755" y="14653"/>
                    <a:pt x="4637" y="15979"/>
                  </a:cubicBezTo>
                  <a:cubicBezTo>
                    <a:pt x="4520" y="17305"/>
                    <a:pt x="4677" y="17937"/>
                    <a:pt x="5227" y="18442"/>
                  </a:cubicBezTo>
                  <a:cubicBezTo>
                    <a:pt x="5776" y="18947"/>
                    <a:pt x="6719" y="19326"/>
                    <a:pt x="7740" y="19200"/>
                  </a:cubicBezTo>
                  <a:cubicBezTo>
                    <a:pt x="8761" y="19074"/>
                    <a:pt x="9861" y="18442"/>
                    <a:pt x="10646" y="17116"/>
                  </a:cubicBezTo>
                  <a:cubicBezTo>
                    <a:pt x="11432" y="15789"/>
                    <a:pt x="11903" y="13768"/>
                    <a:pt x="12178" y="12442"/>
                  </a:cubicBezTo>
                  <a:cubicBezTo>
                    <a:pt x="12453" y="11116"/>
                    <a:pt x="12531" y="10484"/>
                    <a:pt x="12767" y="10232"/>
                  </a:cubicBezTo>
                  <a:cubicBezTo>
                    <a:pt x="13003" y="9979"/>
                    <a:pt x="13395" y="10105"/>
                    <a:pt x="13906" y="11116"/>
                  </a:cubicBezTo>
                  <a:cubicBezTo>
                    <a:pt x="14416" y="12126"/>
                    <a:pt x="15045" y="14021"/>
                    <a:pt x="15241" y="15726"/>
                  </a:cubicBezTo>
                  <a:cubicBezTo>
                    <a:pt x="15437" y="17432"/>
                    <a:pt x="15202" y="18947"/>
                    <a:pt x="14927" y="19895"/>
                  </a:cubicBezTo>
                  <a:cubicBezTo>
                    <a:pt x="14652" y="20842"/>
                    <a:pt x="14338" y="21221"/>
                    <a:pt x="13984" y="21411"/>
                  </a:cubicBezTo>
                  <a:cubicBezTo>
                    <a:pt x="13631" y="21600"/>
                    <a:pt x="13238" y="21600"/>
                    <a:pt x="13003" y="21284"/>
                  </a:cubicBezTo>
                  <a:cubicBezTo>
                    <a:pt x="12767" y="20968"/>
                    <a:pt x="12688" y="20337"/>
                    <a:pt x="12845" y="19389"/>
                  </a:cubicBezTo>
                  <a:cubicBezTo>
                    <a:pt x="13003" y="18442"/>
                    <a:pt x="13395" y="17179"/>
                    <a:pt x="14141" y="16105"/>
                  </a:cubicBezTo>
                  <a:cubicBezTo>
                    <a:pt x="14888" y="15032"/>
                    <a:pt x="15987" y="14147"/>
                    <a:pt x="16969" y="13768"/>
                  </a:cubicBezTo>
                  <a:cubicBezTo>
                    <a:pt x="17951" y="13389"/>
                    <a:pt x="18815" y="13516"/>
                    <a:pt x="19404" y="14211"/>
                  </a:cubicBezTo>
                  <a:cubicBezTo>
                    <a:pt x="19993" y="14905"/>
                    <a:pt x="20307" y="16168"/>
                    <a:pt x="20425" y="17116"/>
                  </a:cubicBezTo>
                  <a:cubicBezTo>
                    <a:pt x="20543" y="18063"/>
                    <a:pt x="20464" y="18695"/>
                    <a:pt x="20386" y="18632"/>
                  </a:cubicBezTo>
                  <a:cubicBezTo>
                    <a:pt x="20307" y="18568"/>
                    <a:pt x="20229" y="17811"/>
                    <a:pt x="20425" y="15916"/>
                  </a:cubicBezTo>
                  <a:cubicBezTo>
                    <a:pt x="20621" y="14021"/>
                    <a:pt x="21093" y="10989"/>
                    <a:pt x="21564" y="79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3026470" y="6669381"/>
              <a:ext cx="103184" cy="14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044" fill="norm" stroke="1" extrusionOk="0">
                  <a:moveTo>
                    <a:pt x="19872" y="1906"/>
                  </a:moveTo>
                  <a:cubicBezTo>
                    <a:pt x="18144" y="953"/>
                    <a:pt x="16416" y="0"/>
                    <a:pt x="14688" y="0"/>
                  </a:cubicBezTo>
                  <a:cubicBezTo>
                    <a:pt x="12960" y="0"/>
                    <a:pt x="11232" y="953"/>
                    <a:pt x="8856" y="3494"/>
                  </a:cubicBezTo>
                  <a:cubicBezTo>
                    <a:pt x="6480" y="6035"/>
                    <a:pt x="3456" y="10165"/>
                    <a:pt x="1728" y="13341"/>
                  </a:cubicBezTo>
                  <a:cubicBezTo>
                    <a:pt x="0" y="16518"/>
                    <a:pt x="-432" y="18741"/>
                    <a:pt x="432" y="20012"/>
                  </a:cubicBezTo>
                  <a:cubicBezTo>
                    <a:pt x="1296" y="21282"/>
                    <a:pt x="3456" y="21600"/>
                    <a:pt x="6912" y="19694"/>
                  </a:cubicBezTo>
                  <a:cubicBezTo>
                    <a:pt x="10368" y="17788"/>
                    <a:pt x="15120" y="13659"/>
                    <a:pt x="17712" y="10800"/>
                  </a:cubicBezTo>
                  <a:cubicBezTo>
                    <a:pt x="20304" y="7941"/>
                    <a:pt x="20736" y="6353"/>
                    <a:pt x="20952" y="4765"/>
                  </a:cubicBezTo>
                  <a:cubicBezTo>
                    <a:pt x="21168" y="3176"/>
                    <a:pt x="21168" y="1588"/>
                    <a:pt x="19872" y="1112"/>
                  </a:cubicBezTo>
                  <a:cubicBezTo>
                    <a:pt x="18576" y="635"/>
                    <a:pt x="15984" y="1271"/>
                    <a:pt x="13392" y="19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3168286" y="6643981"/>
              <a:ext cx="196851" cy="19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1364"/>
                  </a:moveTo>
                  <a:cubicBezTo>
                    <a:pt x="2090" y="1137"/>
                    <a:pt x="4181" y="909"/>
                    <a:pt x="5923" y="3069"/>
                  </a:cubicBezTo>
                  <a:cubicBezTo>
                    <a:pt x="7665" y="5229"/>
                    <a:pt x="9058" y="9777"/>
                    <a:pt x="9406" y="13187"/>
                  </a:cubicBezTo>
                  <a:cubicBezTo>
                    <a:pt x="9755" y="16598"/>
                    <a:pt x="9058" y="18872"/>
                    <a:pt x="8129" y="20122"/>
                  </a:cubicBezTo>
                  <a:cubicBezTo>
                    <a:pt x="7200" y="21373"/>
                    <a:pt x="6039" y="21600"/>
                    <a:pt x="5342" y="21032"/>
                  </a:cubicBezTo>
                  <a:cubicBezTo>
                    <a:pt x="4645" y="20463"/>
                    <a:pt x="4413" y="19099"/>
                    <a:pt x="5342" y="16371"/>
                  </a:cubicBezTo>
                  <a:cubicBezTo>
                    <a:pt x="6271" y="13642"/>
                    <a:pt x="8361" y="9549"/>
                    <a:pt x="11265" y="6594"/>
                  </a:cubicBezTo>
                  <a:cubicBezTo>
                    <a:pt x="14168" y="3638"/>
                    <a:pt x="17884" y="18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3840758" y="6542381"/>
              <a:ext cx="33082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21367" y="0"/>
                  </a:moveTo>
                  <a:cubicBezTo>
                    <a:pt x="20000" y="3927"/>
                    <a:pt x="18633" y="7855"/>
                    <a:pt x="16651" y="11045"/>
                  </a:cubicBezTo>
                  <a:cubicBezTo>
                    <a:pt x="14668" y="14236"/>
                    <a:pt x="12071" y="16691"/>
                    <a:pt x="9815" y="18164"/>
                  </a:cubicBezTo>
                  <a:cubicBezTo>
                    <a:pt x="7559" y="19636"/>
                    <a:pt x="5645" y="20127"/>
                    <a:pt x="4005" y="19800"/>
                  </a:cubicBezTo>
                  <a:cubicBezTo>
                    <a:pt x="2364" y="19473"/>
                    <a:pt x="997" y="18327"/>
                    <a:pt x="382" y="16855"/>
                  </a:cubicBezTo>
                  <a:cubicBezTo>
                    <a:pt x="-233" y="15382"/>
                    <a:pt x="-96" y="13582"/>
                    <a:pt x="724" y="12436"/>
                  </a:cubicBezTo>
                  <a:cubicBezTo>
                    <a:pt x="1544" y="11291"/>
                    <a:pt x="3048" y="10800"/>
                    <a:pt x="5440" y="11291"/>
                  </a:cubicBezTo>
                  <a:cubicBezTo>
                    <a:pt x="7833" y="11782"/>
                    <a:pt x="11114" y="13255"/>
                    <a:pt x="13916" y="15136"/>
                  </a:cubicBezTo>
                  <a:cubicBezTo>
                    <a:pt x="16719" y="17018"/>
                    <a:pt x="19043" y="19309"/>
                    <a:pt x="2136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4743086" y="6421731"/>
              <a:ext cx="980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434"/>
                    <a:pt x="17280" y="6868"/>
                    <a:pt x="19440" y="10468"/>
                  </a:cubicBezTo>
                  <a:cubicBezTo>
                    <a:pt x="21600" y="14068"/>
                    <a:pt x="17280" y="1783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806586" y="6701131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4838336" y="658683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4931943" y="6420602"/>
              <a:ext cx="39744" cy="411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341" fill="norm" stroke="1" extrusionOk="0">
                  <a:moveTo>
                    <a:pt x="17038" y="1374"/>
                  </a:moveTo>
                  <a:cubicBezTo>
                    <a:pt x="15958" y="717"/>
                    <a:pt x="14878" y="59"/>
                    <a:pt x="14878" y="4"/>
                  </a:cubicBezTo>
                  <a:cubicBezTo>
                    <a:pt x="14878" y="-51"/>
                    <a:pt x="15958" y="497"/>
                    <a:pt x="17038" y="2416"/>
                  </a:cubicBezTo>
                  <a:cubicBezTo>
                    <a:pt x="18118" y="4335"/>
                    <a:pt x="19198" y="7624"/>
                    <a:pt x="16498" y="10859"/>
                  </a:cubicBezTo>
                  <a:cubicBezTo>
                    <a:pt x="13798" y="14093"/>
                    <a:pt x="7318" y="17273"/>
                    <a:pt x="3538" y="19137"/>
                  </a:cubicBezTo>
                  <a:cubicBezTo>
                    <a:pt x="-242" y="21001"/>
                    <a:pt x="-1322" y="21549"/>
                    <a:pt x="1918" y="21275"/>
                  </a:cubicBezTo>
                  <a:cubicBezTo>
                    <a:pt x="5158" y="21001"/>
                    <a:pt x="12718" y="19904"/>
                    <a:pt x="20278" y="188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4971702" y="6608817"/>
              <a:ext cx="82535" cy="17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140" fill="norm" stroke="1" extrusionOk="0">
                  <a:moveTo>
                    <a:pt x="19436" y="4221"/>
                  </a:moveTo>
                  <a:cubicBezTo>
                    <a:pt x="19436" y="2442"/>
                    <a:pt x="19436" y="663"/>
                    <a:pt x="18356" y="155"/>
                  </a:cubicBezTo>
                  <a:cubicBezTo>
                    <a:pt x="17276" y="-353"/>
                    <a:pt x="15116" y="409"/>
                    <a:pt x="12146" y="2061"/>
                  </a:cubicBezTo>
                  <a:cubicBezTo>
                    <a:pt x="9176" y="3713"/>
                    <a:pt x="5396" y="6254"/>
                    <a:pt x="2966" y="9303"/>
                  </a:cubicBezTo>
                  <a:cubicBezTo>
                    <a:pt x="536" y="12353"/>
                    <a:pt x="-544" y="15911"/>
                    <a:pt x="266" y="18071"/>
                  </a:cubicBezTo>
                  <a:cubicBezTo>
                    <a:pt x="1076" y="20231"/>
                    <a:pt x="3776" y="20993"/>
                    <a:pt x="7556" y="21120"/>
                  </a:cubicBezTo>
                  <a:cubicBezTo>
                    <a:pt x="11336" y="21247"/>
                    <a:pt x="16196" y="20739"/>
                    <a:pt x="21056" y="202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5115091" y="6597699"/>
              <a:ext cx="205846" cy="17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810" fill="norm" stroke="1" extrusionOk="0">
                  <a:moveTo>
                    <a:pt x="4854" y="10766"/>
                  </a:moveTo>
                  <a:cubicBezTo>
                    <a:pt x="7254" y="8255"/>
                    <a:pt x="9654" y="5743"/>
                    <a:pt x="10963" y="3859"/>
                  </a:cubicBezTo>
                  <a:cubicBezTo>
                    <a:pt x="12273" y="1975"/>
                    <a:pt x="12491" y="720"/>
                    <a:pt x="11945" y="217"/>
                  </a:cubicBezTo>
                  <a:cubicBezTo>
                    <a:pt x="11400" y="-285"/>
                    <a:pt x="10091" y="-34"/>
                    <a:pt x="7909" y="2227"/>
                  </a:cubicBezTo>
                  <a:cubicBezTo>
                    <a:pt x="5727" y="4487"/>
                    <a:pt x="2673" y="8757"/>
                    <a:pt x="1145" y="12022"/>
                  </a:cubicBezTo>
                  <a:cubicBezTo>
                    <a:pt x="-382" y="15287"/>
                    <a:pt x="-382" y="17548"/>
                    <a:pt x="1145" y="19055"/>
                  </a:cubicBezTo>
                  <a:cubicBezTo>
                    <a:pt x="2673" y="20562"/>
                    <a:pt x="5727" y="21315"/>
                    <a:pt x="9327" y="20436"/>
                  </a:cubicBezTo>
                  <a:cubicBezTo>
                    <a:pt x="12927" y="19557"/>
                    <a:pt x="17073" y="17045"/>
                    <a:pt x="21218" y="145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5384436" y="6409031"/>
              <a:ext cx="698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920"/>
                    <a:pt x="16364" y="3840"/>
                    <a:pt x="13418" y="6960"/>
                  </a:cubicBezTo>
                  <a:cubicBezTo>
                    <a:pt x="10473" y="10080"/>
                    <a:pt x="7200" y="14400"/>
                    <a:pt x="4909" y="17040"/>
                  </a:cubicBezTo>
                  <a:cubicBezTo>
                    <a:pt x="2618" y="19680"/>
                    <a:pt x="1309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5476242" y="6542381"/>
              <a:ext cx="47895" cy="17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76" fill="norm" stroke="1" extrusionOk="0">
                  <a:moveTo>
                    <a:pt x="4346" y="15015"/>
                  </a:moveTo>
                  <a:cubicBezTo>
                    <a:pt x="2467" y="16332"/>
                    <a:pt x="589" y="17649"/>
                    <a:pt x="120" y="18966"/>
                  </a:cubicBezTo>
                  <a:cubicBezTo>
                    <a:pt x="-350" y="20283"/>
                    <a:pt x="589" y="21600"/>
                    <a:pt x="2467" y="21205"/>
                  </a:cubicBezTo>
                  <a:cubicBezTo>
                    <a:pt x="4346" y="20810"/>
                    <a:pt x="7163" y="18702"/>
                    <a:pt x="10450" y="14883"/>
                  </a:cubicBezTo>
                  <a:cubicBezTo>
                    <a:pt x="13737" y="11063"/>
                    <a:pt x="17493" y="5532"/>
                    <a:pt x="2125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5557162" y="6434431"/>
              <a:ext cx="278125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4319" y="0"/>
                  </a:moveTo>
                  <a:cubicBezTo>
                    <a:pt x="5137" y="383"/>
                    <a:pt x="5956" y="767"/>
                    <a:pt x="6365" y="1662"/>
                  </a:cubicBezTo>
                  <a:cubicBezTo>
                    <a:pt x="6774" y="2556"/>
                    <a:pt x="6774" y="3962"/>
                    <a:pt x="6119" y="6710"/>
                  </a:cubicBezTo>
                  <a:cubicBezTo>
                    <a:pt x="5465" y="9458"/>
                    <a:pt x="4156" y="13548"/>
                    <a:pt x="3256" y="16040"/>
                  </a:cubicBezTo>
                  <a:cubicBezTo>
                    <a:pt x="2356" y="18533"/>
                    <a:pt x="1865" y="19427"/>
                    <a:pt x="1374" y="20194"/>
                  </a:cubicBezTo>
                  <a:cubicBezTo>
                    <a:pt x="883" y="20961"/>
                    <a:pt x="392" y="21600"/>
                    <a:pt x="146" y="21600"/>
                  </a:cubicBezTo>
                  <a:cubicBezTo>
                    <a:pt x="-99" y="21600"/>
                    <a:pt x="-99" y="20961"/>
                    <a:pt x="637" y="19363"/>
                  </a:cubicBezTo>
                  <a:cubicBezTo>
                    <a:pt x="1374" y="17766"/>
                    <a:pt x="2846" y="15209"/>
                    <a:pt x="3828" y="13612"/>
                  </a:cubicBezTo>
                  <a:cubicBezTo>
                    <a:pt x="4810" y="12014"/>
                    <a:pt x="5301" y="11375"/>
                    <a:pt x="5956" y="10928"/>
                  </a:cubicBezTo>
                  <a:cubicBezTo>
                    <a:pt x="6610" y="10480"/>
                    <a:pt x="7428" y="10225"/>
                    <a:pt x="7837" y="10672"/>
                  </a:cubicBezTo>
                  <a:cubicBezTo>
                    <a:pt x="8246" y="11120"/>
                    <a:pt x="8246" y="12270"/>
                    <a:pt x="8165" y="13484"/>
                  </a:cubicBezTo>
                  <a:cubicBezTo>
                    <a:pt x="8083" y="14698"/>
                    <a:pt x="7919" y="15976"/>
                    <a:pt x="7837" y="16935"/>
                  </a:cubicBezTo>
                  <a:cubicBezTo>
                    <a:pt x="7756" y="17893"/>
                    <a:pt x="7756" y="18533"/>
                    <a:pt x="8165" y="18980"/>
                  </a:cubicBezTo>
                  <a:cubicBezTo>
                    <a:pt x="8574" y="19427"/>
                    <a:pt x="9392" y="19683"/>
                    <a:pt x="10946" y="19363"/>
                  </a:cubicBezTo>
                  <a:cubicBezTo>
                    <a:pt x="12501" y="19044"/>
                    <a:pt x="14792" y="18149"/>
                    <a:pt x="16265" y="17446"/>
                  </a:cubicBezTo>
                  <a:cubicBezTo>
                    <a:pt x="17737" y="16743"/>
                    <a:pt x="18392" y="16232"/>
                    <a:pt x="18801" y="15657"/>
                  </a:cubicBezTo>
                  <a:cubicBezTo>
                    <a:pt x="19210" y="15082"/>
                    <a:pt x="19374" y="14443"/>
                    <a:pt x="19456" y="13804"/>
                  </a:cubicBezTo>
                  <a:cubicBezTo>
                    <a:pt x="19537" y="13164"/>
                    <a:pt x="19537" y="12525"/>
                    <a:pt x="19128" y="12334"/>
                  </a:cubicBezTo>
                  <a:cubicBezTo>
                    <a:pt x="18719" y="12142"/>
                    <a:pt x="17901" y="12398"/>
                    <a:pt x="17001" y="13228"/>
                  </a:cubicBezTo>
                  <a:cubicBezTo>
                    <a:pt x="16101" y="14059"/>
                    <a:pt x="15119" y="15465"/>
                    <a:pt x="14628" y="16615"/>
                  </a:cubicBezTo>
                  <a:cubicBezTo>
                    <a:pt x="14137" y="17766"/>
                    <a:pt x="14137" y="18660"/>
                    <a:pt x="14546" y="19299"/>
                  </a:cubicBezTo>
                  <a:cubicBezTo>
                    <a:pt x="14956" y="19938"/>
                    <a:pt x="15774" y="20322"/>
                    <a:pt x="16592" y="20386"/>
                  </a:cubicBezTo>
                  <a:cubicBezTo>
                    <a:pt x="17410" y="20450"/>
                    <a:pt x="18228" y="20194"/>
                    <a:pt x="19046" y="19427"/>
                  </a:cubicBezTo>
                  <a:cubicBezTo>
                    <a:pt x="19865" y="18660"/>
                    <a:pt x="20683" y="17382"/>
                    <a:pt x="21092" y="16360"/>
                  </a:cubicBezTo>
                  <a:cubicBezTo>
                    <a:pt x="21501" y="15337"/>
                    <a:pt x="21501" y="14570"/>
                    <a:pt x="21501" y="13867"/>
                  </a:cubicBezTo>
                  <a:cubicBezTo>
                    <a:pt x="21501" y="13164"/>
                    <a:pt x="21501" y="12525"/>
                    <a:pt x="21092" y="12334"/>
                  </a:cubicBezTo>
                  <a:cubicBezTo>
                    <a:pt x="20683" y="12142"/>
                    <a:pt x="19865" y="12398"/>
                    <a:pt x="19374" y="12909"/>
                  </a:cubicBezTo>
                  <a:cubicBezTo>
                    <a:pt x="18883" y="13420"/>
                    <a:pt x="18719" y="14187"/>
                    <a:pt x="18965" y="14826"/>
                  </a:cubicBezTo>
                  <a:cubicBezTo>
                    <a:pt x="19210" y="15465"/>
                    <a:pt x="19865" y="15976"/>
                    <a:pt x="20519" y="16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5905128" y="6626668"/>
              <a:ext cx="81660" cy="12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0867" fill="norm" stroke="1" extrusionOk="0">
                  <a:moveTo>
                    <a:pt x="9722" y="13519"/>
                  </a:moveTo>
                  <a:cubicBezTo>
                    <a:pt x="11882" y="12457"/>
                    <a:pt x="14042" y="11394"/>
                    <a:pt x="15392" y="9978"/>
                  </a:cubicBezTo>
                  <a:cubicBezTo>
                    <a:pt x="16742" y="8561"/>
                    <a:pt x="17282" y="6791"/>
                    <a:pt x="17282" y="5020"/>
                  </a:cubicBezTo>
                  <a:cubicBezTo>
                    <a:pt x="17282" y="3250"/>
                    <a:pt x="16742" y="1479"/>
                    <a:pt x="14852" y="594"/>
                  </a:cubicBezTo>
                  <a:cubicBezTo>
                    <a:pt x="12962" y="-291"/>
                    <a:pt x="9722" y="-291"/>
                    <a:pt x="6752" y="1302"/>
                  </a:cubicBezTo>
                  <a:cubicBezTo>
                    <a:pt x="3782" y="2896"/>
                    <a:pt x="1082" y="6083"/>
                    <a:pt x="272" y="9447"/>
                  </a:cubicBezTo>
                  <a:cubicBezTo>
                    <a:pt x="-538" y="12811"/>
                    <a:pt x="542" y="16352"/>
                    <a:pt x="2432" y="18476"/>
                  </a:cubicBezTo>
                  <a:cubicBezTo>
                    <a:pt x="4322" y="20601"/>
                    <a:pt x="7022" y="21309"/>
                    <a:pt x="10262" y="20601"/>
                  </a:cubicBezTo>
                  <a:cubicBezTo>
                    <a:pt x="13502" y="19893"/>
                    <a:pt x="17282" y="17768"/>
                    <a:pt x="19172" y="15820"/>
                  </a:cubicBezTo>
                  <a:cubicBezTo>
                    <a:pt x="21062" y="13873"/>
                    <a:pt x="21062" y="12102"/>
                    <a:pt x="20522" y="10332"/>
                  </a:cubicBezTo>
                  <a:cubicBezTo>
                    <a:pt x="19982" y="8561"/>
                    <a:pt x="18902" y="6791"/>
                    <a:pt x="18632" y="6437"/>
                  </a:cubicBezTo>
                  <a:cubicBezTo>
                    <a:pt x="18362" y="6083"/>
                    <a:pt x="18902" y="7145"/>
                    <a:pt x="19442" y="82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6064830" y="6311664"/>
              <a:ext cx="194849" cy="4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63" fill="norm" stroke="1" extrusionOk="0">
                  <a:moveTo>
                    <a:pt x="12438" y="17538"/>
                  </a:moveTo>
                  <a:cubicBezTo>
                    <a:pt x="12670" y="17077"/>
                    <a:pt x="12902" y="16615"/>
                    <a:pt x="12206" y="16015"/>
                  </a:cubicBezTo>
                  <a:cubicBezTo>
                    <a:pt x="11509" y="15415"/>
                    <a:pt x="9883" y="14677"/>
                    <a:pt x="8025" y="14492"/>
                  </a:cubicBezTo>
                  <a:cubicBezTo>
                    <a:pt x="6167" y="14308"/>
                    <a:pt x="4077" y="14677"/>
                    <a:pt x="2567" y="15738"/>
                  </a:cubicBezTo>
                  <a:cubicBezTo>
                    <a:pt x="1057" y="16800"/>
                    <a:pt x="128" y="18554"/>
                    <a:pt x="12" y="19615"/>
                  </a:cubicBezTo>
                  <a:cubicBezTo>
                    <a:pt x="-104" y="20677"/>
                    <a:pt x="593" y="21046"/>
                    <a:pt x="1754" y="21277"/>
                  </a:cubicBezTo>
                  <a:cubicBezTo>
                    <a:pt x="2915" y="21508"/>
                    <a:pt x="4541" y="21600"/>
                    <a:pt x="6515" y="21092"/>
                  </a:cubicBezTo>
                  <a:cubicBezTo>
                    <a:pt x="8490" y="20585"/>
                    <a:pt x="10812" y="19477"/>
                    <a:pt x="12902" y="17308"/>
                  </a:cubicBezTo>
                  <a:cubicBezTo>
                    <a:pt x="14993" y="15138"/>
                    <a:pt x="16851" y="11908"/>
                    <a:pt x="18244" y="9000"/>
                  </a:cubicBezTo>
                  <a:cubicBezTo>
                    <a:pt x="19638" y="6092"/>
                    <a:pt x="20567" y="3508"/>
                    <a:pt x="21031" y="1985"/>
                  </a:cubicBezTo>
                  <a:cubicBezTo>
                    <a:pt x="21496" y="462"/>
                    <a:pt x="21496" y="0"/>
                    <a:pt x="21031" y="0"/>
                  </a:cubicBezTo>
                  <a:cubicBezTo>
                    <a:pt x="20567" y="0"/>
                    <a:pt x="19638" y="462"/>
                    <a:pt x="18709" y="2169"/>
                  </a:cubicBezTo>
                  <a:cubicBezTo>
                    <a:pt x="17780" y="3877"/>
                    <a:pt x="16851" y="6831"/>
                    <a:pt x="16386" y="9554"/>
                  </a:cubicBezTo>
                  <a:cubicBezTo>
                    <a:pt x="15922" y="12277"/>
                    <a:pt x="15922" y="14769"/>
                    <a:pt x="16502" y="16338"/>
                  </a:cubicBezTo>
                  <a:cubicBezTo>
                    <a:pt x="17083" y="17908"/>
                    <a:pt x="18244" y="18554"/>
                    <a:pt x="19406" y="19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Shape"/>
            <p:cNvSpPr/>
            <p:nvPr/>
          </p:nvSpPr>
          <p:spPr>
            <a:xfrm>
              <a:off x="7023635" y="6544673"/>
              <a:ext cx="203361" cy="46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963" fill="norm" stroke="1" extrusionOk="0">
                  <a:moveTo>
                    <a:pt x="5857" y="7924"/>
                  </a:moveTo>
                  <a:cubicBezTo>
                    <a:pt x="4314" y="10409"/>
                    <a:pt x="2771" y="12894"/>
                    <a:pt x="1779" y="14997"/>
                  </a:cubicBezTo>
                  <a:cubicBezTo>
                    <a:pt x="788" y="17100"/>
                    <a:pt x="347" y="18820"/>
                    <a:pt x="126" y="19919"/>
                  </a:cubicBezTo>
                  <a:cubicBezTo>
                    <a:pt x="-94" y="21018"/>
                    <a:pt x="-94" y="21496"/>
                    <a:pt x="677" y="20110"/>
                  </a:cubicBezTo>
                  <a:cubicBezTo>
                    <a:pt x="1449" y="18724"/>
                    <a:pt x="2992" y="15475"/>
                    <a:pt x="4755" y="12369"/>
                  </a:cubicBezTo>
                  <a:cubicBezTo>
                    <a:pt x="6518" y="9262"/>
                    <a:pt x="8502" y="6300"/>
                    <a:pt x="9824" y="4579"/>
                  </a:cubicBezTo>
                  <a:cubicBezTo>
                    <a:pt x="11147" y="2859"/>
                    <a:pt x="11808" y="2381"/>
                    <a:pt x="12469" y="1808"/>
                  </a:cubicBezTo>
                  <a:cubicBezTo>
                    <a:pt x="13130" y="1234"/>
                    <a:pt x="13792" y="565"/>
                    <a:pt x="14673" y="231"/>
                  </a:cubicBezTo>
                  <a:cubicBezTo>
                    <a:pt x="15555" y="-104"/>
                    <a:pt x="16657" y="-104"/>
                    <a:pt x="17759" y="422"/>
                  </a:cubicBezTo>
                  <a:cubicBezTo>
                    <a:pt x="18861" y="947"/>
                    <a:pt x="19963" y="1999"/>
                    <a:pt x="20624" y="3432"/>
                  </a:cubicBezTo>
                  <a:cubicBezTo>
                    <a:pt x="21286" y="4866"/>
                    <a:pt x="21506" y="6682"/>
                    <a:pt x="20404" y="7877"/>
                  </a:cubicBezTo>
                  <a:cubicBezTo>
                    <a:pt x="19302" y="9071"/>
                    <a:pt x="16877" y="9645"/>
                    <a:pt x="14233" y="9549"/>
                  </a:cubicBezTo>
                  <a:cubicBezTo>
                    <a:pt x="11588" y="9454"/>
                    <a:pt x="8722" y="8689"/>
                    <a:pt x="5857" y="79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7257686" y="6542381"/>
              <a:ext cx="292101" cy="227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4161"/>
                  </a:moveTo>
                  <a:cubicBezTo>
                    <a:pt x="939" y="3765"/>
                    <a:pt x="1878" y="3369"/>
                    <a:pt x="3052" y="3567"/>
                  </a:cubicBezTo>
                  <a:cubicBezTo>
                    <a:pt x="4226" y="3765"/>
                    <a:pt x="5635" y="4558"/>
                    <a:pt x="6417" y="6936"/>
                  </a:cubicBezTo>
                  <a:cubicBezTo>
                    <a:pt x="7200" y="9314"/>
                    <a:pt x="7357" y="13277"/>
                    <a:pt x="7278" y="15853"/>
                  </a:cubicBezTo>
                  <a:cubicBezTo>
                    <a:pt x="7200" y="18429"/>
                    <a:pt x="6887" y="19618"/>
                    <a:pt x="6339" y="20411"/>
                  </a:cubicBezTo>
                  <a:cubicBezTo>
                    <a:pt x="5791" y="21204"/>
                    <a:pt x="5009" y="21600"/>
                    <a:pt x="4617" y="21105"/>
                  </a:cubicBezTo>
                  <a:cubicBezTo>
                    <a:pt x="4226" y="20609"/>
                    <a:pt x="4226" y="19222"/>
                    <a:pt x="4852" y="16844"/>
                  </a:cubicBezTo>
                  <a:cubicBezTo>
                    <a:pt x="5478" y="14466"/>
                    <a:pt x="6730" y="11097"/>
                    <a:pt x="8061" y="8719"/>
                  </a:cubicBezTo>
                  <a:cubicBezTo>
                    <a:pt x="9391" y="6341"/>
                    <a:pt x="10800" y="4954"/>
                    <a:pt x="11896" y="4062"/>
                  </a:cubicBezTo>
                  <a:cubicBezTo>
                    <a:pt x="12991" y="3171"/>
                    <a:pt x="13774" y="2774"/>
                    <a:pt x="14400" y="3171"/>
                  </a:cubicBezTo>
                  <a:cubicBezTo>
                    <a:pt x="15026" y="3567"/>
                    <a:pt x="15496" y="4756"/>
                    <a:pt x="15809" y="6936"/>
                  </a:cubicBezTo>
                  <a:cubicBezTo>
                    <a:pt x="16122" y="9116"/>
                    <a:pt x="16278" y="12286"/>
                    <a:pt x="16278" y="14367"/>
                  </a:cubicBezTo>
                  <a:cubicBezTo>
                    <a:pt x="16278" y="16448"/>
                    <a:pt x="16122" y="17439"/>
                    <a:pt x="16122" y="17240"/>
                  </a:cubicBezTo>
                  <a:cubicBezTo>
                    <a:pt x="16122" y="17042"/>
                    <a:pt x="16278" y="15655"/>
                    <a:pt x="16826" y="12881"/>
                  </a:cubicBezTo>
                  <a:cubicBezTo>
                    <a:pt x="17374" y="10106"/>
                    <a:pt x="18313" y="5945"/>
                    <a:pt x="19174" y="3567"/>
                  </a:cubicBezTo>
                  <a:cubicBezTo>
                    <a:pt x="20035" y="1189"/>
                    <a:pt x="20817" y="5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7562486" y="6598405"/>
              <a:ext cx="134786" cy="12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793" fill="norm" stroke="1" extrusionOk="0">
                  <a:moveTo>
                    <a:pt x="20935" y="2276"/>
                  </a:moveTo>
                  <a:cubicBezTo>
                    <a:pt x="19606" y="883"/>
                    <a:pt x="18277" y="-511"/>
                    <a:pt x="15120" y="186"/>
                  </a:cubicBezTo>
                  <a:cubicBezTo>
                    <a:pt x="11963" y="883"/>
                    <a:pt x="6978" y="3670"/>
                    <a:pt x="3988" y="6805"/>
                  </a:cubicBezTo>
                  <a:cubicBezTo>
                    <a:pt x="997" y="9941"/>
                    <a:pt x="0" y="13424"/>
                    <a:pt x="0" y="15863"/>
                  </a:cubicBezTo>
                  <a:cubicBezTo>
                    <a:pt x="0" y="18302"/>
                    <a:pt x="997" y="19695"/>
                    <a:pt x="3489" y="20392"/>
                  </a:cubicBezTo>
                  <a:cubicBezTo>
                    <a:pt x="5982" y="21089"/>
                    <a:pt x="9969" y="21089"/>
                    <a:pt x="13292" y="18650"/>
                  </a:cubicBezTo>
                  <a:cubicBezTo>
                    <a:pt x="16615" y="16212"/>
                    <a:pt x="19274" y="11334"/>
                    <a:pt x="20437" y="8024"/>
                  </a:cubicBezTo>
                  <a:cubicBezTo>
                    <a:pt x="21600" y="4715"/>
                    <a:pt x="21268" y="2973"/>
                    <a:pt x="20105" y="1754"/>
                  </a:cubicBezTo>
                  <a:cubicBezTo>
                    <a:pt x="18942" y="534"/>
                    <a:pt x="16948" y="-163"/>
                    <a:pt x="15286" y="186"/>
                  </a:cubicBezTo>
                  <a:cubicBezTo>
                    <a:pt x="13625" y="534"/>
                    <a:pt x="12295" y="1928"/>
                    <a:pt x="10966" y="33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7708536" y="6561431"/>
              <a:ext cx="184151" cy="17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5336"/>
                  </a:moveTo>
                  <a:cubicBezTo>
                    <a:pt x="1241" y="4574"/>
                    <a:pt x="2483" y="3812"/>
                    <a:pt x="4221" y="3812"/>
                  </a:cubicBezTo>
                  <a:cubicBezTo>
                    <a:pt x="5959" y="3812"/>
                    <a:pt x="8193" y="4574"/>
                    <a:pt x="9683" y="6734"/>
                  </a:cubicBezTo>
                  <a:cubicBezTo>
                    <a:pt x="11172" y="8894"/>
                    <a:pt x="11917" y="12452"/>
                    <a:pt x="12041" y="14993"/>
                  </a:cubicBezTo>
                  <a:cubicBezTo>
                    <a:pt x="12166" y="17534"/>
                    <a:pt x="11669" y="19059"/>
                    <a:pt x="10800" y="20075"/>
                  </a:cubicBezTo>
                  <a:cubicBezTo>
                    <a:pt x="9931" y="21092"/>
                    <a:pt x="8690" y="21600"/>
                    <a:pt x="7697" y="21346"/>
                  </a:cubicBezTo>
                  <a:cubicBezTo>
                    <a:pt x="6703" y="21092"/>
                    <a:pt x="5959" y="20075"/>
                    <a:pt x="7200" y="16772"/>
                  </a:cubicBezTo>
                  <a:cubicBezTo>
                    <a:pt x="8441" y="13468"/>
                    <a:pt x="11669" y="7878"/>
                    <a:pt x="14400" y="4701"/>
                  </a:cubicBezTo>
                  <a:cubicBezTo>
                    <a:pt x="17131" y="1525"/>
                    <a:pt x="19366" y="7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2450736" y="7012281"/>
              <a:ext cx="635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3114"/>
                    <a:pt x="10080" y="6227"/>
                    <a:pt x="13680" y="9827"/>
                  </a:cubicBezTo>
                  <a:cubicBezTo>
                    <a:pt x="17280" y="13427"/>
                    <a:pt x="19440" y="17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2399936" y="7215481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2520586" y="7202781"/>
              <a:ext cx="127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866971" y="7471165"/>
              <a:ext cx="132916" cy="36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78" fill="norm" stroke="1" extrusionOk="0">
                  <a:moveTo>
                    <a:pt x="21193" y="4345"/>
                  </a:moveTo>
                  <a:cubicBezTo>
                    <a:pt x="19505" y="2987"/>
                    <a:pt x="17818" y="1629"/>
                    <a:pt x="15118" y="827"/>
                  </a:cubicBezTo>
                  <a:cubicBezTo>
                    <a:pt x="12418" y="25"/>
                    <a:pt x="8705" y="-222"/>
                    <a:pt x="5837" y="210"/>
                  </a:cubicBezTo>
                  <a:cubicBezTo>
                    <a:pt x="2968" y="642"/>
                    <a:pt x="943" y="1753"/>
                    <a:pt x="268" y="3666"/>
                  </a:cubicBezTo>
                  <a:cubicBezTo>
                    <a:pt x="-407" y="5579"/>
                    <a:pt x="268" y="8295"/>
                    <a:pt x="1449" y="11380"/>
                  </a:cubicBezTo>
                  <a:cubicBezTo>
                    <a:pt x="2630" y="14466"/>
                    <a:pt x="4318" y="17922"/>
                    <a:pt x="6005" y="213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816070" y="7653631"/>
              <a:ext cx="16476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1577" y="21600"/>
                  </a:moveTo>
                  <a:cubicBezTo>
                    <a:pt x="497" y="19722"/>
                    <a:pt x="-583" y="17843"/>
                    <a:pt x="362" y="14870"/>
                  </a:cubicBezTo>
                  <a:cubicBezTo>
                    <a:pt x="1307" y="11896"/>
                    <a:pt x="4277" y="7826"/>
                    <a:pt x="8057" y="5165"/>
                  </a:cubicBezTo>
                  <a:cubicBezTo>
                    <a:pt x="11837" y="2504"/>
                    <a:pt x="16427" y="1252"/>
                    <a:pt x="2101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2032294" y="7497323"/>
              <a:ext cx="177143" cy="32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37" fill="norm" stroke="1" extrusionOk="0">
                  <a:moveTo>
                    <a:pt x="21020" y="2378"/>
                  </a:moveTo>
                  <a:cubicBezTo>
                    <a:pt x="19764" y="1531"/>
                    <a:pt x="18508" y="684"/>
                    <a:pt x="16499" y="261"/>
                  </a:cubicBezTo>
                  <a:cubicBezTo>
                    <a:pt x="14490" y="-163"/>
                    <a:pt x="11727" y="-163"/>
                    <a:pt x="8839" y="966"/>
                  </a:cubicBezTo>
                  <a:cubicBezTo>
                    <a:pt x="5950" y="2096"/>
                    <a:pt x="2936" y="4355"/>
                    <a:pt x="1304" y="7108"/>
                  </a:cubicBezTo>
                  <a:cubicBezTo>
                    <a:pt x="-329" y="9861"/>
                    <a:pt x="-580" y="13108"/>
                    <a:pt x="1429" y="15578"/>
                  </a:cubicBezTo>
                  <a:cubicBezTo>
                    <a:pt x="3439" y="18049"/>
                    <a:pt x="7708" y="19743"/>
                    <a:pt x="11978" y="214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2200536" y="7559664"/>
              <a:ext cx="131258" cy="36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466" fill="norm" stroke="1" extrusionOk="0">
                  <a:moveTo>
                    <a:pt x="5385" y="6960"/>
                  </a:moveTo>
                  <a:cubicBezTo>
                    <a:pt x="4056" y="7331"/>
                    <a:pt x="2727" y="7701"/>
                    <a:pt x="2228" y="9120"/>
                  </a:cubicBezTo>
                  <a:cubicBezTo>
                    <a:pt x="1730" y="10540"/>
                    <a:pt x="2062" y="13008"/>
                    <a:pt x="2394" y="14860"/>
                  </a:cubicBezTo>
                  <a:cubicBezTo>
                    <a:pt x="2727" y="16711"/>
                    <a:pt x="3059" y="17946"/>
                    <a:pt x="3391" y="19118"/>
                  </a:cubicBezTo>
                  <a:cubicBezTo>
                    <a:pt x="3724" y="20291"/>
                    <a:pt x="4056" y="21402"/>
                    <a:pt x="4056" y="21463"/>
                  </a:cubicBezTo>
                  <a:cubicBezTo>
                    <a:pt x="4056" y="21525"/>
                    <a:pt x="3724" y="20538"/>
                    <a:pt x="2893" y="17822"/>
                  </a:cubicBezTo>
                  <a:cubicBezTo>
                    <a:pt x="2062" y="15107"/>
                    <a:pt x="733" y="10663"/>
                    <a:pt x="234" y="7763"/>
                  </a:cubicBezTo>
                  <a:cubicBezTo>
                    <a:pt x="-264" y="4862"/>
                    <a:pt x="68" y="3504"/>
                    <a:pt x="899" y="2455"/>
                  </a:cubicBezTo>
                  <a:cubicBezTo>
                    <a:pt x="1730" y="1406"/>
                    <a:pt x="3059" y="666"/>
                    <a:pt x="4554" y="295"/>
                  </a:cubicBezTo>
                  <a:cubicBezTo>
                    <a:pt x="6050" y="-75"/>
                    <a:pt x="7711" y="-75"/>
                    <a:pt x="10204" y="172"/>
                  </a:cubicBezTo>
                  <a:cubicBezTo>
                    <a:pt x="12696" y="419"/>
                    <a:pt x="16019" y="912"/>
                    <a:pt x="18179" y="2208"/>
                  </a:cubicBezTo>
                  <a:cubicBezTo>
                    <a:pt x="20339" y="3504"/>
                    <a:pt x="21336" y="5603"/>
                    <a:pt x="20007" y="7269"/>
                  </a:cubicBezTo>
                  <a:cubicBezTo>
                    <a:pt x="18678" y="8935"/>
                    <a:pt x="15022" y="10170"/>
                    <a:pt x="12198" y="10787"/>
                  </a:cubicBezTo>
                  <a:cubicBezTo>
                    <a:pt x="9373" y="11404"/>
                    <a:pt x="7379" y="11404"/>
                    <a:pt x="5385" y="114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2488836" y="7386931"/>
              <a:ext cx="190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687"/>
                    <a:pt x="14400" y="5373"/>
                    <a:pt x="16800" y="8651"/>
                  </a:cubicBezTo>
                  <a:cubicBezTo>
                    <a:pt x="19200" y="11928"/>
                    <a:pt x="16800" y="15797"/>
                    <a:pt x="16800" y="18054"/>
                  </a:cubicBezTo>
                  <a:cubicBezTo>
                    <a:pt x="16800" y="20310"/>
                    <a:pt x="19200" y="20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2618730" y="7520281"/>
              <a:ext cx="980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00"/>
                    <a:pt x="2735" y="9600"/>
                    <a:pt x="575" y="13200"/>
                  </a:cubicBezTo>
                  <a:cubicBezTo>
                    <a:pt x="-1585" y="16800"/>
                    <a:pt x="2735" y="192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2609486" y="7443970"/>
              <a:ext cx="153867" cy="28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0810" fill="norm" stroke="1" extrusionOk="0">
                  <a:moveTo>
                    <a:pt x="0" y="6025"/>
                  </a:moveTo>
                  <a:cubicBezTo>
                    <a:pt x="284" y="4328"/>
                    <a:pt x="568" y="2631"/>
                    <a:pt x="1989" y="1397"/>
                  </a:cubicBezTo>
                  <a:cubicBezTo>
                    <a:pt x="3411" y="162"/>
                    <a:pt x="5968" y="-609"/>
                    <a:pt x="9663" y="625"/>
                  </a:cubicBezTo>
                  <a:cubicBezTo>
                    <a:pt x="13358" y="1860"/>
                    <a:pt x="18189" y="5100"/>
                    <a:pt x="19895" y="8417"/>
                  </a:cubicBezTo>
                  <a:cubicBezTo>
                    <a:pt x="21600" y="11734"/>
                    <a:pt x="20179" y="15128"/>
                    <a:pt x="18332" y="17288"/>
                  </a:cubicBezTo>
                  <a:cubicBezTo>
                    <a:pt x="16484" y="19448"/>
                    <a:pt x="14211" y="20374"/>
                    <a:pt x="11368" y="20682"/>
                  </a:cubicBezTo>
                  <a:cubicBezTo>
                    <a:pt x="8526" y="20991"/>
                    <a:pt x="5116" y="20682"/>
                    <a:pt x="1705" y="203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2844436" y="7698081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2920636" y="7399631"/>
              <a:ext cx="11448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0" y="0"/>
                  </a:moveTo>
                  <a:cubicBezTo>
                    <a:pt x="1964" y="0"/>
                    <a:pt x="3927" y="0"/>
                    <a:pt x="6087" y="655"/>
                  </a:cubicBezTo>
                  <a:cubicBezTo>
                    <a:pt x="8247" y="1309"/>
                    <a:pt x="10604" y="2618"/>
                    <a:pt x="13745" y="4800"/>
                  </a:cubicBezTo>
                  <a:cubicBezTo>
                    <a:pt x="16887" y="6982"/>
                    <a:pt x="20815" y="10036"/>
                    <a:pt x="21207" y="12764"/>
                  </a:cubicBezTo>
                  <a:cubicBezTo>
                    <a:pt x="21600" y="15491"/>
                    <a:pt x="18458" y="17891"/>
                    <a:pt x="14924" y="19309"/>
                  </a:cubicBezTo>
                  <a:cubicBezTo>
                    <a:pt x="11389" y="20727"/>
                    <a:pt x="7462" y="21164"/>
                    <a:pt x="353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4755786" y="7431381"/>
              <a:ext cx="762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910"/>
                    <a:pt x="18000" y="3820"/>
                    <a:pt x="14400" y="6980"/>
                  </a:cubicBezTo>
                  <a:cubicBezTo>
                    <a:pt x="10800" y="10139"/>
                    <a:pt x="5400" y="14547"/>
                    <a:pt x="2700" y="17192"/>
                  </a:cubicBezTo>
                  <a:cubicBezTo>
                    <a:pt x="0" y="19837"/>
                    <a:pt x="0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4892809" y="7393815"/>
              <a:ext cx="25168" cy="36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56" h="21443" fill="norm" stroke="1" extrusionOk="0">
                  <a:moveTo>
                    <a:pt x="12071" y="2229"/>
                  </a:moveTo>
                  <a:cubicBezTo>
                    <a:pt x="15394" y="1224"/>
                    <a:pt x="18717" y="220"/>
                    <a:pt x="19548" y="31"/>
                  </a:cubicBezTo>
                  <a:cubicBezTo>
                    <a:pt x="20379" y="-157"/>
                    <a:pt x="18717" y="471"/>
                    <a:pt x="14564" y="2983"/>
                  </a:cubicBezTo>
                  <a:cubicBezTo>
                    <a:pt x="10410" y="5494"/>
                    <a:pt x="3764" y="9890"/>
                    <a:pt x="1271" y="13280"/>
                  </a:cubicBezTo>
                  <a:cubicBezTo>
                    <a:pt x="-1221" y="16671"/>
                    <a:pt x="441" y="19057"/>
                    <a:pt x="2102" y="214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4685936" y="7395398"/>
              <a:ext cx="36830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3" y="15026"/>
                    <a:pt x="1986" y="8452"/>
                    <a:pt x="5214" y="4696"/>
                  </a:cubicBezTo>
                  <a:cubicBezTo>
                    <a:pt x="8441" y="939"/>
                    <a:pt x="13903" y="0"/>
                    <a:pt x="17007" y="0"/>
                  </a:cubicBezTo>
                  <a:cubicBezTo>
                    <a:pt x="20110" y="0"/>
                    <a:pt x="20855" y="939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4666886" y="7926681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704986" y="7812381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781186" y="7888581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4781186" y="7945731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4927236" y="7882231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825999" y="7197374"/>
              <a:ext cx="120288" cy="17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81" fill="norm" stroke="1" extrusionOk="0">
                  <a:moveTo>
                    <a:pt x="1072" y="11081"/>
                  </a:moveTo>
                  <a:cubicBezTo>
                    <a:pt x="693" y="12414"/>
                    <a:pt x="314" y="13748"/>
                    <a:pt x="124" y="15614"/>
                  </a:cubicBezTo>
                  <a:cubicBezTo>
                    <a:pt x="-65" y="17481"/>
                    <a:pt x="-65" y="19881"/>
                    <a:pt x="314" y="20414"/>
                  </a:cubicBezTo>
                  <a:cubicBezTo>
                    <a:pt x="693" y="20948"/>
                    <a:pt x="1451" y="19614"/>
                    <a:pt x="2209" y="16948"/>
                  </a:cubicBezTo>
                  <a:cubicBezTo>
                    <a:pt x="2967" y="14281"/>
                    <a:pt x="3724" y="10281"/>
                    <a:pt x="4672" y="7481"/>
                  </a:cubicBezTo>
                  <a:cubicBezTo>
                    <a:pt x="5619" y="4681"/>
                    <a:pt x="6756" y="3081"/>
                    <a:pt x="8082" y="1881"/>
                  </a:cubicBezTo>
                  <a:cubicBezTo>
                    <a:pt x="9409" y="681"/>
                    <a:pt x="10924" y="-119"/>
                    <a:pt x="12251" y="14"/>
                  </a:cubicBezTo>
                  <a:cubicBezTo>
                    <a:pt x="13577" y="148"/>
                    <a:pt x="14714" y="1214"/>
                    <a:pt x="16230" y="4948"/>
                  </a:cubicBezTo>
                  <a:cubicBezTo>
                    <a:pt x="17746" y="8681"/>
                    <a:pt x="19640" y="15081"/>
                    <a:pt x="21535" y="214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5113503" y="7407997"/>
              <a:ext cx="64841" cy="35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78" fill="norm" stroke="1" extrusionOk="0">
                  <a:moveTo>
                    <a:pt x="20206" y="7978"/>
                  </a:moveTo>
                  <a:cubicBezTo>
                    <a:pt x="20903" y="5921"/>
                    <a:pt x="21600" y="3864"/>
                    <a:pt x="21252" y="2514"/>
                  </a:cubicBezTo>
                  <a:cubicBezTo>
                    <a:pt x="20903" y="1164"/>
                    <a:pt x="19510" y="521"/>
                    <a:pt x="16723" y="199"/>
                  </a:cubicBezTo>
                  <a:cubicBezTo>
                    <a:pt x="13935" y="-122"/>
                    <a:pt x="9755" y="-122"/>
                    <a:pt x="6271" y="714"/>
                  </a:cubicBezTo>
                  <a:cubicBezTo>
                    <a:pt x="2787" y="1549"/>
                    <a:pt x="0" y="3221"/>
                    <a:pt x="0" y="6114"/>
                  </a:cubicBezTo>
                  <a:cubicBezTo>
                    <a:pt x="0" y="9007"/>
                    <a:pt x="2787" y="13121"/>
                    <a:pt x="3484" y="15885"/>
                  </a:cubicBezTo>
                  <a:cubicBezTo>
                    <a:pt x="4181" y="18649"/>
                    <a:pt x="2787" y="20064"/>
                    <a:pt x="1394" y="214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5039092" y="7615531"/>
              <a:ext cx="16119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324" y="21600"/>
                  </a:moveTo>
                  <a:cubicBezTo>
                    <a:pt x="44" y="18831"/>
                    <a:pt x="-237" y="16062"/>
                    <a:pt x="324" y="13569"/>
                  </a:cubicBezTo>
                  <a:cubicBezTo>
                    <a:pt x="885" y="11077"/>
                    <a:pt x="2288" y="8862"/>
                    <a:pt x="5934" y="6646"/>
                  </a:cubicBezTo>
                  <a:cubicBezTo>
                    <a:pt x="9581" y="4431"/>
                    <a:pt x="15472" y="2215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5244202" y="7442326"/>
              <a:ext cx="95785" cy="319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434" fill="norm" stroke="1" extrusionOk="0">
                  <a:moveTo>
                    <a:pt x="20797" y="1823"/>
                  </a:moveTo>
                  <a:cubicBezTo>
                    <a:pt x="19418" y="1113"/>
                    <a:pt x="18040" y="402"/>
                    <a:pt x="16201" y="118"/>
                  </a:cubicBezTo>
                  <a:cubicBezTo>
                    <a:pt x="14363" y="-166"/>
                    <a:pt x="12065" y="-24"/>
                    <a:pt x="8848" y="1539"/>
                  </a:cubicBezTo>
                  <a:cubicBezTo>
                    <a:pt x="5631" y="3102"/>
                    <a:pt x="1495" y="6087"/>
                    <a:pt x="346" y="9284"/>
                  </a:cubicBezTo>
                  <a:cubicBezTo>
                    <a:pt x="-803" y="12481"/>
                    <a:pt x="1035" y="15892"/>
                    <a:pt x="4023" y="17952"/>
                  </a:cubicBezTo>
                  <a:cubicBezTo>
                    <a:pt x="7010" y="20013"/>
                    <a:pt x="11146" y="20723"/>
                    <a:pt x="15282" y="214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5365386" y="7488531"/>
              <a:ext cx="152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186"/>
                    <a:pt x="9000" y="8372"/>
                    <a:pt x="12600" y="11972"/>
                  </a:cubicBezTo>
                  <a:cubicBezTo>
                    <a:pt x="16200" y="15572"/>
                    <a:pt x="18900" y="18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5403486" y="7469481"/>
              <a:ext cx="146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52" y="4000"/>
                    <a:pt x="9704" y="8000"/>
                    <a:pt x="6104" y="11600"/>
                  </a:cubicBezTo>
                  <a:cubicBezTo>
                    <a:pt x="2504" y="15200"/>
                    <a:pt x="1252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5568586" y="7679031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5589057" y="7581337"/>
              <a:ext cx="50836" cy="2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13" h="18997" fill="norm" stroke="1" extrusionOk="0">
                  <a:moveTo>
                    <a:pt x="13863" y="1559"/>
                  </a:moveTo>
                  <a:cubicBezTo>
                    <a:pt x="9863" y="209"/>
                    <a:pt x="5863" y="-1141"/>
                    <a:pt x="3063" y="1559"/>
                  </a:cubicBezTo>
                  <a:cubicBezTo>
                    <a:pt x="263" y="4259"/>
                    <a:pt x="-1337" y="11009"/>
                    <a:pt x="1463" y="15059"/>
                  </a:cubicBezTo>
                  <a:cubicBezTo>
                    <a:pt x="4263" y="19109"/>
                    <a:pt x="11463" y="20459"/>
                    <a:pt x="15463" y="17084"/>
                  </a:cubicBezTo>
                  <a:cubicBezTo>
                    <a:pt x="19463" y="13709"/>
                    <a:pt x="20263" y="5609"/>
                    <a:pt x="17863" y="2909"/>
                  </a:cubicBezTo>
                  <a:cubicBezTo>
                    <a:pt x="15463" y="209"/>
                    <a:pt x="9863" y="2909"/>
                    <a:pt x="4263" y="56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5708286" y="7306148"/>
              <a:ext cx="95251" cy="62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598"/>
                  </a:moveTo>
                  <a:cubicBezTo>
                    <a:pt x="21600" y="232"/>
                    <a:pt x="21600" y="-134"/>
                    <a:pt x="21360" y="49"/>
                  </a:cubicBezTo>
                  <a:cubicBezTo>
                    <a:pt x="21120" y="232"/>
                    <a:pt x="20640" y="964"/>
                    <a:pt x="19440" y="2722"/>
                  </a:cubicBezTo>
                  <a:cubicBezTo>
                    <a:pt x="18240" y="4479"/>
                    <a:pt x="16320" y="7261"/>
                    <a:pt x="13920" y="9824"/>
                  </a:cubicBezTo>
                  <a:cubicBezTo>
                    <a:pt x="11520" y="12387"/>
                    <a:pt x="8640" y="14730"/>
                    <a:pt x="6240" y="16597"/>
                  </a:cubicBezTo>
                  <a:cubicBezTo>
                    <a:pt x="3840" y="18464"/>
                    <a:pt x="1920" y="19855"/>
                    <a:pt x="960" y="20587"/>
                  </a:cubicBezTo>
                  <a:cubicBezTo>
                    <a:pt x="0" y="21320"/>
                    <a:pt x="0" y="21393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5850873" y="7613141"/>
              <a:ext cx="170250" cy="37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35" fill="norm" stroke="1" extrusionOk="0">
                  <a:moveTo>
                    <a:pt x="3592" y="4897"/>
                  </a:moveTo>
                  <a:cubicBezTo>
                    <a:pt x="2538" y="6606"/>
                    <a:pt x="1484" y="8314"/>
                    <a:pt x="958" y="10755"/>
                  </a:cubicBezTo>
                  <a:cubicBezTo>
                    <a:pt x="431" y="13196"/>
                    <a:pt x="431" y="16369"/>
                    <a:pt x="299" y="18443"/>
                  </a:cubicBezTo>
                  <a:cubicBezTo>
                    <a:pt x="167" y="20518"/>
                    <a:pt x="-96" y="21494"/>
                    <a:pt x="36" y="21433"/>
                  </a:cubicBezTo>
                  <a:cubicBezTo>
                    <a:pt x="167" y="21372"/>
                    <a:pt x="694" y="20274"/>
                    <a:pt x="1748" y="17345"/>
                  </a:cubicBezTo>
                  <a:cubicBezTo>
                    <a:pt x="2802" y="14416"/>
                    <a:pt x="4382" y="9657"/>
                    <a:pt x="5831" y="6667"/>
                  </a:cubicBezTo>
                  <a:cubicBezTo>
                    <a:pt x="7280" y="3677"/>
                    <a:pt x="8597" y="2457"/>
                    <a:pt x="9650" y="1602"/>
                  </a:cubicBezTo>
                  <a:cubicBezTo>
                    <a:pt x="10704" y="748"/>
                    <a:pt x="11494" y="260"/>
                    <a:pt x="12680" y="77"/>
                  </a:cubicBezTo>
                  <a:cubicBezTo>
                    <a:pt x="13865" y="-106"/>
                    <a:pt x="15445" y="16"/>
                    <a:pt x="17158" y="687"/>
                  </a:cubicBezTo>
                  <a:cubicBezTo>
                    <a:pt x="18870" y="1358"/>
                    <a:pt x="20714" y="2579"/>
                    <a:pt x="21109" y="3860"/>
                  </a:cubicBezTo>
                  <a:cubicBezTo>
                    <a:pt x="21504" y="5141"/>
                    <a:pt x="20450" y="6484"/>
                    <a:pt x="16763" y="7521"/>
                  </a:cubicBezTo>
                  <a:cubicBezTo>
                    <a:pt x="13075" y="8558"/>
                    <a:pt x="6753" y="9291"/>
                    <a:pt x="431" y="100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6044836" y="7405981"/>
              <a:ext cx="129042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9" h="21600" fill="norm" stroke="1" extrusionOk="0">
                  <a:moveTo>
                    <a:pt x="4985" y="0"/>
                  </a:moveTo>
                  <a:cubicBezTo>
                    <a:pt x="9637" y="2250"/>
                    <a:pt x="14289" y="4500"/>
                    <a:pt x="17280" y="6750"/>
                  </a:cubicBezTo>
                  <a:cubicBezTo>
                    <a:pt x="20271" y="9000"/>
                    <a:pt x="21600" y="11250"/>
                    <a:pt x="18443" y="13725"/>
                  </a:cubicBezTo>
                  <a:cubicBezTo>
                    <a:pt x="15286" y="16200"/>
                    <a:pt x="7643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6254386" y="773618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7165403" y="7267931"/>
              <a:ext cx="174834" cy="48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21" fill="norm" stroke="1" extrusionOk="0">
                  <a:moveTo>
                    <a:pt x="18154" y="2171"/>
                  </a:moveTo>
                  <a:cubicBezTo>
                    <a:pt x="16354" y="1423"/>
                    <a:pt x="14554" y="675"/>
                    <a:pt x="13011" y="301"/>
                  </a:cubicBezTo>
                  <a:cubicBezTo>
                    <a:pt x="11469" y="-73"/>
                    <a:pt x="10183" y="-73"/>
                    <a:pt x="9154" y="161"/>
                  </a:cubicBezTo>
                  <a:cubicBezTo>
                    <a:pt x="8126" y="395"/>
                    <a:pt x="7354" y="862"/>
                    <a:pt x="6711" y="2779"/>
                  </a:cubicBezTo>
                  <a:cubicBezTo>
                    <a:pt x="6069" y="4696"/>
                    <a:pt x="5554" y="8062"/>
                    <a:pt x="5811" y="11195"/>
                  </a:cubicBezTo>
                  <a:cubicBezTo>
                    <a:pt x="6069" y="14327"/>
                    <a:pt x="7097" y="17226"/>
                    <a:pt x="7483" y="18956"/>
                  </a:cubicBezTo>
                  <a:cubicBezTo>
                    <a:pt x="7869" y="20685"/>
                    <a:pt x="7611" y="21246"/>
                    <a:pt x="6969" y="21387"/>
                  </a:cubicBezTo>
                  <a:cubicBezTo>
                    <a:pt x="6326" y="21527"/>
                    <a:pt x="5297" y="21246"/>
                    <a:pt x="4011" y="20358"/>
                  </a:cubicBezTo>
                  <a:cubicBezTo>
                    <a:pt x="2726" y="19470"/>
                    <a:pt x="1183" y="17974"/>
                    <a:pt x="411" y="16852"/>
                  </a:cubicBezTo>
                  <a:cubicBezTo>
                    <a:pt x="-360" y="15730"/>
                    <a:pt x="-360" y="14982"/>
                    <a:pt x="3240" y="14374"/>
                  </a:cubicBezTo>
                  <a:cubicBezTo>
                    <a:pt x="6840" y="13766"/>
                    <a:pt x="14040" y="13298"/>
                    <a:pt x="21240" y="128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7401509" y="7338355"/>
              <a:ext cx="138572" cy="39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480" fill="norm" stroke="1" extrusionOk="0">
                  <a:moveTo>
                    <a:pt x="20051" y="3651"/>
                  </a:moveTo>
                  <a:cubicBezTo>
                    <a:pt x="20364" y="2966"/>
                    <a:pt x="20677" y="2280"/>
                    <a:pt x="20364" y="1651"/>
                  </a:cubicBezTo>
                  <a:cubicBezTo>
                    <a:pt x="20051" y="1023"/>
                    <a:pt x="19112" y="451"/>
                    <a:pt x="17703" y="166"/>
                  </a:cubicBezTo>
                  <a:cubicBezTo>
                    <a:pt x="16294" y="-120"/>
                    <a:pt x="14416" y="-120"/>
                    <a:pt x="11442" y="851"/>
                  </a:cubicBezTo>
                  <a:cubicBezTo>
                    <a:pt x="8468" y="1823"/>
                    <a:pt x="4399" y="3766"/>
                    <a:pt x="2051" y="6109"/>
                  </a:cubicBezTo>
                  <a:cubicBezTo>
                    <a:pt x="-297" y="8451"/>
                    <a:pt x="-923" y="11194"/>
                    <a:pt x="1738" y="13823"/>
                  </a:cubicBezTo>
                  <a:cubicBezTo>
                    <a:pt x="4399" y="16451"/>
                    <a:pt x="10347" y="18966"/>
                    <a:pt x="16294" y="214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7562486" y="7417597"/>
              <a:ext cx="154109" cy="445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48" fill="norm" stroke="1" extrusionOk="0">
                  <a:moveTo>
                    <a:pt x="6130" y="7388"/>
                  </a:moveTo>
                  <a:cubicBezTo>
                    <a:pt x="4670" y="8305"/>
                    <a:pt x="3211" y="9222"/>
                    <a:pt x="2481" y="11361"/>
                  </a:cubicBezTo>
                  <a:cubicBezTo>
                    <a:pt x="1751" y="13501"/>
                    <a:pt x="1751" y="16863"/>
                    <a:pt x="1897" y="18850"/>
                  </a:cubicBezTo>
                  <a:cubicBezTo>
                    <a:pt x="2043" y="20837"/>
                    <a:pt x="2335" y="21448"/>
                    <a:pt x="2481" y="21448"/>
                  </a:cubicBezTo>
                  <a:cubicBezTo>
                    <a:pt x="2627" y="21448"/>
                    <a:pt x="2627" y="20837"/>
                    <a:pt x="2773" y="18544"/>
                  </a:cubicBezTo>
                  <a:cubicBezTo>
                    <a:pt x="2919" y="16252"/>
                    <a:pt x="3211" y="12278"/>
                    <a:pt x="4378" y="9120"/>
                  </a:cubicBezTo>
                  <a:cubicBezTo>
                    <a:pt x="5546" y="5961"/>
                    <a:pt x="7589" y="3618"/>
                    <a:pt x="9049" y="2242"/>
                  </a:cubicBezTo>
                  <a:cubicBezTo>
                    <a:pt x="10508" y="867"/>
                    <a:pt x="11384" y="459"/>
                    <a:pt x="12551" y="205"/>
                  </a:cubicBezTo>
                  <a:cubicBezTo>
                    <a:pt x="13719" y="-50"/>
                    <a:pt x="15178" y="-152"/>
                    <a:pt x="16930" y="408"/>
                  </a:cubicBezTo>
                  <a:cubicBezTo>
                    <a:pt x="18681" y="969"/>
                    <a:pt x="20724" y="2191"/>
                    <a:pt x="21162" y="3923"/>
                  </a:cubicBezTo>
                  <a:cubicBezTo>
                    <a:pt x="21600" y="5656"/>
                    <a:pt x="20432" y="7897"/>
                    <a:pt x="17659" y="9578"/>
                  </a:cubicBezTo>
                  <a:cubicBezTo>
                    <a:pt x="14886" y="11259"/>
                    <a:pt x="10508" y="12380"/>
                    <a:pt x="7297" y="12890"/>
                  </a:cubicBezTo>
                  <a:cubicBezTo>
                    <a:pt x="4086" y="13399"/>
                    <a:pt x="2043" y="13297"/>
                    <a:pt x="0" y="131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7746636" y="7323431"/>
              <a:ext cx="12171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2" h="21600" fill="norm" stroke="1" extrusionOk="0">
                  <a:moveTo>
                    <a:pt x="7436" y="0"/>
                  </a:moveTo>
                  <a:cubicBezTo>
                    <a:pt x="10977" y="626"/>
                    <a:pt x="14518" y="1252"/>
                    <a:pt x="17174" y="3026"/>
                  </a:cubicBezTo>
                  <a:cubicBezTo>
                    <a:pt x="19830" y="4800"/>
                    <a:pt x="21600" y="7722"/>
                    <a:pt x="19298" y="10852"/>
                  </a:cubicBezTo>
                  <a:cubicBezTo>
                    <a:pt x="16997" y="13983"/>
                    <a:pt x="10623" y="17322"/>
                    <a:pt x="6728" y="19148"/>
                  </a:cubicBezTo>
                  <a:cubicBezTo>
                    <a:pt x="2833" y="20974"/>
                    <a:pt x="1416" y="212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5092336" y="4892022"/>
              <a:ext cx="211668" cy="48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16619"/>
                  </a:moveTo>
                  <a:cubicBezTo>
                    <a:pt x="4320" y="12863"/>
                    <a:pt x="8640" y="9106"/>
                    <a:pt x="11340" y="6289"/>
                  </a:cubicBezTo>
                  <a:cubicBezTo>
                    <a:pt x="14040" y="3472"/>
                    <a:pt x="15120" y="1593"/>
                    <a:pt x="16524" y="654"/>
                  </a:cubicBezTo>
                  <a:cubicBezTo>
                    <a:pt x="17928" y="-285"/>
                    <a:pt x="19656" y="-285"/>
                    <a:pt x="19980" y="1124"/>
                  </a:cubicBezTo>
                  <a:cubicBezTo>
                    <a:pt x="20304" y="2532"/>
                    <a:pt x="19224" y="5350"/>
                    <a:pt x="16740" y="8637"/>
                  </a:cubicBezTo>
                  <a:cubicBezTo>
                    <a:pt x="14256" y="11924"/>
                    <a:pt x="10368" y="15680"/>
                    <a:pt x="7776" y="18028"/>
                  </a:cubicBezTo>
                  <a:cubicBezTo>
                    <a:pt x="5184" y="20376"/>
                    <a:pt x="3888" y="21315"/>
                    <a:pt x="3996" y="21315"/>
                  </a:cubicBezTo>
                  <a:cubicBezTo>
                    <a:pt x="4104" y="21315"/>
                    <a:pt x="5616" y="20376"/>
                    <a:pt x="8424" y="17558"/>
                  </a:cubicBezTo>
                  <a:cubicBezTo>
                    <a:pt x="11232" y="14741"/>
                    <a:pt x="15336" y="10045"/>
                    <a:pt x="17928" y="7228"/>
                  </a:cubicBezTo>
                  <a:cubicBezTo>
                    <a:pt x="20520" y="4411"/>
                    <a:pt x="21600" y="3472"/>
                    <a:pt x="21600" y="3472"/>
                  </a:cubicBezTo>
                  <a:cubicBezTo>
                    <a:pt x="21600" y="3472"/>
                    <a:pt x="20520" y="4411"/>
                    <a:pt x="18468" y="7228"/>
                  </a:cubicBezTo>
                  <a:cubicBezTo>
                    <a:pt x="16416" y="10045"/>
                    <a:pt x="13392" y="14741"/>
                    <a:pt x="12420" y="15680"/>
                  </a:cubicBezTo>
                  <a:cubicBezTo>
                    <a:pt x="11448" y="16619"/>
                    <a:pt x="12528" y="13802"/>
                    <a:pt x="14256" y="12863"/>
                  </a:cubicBezTo>
                  <a:cubicBezTo>
                    <a:pt x="15984" y="11924"/>
                    <a:pt x="18360" y="12863"/>
                    <a:pt x="20736" y="13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4343036" y="4918897"/>
              <a:ext cx="533401" cy="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525"/>
                  </a:moveTo>
                  <a:cubicBezTo>
                    <a:pt x="2486" y="13500"/>
                    <a:pt x="4971" y="11475"/>
                    <a:pt x="7500" y="9450"/>
                  </a:cubicBezTo>
                  <a:cubicBezTo>
                    <a:pt x="10029" y="7425"/>
                    <a:pt x="12600" y="5400"/>
                    <a:pt x="14400" y="4050"/>
                  </a:cubicBezTo>
                  <a:cubicBezTo>
                    <a:pt x="16200" y="2700"/>
                    <a:pt x="17229" y="2025"/>
                    <a:pt x="18043" y="1350"/>
                  </a:cubicBezTo>
                  <a:cubicBezTo>
                    <a:pt x="18857" y="675"/>
                    <a:pt x="19457" y="0"/>
                    <a:pt x="19457" y="0"/>
                  </a:cubicBezTo>
                  <a:cubicBezTo>
                    <a:pt x="19457" y="0"/>
                    <a:pt x="18857" y="675"/>
                    <a:pt x="17100" y="2700"/>
                  </a:cubicBezTo>
                  <a:cubicBezTo>
                    <a:pt x="15343" y="4725"/>
                    <a:pt x="12429" y="8100"/>
                    <a:pt x="9214" y="11137"/>
                  </a:cubicBezTo>
                  <a:cubicBezTo>
                    <a:pt x="6000" y="14175"/>
                    <a:pt x="2486" y="16875"/>
                    <a:pt x="2143" y="16875"/>
                  </a:cubicBezTo>
                  <a:cubicBezTo>
                    <a:pt x="1800" y="16875"/>
                    <a:pt x="4629" y="14175"/>
                    <a:pt x="7500" y="12150"/>
                  </a:cubicBezTo>
                  <a:cubicBezTo>
                    <a:pt x="10371" y="10125"/>
                    <a:pt x="13286" y="8775"/>
                    <a:pt x="15000" y="8100"/>
                  </a:cubicBezTo>
                  <a:cubicBezTo>
                    <a:pt x="16714" y="7425"/>
                    <a:pt x="17229" y="7425"/>
                    <a:pt x="17700" y="7425"/>
                  </a:cubicBezTo>
                  <a:cubicBezTo>
                    <a:pt x="18171" y="7425"/>
                    <a:pt x="18600" y="7425"/>
                    <a:pt x="18386" y="8775"/>
                  </a:cubicBezTo>
                  <a:cubicBezTo>
                    <a:pt x="18171" y="10125"/>
                    <a:pt x="17314" y="12825"/>
                    <a:pt x="15429" y="15187"/>
                  </a:cubicBezTo>
                  <a:cubicBezTo>
                    <a:pt x="13543" y="17550"/>
                    <a:pt x="10629" y="19575"/>
                    <a:pt x="8914" y="20588"/>
                  </a:cubicBezTo>
                  <a:cubicBezTo>
                    <a:pt x="7200" y="21600"/>
                    <a:pt x="6686" y="21600"/>
                    <a:pt x="6214" y="21600"/>
                  </a:cubicBezTo>
                  <a:cubicBezTo>
                    <a:pt x="5743" y="21600"/>
                    <a:pt x="5314" y="21600"/>
                    <a:pt x="5571" y="20588"/>
                  </a:cubicBezTo>
                  <a:cubicBezTo>
                    <a:pt x="5829" y="19575"/>
                    <a:pt x="6771" y="17550"/>
                    <a:pt x="9043" y="14850"/>
                  </a:cubicBezTo>
                  <a:cubicBezTo>
                    <a:pt x="11314" y="12150"/>
                    <a:pt x="14914" y="8775"/>
                    <a:pt x="17229" y="7425"/>
                  </a:cubicBezTo>
                  <a:cubicBezTo>
                    <a:pt x="19543" y="6075"/>
                    <a:pt x="20571" y="6750"/>
                    <a:pt x="21600" y="74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4288129" y="5143369"/>
              <a:ext cx="708958" cy="272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102" fill="norm" stroke="1" extrusionOk="0">
                  <a:moveTo>
                    <a:pt x="4175" y="15373"/>
                  </a:moveTo>
                  <a:cubicBezTo>
                    <a:pt x="3982" y="14555"/>
                    <a:pt x="3789" y="13737"/>
                    <a:pt x="3339" y="13246"/>
                  </a:cubicBezTo>
                  <a:cubicBezTo>
                    <a:pt x="2889" y="12755"/>
                    <a:pt x="2182" y="12592"/>
                    <a:pt x="1571" y="13492"/>
                  </a:cubicBezTo>
                  <a:cubicBezTo>
                    <a:pt x="961" y="14392"/>
                    <a:pt x="446" y="16355"/>
                    <a:pt x="189" y="17746"/>
                  </a:cubicBezTo>
                  <a:cubicBezTo>
                    <a:pt x="-68" y="19137"/>
                    <a:pt x="-68" y="19955"/>
                    <a:pt x="221" y="20528"/>
                  </a:cubicBezTo>
                  <a:cubicBezTo>
                    <a:pt x="511" y="21101"/>
                    <a:pt x="1089" y="21428"/>
                    <a:pt x="1700" y="20610"/>
                  </a:cubicBezTo>
                  <a:cubicBezTo>
                    <a:pt x="2311" y="19792"/>
                    <a:pt x="2953" y="17828"/>
                    <a:pt x="3403" y="15046"/>
                  </a:cubicBezTo>
                  <a:cubicBezTo>
                    <a:pt x="3853" y="12264"/>
                    <a:pt x="4111" y="8664"/>
                    <a:pt x="4175" y="6046"/>
                  </a:cubicBezTo>
                  <a:cubicBezTo>
                    <a:pt x="4239" y="3428"/>
                    <a:pt x="4111" y="1792"/>
                    <a:pt x="3886" y="892"/>
                  </a:cubicBezTo>
                  <a:cubicBezTo>
                    <a:pt x="3661" y="-8"/>
                    <a:pt x="3339" y="-172"/>
                    <a:pt x="3114" y="155"/>
                  </a:cubicBezTo>
                  <a:cubicBezTo>
                    <a:pt x="2889" y="483"/>
                    <a:pt x="2761" y="1301"/>
                    <a:pt x="2664" y="3428"/>
                  </a:cubicBezTo>
                  <a:cubicBezTo>
                    <a:pt x="2568" y="5555"/>
                    <a:pt x="2503" y="8992"/>
                    <a:pt x="2664" y="11855"/>
                  </a:cubicBezTo>
                  <a:cubicBezTo>
                    <a:pt x="2825" y="14719"/>
                    <a:pt x="3211" y="17010"/>
                    <a:pt x="3725" y="18319"/>
                  </a:cubicBezTo>
                  <a:cubicBezTo>
                    <a:pt x="4239" y="19628"/>
                    <a:pt x="4882" y="19955"/>
                    <a:pt x="5428" y="19464"/>
                  </a:cubicBezTo>
                  <a:cubicBezTo>
                    <a:pt x="5975" y="18973"/>
                    <a:pt x="6425" y="17664"/>
                    <a:pt x="6618" y="16601"/>
                  </a:cubicBezTo>
                  <a:cubicBezTo>
                    <a:pt x="6811" y="15537"/>
                    <a:pt x="6746" y="14719"/>
                    <a:pt x="6553" y="14310"/>
                  </a:cubicBezTo>
                  <a:cubicBezTo>
                    <a:pt x="6361" y="13901"/>
                    <a:pt x="6039" y="13901"/>
                    <a:pt x="5750" y="14310"/>
                  </a:cubicBezTo>
                  <a:cubicBezTo>
                    <a:pt x="5461" y="14719"/>
                    <a:pt x="5203" y="15537"/>
                    <a:pt x="5043" y="16355"/>
                  </a:cubicBezTo>
                  <a:cubicBezTo>
                    <a:pt x="4882" y="17173"/>
                    <a:pt x="4818" y="17992"/>
                    <a:pt x="4946" y="18564"/>
                  </a:cubicBezTo>
                  <a:cubicBezTo>
                    <a:pt x="5075" y="19137"/>
                    <a:pt x="5396" y="19464"/>
                    <a:pt x="5718" y="19464"/>
                  </a:cubicBezTo>
                  <a:cubicBezTo>
                    <a:pt x="6039" y="19464"/>
                    <a:pt x="6361" y="19137"/>
                    <a:pt x="6650" y="19219"/>
                  </a:cubicBezTo>
                  <a:cubicBezTo>
                    <a:pt x="6939" y="19301"/>
                    <a:pt x="7196" y="19792"/>
                    <a:pt x="7486" y="19955"/>
                  </a:cubicBezTo>
                  <a:cubicBezTo>
                    <a:pt x="7775" y="20119"/>
                    <a:pt x="8096" y="19955"/>
                    <a:pt x="8546" y="18973"/>
                  </a:cubicBezTo>
                  <a:cubicBezTo>
                    <a:pt x="8996" y="17992"/>
                    <a:pt x="9575" y="16192"/>
                    <a:pt x="10025" y="13328"/>
                  </a:cubicBezTo>
                  <a:cubicBezTo>
                    <a:pt x="10475" y="10464"/>
                    <a:pt x="10796" y="6537"/>
                    <a:pt x="10957" y="4164"/>
                  </a:cubicBezTo>
                  <a:cubicBezTo>
                    <a:pt x="11118" y="1792"/>
                    <a:pt x="11118" y="973"/>
                    <a:pt x="10989" y="973"/>
                  </a:cubicBezTo>
                  <a:cubicBezTo>
                    <a:pt x="10861" y="973"/>
                    <a:pt x="10603" y="1792"/>
                    <a:pt x="10411" y="3755"/>
                  </a:cubicBezTo>
                  <a:cubicBezTo>
                    <a:pt x="10218" y="5719"/>
                    <a:pt x="10089" y="8828"/>
                    <a:pt x="10186" y="11119"/>
                  </a:cubicBezTo>
                  <a:cubicBezTo>
                    <a:pt x="10282" y="13410"/>
                    <a:pt x="10603" y="14883"/>
                    <a:pt x="10925" y="15701"/>
                  </a:cubicBezTo>
                  <a:cubicBezTo>
                    <a:pt x="11246" y="16519"/>
                    <a:pt x="11568" y="16683"/>
                    <a:pt x="11889" y="16846"/>
                  </a:cubicBezTo>
                  <a:cubicBezTo>
                    <a:pt x="12211" y="17010"/>
                    <a:pt x="12532" y="17173"/>
                    <a:pt x="12661" y="16846"/>
                  </a:cubicBezTo>
                  <a:cubicBezTo>
                    <a:pt x="12789" y="16519"/>
                    <a:pt x="12725" y="15701"/>
                    <a:pt x="12500" y="15046"/>
                  </a:cubicBezTo>
                  <a:cubicBezTo>
                    <a:pt x="12275" y="14392"/>
                    <a:pt x="11889" y="13901"/>
                    <a:pt x="11407" y="13573"/>
                  </a:cubicBezTo>
                  <a:cubicBezTo>
                    <a:pt x="10925" y="13246"/>
                    <a:pt x="10346" y="13083"/>
                    <a:pt x="10314" y="12919"/>
                  </a:cubicBezTo>
                  <a:cubicBezTo>
                    <a:pt x="10282" y="12755"/>
                    <a:pt x="10796" y="12592"/>
                    <a:pt x="11761" y="12346"/>
                  </a:cubicBezTo>
                  <a:cubicBezTo>
                    <a:pt x="12725" y="12101"/>
                    <a:pt x="14139" y="11773"/>
                    <a:pt x="15039" y="11528"/>
                  </a:cubicBezTo>
                  <a:cubicBezTo>
                    <a:pt x="15939" y="11283"/>
                    <a:pt x="16325" y="11119"/>
                    <a:pt x="16582" y="10628"/>
                  </a:cubicBezTo>
                  <a:cubicBezTo>
                    <a:pt x="16839" y="10137"/>
                    <a:pt x="16968" y="9319"/>
                    <a:pt x="16743" y="8828"/>
                  </a:cubicBezTo>
                  <a:cubicBezTo>
                    <a:pt x="16518" y="8337"/>
                    <a:pt x="15939" y="8173"/>
                    <a:pt x="15489" y="8419"/>
                  </a:cubicBezTo>
                  <a:cubicBezTo>
                    <a:pt x="15039" y="8664"/>
                    <a:pt x="14718" y="9319"/>
                    <a:pt x="14461" y="9973"/>
                  </a:cubicBezTo>
                  <a:cubicBezTo>
                    <a:pt x="14203" y="10628"/>
                    <a:pt x="14011" y="11283"/>
                    <a:pt x="13914" y="12019"/>
                  </a:cubicBezTo>
                  <a:cubicBezTo>
                    <a:pt x="13818" y="12755"/>
                    <a:pt x="13818" y="13573"/>
                    <a:pt x="13978" y="14146"/>
                  </a:cubicBezTo>
                  <a:cubicBezTo>
                    <a:pt x="14139" y="14719"/>
                    <a:pt x="14461" y="15046"/>
                    <a:pt x="14782" y="15128"/>
                  </a:cubicBezTo>
                  <a:cubicBezTo>
                    <a:pt x="15103" y="15210"/>
                    <a:pt x="15425" y="15046"/>
                    <a:pt x="16100" y="14555"/>
                  </a:cubicBezTo>
                  <a:cubicBezTo>
                    <a:pt x="16775" y="14064"/>
                    <a:pt x="17803" y="13246"/>
                    <a:pt x="18768" y="13328"/>
                  </a:cubicBezTo>
                  <a:cubicBezTo>
                    <a:pt x="19732" y="13410"/>
                    <a:pt x="20632" y="14392"/>
                    <a:pt x="21532" y="153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5212986" y="4237331"/>
              <a:ext cx="1016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9844"/>
                    <a:pt x="900" y="18088"/>
                    <a:pt x="1350" y="16771"/>
                  </a:cubicBezTo>
                  <a:cubicBezTo>
                    <a:pt x="1800" y="15454"/>
                    <a:pt x="2250" y="14576"/>
                    <a:pt x="3150" y="13346"/>
                  </a:cubicBezTo>
                  <a:cubicBezTo>
                    <a:pt x="4050" y="12117"/>
                    <a:pt x="5400" y="10537"/>
                    <a:pt x="6075" y="10185"/>
                  </a:cubicBezTo>
                  <a:cubicBezTo>
                    <a:pt x="6750" y="9834"/>
                    <a:pt x="6750" y="10712"/>
                    <a:pt x="6750" y="12029"/>
                  </a:cubicBezTo>
                  <a:cubicBezTo>
                    <a:pt x="6750" y="13346"/>
                    <a:pt x="6750" y="15102"/>
                    <a:pt x="6525" y="16420"/>
                  </a:cubicBezTo>
                  <a:cubicBezTo>
                    <a:pt x="6300" y="17737"/>
                    <a:pt x="5850" y="18615"/>
                    <a:pt x="5400" y="18615"/>
                  </a:cubicBezTo>
                  <a:cubicBezTo>
                    <a:pt x="4950" y="18615"/>
                    <a:pt x="4500" y="17737"/>
                    <a:pt x="4725" y="16332"/>
                  </a:cubicBezTo>
                  <a:cubicBezTo>
                    <a:pt x="4950" y="14927"/>
                    <a:pt x="5850" y="12995"/>
                    <a:pt x="6300" y="11590"/>
                  </a:cubicBezTo>
                  <a:cubicBezTo>
                    <a:pt x="6750" y="10185"/>
                    <a:pt x="6750" y="9307"/>
                    <a:pt x="6075" y="9659"/>
                  </a:cubicBezTo>
                  <a:cubicBezTo>
                    <a:pt x="5400" y="10010"/>
                    <a:pt x="4050" y="11590"/>
                    <a:pt x="3375" y="12820"/>
                  </a:cubicBezTo>
                  <a:cubicBezTo>
                    <a:pt x="2700" y="14049"/>
                    <a:pt x="2700" y="14927"/>
                    <a:pt x="2925" y="14839"/>
                  </a:cubicBezTo>
                  <a:cubicBezTo>
                    <a:pt x="3150" y="14751"/>
                    <a:pt x="3600" y="13698"/>
                    <a:pt x="5175" y="11854"/>
                  </a:cubicBezTo>
                  <a:cubicBezTo>
                    <a:pt x="6750" y="10010"/>
                    <a:pt x="9450" y="7376"/>
                    <a:pt x="12375" y="5268"/>
                  </a:cubicBezTo>
                  <a:cubicBezTo>
                    <a:pt x="15300" y="3161"/>
                    <a:pt x="18450" y="15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5223734" y="4169198"/>
              <a:ext cx="128953" cy="10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256" fill="norm" stroke="1" extrusionOk="0">
                  <a:moveTo>
                    <a:pt x="4502" y="21256"/>
                  </a:moveTo>
                  <a:cubicBezTo>
                    <a:pt x="2760" y="21256"/>
                    <a:pt x="1019" y="21256"/>
                    <a:pt x="322" y="20197"/>
                  </a:cubicBezTo>
                  <a:cubicBezTo>
                    <a:pt x="-375" y="19138"/>
                    <a:pt x="-27" y="17021"/>
                    <a:pt x="2238" y="13844"/>
                  </a:cubicBezTo>
                  <a:cubicBezTo>
                    <a:pt x="4502" y="10668"/>
                    <a:pt x="8683" y="6432"/>
                    <a:pt x="11470" y="3680"/>
                  </a:cubicBezTo>
                  <a:cubicBezTo>
                    <a:pt x="14257" y="927"/>
                    <a:pt x="15651" y="-344"/>
                    <a:pt x="16348" y="80"/>
                  </a:cubicBezTo>
                  <a:cubicBezTo>
                    <a:pt x="17044" y="503"/>
                    <a:pt x="17044" y="2621"/>
                    <a:pt x="17741" y="6221"/>
                  </a:cubicBezTo>
                  <a:cubicBezTo>
                    <a:pt x="18438" y="9821"/>
                    <a:pt x="19831" y="14903"/>
                    <a:pt x="21225" y="199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5301342" y="3853904"/>
              <a:ext cx="178345" cy="29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69" fill="norm" stroke="1" extrusionOk="0">
                  <a:moveTo>
                    <a:pt x="13787" y="13137"/>
                  </a:moveTo>
                  <a:cubicBezTo>
                    <a:pt x="13025" y="12365"/>
                    <a:pt x="12263" y="11594"/>
                    <a:pt x="10357" y="11362"/>
                  </a:cubicBezTo>
                  <a:cubicBezTo>
                    <a:pt x="8451" y="11131"/>
                    <a:pt x="5402" y="11439"/>
                    <a:pt x="3369" y="12751"/>
                  </a:cubicBezTo>
                  <a:cubicBezTo>
                    <a:pt x="1336" y="14062"/>
                    <a:pt x="319" y="16377"/>
                    <a:pt x="65" y="17997"/>
                  </a:cubicBezTo>
                  <a:cubicBezTo>
                    <a:pt x="-189" y="19617"/>
                    <a:pt x="319" y="20542"/>
                    <a:pt x="1209" y="21005"/>
                  </a:cubicBezTo>
                  <a:cubicBezTo>
                    <a:pt x="2098" y="21468"/>
                    <a:pt x="3369" y="21468"/>
                    <a:pt x="5402" y="19771"/>
                  </a:cubicBezTo>
                  <a:cubicBezTo>
                    <a:pt x="7435" y="18074"/>
                    <a:pt x="10230" y="14679"/>
                    <a:pt x="11500" y="11285"/>
                  </a:cubicBezTo>
                  <a:cubicBezTo>
                    <a:pt x="12771" y="7891"/>
                    <a:pt x="12517" y="4497"/>
                    <a:pt x="11755" y="2491"/>
                  </a:cubicBezTo>
                  <a:cubicBezTo>
                    <a:pt x="10992" y="485"/>
                    <a:pt x="9722" y="-132"/>
                    <a:pt x="9086" y="22"/>
                  </a:cubicBezTo>
                  <a:cubicBezTo>
                    <a:pt x="8451" y="177"/>
                    <a:pt x="8451" y="1102"/>
                    <a:pt x="9340" y="3339"/>
                  </a:cubicBezTo>
                  <a:cubicBezTo>
                    <a:pt x="10230" y="5577"/>
                    <a:pt x="12009" y="9125"/>
                    <a:pt x="13660" y="11285"/>
                  </a:cubicBezTo>
                  <a:cubicBezTo>
                    <a:pt x="15312" y="13445"/>
                    <a:pt x="16837" y="14217"/>
                    <a:pt x="18107" y="14448"/>
                  </a:cubicBezTo>
                  <a:cubicBezTo>
                    <a:pt x="19378" y="14679"/>
                    <a:pt x="20395" y="14371"/>
                    <a:pt x="21411" y="140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5476421" y="3898346"/>
              <a:ext cx="47716" cy="13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102" fill="norm" stroke="1" extrusionOk="0">
                  <a:moveTo>
                    <a:pt x="7083" y="18613"/>
                  </a:moveTo>
                  <a:cubicBezTo>
                    <a:pt x="3327" y="19626"/>
                    <a:pt x="-430" y="20638"/>
                    <a:pt x="40" y="20976"/>
                  </a:cubicBezTo>
                  <a:cubicBezTo>
                    <a:pt x="509" y="21313"/>
                    <a:pt x="5205" y="20976"/>
                    <a:pt x="8022" y="19963"/>
                  </a:cubicBezTo>
                  <a:cubicBezTo>
                    <a:pt x="10840" y="18951"/>
                    <a:pt x="11779" y="17263"/>
                    <a:pt x="12248" y="14226"/>
                  </a:cubicBezTo>
                  <a:cubicBezTo>
                    <a:pt x="12718" y="11188"/>
                    <a:pt x="12718" y="6801"/>
                    <a:pt x="11309" y="3932"/>
                  </a:cubicBezTo>
                  <a:cubicBezTo>
                    <a:pt x="9900" y="1063"/>
                    <a:pt x="7083" y="-287"/>
                    <a:pt x="6613" y="50"/>
                  </a:cubicBezTo>
                  <a:cubicBezTo>
                    <a:pt x="6144" y="388"/>
                    <a:pt x="8022" y="2413"/>
                    <a:pt x="10840" y="3932"/>
                  </a:cubicBezTo>
                  <a:cubicBezTo>
                    <a:pt x="13657" y="5450"/>
                    <a:pt x="17413" y="6463"/>
                    <a:pt x="21170" y="7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5521979" y="3898578"/>
              <a:ext cx="85253" cy="13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0933" fill="norm" stroke="1" extrusionOk="0">
                  <a:moveTo>
                    <a:pt x="8239" y="8451"/>
                  </a:moveTo>
                  <a:cubicBezTo>
                    <a:pt x="9782" y="7101"/>
                    <a:pt x="11325" y="5751"/>
                    <a:pt x="11582" y="4232"/>
                  </a:cubicBezTo>
                  <a:cubicBezTo>
                    <a:pt x="11839" y="2713"/>
                    <a:pt x="10810" y="1026"/>
                    <a:pt x="8753" y="351"/>
                  </a:cubicBezTo>
                  <a:cubicBezTo>
                    <a:pt x="6696" y="-324"/>
                    <a:pt x="3610" y="14"/>
                    <a:pt x="1810" y="1026"/>
                  </a:cubicBezTo>
                  <a:cubicBezTo>
                    <a:pt x="10" y="2039"/>
                    <a:pt x="-504" y="3726"/>
                    <a:pt x="525" y="5076"/>
                  </a:cubicBezTo>
                  <a:cubicBezTo>
                    <a:pt x="1553" y="6426"/>
                    <a:pt x="4125" y="7439"/>
                    <a:pt x="6953" y="8620"/>
                  </a:cubicBezTo>
                  <a:cubicBezTo>
                    <a:pt x="9782" y="9801"/>
                    <a:pt x="12867" y="11151"/>
                    <a:pt x="15439" y="12501"/>
                  </a:cubicBezTo>
                  <a:cubicBezTo>
                    <a:pt x="18010" y="13851"/>
                    <a:pt x="20067" y="15201"/>
                    <a:pt x="20582" y="16720"/>
                  </a:cubicBezTo>
                  <a:cubicBezTo>
                    <a:pt x="21096" y="18238"/>
                    <a:pt x="20067" y="19926"/>
                    <a:pt x="18267" y="20601"/>
                  </a:cubicBezTo>
                  <a:cubicBezTo>
                    <a:pt x="16467" y="21276"/>
                    <a:pt x="13896" y="20938"/>
                    <a:pt x="12096" y="19420"/>
                  </a:cubicBezTo>
                  <a:cubicBezTo>
                    <a:pt x="10296" y="17901"/>
                    <a:pt x="9267" y="15201"/>
                    <a:pt x="8239" y="125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5609367" y="3780131"/>
              <a:ext cx="200520" cy="19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01" fill="norm" stroke="1" extrusionOk="0">
                  <a:moveTo>
                    <a:pt x="3090" y="0"/>
                  </a:moveTo>
                  <a:cubicBezTo>
                    <a:pt x="2415" y="4877"/>
                    <a:pt x="1740" y="9755"/>
                    <a:pt x="2415" y="13355"/>
                  </a:cubicBezTo>
                  <a:cubicBezTo>
                    <a:pt x="3090" y="16955"/>
                    <a:pt x="5115" y="19277"/>
                    <a:pt x="6690" y="20439"/>
                  </a:cubicBezTo>
                  <a:cubicBezTo>
                    <a:pt x="8265" y="21600"/>
                    <a:pt x="9390" y="21600"/>
                    <a:pt x="10065" y="21019"/>
                  </a:cubicBezTo>
                  <a:cubicBezTo>
                    <a:pt x="10740" y="20439"/>
                    <a:pt x="10965" y="19277"/>
                    <a:pt x="10177" y="17884"/>
                  </a:cubicBezTo>
                  <a:cubicBezTo>
                    <a:pt x="9390" y="16490"/>
                    <a:pt x="7590" y="14865"/>
                    <a:pt x="6127" y="13819"/>
                  </a:cubicBezTo>
                  <a:cubicBezTo>
                    <a:pt x="4665" y="12774"/>
                    <a:pt x="3540" y="12310"/>
                    <a:pt x="2303" y="12077"/>
                  </a:cubicBezTo>
                  <a:cubicBezTo>
                    <a:pt x="1065" y="11845"/>
                    <a:pt x="-285" y="11845"/>
                    <a:pt x="53" y="11845"/>
                  </a:cubicBezTo>
                  <a:cubicBezTo>
                    <a:pt x="390" y="11845"/>
                    <a:pt x="2415" y="11845"/>
                    <a:pt x="4665" y="12194"/>
                  </a:cubicBezTo>
                  <a:cubicBezTo>
                    <a:pt x="6915" y="12542"/>
                    <a:pt x="9390" y="13239"/>
                    <a:pt x="11078" y="14052"/>
                  </a:cubicBezTo>
                  <a:cubicBezTo>
                    <a:pt x="12765" y="14865"/>
                    <a:pt x="13665" y="15794"/>
                    <a:pt x="14003" y="17187"/>
                  </a:cubicBezTo>
                  <a:cubicBezTo>
                    <a:pt x="14340" y="18581"/>
                    <a:pt x="14115" y="20439"/>
                    <a:pt x="13778" y="20671"/>
                  </a:cubicBezTo>
                  <a:cubicBezTo>
                    <a:pt x="13440" y="20903"/>
                    <a:pt x="12990" y="19510"/>
                    <a:pt x="14227" y="17419"/>
                  </a:cubicBezTo>
                  <a:cubicBezTo>
                    <a:pt x="15465" y="15329"/>
                    <a:pt x="18390" y="12542"/>
                    <a:pt x="21315" y="97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5752736" y="3866828"/>
              <a:ext cx="113234" cy="8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777" fill="norm" stroke="1" extrusionOk="0">
                  <a:moveTo>
                    <a:pt x="13200" y="549"/>
                  </a:moveTo>
                  <a:cubicBezTo>
                    <a:pt x="12000" y="2656"/>
                    <a:pt x="10800" y="4763"/>
                    <a:pt x="9600" y="8188"/>
                  </a:cubicBezTo>
                  <a:cubicBezTo>
                    <a:pt x="8400" y="11612"/>
                    <a:pt x="7200" y="16354"/>
                    <a:pt x="8000" y="18724"/>
                  </a:cubicBezTo>
                  <a:cubicBezTo>
                    <a:pt x="8800" y="21095"/>
                    <a:pt x="11600" y="21095"/>
                    <a:pt x="13800" y="20305"/>
                  </a:cubicBezTo>
                  <a:cubicBezTo>
                    <a:pt x="16000" y="19515"/>
                    <a:pt x="17600" y="17934"/>
                    <a:pt x="18800" y="15563"/>
                  </a:cubicBezTo>
                  <a:cubicBezTo>
                    <a:pt x="20000" y="13193"/>
                    <a:pt x="20800" y="10032"/>
                    <a:pt x="21200" y="7134"/>
                  </a:cubicBezTo>
                  <a:cubicBezTo>
                    <a:pt x="21600" y="4236"/>
                    <a:pt x="21600" y="1602"/>
                    <a:pt x="19200" y="549"/>
                  </a:cubicBezTo>
                  <a:cubicBezTo>
                    <a:pt x="16800" y="-505"/>
                    <a:pt x="12000" y="22"/>
                    <a:pt x="8400" y="1602"/>
                  </a:cubicBezTo>
                  <a:cubicBezTo>
                    <a:pt x="4800" y="3183"/>
                    <a:pt x="2400" y="5817"/>
                    <a:pt x="0" y="84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8" name="Drawing"/>
          <p:cNvGrpSpPr/>
          <p:nvPr/>
        </p:nvGrpSpPr>
        <p:grpSpPr>
          <a:xfrm>
            <a:off x="2312105" y="1400904"/>
            <a:ext cx="6949206" cy="5882546"/>
            <a:chOff x="0" y="0"/>
            <a:chExt cx="6949204" cy="5882545"/>
          </a:xfrm>
        </p:grpSpPr>
        <p:sp>
          <p:nvSpPr>
            <p:cNvPr id="1182" name="Line"/>
            <p:cNvSpPr/>
            <p:nvPr/>
          </p:nvSpPr>
          <p:spPr>
            <a:xfrm>
              <a:off x="131421" y="269145"/>
              <a:ext cx="3932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4067" y="0"/>
                  </a:moveTo>
                  <a:cubicBezTo>
                    <a:pt x="1794" y="2514"/>
                    <a:pt x="-480" y="5029"/>
                    <a:pt x="88" y="8229"/>
                  </a:cubicBezTo>
                  <a:cubicBezTo>
                    <a:pt x="657" y="11429"/>
                    <a:pt x="4067" y="15314"/>
                    <a:pt x="8046" y="17657"/>
                  </a:cubicBezTo>
                  <a:cubicBezTo>
                    <a:pt x="12025" y="20000"/>
                    <a:pt x="16573" y="20800"/>
                    <a:pt x="21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26294" y="220232"/>
              <a:ext cx="215361" cy="45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48" fill="norm" stroke="1" extrusionOk="0">
                  <a:moveTo>
                    <a:pt x="0" y="5011"/>
                  </a:moveTo>
                  <a:cubicBezTo>
                    <a:pt x="0" y="3711"/>
                    <a:pt x="0" y="2411"/>
                    <a:pt x="935" y="1461"/>
                  </a:cubicBezTo>
                  <a:cubicBezTo>
                    <a:pt x="1869" y="511"/>
                    <a:pt x="3738" y="-89"/>
                    <a:pt x="6335" y="11"/>
                  </a:cubicBezTo>
                  <a:cubicBezTo>
                    <a:pt x="8931" y="111"/>
                    <a:pt x="12254" y="911"/>
                    <a:pt x="15058" y="2661"/>
                  </a:cubicBezTo>
                  <a:cubicBezTo>
                    <a:pt x="17862" y="4411"/>
                    <a:pt x="20146" y="7111"/>
                    <a:pt x="20873" y="9911"/>
                  </a:cubicBezTo>
                  <a:cubicBezTo>
                    <a:pt x="21600" y="12711"/>
                    <a:pt x="20769" y="15611"/>
                    <a:pt x="18692" y="17561"/>
                  </a:cubicBezTo>
                  <a:cubicBezTo>
                    <a:pt x="16615" y="19511"/>
                    <a:pt x="13292" y="20511"/>
                    <a:pt x="10592" y="21011"/>
                  </a:cubicBezTo>
                  <a:cubicBezTo>
                    <a:pt x="7892" y="21511"/>
                    <a:pt x="5815" y="21511"/>
                    <a:pt x="4258" y="21361"/>
                  </a:cubicBezTo>
                  <a:cubicBezTo>
                    <a:pt x="2700" y="21211"/>
                    <a:pt x="1662" y="20911"/>
                    <a:pt x="1350" y="20511"/>
                  </a:cubicBezTo>
                  <a:cubicBezTo>
                    <a:pt x="1038" y="20111"/>
                    <a:pt x="1454" y="19611"/>
                    <a:pt x="2596" y="19111"/>
                  </a:cubicBezTo>
                  <a:cubicBezTo>
                    <a:pt x="3738" y="18611"/>
                    <a:pt x="5608" y="18111"/>
                    <a:pt x="7477" y="17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31094" y="662845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570794" y="421545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615244" y="491395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914129" y="178128"/>
              <a:ext cx="158316" cy="42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15" fill="norm" stroke="1" extrusionOk="0">
                  <a:moveTo>
                    <a:pt x="21257" y="2341"/>
                  </a:moveTo>
                  <a:cubicBezTo>
                    <a:pt x="18983" y="1596"/>
                    <a:pt x="16710" y="852"/>
                    <a:pt x="14010" y="426"/>
                  </a:cubicBezTo>
                  <a:cubicBezTo>
                    <a:pt x="11310" y="0"/>
                    <a:pt x="8183" y="-106"/>
                    <a:pt x="6336" y="107"/>
                  </a:cubicBezTo>
                  <a:cubicBezTo>
                    <a:pt x="4489" y="320"/>
                    <a:pt x="3920" y="852"/>
                    <a:pt x="4489" y="1969"/>
                  </a:cubicBezTo>
                  <a:cubicBezTo>
                    <a:pt x="5057" y="3086"/>
                    <a:pt x="6762" y="4789"/>
                    <a:pt x="7757" y="6172"/>
                  </a:cubicBezTo>
                  <a:cubicBezTo>
                    <a:pt x="8752" y="7555"/>
                    <a:pt x="9036" y="8619"/>
                    <a:pt x="8041" y="9577"/>
                  </a:cubicBezTo>
                  <a:cubicBezTo>
                    <a:pt x="7046" y="10534"/>
                    <a:pt x="4773" y="11386"/>
                    <a:pt x="3068" y="11652"/>
                  </a:cubicBezTo>
                  <a:cubicBezTo>
                    <a:pt x="1362" y="11918"/>
                    <a:pt x="225" y="11598"/>
                    <a:pt x="225" y="11279"/>
                  </a:cubicBezTo>
                  <a:cubicBezTo>
                    <a:pt x="225" y="10960"/>
                    <a:pt x="1362" y="10641"/>
                    <a:pt x="2641" y="10481"/>
                  </a:cubicBezTo>
                  <a:cubicBezTo>
                    <a:pt x="3920" y="10322"/>
                    <a:pt x="5341" y="10322"/>
                    <a:pt x="6336" y="10588"/>
                  </a:cubicBezTo>
                  <a:cubicBezTo>
                    <a:pt x="7331" y="10854"/>
                    <a:pt x="7899" y="11386"/>
                    <a:pt x="7473" y="12184"/>
                  </a:cubicBezTo>
                  <a:cubicBezTo>
                    <a:pt x="7046" y="12982"/>
                    <a:pt x="5625" y="14046"/>
                    <a:pt x="4062" y="15376"/>
                  </a:cubicBezTo>
                  <a:cubicBezTo>
                    <a:pt x="2499" y="16706"/>
                    <a:pt x="794" y="18302"/>
                    <a:pt x="225" y="19366"/>
                  </a:cubicBezTo>
                  <a:cubicBezTo>
                    <a:pt x="-343" y="20430"/>
                    <a:pt x="225" y="20962"/>
                    <a:pt x="1220" y="21228"/>
                  </a:cubicBezTo>
                  <a:cubicBezTo>
                    <a:pt x="2215" y="21494"/>
                    <a:pt x="3636" y="21494"/>
                    <a:pt x="7046" y="21122"/>
                  </a:cubicBezTo>
                  <a:cubicBezTo>
                    <a:pt x="10457" y="20749"/>
                    <a:pt x="15857" y="20004"/>
                    <a:pt x="21257" y="19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116894" y="300895"/>
              <a:ext cx="184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3349"/>
                    <a:pt x="8441" y="6698"/>
                    <a:pt x="12041" y="10298"/>
                  </a:cubicBezTo>
                  <a:cubicBezTo>
                    <a:pt x="15641" y="13898"/>
                    <a:pt x="18621" y="17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180394" y="231045"/>
              <a:ext cx="1143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2492"/>
                    <a:pt x="12800" y="4985"/>
                    <a:pt x="9200" y="8585"/>
                  </a:cubicBezTo>
                  <a:cubicBezTo>
                    <a:pt x="5600" y="12185"/>
                    <a:pt x="2800" y="16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332794" y="440595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472494" y="478695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726494" y="457058"/>
              <a:ext cx="76201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0" y="20073"/>
                  </a:moveTo>
                  <a:cubicBezTo>
                    <a:pt x="2400" y="14182"/>
                    <a:pt x="4800" y="8291"/>
                    <a:pt x="7500" y="4364"/>
                  </a:cubicBezTo>
                  <a:cubicBezTo>
                    <a:pt x="10200" y="437"/>
                    <a:pt x="13200" y="-1527"/>
                    <a:pt x="15600" y="1418"/>
                  </a:cubicBezTo>
                  <a:cubicBezTo>
                    <a:pt x="18000" y="4364"/>
                    <a:pt x="19800" y="12218"/>
                    <a:pt x="21600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043994" y="218345"/>
              <a:ext cx="2032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1534"/>
                    <a:pt x="4500" y="3069"/>
                    <a:pt x="7312" y="5725"/>
                  </a:cubicBezTo>
                  <a:cubicBezTo>
                    <a:pt x="10125" y="8380"/>
                    <a:pt x="13500" y="12157"/>
                    <a:pt x="15975" y="14990"/>
                  </a:cubicBezTo>
                  <a:cubicBezTo>
                    <a:pt x="18450" y="17823"/>
                    <a:pt x="20025" y="197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2023685" y="211995"/>
              <a:ext cx="236210" cy="42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83" fill="norm" stroke="1" extrusionOk="0">
                  <a:moveTo>
                    <a:pt x="21331" y="0"/>
                  </a:moveTo>
                  <a:cubicBezTo>
                    <a:pt x="19419" y="847"/>
                    <a:pt x="17508" y="1694"/>
                    <a:pt x="15214" y="3494"/>
                  </a:cubicBezTo>
                  <a:cubicBezTo>
                    <a:pt x="12920" y="5294"/>
                    <a:pt x="10244" y="8047"/>
                    <a:pt x="7664" y="10959"/>
                  </a:cubicBezTo>
                  <a:cubicBezTo>
                    <a:pt x="5083" y="13871"/>
                    <a:pt x="2598" y="16941"/>
                    <a:pt x="1260" y="18794"/>
                  </a:cubicBezTo>
                  <a:cubicBezTo>
                    <a:pt x="-78" y="20647"/>
                    <a:pt x="-269" y="21282"/>
                    <a:pt x="304" y="21441"/>
                  </a:cubicBezTo>
                  <a:cubicBezTo>
                    <a:pt x="878" y="21600"/>
                    <a:pt x="2216" y="21282"/>
                    <a:pt x="3554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2273634" y="450552"/>
              <a:ext cx="125456" cy="18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23" fill="norm" stroke="1" extrusionOk="0">
                  <a:moveTo>
                    <a:pt x="4143" y="3339"/>
                  </a:moveTo>
                  <a:cubicBezTo>
                    <a:pt x="3423" y="8111"/>
                    <a:pt x="2703" y="12883"/>
                    <a:pt x="1983" y="16023"/>
                  </a:cubicBezTo>
                  <a:cubicBezTo>
                    <a:pt x="1263" y="19163"/>
                    <a:pt x="543" y="20670"/>
                    <a:pt x="183" y="20795"/>
                  </a:cubicBezTo>
                  <a:cubicBezTo>
                    <a:pt x="-177" y="20921"/>
                    <a:pt x="-177" y="19665"/>
                    <a:pt x="1803" y="16274"/>
                  </a:cubicBezTo>
                  <a:cubicBezTo>
                    <a:pt x="3783" y="12883"/>
                    <a:pt x="7743" y="7358"/>
                    <a:pt x="10443" y="4218"/>
                  </a:cubicBezTo>
                  <a:cubicBezTo>
                    <a:pt x="13143" y="1079"/>
                    <a:pt x="14583" y="325"/>
                    <a:pt x="16203" y="74"/>
                  </a:cubicBezTo>
                  <a:cubicBezTo>
                    <a:pt x="17823" y="-177"/>
                    <a:pt x="19623" y="74"/>
                    <a:pt x="20523" y="2963"/>
                  </a:cubicBezTo>
                  <a:cubicBezTo>
                    <a:pt x="21423" y="5851"/>
                    <a:pt x="21423" y="11376"/>
                    <a:pt x="21243" y="14893"/>
                  </a:cubicBezTo>
                  <a:cubicBezTo>
                    <a:pt x="21063" y="18409"/>
                    <a:pt x="20703" y="19916"/>
                    <a:pt x="20343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2495695" y="142254"/>
              <a:ext cx="103049" cy="56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515" fill="norm" stroke="1" extrusionOk="0">
                  <a:moveTo>
                    <a:pt x="2371" y="2172"/>
                  </a:moveTo>
                  <a:cubicBezTo>
                    <a:pt x="1524" y="1769"/>
                    <a:pt x="677" y="1366"/>
                    <a:pt x="254" y="963"/>
                  </a:cubicBezTo>
                  <a:cubicBezTo>
                    <a:pt x="-170" y="560"/>
                    <a:pt x="-170" y="157"/>
                    <a:pt x="1101" y="36"/>
                  </a:cubicBezTo>
                  <a:cubicBezTo>
                    <a:pt x="2371" y="-85"/>
                    <a:pt x="4912" y="76"/>
                    <a:pt x="8089" y="842"/>
                  </a:cubicBezTo>
                  <a:cubicBezTo>
                    <a:pt x="11265" y="1608"/>
                    <a:pt x="15077" y="2978"/>
                    <a:pt x="16771" y="4267"/>
                  </a:cubicBezTo>
                  <a:cubicBezTo>
                    <a:pt x="18465" y="5557"/>
                    <a:pt x="18042" y="6766"/>
                    <a:pt x="16771" y="7934"/>
                  </a:cubicBezTo>
                  <a:cubicBezTo>
                    <a:pt x="15501" y="9103"/>
                    <a:pt x="13383" y="10231"/>
                    <a:pt x="13171" y="11239"/>
                  </a:cubicBezTo>
                  <a:cubicBezTo>
                    <a:pt x="12959" y="12246"/>
                    <a:pt x="14654" y="13133"/>
                    <a:pt x="16771" y="14100"/>
                  </a:cubicBezTo>
                  <a:cubicBezTo>
                    <a:pt x="18889" y="15067"/>
                    <a:pt x="21430" y="16115"/>
                    <a:pt x="20371" y="17364"/>
                  </a:cubicBezTo>
                  <a:cubicBezTo>
                    <a:pt x="19312" y="18614"/>
                    <a:pt x="14654" y="20064"/>
                    <a:pt x="11054" y="20790"/>
                  </a:cubicBezTo>
                  <a:cubicBezTo>
                    <a:pt x="7454" y="21515"/>
                    <a:pt x="4912" y="21515"/>
                    <a:pt x="2371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3065048" y="383445"/>
              <a:ext cx="388647" cy="12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91" fill="norm" stroke="1" extrusionOk="0">
                  <a:moveTo>
                    <a:pt x="2523" y="20868"/>
                  </a:moveTo>
                  <a:cubicBezTo>
                    <a:pt x="1940" y="21234"/>
                    <a:pt x="1356" y="21600"/>
                    <a:pt x="947" y="20868"/>
                  </a:cubicBezTo>
                  <a:cubicBezTo>
                    <a:pt x="539" y="20136"/>
                    <a:pt x="305" y="18305"/>
                    <a:pt x="130" y="16475"/>
                  </a:cubicBezTo>
                  <a:cubicBezTo>
                    <a:pt x="-45" y="14644"/>
                    <a:pt x="-162" y="12814"/>
                    <a:pt x="597" y="10434"/>
                  </a:cubicBezTo>
                  <a:cubicBezTo>
                    <a:pt x="1356" y="8054"/>
                    <a:pt x="2990" y="5125"/>
                    <a:pt x="4975" y="6041"/>
                  </a:cubicBezTo>
                  <a:cubicBezTo>
                    <a:pt x="6960" y="6956"/>
                    <a:pt x="9295" y="11715"/>
                    <a:pt x="11047" y="14827"/>
                  </a:cubicBezTo>
                  <a:cubicBezTo>
                    <a:pt x="12798" y="17939"/>
                    <a:pt x="13966" y="19403"/>
                    <a:pt x="15192" y="17939"/>
                  </a:cubicBezTo>
                  <a:cubicBezTo>
                    <a:pt x="16417" y="16475"/>
                    <a:pt x="17702" y="12081"/>
                    <a:pt x="18753" y="8603"/>
                  </a:cubicBezTo>
                  <a:cubicBezTo>
                    <a:pt x="19803" y="5125"/>
                    <a:pt x="20621" y="2563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2946199" y="102694"/>
              <a:ext cx="143842" cy="10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844" fill="norm" stroke="1" extrusionOk="0">
                  <a:moveTo>
                    <a:pt x="11195" y="6496"/>
                  </a:moveTo>
                  <a:cubicBezTo>
                    <a:pt x="10568" y="4419"/>
                    <a:pt x="9942" y="2342"/>
                    <a:pt x="8847" y="1096"/>
                  </a:cubicBezTo>
                  <a:cubicBezTo>
                    <a:pt x="7751" y="-151"/>
                    <a:pt x="6186" y="-566"/>
                    <a:pt x="4621" y="1096"/>
                  </a:cubicBezTo>
                  <a:cubicBezTo>
                    <a:pt x="3055" y="2757"/>
                    <a:pt x="1490" y="6496"/>
                    <a:pt x="708" y="9403"/>
                  </a:cubicBezTo>
                  <a:cubicBezTo>
                    <a:pt x="-75" y="12311"/>
                    <a:pt x="-75" y="14388"/>
                    <a:pt x="82" y="16465"/>
                  </a:cubicBezTo>
                  <a:cubicBezTo>
                    <a:pt x="238" y="18542"/>
                    <a:pt x="551" y="20619"/>
                    <a:pt x="3212" y="20826"/>
                  </a:cubicBezTo>
                  <a:cubicBezTo>
                    <a:pt x="5873" y="21034"/>
                    <a:pt x="10882" y="19372"/>
                    <a:pt x="14012" y="17919"/>
                  </a:cubicBezTo>
                  <a:cubicBezTo>
                    <a:pt x="17142" y="16465"/>
                    <a:pt x="18395" y="15219"/>
                    <a:pt x="19490" y="13765"/>
                  </a:cubicBezTo>
                  <a:cubicBezTo>
                    <a:pt x="20586" y="12311"/>
                    <a:pt x="21525" y="10649"/>
                    <a:pt x="21212" y="9819"/>
                  </a:cubicBezTo>
                  <a:cubicBezTo>
                    <a:pt x="20899" y="8988"/>
                    <a:pt x="19334" y="8988"/>
                    <a:pt x="17612" y="9611"/>
                  </a:cubicBezTo>
                  <a:cubicBezTo>
                    <a:pt x="15890" y="10234"/>
                    <a:pt x="14012" y="11480"/>
                    <a:pt x="12760" y="13142"/>
                  </a:cubicBezTo>
                  <a:cubicBezTo>
                    <a:pt x="11508" y="14803"/>
                    <a:pt x="10882" y="16880"/>
                    <a:pt x="11508" y="18126"/>
                  </a:cubicBezTo>
                  <a:cubicBezTo>
                    <a:pt x="12134" y="19372"/>
                    <a:pt x="14012" y="19788"/>
                    <a:pt x="15734" y="19372"/>
                  </a:cubicBezTo>
                  <a:cubicBezTo>
                    <a:pt x="17455" y="18957"/>
                    <a:pt x="19021" y="17711"/>
                    <a:pt x="19960" y="16049"/>
                  </a:cubicBezTo>
                  <a:cubicBezTo>
                    <a:pt x="20899" y="14388"/>
                    <a:pt x="21212" y="12311"/>
                    <a:pt x="20429" y="11896"/>
                  </a:cubicBezTo>
                  <a:cubicBezTo>
                    <a:pt x="19647" y="11480"/>
                    <a:pt x="17768" y="12726"/>
                    <a:pt x="15890" y="13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3117144" y="129445"/>
              <a:ext cx="82551" cy="7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7624"/>
                  </a:moveTo>
                  <a:cubicBezTo>
                    <a:pt x="2215" y="10165"/>
                    <a:pt x="4431" y="12706"/>
                    <a:pt x="5538" y="15565"/>
                  </a:cubicBezTo>
                  <a:cubicBezTo>
                    <a:pt x="6646" y="18424"/>
                    <a:pt x="6646" y="21600"/>
                    <a:pt x="6369" y="21282"/>
                  </a:cubicBezTo>
                  <a:cubicBezTo>
                    <a:pt x="6092" y="20965"/>
                    <a:pt x="5538" y="17153"/>
                    <a:pt x="5538" y="13659"/>
                  </a:cubicBezTo>
                  <a:cubicBezTo>
                    <a:pt x="5538" y="10165"/>
                    <a:pt x="6092" y="6988"/>
                    <a:pt x="7477" y="4447"/>
                  </a:cubicBezTo>
                  <a:cubicBezTo>
                    <a:pt x="8862" y="1906"/>
                    <a:pt x="11077" y="0"/>
                    <a:pt x="13292" y="0"/>
                  </a:cubicBezTo>
                  <a:cubicBezTo>
                    <a:pt x="15508" y="0"/>
                    <a:pt x="17723" y="1906"/>
                    <a:pt x="19108" y="5718"/>
                  </a:cubicBezTo>
                  <a:cubicBezTo>
                    <a:pt x="20492" y="9529"/>
                    <a:pt x="21046" y="15247"/>
                    <a:pt x="2160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3235444" y="11186"/>
              <a:ext cx="103951" cy="20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256" fill="norm" stroke="1" extrusionOk="0">
                  <a:moveTo>
                    <a:pt x="21216" y="11536"/>
                  </a:moveTo>
                  <a:cubicBezTo>
                    <a:pt x="19488" y="10881"/>
                    <a:pt x="17760" y="10227"/>
                    <a:pt x="14304" y="10554"/>
                  </a:cubicBezTo>
                  <a:cubicBezTo>
                    <a:pt x="10848" y="10881"/>
                    <a:pt x="5664" y="12190"/>
                    <a:pt x="2856" y="13936"/>
                  </a:cubicBezTo>
                  <a:cubicBezTo>
                    <a:pt x="48" y="15681"/>
                    <a:pt x="-384" y="17863"/>
                    <a:pt x="264" y="19281"/>
                  </a:cubicBezTo>
                  <a:cubicBezTo>
                    <a:pt x="912" y="20699"/>
                    <a:pt x="2640" y="21354"/>
                    <a:pt x="4584" y="21245"/>
                  </a:cubicBezTo>
                  <a:cubicBezTo>
                    <a:pt x="6528" y="21136"/>
                    <a:pt x="8688" y="20263"/>
                    <a:pt x="10416" y="17099"/>
                  </a:cubicBezTo>
                  <a:cubicBezTo>
                    <a:pt x="12144" y="13936"/>
                    <a:pt x="13440" y="8481"/>
                    <a:pt x="13872" y="5099"/>
                  </a:cubicBezTo>
                  <a:cubicBezTo>
                    <a:pt x="14304" y="1718"/>
                    <a:pt x="13872" y="409"/>
                    <a:pt x="12792" y="81"/>
                  </a:cubicBezTo>
                  <a:cubicBezTo>
                    <a:pt x="11712" y="-246"/>
                    <a:pt x="9984" y="409"/>
                    <a:pt x="8688" y="2263"/>
                  </a:cubicBezTo>
                  <a:cubicBezTo>
                    <a:pt x="7392" y="4118"/>
                    <a:pt x="6528" y="7172"/>
                    <a:pt x="8256" y="9899"/>
                  </a:cubicBezTo>
                  <a:cubicBezTo>
                    <a:pt x="9984" y="12627"/>
                    <a:pt x="14304" y="15027"/>
                    <a:pt x="18624" y="17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3513737" y="0"/>
              <a:ext cx="35208" cy="22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30" fill="norm" stroke="1" extrusionOk="0">
                  <a:moveTo>
                    <a:pt x="21134" y="1445"/>
                  </a:moveTo>
                  <a:cubicBezTo>
                    <a:pt x="17322" y="637"/>
                    <a:pt x="13510" y="-170"/>
                    <a:pt x="10969" y="32"/>
                  </a:cubicBezTo>
                  <a:cubicBezTo>
                    <a:pt x="8428" y="234"/>
                    <a:pt x="7158" y="1445"/>
                    <a:pt x="5252" y="4675"/>
                  </a:cubicBezTo>
                  <a:cubicBezTo>
                    <a:pt x="3346" y="7905"/>
                    <a:pt x="805" y="13153"/>
                    <a:pt x="169" y="16282"/>
                  </a:cubicBezTo>
                  <a:cubicBezTo>
                    <a:pt x="-466" y="19411"/>
                    <a:pt x="805" y="20421"/>
                    <a:pt x="2075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3434644" y="211995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3710609" y="118862"/>
              <a:ext cx="53228" cy="10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193" fill="norm" stroke="1" extrusionOk="0">
                  <a:moveTo>
                    <a:pt x="18795" y="3323"/>
                  </a:moveTo>
                  <a:cubicBezTo>
                    <a:pt x="16302" y="1662"/>
                    <a:pt x="13810" y="0"/>
                    <a:pt x="11318" y="0"/>
                  </a:cubicBezTo>
                  <a:cubicBezTo>
                    <a:pt x="8825" y="0"/>
                    <a:pt x="6333" y="1662"/>
                    <a:pt x="4256" y="4154"/>
                  </a:cubicBezTo>
                  <a:cubicBezTo>
                    <a:pt x="2179" y="6646"/>
                    <a:pt x="518" y="9969"/>
                    <a:pt x="102" y="12877"/>
                  </a:cubicBezTo>
                  <a:cubicBezTo>
                    <a:pt x="-313" y="15785"/>
                    <a:pt x="518" y="18277"/>
                    <a:pt x="3010" y="19731"/>
                  </a:cubicBezTo>
                  <a:cubicBezTo>
                    <a:pt x="5502" y="21185"/>
                    <a:pt x="9656" y="21600"/>
                    <a:pt x="12979" y="20769"/>
                  </a:cubicBezTo>
                  <a:cubicBezTo>
                    <a:pt x="16302" y="19938"/>
                    <a:pt x="18795" y="17862"/>
                    <a:pt x="20041" y="15369"/>
                  </a:cubicBezTo>
                  <a:cubicBezTo>
                    <a:pt x="21287" y="12877"/>
                    <a:pt x="21287" y="9969"/>
                    <a:pt x="19210" y="7685"/>
                  </a:cubicBezTo>
                  <a:cubicBezTo>
                    <a:pt x="17133" y="5400"/>
                    <a:pt x="12979" y="3738"/>
                    <a:pt x="12564" y="3946"/>
                  </a:cubicBezTo>
                  <a:cubicBezTo>
                    <a:pt x="12149" y="4154"/>
                    <a:pt x="15472" y="6231"/>
                    <a:pt x="18795" y="8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3764844" y="125212"/>
              <a:ext cx="107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cubicBezTo>
                    <a:pt x="1694" y="5929"/>
                    <a:pt x="3388" y="4659"/>
                    <a:pt x="5082" y="4659"/>
                  </a:cubicBezTo>
                  <a:cubicBezTo>
                    <a:pt x="6776" y="4659"/>
                    <a:pt x="8471" y="5929"/>
                    <a:pt x="9318" y="8259"/>
                  </a:cubicBezTo>
                  <a:cubicBezTo>
                    <a:pt x="10165" y="10588"/>
                    <a:pt x="10165" y="13976"/>
                    <a:pt x="9953" y="16729"/>
                  </a:cubicBezTo>
                  <a:cubicBezTo>
                    <a:pt x="9741" y="19482"/>
                    <a:pt x="9318" y="21600"/>
                    <a:pt x="8682" y="21600"/>
                  </a:cubicBezTo>
                  <a:cubicBezTo>
                    <a:pt x="8047" y="21600"/>
                    <a:pt x="7200" y="19482"/>
                    <a:pt x="7200" y="16094"/>
                  </a:cubicBezTo>
                  <a:cubicBezTo>
                    <a:pt x="7200" y="12706"/>
                    <a:pt x="8047" y="8047"/>
                    <a:pt x="9106" y="4871"/>
                  </a:cubicBezTo>
                  <a:cubicBezTo>
                    <a:pt x="10165" y="1694"/>
                    <a:pt x="11435" y="0"/>
                    <a:pt x="12918" y="0"/>
                  </a:cubicBezTo>
                  <a:cubicBezTo>
                    <a:pt x="14400" y="0"/>
                    <a:pt x="16094" y="1694"/>
                    <a:pt x="17576" y="5082"/>
                  </a:cubicBezTo>
                  <a:cubicBezTo>
                    <a:pt x="19059" y="8471"/>
                    <a:pt x="20329" y="13553"/>
                    <a:pt x="21600" y="18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4031544" y="126469"/>
              <a:ext cx="102684" cy="29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168" fill="norm" stroke="1" extrusionOk="0">
                  <a:moveTo>
                    <a:pt x="6480" y="7059"/>
                  </a:moveTo>
                  <a:cubicBezTo>
                    <a:pt x="6048" y="11319"/>
                    <a:pt x="5616" y="15578"/>
                    <a:pt x="4968" y="18088"/>
                  </a:cubicBezTo>
                  <a:cubicBezTo>
                    <a:pt x="4320" y="20597"/>
                    <a:pt x="3456" y="21358"/>
                    <a:pt x="3024" y="21130"/>
                  </a:cubicBezTo>
                  <a:cubicBezTo>
                    <a:pt x="2592" y="20902"/>
                    <a:pt x="2592" y="19685"/>
                    <a:pt x="3456" y="17023"/>
                  </a:cubicBezTo>
                  <a:cubicBezTo>
                    <a:pt x="4320" y="14361"/>
                    <a:pt x="6048" y="10254"/>
                    <a:pt x="7344" y="7668"/>
                  </a:cubicBezTo>
                  <a:cubicBezTo>
                    <a:pt x="8640" y="5082"/>
                    <a:pt x="9504" y="4017"/>
                    <a:pt x="10800" y="2876"/>
                  </a:cubicBezTo>
                  <a:cubicBezTo>
                    <a:pt x="12096" y="1735"/>
                    <a:pt x="13824" y="519"/>
                    <a:pt x="15552" y="138"/>
                  </a:cubicBezTo>
                  <a:cubicBezTo>
                    <a:pt x="17280" y="-242"/>
                    <a:pt x="19008" y="214"/>
                    <a:pt x="20088" y="899"/>
                  </a:cubicBezTo>
                  <a:cubicBezTo>
                    <a:pt x="21168" y="1583"/>
                    <a:pt x="21600" y="2496"/>
                    <a:pt x="19224" y="3865"/>
                  </a:cubicBezTo>
                  <a:cubicBezTo>
                    <a:pt x="16848" y="5234"/>
                    <a:pt x="11664" y="7059"/>
                    <a:pt x="7992" y="8048"/>
                  </a:cubicBezTo>
                  <a:cubicBezTo>
                    <a:pt x="4320" y="9037"/>
                    <a:pt x="2160" y="9189"/>
                    <a:pt x="0" y="9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3066344" y="739045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3066344" y="67554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3099037" y="590878"/>
              <a:ext cx="246708" cy="2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23" fill="norm" stroke="1" extrusionOk="0">
                  <a:moveTo>
                    <a:pt x="6010" y="15537"/>
                  </a:moveTo>
                  <a:cubicBezTo>
                    <a:pt x="6010" y="14589"/>
                    <a:pt x="6010" y="13642"/>
                    <a:pt x="5733" y="12789"/>
                  </a:cubicBezTo>
                  <a:cubicBezTo>
                    <a:pt x="5456" y="11937"/>
                    <a:pt x="4903" y="11179"/>
                    <a:pt x="4164" y="10895"/>
                  </a:cubicBezTo>
                  <a:cubicBezTo>
                    <a:pt x="3426" y="10611"/>
                    <a:pt x="2503" y="10800"/>
                    <a:pt x="1672" y="12221"/>
                  </a:cubicBezTo>
                  <a:cubicBezTo>
                    <a:pt x="841" y="13642"/>
                    <a:pt x="103" y="16295"/>
                    <a:pt x="10" y="18000"/>
                  </a:cubicBezTo>
                  <a:cubicBezTo>
                    <a:pt x="-82" y="19705"/>
                    <a:pt x="472" y="20463"/>
                    <a:pt x="1210" y="20937"/>
                  </a:cubicBezTo>
                  <a:cubicBezTo>
                    <a:pt x="1949" y="21411"/>
                    <a:pt x="2872" y="21600"/>
                    <a:pt x="3610" y="21221"/>
                  </a:cubicBezTo>
                  <a:cubicBezTo>
                    <a:pt x="4349" y="20842"/>
                    <a:pt x="4903" y="19895"/>
                    <a:pt x="5641" y="16579"/>
                  </a:cubicBezTo>
                  <a:cubicBezTo>
                    <a:pt x="6380" y="13263"/>
                    <a:pt x="7303" y="7579"/>
                    <a:pt x="7764" y="4263"/>
                  </a:cubicBezTo>
                  <a:cubicBezTo>
                    <a:pt x="8226" y="947"/>
                    <a:pt x="8226" y="0"/>
                    <a:pt x="7856" y="0"/>
                  </a:cubicBezTo>
                  <a:cubicBezTo>
                    <a:pt x="7487" y="0"/>
                    <a:pt x="6749" y="947"/>
                    <a:pt x="6195" y="3316"/>
                  </a:cubicBezTo>
                  <a:cubicBezTo>
                    <a:pt x="5641" y="5684"/>
                    <a:pt x="5272" y="9474"/>
                    <a:pt x="5364" y="12316"/>
                  </a:cubicBezTo>
                  <a:cubicBezTo>
                    <a:pt x="5456" y="15158"/>
                    <a:pt x="6010" y="17053"/>
                    <a:pt x="6749" y="18189"/>
                  </a:cubicBezTo>
                  <a:cubicBezTo>
                    <a:pt x="7487" y="19326"/>
                    <a:pt x="8410" y="19705"/>
                    <a:pt x="9426" y="19042"/>
                  </a:cubicBezTo>
                  <a:cubicBezTo>
                    <a:pt x="10441" y="18379"/>
                    <a:pt x="11549" y="16674"/>
                    <a:pt x="12103" y="14968"/>
                  </a:cubicBezTo>
                  <a:cubicBezTo>
                    <a:pt x="12656" y="13263"/>
                    <a:pt x="12656" y="11558"/>
                    <a:pt x="12287" y="10989"/>
                  </a:cubicBezTo>
                  <a:cubicBezTo>
                    <a:pt x="11918" y="10421"/>
                    <a:pt x="11180" y="10989"/>
                    <a:pt x="10718" y="11747"/>
                  </a:cubicBezTo>
                  <a:cubicBezTo>
                    <a:pt x="10256" y="12505"/>
                    <a:pt x="10072" y="13453"/>
                    <a:pt x="9980" y="14400"/>
                  </a:cubicBezTo>
                  <a:cubicBezTo>
                    <a:pt x="9887" y="15347"/>
                    <a:pt x="9887" y="16295"/>
                    <a:pt x="10256" y="17053"/>
                  </a:cubicBezTo>
                  <a:cubicBezTo>
                    <a:pt x="10626" y="17811"/>
                    <a:pt x="11364" y="18379"/>
                    <a:pt x="12195" y="18379"/>
                  </a:cubicBezTo>
                  <a:cubicBezTo>
                    <a:pt x="13026" y="18379"/>
                    <a:pt x="13949" y="17811"/>
                    <a:pt x="14595" y="17053"/>
                  </a:cubicBezTo>
                  <a:cubicBezTo>
                    <a:pt x="15241" y="16295"/>
                    <a:pt x="15610" y="15347"/>
                    <a:pt x="15703" y="15537"/>
                  </a:cubicBezTo>
                  <a:cubicBezTo>
                    <a:pt x="15795" y="15726"/>
                    <a:pt x="15610" y="17053"/>
                    <a:pt x="15426" y="18284"/>
                  </a:cubicBezTo>
                  <a:cubicBezTo>
                    <a:pt x="15241" y="19516"/>
                    <a:pt x="15056" y="20653"/>
                    <a:pt x="15056" y="20558"/>
                  </a:cubicBezTo>
                  <a:cubicBezTo>
                    <a:pt x="15056" y="20463"/>
                    <a:pt x="15241" y="19137"/>
                    <a:pt x="15610" y="17526"/>
                  </a:cubicBezTo>
                  <a:cubicBezTo>
                    <a:pt x="15980" y="15916"/>
                    <a:pt x="16533" y="14021"/>
                    <a:pt x="17087" y="12695"/>
                  </a:cubicBezTo>
                  <a:cubicBezTo>
                    <a:pt x="17641" y="11368"/>
                    <a:pt x="18195" y="10611"/>
                    <a:pt x="18841" y="10516"/>
                  </a:cubicBezTo>
                  <a:cubicBezTo>
                    <a:pt x="19487" y="10421"/>
                    <a:pt x="20226" y="10989"/>
                    <a:pt x="20687" y="12411"/>
                  </a:cubicBezTo>
                  <a:cubicBezTo>
                    <a:pt x="21149" y="13832"/>
                    <a:pt x="21333" y="16105"/>
                    <a:pt x="21518" y="18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3354211" y="548545"/>
              <a:ext cx="143934" cy="26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10165" y="0"/>
                  </a:moveTo>
                  <a:cubicBezTo>
                    <a:pt x="9212" y="5613"/>
                    <a:pt x="8259" y="11225"/>
                    <a:pt x="7782" y="14457"/>
                  </a:cubicBezTo>
                  <a:cubicBezTo>
                    <a:pt x="7306" y="17688"/>
                    <a:pt x="7306" y="18539"/>
                    <a:pt x="7465" y="19389"/>
                  </a:cubicBezTo>
                  <a:cubicBezTo>
                    <a:pt x="7624" y="20239"/>
                    <a:pt x="7941" y="21090"/>
                    <a:pt x="8894" y="21345"/>
                  </a:cubicBezTo>
                  <a:cubicBezTo>
                    <a:pt x="9847" y="21600"/>
                    <a:pt x="11435" y="21260"/>
                    <a:pt x="12229" y="20580"/>
                  </a:cubicBezTo>
                  <a:cubicBezTo>
                    <a:pt x="13024" y="19899"/>
                    <a:pt x="13024" y="18879"/>
                    <a:pt x="12388" y="18028"/>
                  </a:cubicBezTo>
                  <a:cubicBezTo>
                    <a:pt x="11753" y="17178"/>
                    <a:pt x="10482" y="16498"/>
                    <a:pt x="8735" y="15902"/>
                  </a:cubicBezTo>
                  <a:cubicBezTo>
                    <a:pt x="6988" y="15307"/>
                    <a:pt x="4765" y="14797"/>
                    <a:pt x="3018" y="14287"/>
                  </a:cubicBezTo>
                  <a:cubicBezTo>
                    <a:pt x="1271" y="13776"/>
                    <a:pt x="0" y="13266"/>
                    <a:pt x="0" y="12756"/>
                  </a:cubicBezTo>
                  <a:cubicBezTo>
                    <a:pt x="0" y="12246"/>
                    <a:pt x="1271" y="11735"/>
                    <a:pt x="2700" y="11480"/>
                  </a:cubicBezTo>
                  <a:cubicBezTo>
                    <a:pt x="4129" y="11225"/>
                    <a:pt x="5718" y="11225"/>
                    <a:pt x="7624" y="11820"/>
                  </a:cubicBezTo>
                  <a:cubicBezTo>
                    <a:pt x="9529" y="12416"/>
                    <a:pt x="11753" y="13606"/>
                    <a:pt x="13341" y="14882"/>
                  </a:cubicBezTo>
                  <a:cubicBezTo>
                    <a:pt x="14929" y="16157"/>
                    <a:pt x="15882" y="17518"/>
                    <a:pt x="16359" y="17773"/>
                  </a:cubicBezTo>
                  <a:cubicBezTo>
                    <a:pt x="16835" y="18028"/>
                    <a:pt x="16835" y="17178"/>
                    <a:pt x="16835" y="15817"/>
                  </a:cubicBezTo>
                  <a:cubicBezTo>
                    <a:pt x="16835" y="14457"/>
                    <a:pt x="16835" y="12586"/>
                    <a:pt x="17629" y="11140"/>
                  </a:cubicBezTo>
                  <a:cubicBezTo>
                    <a:pt x="18424" y="9694"/>
                    <a:pt x="20012" y="8674"/>
                    <a:pt x="21600" y="7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3512668" y="708290"/>
              <a:ext cx="106127" cy="9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461" fill="norm" stroke="1" extrusionOk="0">
                  <a:moveTo>
                    <a:pt x="16153" y="1162"/>
                  </a:moveTo>
                  <a:cubicBezTo>
                    <a:pt x="14035" y="243"/>
                    <a:pt x="11917" y="-676"/>
                    <a:pt x="9164" y="703"/>
                  </a:cubicBezTo>
                  <a:cubicBezTo>
                    <a:pt x="6411" y="2081"/>
                    <a:pt x="3023" y="5758"/>
                    <a:pt x="1329" y="9205"/>
                  </a:cubicBezTo>
                  <a:cubicBezTo>
                    <a:pt x="-365" y="12652"/>
                    <a:pt x="-365" y="15869"/>
                    <a:pt x="906" y="17937"/>
                  </a:cubicBezTo>
                  <a:cubicBezTo>
                    <a:pt x="2176" y="20005"/>
                    <a:pt x="4717" y="20924"/>
                    <a:pt x="8317" y="20235"/>
                  </a:cubicBezTo>
                  <a:cubicBezTo>
                    <a:pt x="11917" y="19545"/>
                    <a:pt x="16576" y="17247"/>
                    <a:pt x="21235" y="14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3626152" y="513536"/>
              <a:ext cx="144131" cy="333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37" fill="norm" stroke="1" extrusionOk="0">
                  <a:moveTo>
                    <a:pt x="6425" y="14565"/>
                  </a:moveTo>
                  <a:cubicBezTo>
                    <a:pt x="6738" y="13881"/>
                    <a:pt x="7051" y="13198"/>
                    <a:pt x="6425" y="12856"/>
                  </a:cubicBezTo>
                  <a:cubicBezTo>
                    <a:pt x="5799" y="12514"/>
                    <a:pt x="4234" y="12514"/>
                    <a:pt x="2981" y="12856"/>
                  </a:cubicBezTo>
                  <a:cubicBezTo>
                    <a:pt x="1729" y="13198"/>
                    <a:pt x="790" y="13881"/>
                    <a:pt x="321" y="14565"/>
                  </a:cubicBezTo>
                  <a:cubicBezTo>
                    <a:pt x="-149" y="15248"/>
                    <a:pt x="-149" y="15932"/>
                    <a:pt x="634" y="16205"/>
                  </a:cubicBezTo>
                  <a:cubicBezTo>
                    <a:pt x="1416" y="16479"/>
                    <a:pt x="2981" y="16342"/>
                    <a:pt x="3764" y="16615"/>
                  </a:cubicBezTo>
                  <a:cubicBezTo>
                    <a:pt x="4547" y="16889"/>
                    <a:pt x="4547" y="17572"/>
                    <a:pt x="5329" y="17846"/>
                  </a:cubicBezTo>
                  <a:cubicBezTo>
                    <a:pt x="6112" y="18119"/>
                    <a:pt x="7677" y="17983"/>
                    <a:pt x="9868" y="16137"/>
                  </a:cubicBezTo>
                  <a:cubicBezTo>
                    <a:pt x="12060" y="14291"/>
                    <a:pt x="14877" y="10737"/>
                    <a:pt x="16912" y="8003"/>
                  </a:cubicBezTo>
                  <a:cubicBezTo>
                    <a:pt x="18947" y="5269"/>
                    <a:pt x="20199" y="3355"/>
                    <a:pt x="20825" y="2056"/>
                  </a:cubicBezTo>
                  <a:cubicBezTo>
                    <a:pt x="21451" y="757"/>
                    <a:pt x="21451" y="74"/>
                    <a:pt x="20981" y="5"/>
                  </a:cubicBezTo>
                  <a:cubicBezTo>
                    <a:pt x="20512" y="-63"/>
                    <a:pt x="19573" y="484"/>
                    <a:pt x="18164" y="3355"/>
                  </a:cubicBezTo>
                  <a:cubicBezTo>
                    <a:pt x="16755" y="6226"/>
                    <a:pt x="14877" y="11421"/>
                    <a:pt x="14094" y="14702"/>
                  </a:cubicBezTo>
                  <a:cubicBezTo>
                    <a:pt x="13312" y="17983"/>
                    <a:pt x="13625" y="19350"/>
                    <a:pt x="14408" y="20170"/>
                  </a:cubicBezTo>
                  <a:cubicBezTo>
                    <a:pt x="15190" y="20990"/>
                    <a:pt x="16442" y="21264"/>
                    <a:pt x="17694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4755444" y="288195"/>
              <a:ext cx="190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29"/>
                    <a:pt x="7200" y="8259"/>
                    <a:pt x="3600" y="11859"/>
                  </a:cubicBezTo>
                  <a:cubicBezTo>
                    <a:pt x="0" y="15459"/>
                    <a:pt x="0" y="185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4747412" y="252316"/>
              <a:ext cx="184886" cy="46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370" fill="norm" stroke="1" extrusionOk="0">
                  <a:moveTo>
                    <a:pt x="891" y="8439"/>
                  </a:moveTo>
                  <a:cubicBezTo>
                    <a:pt x="186" y="6083"/>
                    <a:pt x="-518" y="3726"/>
                    <a:pt x="539" y="2155"/>
                  </a:cubicBezTo>
                  <a:cubicBezTo>
                    <a:pt x="1595" y="584"/>
                    <a:pt x="4412" y="-201"/>
                    <a:pt x="8169" y="44"/>
                  </a:cubicBezTo>
                  <a:cubicBezTo>
                    <a:pt x="11925" y="290"/>
                    <a:pt x="16621" y="1566"/>
                    <a:pt x="17795" y="3186"/>
                  </a:cubicBezTo>
                  <a:cubicBezTo>
                    <a:pt x="18969" y="4806"/>
                    <a:pt x="16621" y="6770"/>
                    <a:pt x="14391" y="8046"/>
                  </a:cubicBezTo>
                  <a:cubicBezTo>
                    <a:pt x="12160" y="9323"/>
                    <a:pt x="10047" y="9912"/>
                    <a:pt x="8286" y="10304"/>
                  </a:cubicBezTo>
                  <a:cubicBezTo>
                    <a:pt x="6525" y="10697"/>
                    <a:pt x="5117" y="10894"/>
                    <a:pt x="5352" y="10992"/>
                  </a:cubicBezTo>
                  <a:cubicBezTo>
                    <a:pt x="5586" y="11090"/>
                    <a:pt x="7465" y="11090"/>
                    <a:pt x="10282" y="11630"/>
                  </a:cubicBezTo>
                  <a:cubicBezTo>
                    <a:pt x="13099" y="12170"/>
                    <a:pt x="16856" y="13250"/>
                    <a:pt x="18852" y="14428"/>
                  </a:cubicBezTo>
                  <a:cubicBezTo>
                    <a:pt x="20847" y="15606"/>
                    <a:pt x="21082" y="16883"/>
                    <a:pt x="19321" y="18061"/>
                  </a:cubicBezTo>
                  <a:cubicBezTo>
                    <a:pt x="17560" y="19239"/>
                    <a:pt x="13804" y="20319"/>
                    <a:pt x="11221" y="20859"/>
                  </a:cubicBezTo>
                  <a:cubicBezTo>
                    <a:pt x="8639" y="21399"/>
                    <a:pt x="7230" y="21399"/>
                    <a:pt x="5821" y="21350"/>
                  </a:cubicBezTo>
                  <a:cubicBezTo>
                    <a:pt x="4412" y="21301"/>
                    <a:pt x="3004" y="21203"/>
                    <a:pt x="2769" y="20564"/>
                  </a:cubicBezTo>
                  <a:cubicBezTo>
                    <a:pt x="2534" y="19926"/>
                    <a:pt x="3473" y="18748"/>
                    <a:pt x="4412" y="17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4975528" y="493947"/>
              <a:ext cx="192667" cy="17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0851" fill="norm" stroke="1" extrusionOk="0">
                  <a:moveTo>
                    <a:pt x="7206" y="11486"/>
                  </a:moveTo>
                  <a:cubicBezTo>
                    <a:pt x="9528" y="9031"/>
                    <a:pt x="11851" y="6577"/>
                    <a:pt x="13012" y="4613"/>
                  </a:cubicBezTo>
                  <a:cubicBezTo>
                    <a:pt x="14173" y="2649"/>
                    <a:pt x="14173" y="1177"/>
                    <a:pt x="13360" y="440"/>
                  </a:cubicBezTo>
                  <a:cubicBezTo>
                    <a:pt x="12547" y="-296"/>
                    <a:pt x="10922" y="-296"/>
                    <a:pt x="8483" y="1913"/>
                  </a:cubicBezTo>
                  <a:cubicBezTo>
                    <a:pt x="6044" y="4122"/>
                    <a:pt x="2793" y="8540"/>
                    <a:pt x="1167" y="11731"/>
                  </a:cubicBezTo>
                  <a:cubicBezTo>
                    <a:pt x="-459" y="14922"/>
                    <a:pt x="-459" y="16886"/>
                    <a:pt x="1631" y="18481"/>
                  </a:cubicBezTo>
                  <a:cubicBezTo>
                    <a:pt x="3722" y="20077"/>
                    <a:pt x="7902" y="21304"/>
                    <a:pt x="11502" y="20690"/>
                  </a:cubicBezTo>
                  <a:cubicBezTo>
                    <a:pt x="15102" y="20077"/>
                    <a:pt x="18122" y="17622"/>
                    <a:pt x="21141" y="15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5192662" y="485045"/>
              <a:ext cx="70783" cy="2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282" fill="norm" stroke="1" extrusionOk="0">
                  <a:moveTo>
                    <a:pt x="7677" y="0"/>
                  </a:moveTo>
                  <a:cubicBezTo>
                    <a:pt x="8911" y="5774"/>
                    <a:pt x="10146" y="11549"/>
                    <a:pt x="10454" y="15077"/>
                  </a:cubicBezTo>
                  <a:cubicBezTo>
                    <a:pt x="10763" y="18606"/>
                    <a:pt x="10146" y="19889"/>
                    <a:pt x="8294" y="20638"/>
                  </a:cubicBezTo>
                  <a:cubicBezTo>
                    <a:pt x="6443" y="21386"/>
                    <a:pt x="3357" y="21600"/>
                    <a:pt x="1506" y="20638"/>
                  </a:cubicBezTo>
                  <a:cubicBezTo>
                    <a:pt x="-346" y="19675"/>
                    <a:pt x="-963" y="17537"/>
                    <a:pt x="2431" y="14008"/>
                  </a:cubicBezTo>
                  <a:cubicBezTo>
                    <a:pt x="5826" y="10479"/>
                    <a:pt x="13231" y="5560"/>
                    <a:pt x="20637" y="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5302014" y="494664"/>
              <a:ext cx="121922" cy="23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222" fill="norm" stroke="1" extrusionOk="0">
                  <a:moveTo>
                    <a:pt x="3214" y="2527"/>
                  </a:moveTo>
                  <a:cubicBezTo>
                    <a:pt x="2482" y="7974"/>
                    <a:pt x="1750" y="13421"/>
                    <a:pt x="1200" y="16708"/>
                  </a:cubicBezTo>
                  <a:cubicBezTo>
                    <a:pt x="651" y="19995"/>
                    <a:pt x="285" y="21122"/>
                    <a:pt x="102" y="21216"/>
                  </a:cubicBezTo>
                  <a:cubicBezTo>
                    <a:pt x="-81" y="21310"/>
                    <a:pt x="-81" y="20371"/>
                    <a:pt x="651" y="17460"/>
                  </a:cubicBezTo>
                  <a:cubicBezTo>
                    <a:pt x="1383" y="14548"/>
                    <a:pt x="2848" y="9665"/>
                    <a:pt x="4495" y="6378"/>
                  </a:cubicBezTo>
                  <a:cubicBezTo>
                    <a:pt x="6143" y="3091"/>
                    <a:pt x="7973" y="1400"/>
                    <a:pt x="9804" y="555"/>
                  </a:cubicBezTo>
                  <a:cubicBezTo>
                    <a:pt x="11634" y="-290"/>
                    <a:pt x="13465" y="-290"/>
                    <a:pt x="15661" y="1400"/>
                  </a:cubicBezTo>
                  <a:cubicBezTo>
                    <a:pt x="17858" y="3091"/>
                    <a:pt x="20421" y="6472"/>
                    <a:pt x="20970" y="9383"/>
                  </a:cubicBezTo>
                  <a:cubicBezTo>
                    <a:pt x="21519" y="12294"/>
                    <a:pt x="20055" y="14736"/>
                    <a:pt x="18590" y="17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5576481" y="268175"/>
              <a:ext cx="182264" cy="52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67" fill="norm" stroke="1" extrusionOk="0">
                  <a:moveTo>
                    <a:pt x="21379" y="1588"/>
                  </a:moveTo>
                  <a:cubicBezTo>
                    <a:pt x="20138" y="986"/>
                    <a:pt x="18896" y="383"/>
                    <a:pt x="17655" y="125"/>
                  </a:cubicBezTo>
                  <a:cubicBezTo>
                    <a:pt x="16413" y="-133"/>
                    <a:pt x="15172" y="-47"/>
                    <a:pt x="12938" y="900"/>
                  </a:cubicBezTo>
                  <a:cubicBezTo>
                    <a:pt x="10703" y="1846"/>
                    <a:pt x="7476" y="3653"/>
                    <a:pt x="4869" y="5934"/>
                  </a:cubicBezTo>
                  <a:cubicBezTo>
                    <a:pt x="2262" y="8214"/>
                    <a:pt x="276" y="10968"/>
                    <a:pt x="27" y="13421"/>
                  </a:cubicBezTo>
                  <a:cubicBezTo>
                    <a:pt x="-221" y="15873"/>
                    <a:pt x="1269" y="18025"/>
                    <a:pt x="3627" y="19316"/>
                  </a:cubicBezTo>
                  <a:cubicBezTo>
                    <a:pt x="5986" y="20606"/>
                    <a:pt x="9213" y="21037"/>
                    <a:pt x="12441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5736244" y="411188"/>
              <a:ext cx="151121" cy="486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12" fill="norm" stroke="1" extrusionOk="0">
                  <a:moveTo>
                    <a:pt x="7584" y="8556"/>
                  </a:moveTo>
                  <a:cubicBezTo>
                    <a:pt x="5809" y="9859"/>
                    <a:pt x="4033" y="11163"/>
                    <a:pt x="2850" y="12978"/>
                  </a:cubicBezTo>
                  <a:cubicBezTo>
                    <a:pt x="1666" y="14794"/>
                    <a:pt x="1075" y="17121"/>
                    <a:pt x="631" y="18750"/>
                  </a:cubicBezTo>
                  <a:cubicBezTo>
                    <a:pt x="187" y="20380"/>
                    <a:pt x="-109" y="21311"/>
                    <a:pt x="39" y="21404"/>
                  </a:cubicBezTo>
                  <a:cubicBezTo>
                    <a:pt x="187" y="21497"/>
                    <a:pt x="779" y="20752"/>
                    <a:pt x="1666" y="18844"/>
                  </a:cubicBezTo>
                  <a:cubicBezTo>
                    <a:pt x="2554" y="16935"/>
                    <a:pt x="3738" y="13863"/>
                    <a:pt x="5365" y="10837"/>
                  </a:cubicBezTo>
                  <a:cubicBezTo>
                    <a:pt x="6992" y="7811"/>
                    <a:pt x="9064" y="4831"/>
                    <a:pt x="10395" y="3109"/>
                  </a:cubicBezTo>
                  <a:cubicBezTo>
                    <a:pt x="11727" y="1387"/>
                    <a:pt x="12318" y="921"/>
                    <a:pt x="13354" y="549"/>
                  </a:cubicBezTo>
                  <a:cubicBezTo>
                    <a:pt x="14390" y="176"/>
                    <a:pt x="15869" y="-103"/>
                    <a:pt x="17201" y="37"/>
                  </a:cubicBezTo>
                  <a:cubicBezTo>
                    <a:pt x="18532" y="176"/>
                    <a:pt x="19716" y="735"/>
                    <a:pt x="20455" y="2131"/>
                  </a:cubicBezTo>
                  <a:cubicBezTo>
                    <a:pt x="21195" y="3528"/>
                    <a:pt x="21491" y="5763"/>
                    <a:pt x="20455" y="7531"/>
                  </a:cubicBezTo>
                  <a:cubicBezTo>
                    <a:pt x="19420" y="9300"/>
                    <a:pt x="17053" y="10604"/>
                    <a:pt x="14981" y="11302"/>
                  </a:cubicBezTo>
                  <a:cubicBezTo>
                    <a:pt x="12910" y="12000"/>
                    <a:pt x="11135" y="12094"/>
                    <a:pt x="9655" y="11488"/>
                  </a:cubicBezTo>
                  <a:cubicBezTo>
                    <a:pt x="8176" y="10883"/>
                    <a:pt x="6992" y="9580"/>
                    <a:pt x="5809" y="8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5904794" y="319945"/>
              <a:ext cx="11653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600" fill="norm" stroke="1" extrusionOk="0">
                  <a:moveTo>
                    <a:pt x="6821" y="0"/>
                  </a:moveTo>
                  <a:cubicBezTo>
                    <a:pt x="11747" y="1636"/>
                    <a:pt x="16674" y="3273"/>
                    <a:pt x="19137" y="5836"/>
                  </a:cubicBezTo>
                  <a:cubicBezTo>
                    <a:pt x="21600" y="8400"/>
                    <a:pt x="21600" y="11891"/>
                    <a:pt x="18000" y="14673"/>
                  </a:cubicBezTo>
                  <a:cubicBezTo>
                    <a:pt x="14400" y="17455"/>
                    <a:pt x="7200" y="195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6025444" y="650145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63270" y="2077166"/>
              <a:ext cx="151925" cy="517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55" fill="norm" stroke="1" extrusionOk="0">
                  <a:moveTo>
                    <a:pt x="21238" y="3496"/>
                  </a:moveTo>
                  <a:cubicBezTo>
                    <a:pt x="21238" y="2618"/>
                    <a:pt x="21238" y="1740"/>
                    <a:pt x="20646" y="1169"/>
                  </a:cubicBezTo>
                  <a:cubicBezTo>
                    <a:pt x="20054" y="598"/>
                    <a:pt x="18871" y="335"/>
                    <a:pt x="16504" y="159"/>
                  </a:cubicBezTo>
                  <a:cubicBezTo>
                    <a:pt x="14137" y="-16"/>
                    <a:pt x="10586" y="-104"/>
                    <a:pt x="7775" y="203"/>
                  </a:cubicBezTo>
                  <a:cubicBezTo>
                    <a:pt x="4964" y="511"/>
                    <a:pt x="2893" y="1213"/>
                    <a:pt x="1561" y="2881"/>
                  </a:cubicBezTo>
                  <a:cubicBezTo>
                    <a:pt x="230" y="4550"/>
                    <a:pt x="-362" y="7184"/>
                    <a:pt x="230" y="9994"/>
                  </a:cubicBezTo>
                  <a:cubicBezTo>
                    <a:pt x="822" y="12803"/>
                    <a:pt x="2597" y="15789"/>
                    <a:pt x="3485" y="17589"/>
                  </a:cubicBezTo>
                  <a:cubicBezTo>
                    <a:pt x="4372" y="19389"/>
                    <a:pt x="4372" y="20003"/>
                    <a:pt x="4372" y="20530"/>
                  </a:cubicBezTo>
                  <a:cubicBezTo>
                    <a:pt x="4372" y="21057"/>
                    <a:pt x="4372" y="21496"/>
                    <a:pt x="3780" y="21452"/>
                  </a:cubicBezTo>
                  <a:cubicBezTo>
                    <a:pt x="3189" y="21408"/>
                    <a:pt x="2005" y="20881"/>
                    <a:pt x="822" y="20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0" y="2345595"/>
              <a:ext cx="24059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501" y="21600"/>
                  </a:moveTo>
                  <a:cubicBezTo>
                    <a:pt x="126" y="18327"/>
                    <a:pt x="-250" y="15055"/>
                    <a:pt x="220" y="13418"/>
                  </a:cubicBezTo>
                  <a:cubicBezTo>
                    <a:pt x="689" y="11782"/>
                    <a:pt x="2004" y="11782"/>
                    <a:pt x="5197" y="10473"/>
                  </a:cubicBezTo>
                  <a:cubicBezTo>
                    <a:pt x="8390" y="9164"/>
                    <a:pt x="13461" y="6545"/>
                    <a:pt x="16467" y="4582"/>
                  </a:cubicBezTo>
                  <a:cubicBezTo>
                    <a:pt x="19472" y="2618"/>
                    <a:pt x="20411" y="1309"/>
                    <a:pt x="213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347458" y="2128240"/>
              <a:ext cx="140787" cy="473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61" fill="norm" stroke="1" extrusionOk="0">
                  <a:moveTo>
                    <a:pt x="21128" y="2647"/>
                  </a:moveTo>
                  <a:cubicBezTo>
                    <a:pt x="21128" y="1787"/>
                    <a:pt x="21128" y="926"/>
                    <a:pt x="20175" y="448"/>
                  </a:cubicBezTo>
                  <a:cubicBezTo>
                    <a:pt x="19222" y="-29"/>
                    <a:pt x="17316" y="-125"/>
                    <a:pt x="14934" y="162"/>
                  </a:cubicBezTo>
                  <a:cubicBezTo>
                    <a:pt x="12552" y="448"/>
                    <a:pt x="9693" y="1117"/>
                    <a:pt x="6993" y="2790"/>
                  </a:cubicBezTo>
                  <a:cubicBezTo>
                    <a:pt x="4293" y="4463"/>
                    <a:pt x="1752" y="7139"/>
                    <a:pt x="640" y="9910"/>
                  </a:cubicBezTo>
                  <a:cubicBezTo>
                    <a:pt x="-472" y="12682"/>
                    <a:pt x="-154" y="15549"/>
                    <a:pt x="1752" y="17509"/>
                  </a:cubicBezTo>
                  <a:cubicBezTo>
                    <a:pt x="3657" y="19468"/>
                    <a:pt x="7152" y="20519"/>
                    <a:pt x="10646" y="20997"/>
                  </a:cubicBezTo>
                  <a:cubicBezTo>
                    <a:pt x="14140" y="21475"/>
                    <a:pt x="17634" y="21379"/>
                    <a:pt x="21128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620371" y="2269395"/>
              <a:ext cx="32974" cy="30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63" fill="norm" stroke="1" extrusionOk="0">
                  <a:moveTo>
                    <a:pt x="4830" y="0"/>
                  </a:moveTo>
                  <a:cubicBezTo>
                    <a:pt x="2130" y="2115"/>
                    <a:pt x="-570" y="4229"/>
                    <a:pt x="105" y="7099"/>
                  </a:cubicBezTo>
                  <a:cubicBezTo>
                    <a:pt x="780" y="9969"/>
                    <a:pt x="4830" y="13594"/>
                    <a:pt x="7530" y="15785"/>
                  </a:cubicBezTo>
                  <a:cubicBezTo>
                    <a:pt x="10230" y="17975"/>
                    <a:pt x="11580" y="18730"/>
                    <a:pt x="12255" y="19636"/>
                  </a:cubicBezTo>
                  <a:cubicBezTo>
                    <a:pt x="12930" y="20543"/>
                    <a:pt x="12930" y="21600"/>
                    <a:pt x="14280" y="21449"/>
                  </a:cubicBezTo>
                  <a:cubicBezTo>
                    <a:pt x="15630" y="21298"/>
                    <a:pt x="18330" y="19938"/>
                    <a:pt x="21030" y="18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97783" y="2188519"/>
              <a:ext cx="215801" cy="389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92" fill="norm" stroke="1" extrusionOk="0">
                  <a:moveTo>
                    <a:pt x="2336" y="4437"/>
                  </a:moveTo>
                  <a:cubicBezTo>
                    <a:pt x="1506" y="3624"/>
                    <a:pt x="675" y="2811"/>
                    <a:pt x="259" y="2115"/>
                  </a:cubicBezTo>
                  <a:cubicBezTo>
                    <a:pt x="-156" y="1418"/>
                    <a:pt x="-156" y="837"/>
                    <a:pt x="882" y="431"/>
                  </a:cubicBezTo>
                  <a:cubicBezTo>
                    <a:pt x="1921" y="24"/>
                    <a:pt x="3998" y="-208"/>
                    <a:pt x="6802" y="257"/>
                  </a:cubicBezTo>
                  <a:cubicBezTo>
                    <a:pt x="9606" y="721"/>
                    <a:pt x="13136" y="1882"/>
                    <a:pt x="15940" y="3740"/>
                  </a:cubicBezTo>
                  <a:cubicBezTo>
                    <a:pt x="18744" y="5598"/>
                    <a:pt x="20821" y="8153"/>
                    <a:pt x="21132" y="10592"/>
                  </a:cubicBezTo>
                  <a:cubicBezTo>
                    <a:pt x="21444" y="13031"/>
                    <a:pt x="19990" y="15353"/>
                    <a:pt x="18225" y="16979"/>
                  </a:cubicBezTo>
                  <a:cubicBezTo>
                    <a:pt x="16459" y="18605"/>
                    <a:pt x="14382" y="19534"/>
                    <a:pt x="12513" y="20231"/>
                  </a:cubicBezTo>
                  <a:cubicBezTo>
                    <a:pt x="10644" y="20927"/>
                    <a:pt x="8982" y="21392"/>
                    <a:pt x="7840" y="21392"/>
                  </a:cubicBezTo>
                  <a:cubicBezTo>
                    <a:pt x="6698" y="21392"/>
                    <a:pt x="6075" y="20927"/>
                    <a:pt x="5452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920044" y="2497995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951794" y="2167795"/>
              <a:ext cx="16257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0" y="0"/>
                  </a:moveTo>
                  <a:cubicBezTo>
                    <a:pt x="1367" y="0"/>
                    <a:pt x="2734" y="0"/>
                    <a:pt x="4648" y="470"/>
                  </a:cubicBezTo>
                  <a:cubicBezTo>
                    <a:pt x="6562" y="939"/>
                    <a:pt x="9023" y="1878"/>
                    <a:pt x="11757" y="3913"/>
                  </a:cubicBezTo>
                  <a:cubicBezTo>
                    <a:pt x="14491" y="5948"/>
                    <a:pt x="17499" y="9078"/>
                    <a:pt x="19276" y="11739"/>
                  </a:cubicBezTo>
                  <a:cubicBezTo>
                    <a:pt x="21053" y="14400"/>
                    <a:pt x="21600" y="16591"/>
                    <a:pt x="20233" y="18157"/>
                  </a:cubicBezTo>
                  <a:cubicBezTo>
                    <a:pt x="18866" y="19722"/>
                    <a:pt x="15585" y="20661"/>
                    <a:pt x="123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497894" y="2453545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4400"/>
                    <a:pt x="6545" y="7200"/>
                    <a:pt x="10145" y="3600"/>
                  </a:cubicBezTo>
                  <a:cubicBezTo>
                    <a:pt x="13745" y="0"/>
                    <a:pt x="176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561394" y="2523395"/>
              <a:ext cx="139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8000"/>
                    <a:pt x="1309" y="14400"/>
                    <a:pt x="4909" y="10800"/>
                  </a:cubicBezTo>
                  <a:cubicBezTo>
                    <a:pt x="8509" y="7200"/>
                    <a:pt x="1505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2038455" y="2102382"/>
              <a:ext cx="138890" cy="50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14" fill="norm" stroke="1" extrusionOk="0">
                  <a:moveTo>
                    <a:pt x="21154" y="4881"/>
                  </a:moveTo>
                  <a:cubicBezTo>
                    <a:pt x="19220" y="3370"/>
                    <a:pt x="17285" y="1858"/>
                    <a:pt x="14706" y="970"/>
                  </a:cubicBezTo>
                  <a:cubicBezTo>
                    <a:pt x="12127" y="81"/>
                    <a:pt x="8903" y="-186"/>
                    <a:pt x="6485" y="125"/>
                  </a:cubicBezTo>
                  <a:cubicBezTo>
                    <a:pt x="4067" y="436"/>
                    <a:pt x="2455" y="1325"/>
                    <a:pt x="1327" y="3058"/>
                  </a:cubicBezTo>
                  <a:cubicBezTo>
                    <a:pt x="199" y="4792"/>
                    <a:pt x="-446" y="7370"/>
                    <a:pt x="360" y="10081"/>
                  </a:cubicBezTo>
                  <a:cubicBezTo>
                    <a:pt x="1166" y="12792"/>
                    <a:pt x="3423" y="15636"/>
                    <a:pt x="5035" y="17547"/>
                  </a:cubicBezTo>
                  <a:cubicBezTo>
                    <a:pt x="6647" y="19458"/>
                    <a:pt x="7614" y="20436"/>
                    <a:pt x="8581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2001596" y="2409095"/>
              <a:ext cx="13129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3782" y="21600"/>
                  </a:moveTo>
                  <a:cubicBezTo>
                    <a:pt x="2411" y="19906"/>
                    <a:pt x="1039" y="18212"/>
                    <a:pt x="354" y="16306"/>
                  </a:cubicBezTo>
                  <a:cubicBezTo>
                    <a:pt x="-332" y="14400"/>
                    <a:pt x="-332" y="12282"/>
                    <a:pt x="3268" y="9529"/>
                  </a:cubicBezTo>
                  <a:cubicBezTo>
                    <a:pt x="6868" y="6776"/>
                    <a:pt x="14068" y="3388"/>
                    <a:pt x="212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2348032" y="2182511"/>
              <a:ext cx="121413" cy="429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499" fill="norm" stroke="1" extrusionOk="0">
                  <a:moveTo>
                    <a:pt x="19570" y="1805"/>
                  </a:moveTo>
                  <a:cubicBezTo>
                    <a:pt x="17770" y="1170"/>
                    <a:pt x="15970" y="534"/>
                    <a:pt x="13990" y="217"/>
                  </a:cubicBezTo>
                  <a:cubicBezTo>
                    <a:pt x="12010" y="-101"/>
                    <a:pt x="9850" y="-101"/>
                    <a:pt x="7690" y="428"/>
                  </a:cubicBezTo>
                  <a:cubicBezTo>
                    <a:pt x="5530" y="958"/>
                    <a:pt x="3370" y="2017"/>
                    <a:pt x="1750" y="4240"/>
                  </a:cubicBezTo>
                  <a:cubicBezTo>
                    <a:pt x="130" y="6464"/>
                    <a:pt x="-950" y="9852"/>
                    <a:pt x="1210" y="12817"/>
                  </a:cubicBezTo>
                  <a:cubicBezTo>
                    <a:pt x="3370" y="15781"/>
                    <a:pt x="8770" y="18323"/>
                    <a:pt x="12550" y="19699"/>
                  </a:cubicBezTo>
                  <a:cubicBezTo>
                    <a:pt x="16330" y="21075"/>
                    <a:pt x="18490" y="21287"/>
                    <a:pt x="2065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2549877" y="2155028"/>
              <a:ext cx="135468" cy="41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21600" y="2306"/>
                  </a:moveTo>
                  <a:cubicBezTo>
                    <a:pt x="18900" y="1538"/>
                    <a:pt x="16200" y="771"/>
                    <a:pt x="13838" y="332"/>
                  </a:cubicBezTo>
                  <a:cubicBezTo>
                    <a:pt x="11475" y="-106"/>
                    <a:pt x="9450" y="-216"/>
                    <a:pt x="7594" y="661"/>
                  </a:cubicBezTo>
                  <a:cubicBezTo>
                    <a:pt x="5737" y="1538"/>
                    <a:pt x="4050" y="3402"/>
                    <a:pt x="4556" y="5047"/>
                  </a:cubicBezTo>
                  <a:cubicBezTo>
                    <a:pt x="5062" y="6692"/>
                    <a:pt x="7762" y="8117"/>
                    <a:pt x="9956" y="9159"/>
                  </a:cubicBezTo>
                  <a:cubicBezTo>
                    <a:pt x="12150" y="10200"/>
                    <a:pt x="13838" y="10858"/>
                    <a:pt x="14681" y="11461"/>
                  </a:cubicBezTo>
                  <a:cubicBezTo>
                    <a:pt x="15525" y="12064"/>
                    <a:pt x="15525" y="12612"/>
                    <a:pt x="14681" y="13051"/>
                  </a:cubicBezTo>
                  <a:cubicBezTo>
                    <a:pt x="13838" y="13490"/>
                    <a:pt x="12150" y="13819"/>
                    <a:pt x="10125" y="14093"/>
                  </a:cubicBezTo>
                  <a:cubicBezTo>
                    <a:pt x="8100" y="14367"/>
                    <a:pt x="5737" y="14586"/>
                    <a:pt x="3712" y="14586"/>
                  </a:cubicBezTo>
                  <a:cubicBezTo>
                    <a:pt x="1687" y="14586"/>
                    <a:pt x="0" y="14367"/>
                    <a:pt x="0" y="14202"/>
                  </a:cubicBezTo>
                  <a:cubicBezTo>
                    <a:pt x="0" y="14038"/>
                    <a:pt x="1687" y="13928"/>
                    <a:pt x="3375" y="13983"/>
                  </a:cubicBezTo>
                  <a:cubicBezTo>
                    <a:pt x="5062" y="14038"/>
                    <a:pt x="6750" y="14257"/>
                    <a:pt x="7931" y="15244"/>
                  </a:cubicBezTo>
                  <a:cubicBezTo>
                    <a:pt x="9112" y="16231"/>
                    <a:pt x="9788" y="17985"/>
                    <a:pt x="10462" y="19136"/>
                  </a:cubicBezTo>
                  <a:cubicBezTo>
                    <a:pt x="11137" y="20288"/>
                    <a:pt x="11812" y="20836"/>
                    <a:pt x="12994" y="21110"/>
                  </a:cubicBezTo>
                  <a:cubicBezTo>
                    <a:pt x="14175" y="21384"/>
                    <a:pt x="15862" y="21384"/>
                    <a:pt x="1755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768688" y="2218330"/>
              <a:ext cx="43657" cy="333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17" fill="norm" stroke="1" extrusionOk="0">
                  <a:moveTo>
                    <a:pt x="21214" y="3685"/>
                  </a:moveTo>
                  <a:cubicBezTo>
                    <a:pt x="18128" y="5723"/>
                    <a:pt x="15043" y="7760"/>
                    <a:pt x="12985" y="10409"/>
                  </a:cubicBezTo>
                  <a:cubicBezTo>
                    <a:pt x="10928" y="13058"/>
                    <a:pt x="9900" y="16319"/>
                    <a:pt x="9900" y="18424"/>
                  </a:cubicBezTo>
                  <a:cubicBezTo>
                    <a:pt x="9900" y="20530"/>
                    <a:pt x="10928" y="21481"/>
                    <a:pt x="11443" y="21413"/>
                  </a:cubicBezTo>
                  <a:cubicBezTo>
                    <a:pt x="11957" y="21345"/>
                    <a:pt x="11957" y="20258"/>
                    <a:pt x="10928" y="17813"/>
                  </a:cubicBezTo>
                  <a:cubicBezTo>
                    <a:pt x="9900" y="15368"/>
                    <a:pt x="7843" y="11564"/>
                    <a:pt x="5785" y="8575"/>
                  </a:cubicBezTo>
                  <a:cubicBezTo>
                    <a:pt x="3728" y="5587"/>
                    <a:pt x="1671" y="3413"/>
                    <a:pt x="643" y="1987"/>
                  </a:cubicBezTo>
                  <a:cubicBezTo>
                    <a:pt x="-386" y="560"/>
                    <a:pt x="-386" y="-119"/>
                    <a:pt x="2185" y="17"/>
                  </a:cubicBezTo>
                  <a:cubicBezTo>
                    <a:pt x="4757" y="153"/>
                    <a:pt x="9900" y="1104"/>
                    <a:pt x="15043" y="2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2727404" y="2183580"/>
              <a:ext cx="160671" cy="359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83" fill="norm" stroke="1" extrusionOk="0">
                  <a:moveTo>
                    <a:pt x="2842" y="953"/>
                  </a:moveTo>
                  <a:cubicBezTo>
                    <a:pt x="1720" y="447"/>
                    <a:pt x="598" y="-58"/>
                    <a:pt x="177" y="5"/>
                  </a:cubicBezTo>
                  <a:cubicBezTo>
                    <a:pt x="-244" y="68"/>
                    <a:pt x="37" y="700"/>
                    <a:pt x="1579" y="2721"/>
                  </a:cubicBezTo>
                  <a:cubicBezTo>
                    <a:pt x="3122" y="4742"/>
                    <a:pt x="5927" y="8153"/>
                    <a:pt x="8873" y="11310"/>
                  </a:cubicBezTo>
                  <a:cubicBezTo>
                    <a:pt x="11818" y="14468"/>
                    <a:pt x="14904" y="17374"/>
                    <a:pt x="17008" y="19142"/>
                  </a:cubicBezTo>
                  <a:cubicBezTo>
                    <a:pt x="19112" y="20910"/>
                    <a:pt x="20234" y="21542"/>
                    <a:pt x="20795" y="21479"/>
                  </a:cubicBezTo>
                  <a:cubicBezTo>
                    <a:pt x="21356" y="21416"/>
                    <a:pt x="21356" y="20658"/>
                    <a:pt x="21216" y="20089"/>
                  </a:cubicBezTo>
                  <a:cubicBezTo>
                    <a:pt x="21075" y="19521"/>
                    <a:pt x="20795" y="19142"/>
                    <a:pt x="20514" y="18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765631" y="2222828"/>
              <a:ext cx="116564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21241" y="1403"/>
                  </a:moveTo>
                  <a:cubicBezTo>
                    <a:pt x="21241" y="701"/>
                    <a:pt x="21241" y="0"/>
                    <a:pt x="20662" y="0"/>
                  </a:cubicBezTo>
                  <a:cubicBezTo>
                    <a:pt x="20084" y="0"/>
                    <a:pt x="18927" y="701"/>
                    <a:pt x="16420" y="3156"/>
                  </a:cubicBezTo>
                  <a:cubicBezTo>
                    <a:pt x="13912" y="5610"/>
                    <a:pt x="10055" y="9818"/>
                    <a:pt x="6970" y="12553"/>
                  </a:cubicBezTo>
                  <a:cubicBezTo>
                    <a:pt x="3884" y="15288"/>
                    <a:pt x="1570" y="16551"/>
                    <a:pt x="605" y="17813"/>
                  </a:cubicBezTo>
                  <a:cubicBezTo>
                    <a:pt x="-359" y="19075"/>
                    <a:pt x="27" y="20338"/>
                    <a:pt x="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964181" y="2478945"/>
              <a:ext cx="1961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600"/>
                    <a:pt x="2735" y="7200"/>
                    <a:pt x="575" y="10800"/>
                  </a:cubicBezTo>
                  <a:cubicBezTo>
                    <a:pt x="-1585" y="14400"/>
                    <a:pt x="2735" y="180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129844" y="2517045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409244" y="2517045"/>
              <a:ext cx="44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663244" y="2263045"/>
              <a:ext cx="22012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0" y="0"/>
                  </a:moveTo>
                  <a:cubicBezTo>
                    <a:pt x="1029" y="0"/>
                    <a:pt x="2057" y="0"/>
                    <a:pt x="4114" y="1409"/>
                  </a:cubicBezTo>
                  <a:cubicBezTo>
                    <a:pt x="6171" y="2817"/>
                    <a:pt x="9257" y="5635"/>
                    <a:pt x="12343" y="8843"/>
                  </a:cubicBezTo>
                  <a:cubicBezTo>
                    <a:pt x="15429" y="12052"/>
                    <a:pt x="18514" y="15652"/>
                    <a:pt x="20057" y="17843"/>
                  </a:cubicBezTo>
                  <a:cubicBezTo>
                    <a:pt x="21600" y="20035"/>
                    <a:pt x="21600" y="20817"/>
                    <a:pt x="21086" y="21209"/>
                  </a:cubicBezTo>
                  <a:cubicBezTo>
                    <a:pt x="20571" y="21600"/>
                    <a:pt x="19543" y="21600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755465" y="2214681"/>
              <a:ext cx="155430" cy="41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73" fill="norm" stroke="1" extrusionOk="0">
                  <a:moveTo>
                    <a:pt x="21148" y="1535"/>
                  </a:moveTo>
                  <a:cubicBezTo>
                    <a:pt x="20860" y="870"/>
                    <a:pt x="20572" y="205"/>
                    <a:pt x="19852" y="39"/>
                  </a:cubicBezTo>
                  <a:cubicBezTo>
                    <a:pt x="19132" y="-127"/>
                    <a:pt x="17980" y="205"/>
                    <a:pt x="15532" y="1756"/>
                  </a:cubicBezTo>
                  <a:cubicBezTo>
                    <a:pt x="13084" y="3307"/>
                    <a:pt x="9340" y="6076"/>
                    <a:pt x="6316" y="8901"/>
                  </a:cubicBezTo>
                  <a:cubicBezTo>
                    <a:pt x="3292" y="11725"/>
                    <a:pt x="988" y="14605"/>
                    <a:pt x="268" y="16710"/>
                  </a:cubicBezTo>
                  <a:cubicBezTo>
                    <a:pt x="-452" y="18815"/>
                    <a:pt x="412" y="20144"/>
                    <a:pt x="1276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3949464" y="2466245"/>
              <a:ext cx="7573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3467" y="5400"/>
                  </a:moveTo>
                  <a:cubicBezTo>
                    <a:pt x="2867" y="7200"/>
                    <a:pt x="2267" y="9000"/>
                    <a:pt x="1667" y="10800"/>
                  </a:cubicBezTo>
                  <a:cubicBezTo>
                    <a:pt x="1067" y="12600"/>
                    <a:pt x="467" y="14400"/>
                    <a:pt x="167" y="14400"/>
                  </a:cubicBezTo>
                  <a:cubicBezTo>
                    <a:pt x="-133" y="14400"/>
                    <a:pt x="-133" y="12600"/>
                    <a:pt x="1067" y="10260"/>
                  </a:cubicBezTo>
                  <a:cubicBezTo>
                    <a:pt x="2267" y="7920"/>
                    <a:pt x="4667" y="5040"/>
                    <a:pt x="7067" y="3060"/>
                  </a:cubicBezTo>
                  <a:cubicBezTo>
                    <a:pt x="9467" y="1080"/>
                    <a:pt x="11867" y="0"/>
                    <a:pt x="14267" y="0"/>
                  </a:cubicBezTo>
                  <a:cubicBezTo>
                    <a:pt x="16667" y="0"/>
                    <a:pt x="19067" y="1080"/>
                    <a:pt x="20267" y="4860"/>
                  </a:cubicBezTo>
                  <a:cubicBezTo>
                    <a:pt x="21467" y="8640"/>
                    <a:pt x="21467" y="15120"/>
                    <a:pt x="214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101394" y="2172622"/>
              <a:ext cx="101601" cy="12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5477"/>
                  </a:moveTo>
                  <a:cubicBezTo>
                    <a:pt x="0" y="3735"/>
                    <a:pt x="0" y="1993"/>
                    <a:pt x="1125" y="948"/>
                  </a:cubicBezTo>
                  <a:cubicBezTo>
                    <a:pt x="2250" y="-98"/>
                    <a:pt x="4500" y="-446"/>
                    <a:pt x="7425" y="773"/>
                  </a:cubicBezTo>
                  <a:cubicBezTo>
                    <a:pt x="10350" y="1993"/>
                    <a:pt x="13950" y="4780"/>
                    <a:pt x="16425" y="8438"/>
                  </a:cubicBezTo>
                  <a:cubicBezTo>
                    <a:pt x="18900" y="12096"/>
                    <a:pt x="20250" y="16625"/>
                    <a:pt x="21600" y="2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145844" y="2351945"/>
              <a:ext cx="5195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2" h="21600" fill="norm" stroke="1" extrusionOk="0">
                  <a:moveTo>
                    <a:pt x="9969" y="0"/>
                  </a:moveTo>
                  <a:cubicBezTo>
                    <a:pt x="7477" y="847"/>
                    <a:pt x="4985" y="1694"/>
                    <a:pt x="6646" y="4235"/>
                  </a:cubicBezTo>
                  <a:cubicBezTo>
                    <a:pt x="8308" y="6776"/>
                    <a:pt x="14123" y="11012"/>
                    <a:pt x="17446" y="13871"/>
                  </a:cubicBezTo>
                  <a:cubicBezTo>
                    <a:pt x="20769" y="16729"/>
                    <a:pt x="21600" y="18212"/>
                    <a:pt x="18277" y="19271"/>
                  </a:cubicBezTo>
                  <a:cubicBezTo>
                    <a:pt x="14954" y="20329"/>
                    <a:pt x="7477" y="20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234744" y="2172417"/>
              <a:ext cx="141940" cy="47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87" fill="norm" stroke="1" extrusionOk="0">
                  <a:moveTo>
                    <a:pt x="1878" y="77"/>
                  </a:moveTo>
                  <a:cubicBezTo>
                    <a:pt x="3443" y="-18"/>
                    <a:pt x="5009" y="-113"/>
                    <a:pt x="6887" y="363"/>
                  </a:cubicBezTo>
                  <a:cubicBezTo>
                    <a:pt x="8765" y="839"/>
                    <a:pt x="10957" y="1885"/>
                    <a:pt x="13774" y="3788"/>
                  </a:cubicBezTo>
                  <a:cubicBezTo>
                    <a:pt x="16591" y="5691"/>
                    <a:pt x="20035" y="8451"/>
                    <a:pt x="20817" y="10972"/>
                  </a:cubicBezTo>
                  <a:cubicBezTo>
                    <a:pt x="21600" y="13494"/>
                    <a:pt x="19722" y="15778"/>
                    <a:pt x="15809" y="17491"/>
                  </a:cubicBezTo>
                  <a:cubicBezTo>
                    <a:pt x="11896" y="19203"/>
                    <a:pt x="5948" y="20345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742744" y="2372697"/>
              <a:ext cx="2794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582" y="3953"/>
                    <a:pt x="9164" y="-1447"/>
                    <a:pt x="12764" y="353"/>
                  </a:cubicBezTo>
                  <a:cubicBezTo>
                    <a:pt x="16364" y="2153"/>
                    <a:pt x="18982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780844" y="2504345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742744" y="2148745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4742744" y="207889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4825294" y="2148745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4825294" y="2091595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4853698" y="1885133"/>
              <a:ext cx="181147" cy="41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50" fill="norm" stroke="1" extrusionOk="0">
                  <a:moveTo>
                    <a:pt x="16034" y="13327"/>
                  </a:moveTo>
                  <a:cubicBezTo>
                    <a:pt x="13055" y="12998"/>
                    <a:pt x="10076" y="12669"/>
                    <a:pt x="7345" y="13053"/>
                  </a:cubicBezTo>
                  <a:cubicBezTo>
                    <a:pt x="4614" y="13436"/>
                    <a:pt x="2131" y="14533"/>
                    <a:pt x="889" y="15629"/>
                  </a:cubicBezTo>
                  <a:cubicBezTo>
                    <a:pt x="-352" y="16726"/>
                    <a:pt x="-352" y="17822"/>
                    <a:pt x="1262" y="18590"/>
                  </a:cubicBezTo>
                  <a:cubicBezTo>
                    <a:pt x="2876" y="19357"/>
                    <a:pt x="6103" y="19796"/>
                    <a:pt x="8710" y="19522"/>
                  </a:cubicBezTo>
                  <a:cubicBezTo>
                    <a:pt x="11317" y="19247"/>
                    <a:pt x="13303" y="18261"/>
                    <a:pt x="14545" y="15958"/>
                  </a:cubicBezTo>
                  <a:cubicBezTo>
                    <a:pt x="15786" y="13656"/>
                    <a:pt x="16282" y="10037"/>
                    <a:pt x="16282" y="7296"/>
                  </a:cubicBezTo>
                  <a:cubicBezTo>
                    <a:pt x="16282" y="4555"/>
                    <a:pt x="15786" y="2691"/>
                    <a:pt x="15165" y="1540"/>
                  </a:cubicBezTo>
                  <a:cubicBezTo>
                    <a:pt x="14545" y="389"/>
                    <a:pt x="13800" y="-50"/>
                    <a:pt x="12931" y="5"/>
                  </a:cubicBezTo>
                  <a:cubicBezTo>
                    <a:pt x="12062" y="60"/>
                    <a:pt x="11069" y="608"/>
                    <a:pt x="10448" y="2417"/>
                  </a:cubicBezTo>
                  <a:cubicBezTo>
                    <a:pt x="9827" y="4226"/>
                    <a:pt x="9579" y="7296"/>
                    <a:pt x="10945" y="10421"/>
                  </a:cubicBezTo>
                  <a:cubicBezTo>
                    <a:pt x="12310" y="13546"/>
                    <a:pt x="15289" y="16726"/>
                    <a:pt x="17276" y="18590"/>
                  </a:cubicBezTo>
                  <a:cubicBezTo>
                    <a:pt x="19262" y="20454"/>
                    <a:pt x="20255" y="21002"/>
                    <a:pt x="21248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497172" y="2250345"/>
              <a:ext cx="96473" cy="27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55" fill="norm" stroke="1" extrusionOk="0">
                  <a:moveTo>
                    <a:pt x="21401" y="0"/>
                  </a:moveTo>
                  <a:cubicBezTo>
                    <a:pt x="16236" y="5151"/>
                    <a:pt x="11071" y="10302"/>
                    <a:pt x="7784" y="13458"/>
                  </a:cubicBezTo>
                  <a:cubicBezTo>
                    <a:pt x="4497" y="16615"/>
                    <a:pt x="3088" y="17778"/>
                    <a:pt x="1914" y="18942"/>
                  </a:cubicBezTo>
                  <a:cubicBezTo>
                    <a:pt x="740" y="20105"/>
                    <a:pt x="-199" y="21268"/>
                    <a:pt x="36" y="21434"/>
                  </a:cubicBezTo>
                  <a:cubicBezTo>
                    <a:pt x="271" y="21600"/>
                    <a:pt x="1679" y="20769"/>
                    <a:pt x="3088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5650794" y="2186845"/>
              <a:ext cx="571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537"/>
                    <a:pt x="7200" y="7074"/>
                    <a:pt x="3600" y="10674"/>
                  </a:cubicBezTo>
                  <a:cubicBezTo>
                    <a:pt x="0" y="14274"/>
                    <a:pt x="0" y="179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5411611" y="2231295"/>
              <a:ext cx="43603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21600"/>
                  </a:moveTo>
                  <a:cubicBezTo>
                    <a:pt x="734" y="18831"/>
                    <a:pt x="0" y="16062"/>
                    <a:pt x="0" y="13846"/>
                  </a:cubicBezTo>
                  <a:cubicBezTo>
                    <a:pt x="0" y="11631"/>
                    <a:pt x="734" y="9969"/>
                    <a:pt x="2883" y="8031"/>
                  </a:cubicBezTo>
                  <a:cubicBezTo>
                    <a:pt x="5033" y="6092"/>
                    <a:pt x="8598" y="3877"/>
                    <a:pt x="11953" y="2492"/>
                  </a:cubicBezTo>
                  <a:cubicBezTo>
                    <a:pt x="15309" y="1108"/>
                    <a:pt x="18454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5542844" y="2669445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5555544" y="2561495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5644444" y="2656745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5631744" y="2682145"/>
              <a:ext cx="101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5815894" y="2631345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5546887" y="1980290"/>
              <a:ext cx="110258" cy="16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223" fill="norm" stroke="1" extrusionOk="0">
                  <a:moveTo>
                    <a:pt x="5335" y="11623"/>
                  </a:moveTo>
                  <a:cubicBezTo>
                    <a:pt x="4927" y="12956"/>
                    <a:pt x="4520" y="14290"/>
                    <a:pt x="3704" y="15623"/>
                  </a:cubicBezTo>
                  <a:cubicBezTo>
                    <a:pt x="2889" y="16956"/>
                    <a:pt x="1667" y="18290"/>
                    <a:pt x="852" y="18156"/>
                  </a:cubicBezTo>
                  <a:cubicBezTo>
                    <a:pt x="37" y="18023"/>
                    <a:pt x="-371" y="16423"/>
                    <a:pt x="444" y="13356"/>
                  </a:cubicBezTo>
                  <a:cubicBezTo>
                    <a:pt x="1259" y="10290"/>
                    <a:pt x="3297" y="5756"/>
                    <a:pt x="5742" y="3090"/>
                  </a:cubicBezTo>
                  <a:cubicBezTo>
                    <a:pt x="8187" y="423"/>
                    <a:pt x="11040" y="-377"/>
                    <a:pt x="13078" y="156"/>
                  </a:cubicBezTo>
                  <a:cubicBezTo>
                    <a:pt x="15116" y="690"/>
                    <a:pt x="16338" y="2556"/>
                    <a:pt x="17561" y="6290"/>
                  </a:cubicBezTo>
                  <a:cubicBezTo>
                    <a:pt x="18784" y="10023"/>
                    <a:pt x="20006" y="15623"/>
                    <a:pt x="21229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6088424" y="2148788"/>
              <a:ext cx="121171" cy="42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85" fill="norm" stroke="1" extrusionOk="0">
                  <a:moveTo>
                    <a:pt x="21319" y="5424"/>
                  </a:moveTo>
                  <a:cubicBezTo>
                    <a:pt x="19829" y="3828"/>
                    <a:pt x="18340" y="2232"/>
                    <a:pt x="16850" y="1221"/>
                  </a:cubicBezTo>
                  <a:cubicBezTo>
                    <a:pt x="15360" y="211"/>
                    <a:pt x="13871" y="-215"/>
                    <a:pt x="11264" y="104"/>
                  </a:cubicBezTo>
                  <a:cubicBezTo>
                    <a:pt x="8657" y="423"/>
                    <a:pt x="4933" y="1487"/>
                    <a:pt x="2698" y="3882"/>
                  </a:cubicBezTo>
                  <a:cubicBezTo>
                    <a:pt x="464" y="6276"/>
                    <a:pt x="-281" y="10000"/>
                    <a:pt x="91" y="13139"/>
                  </a:cubicBezTo>
                  <a:cubicBezTo>
                    <a:pt x="464" y="16278"/>
                    <a:pt x="1953" y="18831"/>
                    <a:pt x="3443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6028306" y="2364645"/>
              <a:ext cx="18763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115" y="21600"/>
                  </a:moveTo>
                  <a:cubicBezTo>
                    <a:pt x="395" y="17760"/>
                    <a:pt x="-325" y="13920"/>
                    <a:pt x="155" y="11040"/>
                  </a:cubicBezTo>
                  <a:cubicBezTo>
                    <a:pt x="635" y="8160"/>
                    <a:pt x="2315" y="6240"/>
                    <a:pt x="6035" y="4560"/>
                  </a:cubicBezTo>
                  <a:cubicBezTo>
                    <a:pt x="9755" y="2880"/>
                    <a:pt x="15515" y="1440"/>
                    <a:pt x="212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6299491" y="2213056"/>
              <a:ext cx="132354" cy="361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26" fill="norm" stroke="1" extrusionOk="0">
                  <a:moveTo>
                    <a:pt x="21439" y="2212"/>
                  </a:moveTo>
                  <a:cubicBezTo>
                    <a:pt x="20753" y="1584"/>
                    <a:pt x="20068" y="956"/>
                    <a:pt x="18868" y="517"/>
                  </a:cubicBezTo>
                  <a:cubicBezTo>
                    <a:pt x="17668" y="77"/>
                    <a:pt x="15953" y="-174"/>
                    <a:pt x="13382" y="140"/>
                  </a:cubicBezTo>
                  <a:cubicBezTo>
                    <a:pt x="10810" y="454"/>
                    <a:pt x="7382" y="1333"/>
                    <a:pt x="4639" y="3468"/>
                  </a:cubicBezTo>
                  <a:cubicBezTo>
                    <a:pt x="1896" y="5603"/>
                    <a:pt x="-161" y="8993"/>
                    <a:pt x="10" y="12070"/>
                  </a:cubicBezTo>
                  <a:cubicBezTo>
                    <a:pt x="182" y="15147"/>
                    <a:pt x="2582" y="17910"/>
                    <a:pt x="4982" y="19417"/>
                  </a:cubicBezTo>
                  <a:cubicBezTo>
                    <a:pt x="7382" y="20924"/>
                    <a:pt x="9782" y="21175"/>
                    <a:pt x="12182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482644" y="2320195"/>
              <a:ext cx="184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7" y="1932"/>
                    <a:pt x="993" y="3863"/>
                    <a:pt x="4593" y="7463"/>
                  </a:cubicBezTo>
                  <a:cubicBezTo>
                    <a:pt x="8193" y="11063"/>
                    <a:pt x="14897" y="163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6514394" y="2304230"/>
              <a:ext cx="152401" cy="32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1072"/>
                  </a:moveTo>
                  <a:cubicBezTo>
                    <a:pt x="20400" y="503"/>
                    <a:pt x="19200" y="-65"/>
                    <a:pt x="18000" y="6"/>
                  </a:cubicBezTo>
                  <a:cubicBezTo>
                    <a:pt x="16800" y="77"/>
                    <a:pt x="15600" y="788"/>
                    <a:pt x="13200" y="3274"/>
                  </a:cubicBezTo>
                  <a:cubicBezTo>
                    <a:pt x="10800" y="5761"/>
                    <a:pt x="7200" y="10024"/>
                    <a:pt x="4800" y="13364"/>
                  </a:cubicBezTo>
                  <a:cubicBezTo>
                    <a:pt x="2400" y="16703"/>
                    <a:pt x="1200" y="19119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6730294" y="2529745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6743991" y="2400580"/>
              <a:ext cx="62504" cy="3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358" fill="norm" stroke="1" extrusionOk="0">
                  <a:moveTo>
                    <a:pt x="21261" y="8923"/>
                  </a:moveTo>
                  <a:cubicBezTo>
                    <a:pt x="16941" y="6382"/>
                    <a:pt x="12621" y="3840"/>
                    <a:pt x="8301" y="1934"/>
                  </a:cubicBezTo>
                  <a:cubicBezTo>
                    <a:pt x="3981" y="29"/>
                    <a:pt x="-339" y="-1242"/>
                    <a:pt x="21" y="1934"/>
                  </a:cubicBezTo>
                  <a:cubicBezTo>
                    <a:pt x="381" y="5111"/>
                    <a:pt x="5421" y="12734"/>
                    <a:pt x="10461" y="2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6819194" y="2249262"/>
              <a:ext cx="130011" cy="40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434" fill="norm" stroke="1" extrusionOk="0">
                  <a:moveTo>
                    <a:pt x="4050" y="2061"/>
                  </a:moveTo>
                  <a:cubicBezTo>
                    <a:pt x="4050" y="1393"/>
                    <a:pt x="4050" y="725"/>
                    <a:pt x="4894" y="335"/>
                  </a:cubicBezTo>
                  <a:cubicBezTo>
                    <a:pt x="5737" y="-55"/>
                    <a:pt x="7425" y="-166"/>
                    <a:pt x="9788" y="335"/>
                  </a:cubicBezTo>
                  <a:cubicBezTo>
                    <a:pt x="12150" y="836"/>
                    <a:pt x="15187" y="1949"/>
                    <a:pt x="17550" y="4121"/>
                  </a:cubicBezTo>
                  <a:cubicBezTo>
                    <a:pt x="19912" y="6292"/>
                    <a:pt x="21600" y="9521"/>
                    <a:pt x="20250" y="12471"/>
                  </a:cubicBezTo>
                  <a:cubicBezTo>
                    <a:pt x="18900" y="15422"/>
                    <a:pt x="14512" y="18094"/>
                    <a:pt x="10631" y="19541"/>
                  </a:cubicBezTo>
                  <a:cubicBezTo>
                    <a:pt x="6750" y="20989"/>
                    <a:pt x="3375" y="21211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4710994" y="1662883"/>
              <a:ext cx="1727201" cy="131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0" y="21584"/>
                  </a:moveTo>
                  <a:cubicBezTo>
                    <a:pt x="556" y="20683"/>
                    <a:pt x="1112" y="19781"/>
                    <a:pt x="1681" y="18932"/>
                  </a:cubicBezTo>
                  <a:cubicBezTo>
                    <a:pt x="2250" y="18082"/>
                    <a:pt x="2832" y="17285"/>
                    <a:pt x="3481" y="16505"/>
                  </a:cubicBezTo>
                  <a:cubicBezTo>
                    <a:pt x="4129" y="15725"/>
                    <a:pt x="4844" y="14962"/>
                    <a:pt x="5651" y="14164"/>
                  </a:cubicBezTo>
                  <a:cubicBezTo>
                    <a:pt x="6459" y="13367"/>
                    <a:pt x="7359" y="12535"/>
                    <a:pt x="8325" y="11755"/>
                  </a:cubicBezTo>
                  <a:cubicBezTo>
                    <a:pt x="9291" y="10975"/>
                    <a:pt x="10324" y="10247"/>
                    <a:pt x="11263" y="9571"/>
                  </a:cubicBezTo>
                  <a:cubicBezTo>
                    <a:pt x="12203" y="8894"/>
                    <a:pt x="13050" y="8270"/>
                    <a:pt x="13924" y="7577"/>
                  </a:cubicBezTo>
                  <a:cubicBezTo>
                    <a:pt x="14797" y="6884"/>
                    <a:pt x="15697" y="6121"/>
                    <a:pt x="16531" y="5237"/>
                  </a:cubicBezTo>
                  <a:cubicBezTo>
                    <a:pt x="17365" y="4353"/>
                    <a:pt x="18132" y="3347"/>
                    <a:pt x="18754" y="2498"/>
                  </a:cubicBezTo>
                  <a:cubicBezTo>
                    <a:pt x="19376" y="1648"/>
                    <a:pt x="19853" y="955"/>
                    <a:pt x="20263" y="539"/>
                  </a:cubicBezTo>
                  <a:cubicBezTo>
                    <a:pt x="20674" y="123"/>
                    <a:pt x="21018" y="-16"/>
                    <a:pt x="21229" y="1"/>
                  </a:cubicBezTo>
                  <a:cubicBezTo>
                    <a:pt x="21441" y="19"/>
                    <a:pt x="21521" y="192"/>
                    <a:pt x="21600" y="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4786610" y="1854213"/>
              <a:ext cx="1708735" cy="85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55" fill="norm" stroke="1" extrusionOk="0">
                  <a:moveTo>
                    <a:pt x="168" y="704"/>
                  </a:moveTo>
                  <a:cubicBezTo>
                    <a:pt x="61" y="383"/>
                    <a:pt x="-46" y="62"/>
                    <a:pt x="21" y="8"/>
                  </a:cubicBezTo>
                  <a:cubicBezTo>
                    <a:pt x="87" y="-45"/>
                    <a:pt x="328" y="169"/>
                    <a:pt x="969" y="704"/>
                  </a:cubicBezTo>
                  <a:cubicBezTo>
                    <a:pt x="1609" y="1238"/>
                    <a:pt x="2651" y="2094"/>
                    <a:pt x="3625" y="2922"/>
                  </a:cubicBezTo>
                  <a:cubicBezTo>
                    <a:pt x="4600" y="3751"/>
                    <a:pt x="5508" y="4553"/>
                    <a:pt x="6362" y="5302"/>
                  </a:cubicBezTo>
                  <a:cubicBezTo>
                    <a:pt x="7216" y="6050"/>
                    <a:pt x="8017" y="6745"/>
                    <a:pt x="8832" y="7467"/>
                  </a:cubicBezTo>
                  <a:cubicBezTo>
                    <a:pt x="9646" y="8189"/>
                    <a:pt x="10474" y="8937"/>
                    <a:pt x="11288" y="9686"/>
                  </a:cubicBezTo>
                  <a:cubicBezTo>
                    <a:pt x="12102" y="10434"/>
                    <a:pt x="12903" y="11183"/>
                    <a:pt x="13678" y="11931"/>
                  </a:cubicBezTo>
                  <a:cubicBezTo>
                    <a:pt x="14452" y="12680"/>
                    <a:pt x="15199" y="13428"/>
                    <a:pt x="16000" y="14257"/>
                  </a:cubicBezTo>
                  <a:cubicBezTo>
                    <a:pt x="16801" y="15086"/>
                    <a:pt x="17656" y="15995"/>
                    <a:pt x="18470" y="17091"/>
                  </a:cubicBezTo>
                  <a:cubicBezTo>
                    <a:pt x="19285" y="18187"/>
                    <a:pt x="20059" y="19470"/>
                    <a:pt x="20566" y="20245"/>
                  </a:cubicBezTo>
                  <a:cubicBezTo>
                    <a:pt x="21073" y="21020"/>
                    <a:pt x="21314" y="21288"/>
                    <a:pt x="21554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618544" y="3979282"/>
              <a:ext cx="241301" cy="5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0" y="20943"/>
                  </a:moveTo>
                  <a:cubicBezTo>
                    <a:pt x="1895" y="13743"/>
                    <a:pt x="3789" y="6543"/>
                    <a:pt x="7105" y="2943"/>
                  </a:cubicBezTo>
                  <a:cubicBezTo>
                    <a:pt x="10421" y="-657"/>
                    <a:pt x="15158" y="-657"/>
                    <a:pt x="17811" y="1343"/>
                  </a:cubicBezTo>
                  <a:cubicBezTo>
                    <a:pt x="20463" y="3343"/>
                    <a:pt x="21032" y="7343"/>
                    <a:pt x="21600" y="1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707444" y="4161695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2434764" y="3650767"/>
              <a:ext cx="180731" cy="82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63" fill="norm" stroke="1" extrusionOk="0">
                  <a:moveTo>
                    <a:pt x="21199" y="2901"/>
                  </a:moveTo>
                  <a:cubicBezTo>
                    <a:pt x="20702" y="2125"/>
                    <a:pt x="20206" y="1350"/>
                    <a:pt x="18716" y="796"/>
                  </a:cubicBezTo>
                  <a:cubicBezTo>
                    <a:pt x="17227" y="242"/>
                    <a:pt x="14744" y="-90"/>
                    <a:pt x="11889" y="21"/>
                  </a:cubicBezTo>
                  <a:cubicBezTo>
                    <a:pt x="9033" y="132"/>
                    <a:pt x="5806" y="685"/>
                    <a:pt x="3447" y="1572"/>
                  </a:cubicBezTo>
                  <a:cubicBezTo>
                    <a:pt x="1089" y="2458"/>
                    <a:pt x="-401" y="3676"/>
                    <a:pt x="96" y="5116"/>
                  </a:cubicBezTo>
                  <a:cubicBezTo>
                    <a:pt x="592" y="6556"/>
                    <a:pt x="3075" y="8218"/>
                    <a:pt x="5806" y="9990"/>
                  </a:cubicBezTo>
                  <a:cubicBezTo>
                    <a:pt x="8537" y="11762"/>
                    <a:pt x="11516" y="13645"/>
                    <a:pt x="12882" y="15307"/>
                  </a:cubicBezTo>
                  <a:cubicBezTo>
                    <a:pt x="14247" y="16968"/>
                    <a:pt x="13999" y="18408"/>
                    <a:pt x="12882" y="19405"/>
                  </a:cubicBezTo>
                  <a:cubicBezTo>
                    <a:pt x="11765" y="20402"/>
                    <a:pt x="9778" y="20956"/>
                    <a:pt x="8040" y="21233"/>
                  </a:cubicBezTo>
                  <a:cubicBezTo>
                    <a:pt x="6302" y="21510"/>
                    <a:pt x="4813" y="21510"/>
                    <a:pt x="4565" y="21372"/>
                  </a:cubicBezTo>
                  <a:cubicBezTo>
                    <a:pt x="4316" y="21233"/>
                    <a:pt x="5309" y="20956"/>
                    <a:pt x="6302" y="20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2901209" y="3801393"/>
              <a:ext cx="101636" cy="49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28" fill="norm" stroke="1" extrusionOk="0">
                  <a:moveTo>
                    <a:pt x="21167" y="2974"/>
                  </a:moveTo>
                  <a:cubicBezTo>
                    <a:pt x="18081" y="1959"/>
                    <a:pt x="14996" y="943"/>
                    <a:pt x="12351" y="436"/>
                  </a:cubicBezTo>
                  <a:cubicBezTo>
                    <a:pt x="9706" y="-72"/>
                    <a:pt x="7502" y="-72"/>
                    <a:pt x="5738" y="113"/>
                  </a:cubicBezTo>
                  <a:cubicBezTo>
                    <a:pt x="3975" y="297"/>
                    <a:pt x="2653" y="666"/>
                    <a:pt x="1551" y="1682"/>
                  </a:cubicBezTo>
                  <a:cubicBezTo>
                    <a:pt x="449" y="2697"/>
                    <a:pt x="-433" y="4359"/>
                    <a:pt x="228" y="6436"/>
                  </a:cubicBezTo>
                  <a:cubicBezTo>
                    <a:pt x="889" y="8513"/>
                    <a:pt x="3094" y="11005"/>
                    <a:pt x="4636" y="13405"/>
                  </a:cubicBezTo>
                  <a:cubicBezTo>
                    <a:pt x="6179" y="15805"/>
                    <a:pt x="7061" y="18113"/>
                    <a:pt x="6620" y="19451"/>
                  </a:cubicBezTo>
                  <a:cubicBezTo>
                    <a:pt x="6179" y="20790"/>
                    <a:pt x="4416" y="21159"/>
                    <a:pt x="2653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837744" y="4085495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8000"/>
                    <a:pt x="533" y="14400"/>
                    <a:pt x="2533" y="11520"/>
                  </a:cubicBezTo>
                  <a:cubicBezTo>
                    <a:pt x="4533" y="8640"/>
                    <a:pt x="8267" y="6480"/>
                    <a:pt x="11733" y="4680"/>
                  </a:cubicBezTo>
                  <a:cubicBezTo>
                    <a:pt x="15200" y="2880"/>
                    <a:pt x="18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3108697" y="3841926"/>
              <a:ext cx="173548" cy="39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93" fill="norm" stroke="1" extrusionOk="0">
                  <a:moveTo>
                    <a:pt x="14140" y="3570"/>
                  </a:moveTo>
                  <a:cubicBezTo>
                    <a:pt x="14140" y="2765"/>
                    <a:pt x="14140" y="1961"/>
                    <a:pt x="13754" y="1329"/>
                  </a:cubicBezTo>
                  <a:cubicBezTo>
                    <a:pt x="13369" y="697"/>
                    <a:pt x="12597" y="238"/>
                    <a:pt x="11569" y="65"/>
                  </a:cubicBezTo>
                  <a:cubicBezTo>
                    <a:pt x="10540" y="-107"/>
                    <a:pt x="9254" y="8"/>
                    <a:pt x="7454" y="1042"/>
                  </a:cubicBezTo>
                  <a:cubicBezTo>
                    <a:pt x="5654" y="2076"/>
                    <a:pt x="3340" y="4029"/>
                    <a:pt x="1797" y="6787"/>
                  </a:cubicBezTo>
                  <a:cubicBezTo>
                    <a:pt x="254" y="9544"/>
                    <a:pt x="-517" y="13106"/>
                    <a:pt x="383" y="15576"/>
                  </a:cubicBezTo>
                  <a:cubicBezTo>
                    <a:pt x="1283" y="18046"/>
                    <a:pt x="3854" y="19425"/>
                    <a:pt x="7583" y="20229"/>
                  </a:cubicBezTo>
                  <a:cubicBezTo>
                    <a:pt x="11312" y="21033"/>
                    <a:pt x="16197" y="21263"/>
                    <a:pt x="21083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3423645" y="3901345"/>
              <a:ext cx="300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7482" y="0"/>
                  </a:moveTo>
                  <a:cubicBezTo>
                    <a:pt x="3162" y="1630"/>
                    <a:pt x="-1158" y="3260"/>
                    <a:pt x="282" y="6113"/>
                  </a:cubicBezTo>
                  <a:cubicBezTo>
                    <a:pt x="1722" y="8966"/>
                    <a:pt x="8922" y="13042"/>
                    <a:pt x="13242" y="15826"/>
                  </a:cubicBezTo>
                  <a:cubicBezTo>
                    <a:pt x="17562" y="18611"/>
                    <a:pt x="19002" y="20106"/>
                    <a:pt x="204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3409244" y="3852722"/>
              <a:ext cx="181905" cy="33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412" fill="norm" stroke="1" extrusionOk="0">
                  <a:moveTo>
                    <a:pt x="0" y="3887"/>
                  </a:moveTo>
                  <a:cubicBezTo>
                    <a:pt x="0" y="3216"/>
                    <a:pt x="0" y="2545"/>
                    <a:pt x="121" y="1874"/>
                  </a:cubicBezTo>
                  <a:cubicBezTo>
                    <a:pt x="243" y="1204"/>
                    <a:pt x="485" y="533"/>
                    <a:pt x="1456" y="197"/>
                  </a:cubicBezTo>
                  <a:cubicBezTo>
                    <a:pt x="2427" y="-138"/>
                    <a:pt x="4126" y="-138"/>
                    <a:pt x="7281" y="935"/>
                  </a:cubicBezTo>
                  <a:cubicBezTo>
                    <a:pt x="10436" y="2009"/>
                    <a:pt x="15047" y="4155"/>
                    <a:pt x="17838" y="6503"/>
                  </a:cubicBezTo>
                  <a:cubicBezTo>
                    <a:pt x="20629" y="8851"/>
                    <a:pt x="21600" y="11400"/>
                    <a:pt x="20265" y="13815"/>
                  </a:cubicBezTo>
                  <a:cubicBezTo>
                    <a:pt x="18930" y="16230"/>
                    <a:pt x="15290" y="18510"/>
                    <a:pt x="12742" y="19785"/>
                  </a:cubicBezTo>
                  <a:cubicBezTo>
                    <a:pt x="10193" y="21060"/>
                    <a:pt x="8737" y="21328"/>
                    <a:pt x="7281" y="21395"/>
                  </a:cubicBezTo>
                  <a:cubicBezTo>
                    <a:pt x="5825" y="21462"/>
                    <a:pt x="4369" y="21328"/>
                    <a:pt x="4369" y="21060"/>
                  </a:cubicBezTo>
                  <a:cubicBezTo>
                    <a:pt x="4369" y="20791"/>
                    <a:pt x="5825" y="20389"/>
                    <a:pt x="7281" y="19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3663244" y="4148995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3899252" y="3770184"/>
              <a:ext cx="24343" cy="77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15" fill="norm" stroke="1" extrusionOk="0">
                  <a:moveTo>
                    <a:pt x="15300" y="822"/>
                  </a:moveTo>
                  <a:cubicBezTo>
                    <a:pt x="15300" y="351"/>
                    <a:pt x="15300" y="-120"/>
                    <a:pt x="15300" y="27"/>
                  </a:cubicBezTo>
                  <a:cubicBezTo>
                    <a:pt x="15300" y="174"/>
                    <a:pt x="15300" y="939"/>
                    <a:pt x="16200" y="2470"/>
                  </a:cubicBezTo>
                  <a:cubicBezTo>
                    <a:pt x="17100" y="4000"/>
                    <a:pt x="18900" y="6295"/>
                    <a:pt x="19800" y="8591"/>
                  </a:cubicBezTo>
                  <a:cubicBezTo>
                    <a:pt x="20700" y="10886"/>
                    <a:pt x="20700" y="13181"/>
                    <a:pt x="17100" y="15182"/>
                  </a:cubicBezTo>
                  <a:cubicBezTo>
                    <a:pt x="13500" y="17184"/>
                    <a:pt x="6300" y="18890"/>
                    <a:pt x="2700" y="19920"/>
                  </a:cubicBezTo>
                  <a:cubicBezTo>
                    <a:pt x="-900" y="20950"/>
                    <a:pt x="-900" y="21303"/>
                    <a:pt x="2700" y="21392"/>
                  </a:cubicBezTo>
                  <a:cubicBezTo>
                    <a:pt x="6300" y="21480"/>
                    <a:pt x="13500" y="21303"/>
                    <a:pt x="20700" y="2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4006144" y="3943397"/>
              <a:ext cx="144838" cy="364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62" fill="norm" stroke="1" extrusionOk="0">
                  <a:moveTo>
                    <a:pt x="6480" y="7916"/>
                  </a:moveTo>
                  <a:cubicBezTo>
                    <a:pt x="6171" y="10508"/>
                    <a:pt x="5863" y="13100"/>
                    <a:pt x="6017" y="15137"/>
                  </a:cubicBezTo>
                  <a:cubicBezTo>
                    <a:pt x="6171" y="17173"/>
                    <a:pt x="6789" y="18655"/>
                    <a:pt x="7251" y="19704"/>
                  </a:cubicBezTo>
                  <a:cubicBezTo>
                    <a:pt x="7714" y="20753"/>
                    <a:pt x="8023" y="21370"/>
                    <a:pt x="8177" y="21247"/>
                  </a:cubicBezTo>
                  <a:cubicBezTo>
                    <a:pt x="8331" y="21123"/>
                    <a:pt x="8331" y="20259"/>
                    <a:pt x="8023" y="17544"/>
                  </a:cubicBezTo>
                  <a:cubicBezTo>
                    <a:pt x="7714" y="14828"/>
                    <a:pt x="7097" y="10261"/>
                    <a:pt x="6789" y="7114"/>
                  </a:cubicBezTo>
                  <a:cubicBezTo>
                    <a:pt x="6480" y="3967"/>
                    <a:pt x="6480" y="2239"/>
                    <a:pt x="7869" y="1189"/>
                  </a:cubicBezTo>
                  <a:cubicBezTo>
                    <a:pt x="9257" y="140"/>
                    <a:pt x="12034" y="-230"/>
                    <a:pt x="14811" y="140"/>
                  </a:cubicBezTo>
                  <a:cubicBezTo>
                    <a:pt x="17589" y="511"/>
                    <a:pt x="20366" y="1621"/>
                    <a:pt x="20983" y="3288"/>
                  </a:cubicBezTo>
                  <a:cubicBezTo>
                    <a:pt x="21600" y="4954"/>
                    <a:pt x="20057" y="7176"/>
                    <a:pt x="16200" y="8657"/>
                  </a:cubicBezTo>
                  <a:cubicBezTo>
                    <a:pt x="12343" y="10138"/>
                    <a:pt x="6171" y="10879"/>
                    <a:pt x="0" y="11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4209344" y="3825145"/>
              <a:ext cx="8554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2" h="21600" fill="norm" stroke="1" extrusionOk="0">
                  <a:moveTo>
                    <a:pt x="0" y="0"/>
                  </a:moveTo>
                  <a:cubicBezTo>
                    <a:pt x="6530" y="1588"/>
                    <a:pt x="13060" y="3176"/>
                    <a:pt x="16828" y="5506"/>
                  </a:cubicBezTo>
                  <a:cubicBezTo>
                    <a:pt x="20595" y="7835"/>
                    <a:pt x="21600" y="10906"/>
                    <a:pt x="18335" y="13712"/>
                  </a:cubicBezTo>
                  <a:cubicBezTo>
                    <a:pt x="15070" y="16518"/>
                    <a:pt x="7535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4361744" y="4123595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705264" y="3733823"/>
              <a:ext cx="107331" cy="49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522" fill="norm" stroke="1" extrusionOk="0">
                  <a:moveTo>
                    <a:pt x="21063" y="6695"/>
                  </a:moveTo>
                  <a:cubicBezTo>
                    <a:pt x="20232" y="4864"/>
                    <a:pt x="19401" y="3034"/>
                    <a:pt x="18155" y="1844"/>
                  </a:cubicBezTo>
                  <a:cubicBezTo>
                    <a:pt x="16909" y="654"/>
                    <a:pt x="15248" y="105"/>
                    <a:pt x="13378" y="14"/>
                  </a:cubicBezTo>
                  <a:cubicBezTo>
                    <a:pt x="11509" y="-78"/>
                    <a:pt x="9432" y="288"/>
                    <a:pt x="6940" y="1661"/>
                  </a:cubicBezTo>
                  <a:cubicBezTo>
                    <a:pt x="4448" y="3034"/>
                    <a:pt x="1540" y="5414"/>
                    <a:pt x="501" y="8251"/>
                  </a:cubicBezTo>
                  <a:cubicBezTo>
                    <a:pt x="-537" y="11088"/>
                    <a:pt x="294" y="14383"/>
                    <a:pt x="709" y="16671"/>
                  </a:cubicBezTo>
                  <a:cubicBezTo>
                    <a:pt x="1125" y="18959"/>
                    <a:pt x="1125" y="20241"/>
                    <a:pt x="1125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626000" y="3996595"/>
              <a:ext cx="21834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39" y="21600"/>
                  </a:moveTo>
                  <a:cubicBezTo>
                    <a:pt x="32" y="18831"/>
                    <a:pt x="-176" y="16062"/>
                    <a:pt x="239" y="13569"/>
                  </a:cubicBezTo>
                  <a:cubicBezTo>
                    <a:pt x="655" y="11077"/>
                    <a:pt x="1693" y="8862"/>
                    <a:pt x="5328" y="6646"/>
                  </a:cubicBezTo>
                  <a:cubicBezTo>
                    <a:pt x="8962" y="4431"/>
                    <a:pt x="15193" y="2215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877006" y="3810634"/>
              <a:ext cx="138789" cy="41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475" fill="norm" stroke="1" extrusionOk="0">
                  <a:moveTo>
                    <a:pt x="20828" y="3713"/>
                  </a:moveTo>
                  <a:cubicBezTo>
                    <a:pt x="20828" y="2945"/>
                    <a:pt x="20828" y="2178"/>
                    <a:pt x="20669" y="1520"/>
                  </a:cubicBezTo>
                  <a:cubicBezTo>
                    <a:pt x="20510" y="862"/>
                    <a:pt x="20193" y="314"/>
                    <a:pt x="18922" y="94"/>
                  </a:cubicBezTo>
                  <a:cubicBezTo>
                    <a:pt x="17652" y="-125"/>
                    <a:pt x="15428" y="-15"/>
                    <a:pt x="12410" y="1026"/>
                  </a:cubicBezTo>
                  <a:cubicBezTo>
                    <a:pt x="9393" y="2068"/>
                    <a:pt x="5581" y="4041"/>
                    <a:pt x="3040" y="6783"/>
                  </a:cubicBezTo>
                  <a:cubicBezTo>
                    <a:pt x="499" y="9524"/>
                    <a:pt x="-772" y="13032"/>
                    <a:pt x="499" y="15609"/>
                  </a:cubicBezTo>
                  <a:cubicBezTo>
                    <a:pt x="1769" y="18186"/>
                    <a:pt x="5581" y="19830"/>
                    <a:pt x="9393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5048073" y="3913229"/>
              <a:ext cx="125502" cy="40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68" fill="norm" stroke="1" extrusionOk="0">
                  <a:moveTo>
                    <a:pt x="11596" y="7057"/>
                  </a:moveTo>
                  <a:cubicBezTo>
                    <a:pt x="9472" y="8171"/>
                    <a:pt x="7347" y="9284"/>
                    <a:pt x="5754" y="11455"/>
                  </a:cubicBezTo>
                  <a:cubicBezTo>
                    <a:pt x="4160" y="13626"/>
                    <a:pt x="3098" y="16855"/>
                    <a:pt x="2213" y="18804"/>
                  </a:cubicBezTo>
                  <a:cubicBezTo>
                    <a:pt x="1327" y="20752"/>
                    <a:pt x="619" y="21420"/>
                    <a:pt x="265" y="21364"/>
                  </a:cubicBezTo>
                  <a:cubicBezTo>
                    <a:pt x="-89" y="21309"/>
                    <a:pt x="-89" y="20529"/>
                    <a:pt x="265" y="18080"/>
                  </a:cubicBezTo>
                  <a:cubicBezTo>
                    <a:pt x="619" y="15630"/>
                    <a:pt x="1327" y="11511"/>
                    <a:pt x="2390" y="8505"/>
                  </a:cubicBezTo>
                  <a:cubicBezTo>
                    <a:pt x="3452" y="5498"/>
                    <a:pt x="4868" y="3606"/>
                    <a:pt x="6108" y="2381"/>
                  </a:cubicBezTo>
                  <a:cubicBezTo>
                    <a:pt x="7347" y="1156"/>
                    <a:pt x="8409" y="599"/>
                    <a:pt x="9826" y="265"/>
                  </a:cubicBezTo>
                  <a:cubicBezTo>
                    <a:pt x="11242" y="-69"/>
                    <a:pt x="13013" y="-180"/>
                    <a:pt x="15137" y="488"/>
                  </a:cubicBezTo>
                  <a:cubicBezTo>
                    <a:pt x="17262" y="1156"/>
                    <a:pt x="19741" y="2604"/>
                    <a:pt x="20626" y="3940"/>
                  </a:cubicBezTo>
                  <a:cubicBezTo>
                    <a:pt x="21511" y="5276"/>
                    <a:pt x="20803" y="6500"/>
                    <a:pt x="18501" y="7502"/>
                  </a:cubicBezTo>
                  <a:cubicBezTo>
                    <a:pt x="16200" y="8505"/>
                    <a:pt x="12304" y="9284"/>
                    <a:pt x="9472" y="9507"/>
                  </a:cubicBezTo>
                  <a:cubicBezTo>
                    <a:pt x="6639" y="9729"/>
                    <a:pt x="4868" y="9395"/>
                    <a:pt x="3098" y="9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5193594" y="3793395"/>
              <a:ext cx="8711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4" h="21600" fill="norm" stroke="1" extrusionOk="0">
                  <a:moveTo>
                    <a:pt x="0" y="0"/>
                  </a:moveTo>
                  <a:cubicBezTo>
                    <a:pt x="4909" y="697"/>
                    <a:pt x="9818" y="1394"/>
                    <a:pt x="13991" y="3600"/>
                  </a:cubicBezTo>
                  <a:cubicBezTo>
                    <a:pt x="18164" y="5806"/>
                    <a:pt x="21600" y="9523"/>
                    <a:pt x="19636" y="12774"/>
                  </a:cubicBezTo>
                  <a:cubicBezTo>
                    <a:pt x="17673" y="16026"/>
                    <a:pt x="10309" y="18813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5390444" y="4021995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5605094" y="3687192"/>
              <a:ext cx="200408" cy="44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41" fill="norm" stroke="1" extrusionOk="0">
                  <a:moveTo>
                    <a:pt x="15496" y="16192"/>
                  </a:moveTo>
                  <a:cubicBezTo>
                    <a:pt x="15051" y="15690"/>
                    <a:pt x="14606" y="15188"/>
                    <a:pt x="12935" y="14987"/>
                  </a:cubicBezTo>
                  <a:cubicBezTo>
                    <a:pt x="11265" y="14786"/>
                    <a:pt x="8371" y="14886"/>
                    <a:pt x="5921" y="15740"/>
                  </a:cubicBezTo>
                  <a:cubicBezTo>
                    <a:pt x="3472" y="16594"/>
                    <a:pt x="1467" y="18202"/>
                    <a:pt x="577" y="19257"/>
                  </a:cubicBezTo>
                  <a:cubicBezTo>
                    <a:pt x="-314" y="20311"/>
                    <a:pt x="-91" y="20814"/>
                    <a:pt x="688" y="21115"/>
                  </a:cubicBezTo>
                  <a:cubicBezTo>
                    <a:pt x="1467" y="21417"/>
                    <a:pt x="2804" y="21517"/>
                    <a:pt x="4919" y="20764"/>
                  </a:cubicBezTo>
                  <a:cubicBezTo>
                    <a:pt x="7034" y="20010"/>
                    <a:pt x="9929" y="18403"/>
                    <a:pt x="12379" y="16142"/>
                  </a:cubicBezTo>
                  <a:cubicBezTo>
                    <a:pt x="14828" y="13882"/>
                    <a:pt x="16832" y="10968"/>
                    <a:pt x="18168" y="8356"/>
                  </a:cubicBezTo>
                  <a:cubicBezTo>
                    <a:pt x="19505" y="5744"/>
                    <a:pt x="20173" y="3433"/>
                    <a:pt x="20618" y="2027"/>
                  </a:cubicBezTo>
                  <a:cubicBezTo>
                    <a:pt x="21063" y="620"/>
                    <a:pt x="21286" y="118"/>
                    <a:pt x="20841" y="17"/>
                  </a:cubicBezTo>
                  <a:cubicBezTo>
                    <a:pt x="20395" y="-83"/>
                    <a:pt x="19282" y="218"/>
                    <a:pt x="17612" y="1675"/>
                  </a:cubicBezTo>
                  <a:cubicBezTo>
                    <a:pt x="15942" y="3132"/>
                    <a:pt x="13715" y="5744"/>
                    <a:pt x="12601" y="8406"/>
                  </a:cubicBezTo>
                  <a:cubicBezTo>
                    <a:pt x="11488" y="11069"/>
                    <a:pt x="11488" y="13781"/>
                    <a:pt x="12045" y="15640"/>
                  </a:cubicBezTo>
                  <a:cubicBezTo>
                    <a:pt x="12601" y="17498"/>
                    <a:pt x="13715" y="18503"/>
                    <a:pt x="14940" y="19005"/>
                  </a:cubicBezTo>
                  <a:cubicBezTo>
                    <a:pt x="16164" y="19508"/>
                    <a:pt x="17500" y="19508"/>
                    <a:pt x="18837" y="19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5752394" y="3867865"/>
              <a:ext cx="193257" cy="43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82" fill="norm" stroke="1" extrusionOk="0">
                  <a:moveTo>
                    <a:pt x="11974" y="7489"/>
                  </a:moveTo>
                  <a:cubicBezTo>
                    <a:pt x="10565" y="8621"/>
                    <a:pt x="9157" y="9752"/>
                    <a:pt x="7983" y="11655"/>
                  </a:cubicBezTo>
                  <a:cubicBezTo>
                    <a:pt x="6809" y="13558"/>
                    <a:pt x="5870" y="16232"/>
                    <a:pt x="5283" y="18084"/>
                  </a:cubicBezTo>
                  <a:cubicBezTo>
                    <a:pt x="4696" y="19935"/>
                    <a:pt x="4461" y="20964"/>
                    <a:pt x="4461" y="21221"/>
                  </a:cubicBezTo>
                  <a:cubicBezTo>
                    <a:pt x="4461" y="21478"/>
                    <a:pt x="4696" y="20964"/>
                    <a:pt x="5752" y="18907"/>
                  </a:cubicBezTo>
                  <a:cubicBezTo>
                    <a:pt x="6809" y="16849"/>
                    <a:pt x="8687" y="13249"/>
                    <a:pt x="10096" y="10318"/>
                  </a:cubicBezTo>
                  <a:cubicBezTo>
                    <a:pt x="11504" y="7387"/>
                    <a:pt x="12443" y="5124"/>
                    <a:pt x="13383" y="3529"/>
                  </a:cubicBezTo>
                  <a:cubicBezTo>
                    <a:pt x="14322" y="1935"/>
                    <a:pt x="15261" y="1009"/>
                    <a:pt x="16317" y="495"/>
                  </a:cubicBezTo>
                  <a:cubicBezTo>
                    <a:pt x="17374" y="-19"/>
                    <a:pt x="18548" y="-122"/>
                    <a:pt x="19487" y="135"/>
                  </a:cubicBezTo>
                  <a:cubicBezTo>
                    <a:pt x="20426" y="392"/>
                    <a:pt x="21130" y="1009"/>
                    <a:pt x="21365" y="2552"/>
                  </a:cubicBezTo>
                  <a:cubicBezTo>
                    <a:pt x="21600" y="4095"/>
                    <a:pt x="21365" y="6564"/>
                    <a:pt x="18900" y="8467"/>
                  </a:cubicBezTo>
                  <a:cubicBezTo>
                    <a:pt x="16435" y="10369"/>
                    <a:pt x="11739" y="11707"/>
                    <a:pt x="8217" y="12427"/>
                  </a:cubicBezTo>
                  <a:cubicBezTo>
                    <a:pt x="4696" y="13147"/>
                    <a:pt x="2348" y="13249"/>
                    <a:pt x="0" y="13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3066344" y="4479460"/>
              <a:ext cx="1207633" cy="4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243" fill="norm" stroke="1" extrusionOk="0">
                  <a:moveTo>
                    <a:pt x="0" y="18385"/>
                  </a:moveTo>
                  <a:cubicBezTo>
                    <a:pt x="1475" y="19414"/>
                    <a:pt x="2951" y="20442"/>
                    <a:pt x="4388" y="20957"/>
                  </a:cubicBezTo>
                  <a:cubicBezTo>
                    <a:pt x="5826" y="21471"/>
                    <a:pt x="7225" y="21471"/>
                    <a:pt x="8719" y="19414"/>
                  </a:cubicBezTo>
                  <a:cubicBezTo>
                    <a:pt x="10214" y="17357"/>
                    <a:pt x="11802" y="13242"/>
                    <a:pt x="13297" y="10157"/>
                  </a:cubicBezTo>
                  <a:cubicBezTo>
                    <a:pt x="14791" y="7071"/>
                    <a:pt x="16191" y="5014"/>
                    <a:pt x="17477" y="3471"/>
                  </a:cubicBezTo>
                  <a:cubicBezTo>
                    <a:pt x="18763" y="1928"/>
                    <a:pt x="19936" y="900"/>
                    <a:pt x="20635" y="385"/>
                  </a:cubicBezTo>
                  <a:cubicBezTo>
                    <a:pt x="21335" y="-129"/>
                    <a:pt x="21562" y="-129"/>
                    <a:pt x="21581" y="385"/>
                  </a:cubicBezTo>
                  <a:cubicBezTo>
                    <a:pt x="21600" y="900"/>
                    <a:pt x="21411" y="1928"/>
                    <a:pt x="21222" y="2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3117144" y="4558289"/>
              <a:ext cx="1047751" cy="6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1352"/>
                  </a:moveTo>
                  <a:cubicBezTo>
                    <a:pt x="1309" y="17977"/>
                    <a:pt x="2618" y="14602"/>
                    <a:pt x="4036" y="12240"/>
                  </a:cubicBezTo>
                  <a:cubicBezTo>
                    <a:pt x="5455" y="9877"/>
                    <a:pt x="6982" y="8527"/>
                    <a:pt x="8553" y="7177"/>
                  </a:cubicBezTo>
                  <a:cubicBezTo>
                    <a:pt x="10124" y="5827"/>
                    <a:pt x="11738" y="4477"/>
                    <a:pt x="13571" y="3127"/>
                  </a:cubicBezTo>
                  <a:cubicBezTo>
                    <a:pt x="15404" y="1777"/>
                    <a:pt x="17455" y="427"/>
                    <a:pt x="18829" y="89"/>
                  </a:cubicBezTo>
                  <a:cubicBezTo>
                    <a:pt x="20204" y="-248"/>
                    <a:pt x="20902" y="427"/>
                    <a:pt x="21600" y="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332794" y="3621945"/>
              <a:ext cx="50801" cy="269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0"/>
                  </a:moveTo>
                  <a:cubicBezTo>
                    <a:pt x="1800" y="3544"/>
                    <a:pt x="3600" y="7087"/>
                    <a:pt x="5400" y="10294"/>
                  </a:cubicBezTo>
                  <a:cubicBezTo>
                    <a:pt x="7200" y="13500"/>
                    <a:pt x="9000" y="16369"/>
                    <a:pt x="10800" y="18309"/>
                  </a:cubicBezTo>
                  <a:cubicBezTo>
                    <a:pt x="12600" y="20250"/>
                    <a:pt x="14400" y="21262"/>
                    <a:pt x="16200" y="21431"/>
                  </a:cubicBezTo>
                  <a:cubicBezTo>
                    <a:pt x="18000" y="21600"/>
                    <a:pt x="19800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230188" y="3577495"/>
              <a:ext cx="25500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3271" y="21600"/>
                  </a:moveTo>
                  <a:cubicBezTo>
                    <a:pt x="1855" y="20945"/>
                    <a:pt x="438" y="20291"/>
                    <a:pt x="84" y="19145"/>
                  </a:cubicBezTo>
                  <a:cubicBezTo>
                    <a:pt x="-270" y="18000"/>
                    <a:pt x="438" y="16364"/>
                    <a:pt x="3271" y="13255"/>
                  </a:cubicBezTo>
                  <a:cubicBezTo>
                    <a:pt x="6104" y="10145"/>
                    <a:pt x="11061" y="5564"/>
                    <a:pt x="14425" y="3109"/>
                  </a:cubicBezTo>
                  <a:cubicBezTo>
                    <a:pt x="17789" y="655"/>
                    <a:pt x="19560" y="327"/>
                    <a:pt x="213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491544" y="3549979"/>
              <a:ext cx="97132" cy="285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256" fill="norm" stroke="1" extrusionOk="0">
                  <a:moveTo>
                    <a:pt x="1379" y="3942"/>
                  </a:moveTo>
                  <a:cubicBezTo>
                    <a:pt x="2298" y="8356"/>
                    <a:pt x="3217" y="12771"/>
                    <a:pt x="3906" y="15845"/>
                  </a:cubicBezTo>
                  <a:cubicBezTo>
                    <a:pt x="4596" y="18920"/>
                    <a:pt x="5055" y="20654"/>
                    <a:pt x="5055" y="21127"/>
                  </a:cubicBezTo>
                  <a:cubicBezTo>
                    <a:pt x="5055" y="21600"/>
                    <a:pt x="4596" y="20812"/>
                    <a:pt x="3677" y="18131"/>
                  </a:cubicBezTo>
                  <a:cubicBezTo>
                    <a:pt x="2757" y="15451"/>
                    <a:pt x="1379" y="10879"/>
                    <a:pt x="689" y="8041"/>
                  </a:cubicBezTo>
                  <a:cubicBezTo>
                    <a:pt x="0" y="5203"/>
                    <a:pt x="0" y="4099"/>
                    <a:pt x="0" y="3153"/>
                  </a:cubicBezTo>
                  <a:cubicBezTo>
                    <a:pt x="0" y="2207"/>
                    <a:pt x="0" y="1419"/>
                    <a:pt x="1149" y="867"/>
                  </a:cubicBezTo>
                  <a:cubicBezTo>
                    <a:pt x="2298" y="315"/>
                    <a:pt x="4596" y="0"/>
                    <a:pt x="6894" y="0"/>
                  </a:cubicBezTo>
                  <a:cubicBezTo>
                    <a:pt x="9191" y="0"/>
                    <a:pt x="11489" y="315"/>
                    <a:pt x="14017" y="1340"/>
                  </a:cubicBezTo>
                  <a:cubicBezTo>
                    <a:pt x="16545" y="2365"/>
                    <a:pt x="19302" y="4099"/>
                    <a:pt x="20451" y="5361"/>
                  </a:cubicBezTo>
                  <a:cubicBezTo>
                    <a:pt x="21600" y="6622"/>
                    <a:pt x="21140" y="7410"/>
                    <a:pt x="19532" y="8120"/>
                  </a:cubicBezTo>
                  <a:cubicBezTo>
                    <a:pt x="17923" y="8829"/>
                    <a:pt x="15166" y="9460"/>
                    <a:pt x="12638" y="9854"/>
                  </a:cubicBezTo>
                  <a:cubicBezTo>
                    <a:pt x="10111" y="10248"/>
                    <a:pt x="7813" y="10406"/>
                    <a:pt x="5974" y="10169"/>
                  </a:cubicBezTo>
                  <a:cubicBezTo>
                    <a:pt x="4136" y="9933"/>
                    <a:pt x="2757" y="9302"/>
                    <a:pt x="2068" y="8908"/>
                  </a:cubicBezTo>
                  <a:cubicBezTo>
                    <a:pt x="1379" y="8514"/>
                    <a:pt x="1379" y="8356"/>
                    <a:pt x="1379" y="8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713794" y="3483388"/>
              <a:ext cx="431801" cy="282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9" fill="norm" stroke="1" extrusionOk="0">
                  <a:moveTo>
                    <a:pt x="0" y="14835"/>
                  </a:moveTo>
                  <a:cubicBezTo>
                    <a:pt x="106" y="13747"/>
                    <a:pt x="212" y="12659"/>
                    <a:pt x="529" y="12115"/>
                  </a:cubicBezTo>
                  <a:cubicBezTo>
                    <a:pt x="847" y="11571"/>
                    <a:pt x="1376" y="11571"/>
                    <a:pt x="1853" y="11804"/>
                  </a:cubicBezTo>
                  <a:cubicBezTo>
                    <a:pt x="2329" y="12037"/>
                    <a:pt x="2753" y="12504"/>
                    <a:pt x="3018" y="13514"/>
                  </a:cubicBezTo>
                  <a:cubicBezTo>
                    <a:pt x="3282" y="14524"/>
                    <a:pt x="3388" y="16078"/>
                    <a:pt x="3388" y="17243"/>
                  </a:cubicBezTo>
                  <a:cubicBezTo>
                    <a:pt x="3388" y="18409"/>
                    <a:pt x="3282" y="19186"/>
                    <a:pt x="3018" y="19807"/>
                  </a:cubicBezTo>
                  <a:cubicBezTo>
                    <a:pt x="2753" y="20429"/>
                    <a:pt x="2329" y="20895"/>
                    <a:pt x="2065" y="20740"/>
                  </a:cubicBezTo>
                  <a:cubicBezTo>
                    <a:pt x="1800" y="20584"/>
                    <a:pt x="1694" y="19807"/>
                    <a:pt x="1906" y="18642"/>
                  </a:cubicBezTo>
                  <a:cubicBezTo>
                    <a:pt x="2118" y="17476"/>
                    <a:pt x="2647" y="15922"/>
                    <a:pt x="3335" y="14757"/>
                  </a:cubicBezTo>
                  <a:cubicBezTo>
                    <a:pt x="4024" y="13591"/>
                    <a:pt x="4871" y="12814"/>
                    <a:pt x="5506" y="12659"/>
                  </a:cubicBezTo>
                  <a:cubicBezTo>
                    <a:pt x="6141" y="12504"/>
                    <a:pt x="6565" y="12970"/>
                    <a:pt x="6776" y="13591"/>
                  </a:cubicBezTo>
                  <a:cubicBezTo>
                    <a:pt x="6988" y="14213"/>
                    <a:pt x="6988" y="14990"/>
                    <a:pt x="7200" y="15767"/>
                  </a:cubicBezTo>
                  <a:cubicBezTo>
                    <a:pt x="7412" y="16544"/>
                    <a:pt x="7835" y="17321"/>
                    <a:pt x="8259" y="17399"/>
                  </a:cubicBezTo>
                  <a:cubicBezTo>
                    <a:pt x="8682" y="17476"/>
                    <a:pt x="9106" y="16855"/>
                    <a:pt x="9688" y="14446"/>
                  </a:cubicBezTo>
                  <a:cubicBezTo>
                    <a:pt x="10271" y="12037"/>
                    <a:pt x="11012" y="7842"/>
                    <a:pt x="11435" y="5278"/>
                  </a:cubicBezTo>
                  <a:cubicBezTo>
                    <a:pt x="11859" y="2714"/>
                    <a:pt x="11965" y="1781"/>
                    <a:pt x="12018" y="927"/>
                  </a:cubicBezTo>
                  <a:cubicBezTo>
                    <a:pt x="12071" y="72"/>
                    <a:pt x="12071" y="-705"/>
                    <a:pt x="12071" y="1082"/>
                  </a:cubicBezTo>
                  <a:cubicBezTo>
                    <a:pt x="12071" y="2869"/>
                    <a:pt x="12071" y="7220"/>
                    <a:pt x="12176" y="9784"/>
                  </a:cubicBezTo>
                  <a:cubicBezTo>
                    <a:pt x="12282" y="12348"/>
                    <a:pt x="12494" y="13125"/>
                    <a:pt x="12759" y="13824"/>
                  </a:cubicBezTo>
                  <a:cubicBezTo>
                    <a:pt x="13024" y="14524"/>
                    <a:pt x="13341" y="15145"/>
                    <a:pt x="13924" y="14912"/>
                  </a:cubicBezTo>
                  <a:cubicBezTo>
                    <a:pt x="14506" y="14679"/>
                    <a:pt x="15353" y="13591"/>
                    <a:pt x="15935" y="12581"/>
                  </a:cubicBezTo>
                  <a:cubicBezTo>
                    <a:pt x="16518" y="11571"/>
                    <a:pt x="16835" y="10639"/>
                    <a:pt x="17047" y="9629"/>
                  </a:cubicBezTo>
                  <a:cubicBezTo>
                    <a:pt x="17259" y="8619"/>
                    <a:pt x="17365" y="7531"/>
                    <a:pt x="17153" y="7065"/>
                  </a:cubicBezTo>
                  <a:cubicBezTo>
                    <a:pt x="16941" y="6599"/>
                    <a:pt x="16412" y="6754"/>
                    <a:pt x="15776" y="7453"/>
                  </a:cubicBezTo>
                  <a:cubicBezTo>
                    <a:pt x="15141" y="8153"/>
                    <a:pt x="14400" y="9396"/>
                    <a:pt x="13976" y="10483"/>
                  </a:cubicBezTo>
                  <a:cubicBezTo>
                    <a:pt x="13553" y="11571"/>
                    <a:pt x="13447" y="12504"/>
                    <a:pt x="13765" y="13669"/>
                  </a:cubicBezTo>
                  <a:cubicBezTo>
                    <a:pt x="14082" y="14835"/>
                    <a:pt x="14824" y="16233"/>
                    <a:pt x="16200" y="16855"/>
                  </a:cubicBezTo>
                  <a:cubicBezTo>
                    <a:pt x="17576" y="17476"/>
                    <a:pt x="19588" y="17321"/>
                    <a:pt x="21600" y="17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707444" y="5393595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1828094" y="5533295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397848" y="5034260"/>
              <a:ext cx="216782" cy="17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759" fill="norm" stroke="1" extrusionOk="0">
                  <a:moveTo>
                    <a:pt x="9193" y="5082"/>
                  </a:moveTo>
                  <a:cubicBezTo>
                    <a:pt x="8570" y="3282"/>
                    <a:pt x="7947" y="1482"/>
                    <a:pt x="7116" y="582"/>
                  </a:cubicBezTo>
                  <a:cubicBezTo>
                    <a:pt x="6285" y="-318"/>
                    <a:pt x="5247" y="-318"/>
                    <a:pt x="4001" y="1611"/>
                  </a:cubicBezTo>
                  <a:cubicBezTo>
                    <a:pt x="2755" y="3539"/>
                    <a:pt x="1301" y="7396"/>
                    <a:pt x="574" y="10739"/>
                  </a:cubicBezTo>
                  <a:cubicBezTo>
                    <a:pt x="-153" y="14082"/>
                    <a:pt x="-153" y="16911"/>
                    <a:pt x="366" y="18711"/>
                  </a:cubicBezTo>
                  <a:cubicBezTo>
                    <a:pt x="885" y="20511"/>
                    <a:pt x="1924" y="21282"/>
                    <a:pt x="4935" y="20382"/>
                  </a:cubicBezTo>
                  <a:cubicBezTo>
                    <a:pt x="7947" y="19482"/>
                    <a:pt x="12932" y="16911"/>
                    <a:pt x="15735" y="15111"/>
                  </a:cubicBezTo>
                  <a:cubicBezTo>
                    <a:pt x="18539" y="13311"/>
                    <a:pt x="19162" y="12282"/>
                    <a:pt x="19162" y="11253"/>
                  </a:cubicBezTo>
                  <a:cubicBezTo>
                    <a:pt x="19162" y="10225"/>
                    <a:pt x="18539" y="9196"/>
                    <a:pt x="17709" y="8939"/>
                  </a:cubicBezTo>
                  <a:cubicBezTo>
                    <a:pt x="16878" y="8682"/>
                    <a:pt x="15839" y="9196"/>
                    <a:pt x="14905" y="10225"/>
                  </a:cubicBezTo>
                  <a:cubicBezTo>
                    <a:pt x="13970" y="11253"/>
                    <a:pt x="13139" y="12796"/>
                    <a:pt x="12724" y="14468"/>
                  </a:cubicBezTo>
                  <a:cubicBezTo>
                    <a:pt x="12309" y="16139"/>
                    <a:pt x="12309" y="17939"/>
                    <a:pt x="12932" y="18968"/>
                  </a:cubicBezTo>
                  <a:cubicBezTo>
                    <a:pt x="13555" y="19996"/>
                    <a:pt x="14801" y="20253"/>
                    <a:pt x="16255" y="19482"/>
                  </a:cubicBezTo>
                  <a:cubicBezTo>
                    <a:pt x="17709" y="18711"/>
                    <a:pt x="19370" y="16911"/>
                    <a:pt x="20305" y="15368"/>
                  </a:cubicBezTo>
                  <a:cubicBezTo>
                    <a:pt x="21239" y="13825"/>
                    <a:pt x="21447" y="12539"/>
                    <a:pt x="21135" y="11768"/>
                  </a:cubicBezTo>
                  <a:cubicBezTo>
                    <a:pt x="20824" y="10996"/>
                    <a:pt x="19993" y="10739"/>
                    <a:pt x="19162" y="10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650294" y="5095145"/>
              <a:ext cx="101601" cy="9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0"/>
                  </a:moveTo>
                  <a:cubicBezTo>
                    <a:pt x="900" y="5023"/>
                    <a:pt x="1800" y="10047"/>
                    <a:pt x="2925" y="14065"/>
                  </a:cubicBezTo>
                  <a:cubicBezTo>
                    <a:pt x="4050" y="18084"/>
                    <a:pt x="5400" y="21098"/>
                    <a:pt x="6075" y="21349"/>
                  </a:cubicBezTo>
                  <a:cubicBezTo>
                    <a:pt x="6750" y="21600"/>
                    <a:pt x="6750" y="19088"/>
                    <a:pt x="6750" y="16577"/>
                  </a:cubicBezTo>
                  <a:cubicBezTo>
                    <a:pt x="6750" y="14065"/>
                    <a:pt x="6750" y="11553"/>
                    <a:pt x="7200" y="9042"/>
                  </a:cubicBezTo>
                  <a:cubicBezTo>
                    <a:pt x="7650" y="6530"/>
                    <a:pt x="8550" y="4019"/>
                    <a:pt x="10125" y="2512"/>
                  </a:cubicBezTo>
                  <a:cubicBezTo>
                    <a:pt x="11700" y="1005"/>
                    <a:pt x="13950" y="502"/>
                    <a:pt x="15300" y="1758"/>
                  </a:cubicBezTo>
                  <a:cubicBezTo>
                    <a:pt x="16650" y="3014"/>
                    <a:pt x="17100" y="6028"/>
                    <a:pt x="18000" y="9042"/>
                  </a:cubicBezTo>
                  <a:cubicBezTo>
                    <a:pt x="18900" y="12056"/>
                    <a:pt x="20250" y="15070"/>
                    <a:pt x="21600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833222" y="4919462"/>
              <a:ext cx="147273" cy="271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73" fill="norm" stroke="1" extrusionOk="0">
                  <a:moveTo>
                    <a:pt x="6659" y="15907"/>
                  </a:moveTo>
                  <a:cubicBezTo>
                    <a:pt x="7276" y="15070"/>
                    <a:pt x="7893" y="14233"/>
                    <a:pt x="7430" y="13730"/>
                  </a:cubicBezTo>
                  <a:cubicBezTo>
                    <a:pt x="6967" y="13228"/>
                    <a:pt x="5424" y="13060"/>
                    <a:pt x="4190" y="13312"/>
                  </a:cubicBezTo>
                  <a:cubicBezTo>
                    <a:pt x="2956" y="13563"/>
                    <a:pt x="2030" y="14233"/>
                    <a:pt x="1259" y="15405"/>
                  </a:cubicBezTo>
                  <a:cubicBezTo>
                    <a:pt x="487" y="16577"/>
                    <a:pt x="-130" y="18251"/>
                    <a:pt x="24" y="19423"/>
                  </a:cubicBezTo>
                  <a:cubicBezTo>
                    <a:pt x="179" y="20595"/>
                    <a:pt x="1104" y="21265"/>
                    <a:pt x="2339" y="21433"/>
                  </a:cubicBezTo>
                  <a:cubicBezTo>
                    <a:pt x="3573" y="21600"/>
                    <a:pt x="5116" y="21265"/>
                    <a:pt x="6659" y="20009"/>
                  </a:cubicBezTo>
                  <a:cubicBezTo>
                    <a:pt x="8201" y="18753"/>
                    <a:pt x="9744" y="16577"/>
                    <a:pt x="10207" y="13312"/>
                  </a:cubicBezTo>
                  <a:cubicBezTo>
                    <a:pt x="10670" y="10047"/>
                    <a:pt x="10053" y="5693"/>
                    <a:pt x="9281" y="3181"/>
                  </a:cubicBezTo>
                  <a:cubicBezTo>
                    <a:pt x="8510" y="670"/>
                    <a:pt x="7584" y="0"/>
                    <a:pt x="6659" y="0"/>
                  </a:cubicBezTo>
                  <a:cubicBezTo>
                    <a:pt x="5733" y="0"/>
                    <a:pt x="4807" y="670"/>
                    <a:pt x="4499" y="2679"/>
                  </a:cubicBezTo>
                  <a:cubicBezTo>
                    <a:pt x="4190" y="4688"/>
                    <a:pt x="4499" y="8037"/>
                    <a:pt x="6504" y="10800"/>
                  </a:cubicBezTo>
                  <a:cubicBezTo>
                    <a:pt x="8510" y="13563"/>
                    <a:pt x="12213" y="15740"/>
                    <a:pt x="14990" y="16912"/>
                  </a:cubicBezTo>
                  <a:cubicBezTo>
                    <a:pt x="17767" y="18084"/>
                    <a:pt x="19619" y="18251"/>
                    <a:pt x="21470" y="18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2218801" y="4903513"/>
              <a:ext cx="28394" cy="29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529" fill="norm" stroke="1" extrusionOk="0">
                  <a:moveTo>
                    <a:pt x="6810" y="1450"/>
                  </a:moveTo>
                  <a:cubicBezTo>
                    <a:pt x="5267" y="690"/>
                    <a:pt x="3725" y="-71"/>
                    <a:pt x="2182" y="5"/>
                  </a:cubicBezTo>
                  <a:cubicBezTo>
                    <a:pt x="639" y="81"/>
                    <a:pt x="-904" y="994"/>
                    <a:pt x="639" y="4340"/>
                  </a:cubicBezTo>
                  <a:cubicBezTo>
                    <a:pt x="2182" y="7687"/>
                    <a:pt x="6810" y="13467"/>
                    <a:pt x="10667" y="16737"/>
                  </a:cubicBezTo>
                  <a:cubicBezTo>
                    <a:pt x="14525" y="20008"/>
                    <a:pt x="17610" y="20768"/>
                    <a:pt x="20696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2120194" y="5184045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3256844" y="5224829"/>
              <a:ext cx="101601" cy="46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1920"/>
                  </a:moveTo>
                  <a:cubicBezTo>
                    <a:pt x="19350" y="1239"/>
                    <a:pt x="17100" y="558"/>
                    <a:pt x="14625" y="218"/>
                  </a:cubicBezTo>
                  <a:cubicBezTo>
                    <a:pt x="12150" y="-123"/>
                    <a:pt x="9450" y="-123"/>
                    <a:pt x="6975" y="655"/>
                  </a:cubicBezTo>
                  <a:cubicBezTo>
                    <a:pt x="4500" y="1434"/>
                    <a:pt x="2250" y="2991"/>
                    <a:pt x="1575" y="5423"/>
                  </a:cubicBezTo>
                  <a:cubicBezTo>
                    <a:pt x="900" y="7855"/>
                    <a:pt x="1800" y="11163"/>
                    <a:pt x="2925" y="13791"/>
                  </a:cubicBezTo>
                  <a:cubicBezTo>
                    <a:pt x="4050" y="16418"/>
                    <a:pt x="5400" y="18363"/>
                    <a:pt x="5850" y="19580"/>
                  </a:cubicBezTo>
                  <a:cubicBezTo>
                    <a:pt x="6300" y="20796"/>
                    <a:pt x="5850" y="21282"/>
                    <a:pt x="4725" y="21380"/>
                  </a:cubicBezTo>
                  <a:cubicBezTo>
                    <a:pt x="3600" y="21477"/>
                    <a:pt x="1800" y="21185"/>
                    <a:pt x="0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3229181" y="5495195"/>
              <a:ext cx="14196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339" y="21600"/>
                  </a:moveTo>
                  <a:cubicBezTo>
                    <a:pt x="22" y="17100"/>
                    <a:pt x="-296" y="12600"/>
                    <a:pt x="498" y="10125"/>
                  </a:cubicBezTo>
                  <a:cubicBezTo>
                    <a:pt x="1292" y="7650"/>
                    <a:pt x="3198" y="7200"/>
                    <a:pt x="6851" y="5850"/>
                  </a:cubicBezTo>
                  <a:cubicBezTo>
                    <a:pt x="10504" y="4500"/>
                    <a:pt x="15904" y="2250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3493516" y="5280618"/>
              <a:ext cx="106229" cy="34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18" fill="norm" stroke="1" extrusionOk="0">
                  <a:moveTo>
                    <a:pt x="21255" y="1882"/>
                  </a:moveTo>
                  <a:cubicBezTo>
                    <a:pt x="19984" y="1227"/>
                    <a:pt x="18714" y="573"/>
                    <a:pt x="16808" y="245"/>
                  </a:cubicBezTo>
                  <a:cubicBezTo>
                    <a:pt x="14902" y="-82"/>
                    <a:pt x="12361" y="-82"/>
                    <a:pt x="10243" y="245"/>
                  </a:cubicBezTo>
                  <a:cubicBezTo>
                    <a:pt x="8126" y="573"/>
                    <a:pt x="6431" y="1227"/>
                    <a:pt x="4526" y="3322"/>
                  </a:cubicBezTo>
                  <a:cubicBezTo>
                    <a:pt x="2620" y="5416"/>
                    <a:pt x="502" y="8951"/>
                    <a:pt x="79" y="11896"/>
                  </a:cubicBezTo>
                  <a:cubicBezTo>
                    <a:pt x="-345" y="14842"/>
                    <a:pt x="926" y="17198"/>
                    <a:pt x="4102" y="18703"/>
                  </a:cubicBezTo>
                  <a:cubicBezTo>
                    <a:pt x="7279" y="20209"/>
                    <a:pt x="12361" y="20863"/>
                    <a:pt x="17443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3618794" y="5355495"/>
              <a:ext cx="1968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45" y="4235"/>
                    <a:pt x="9290" y="8471"/>
                    <a:pt x="12890" y="12071"/>
                  </a:cubicBezTo>
                  <a:cubicBezTo>
                    <a:pt x="16490" y="15671"/>
                    <a:pt x="19045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3688644" y="5322017"/>
              <a:ext cx="177801" cy="37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98"/>
                  </a:moveTo>
                  <a:cubicBezTo>
                    <a:pt x="20057" y="-22"/>
                    <a:pt x="18514" y="-143"/>
                    <a:pt x="16586" y="460"/>
                  </a:cubicBezTo>
                  <a:cubicBezTo>
                    <a:pt x="14657" y="1064"/>
                    <a:pt x="12343" y="2391"/>
                    <a:pt x="9900" y="4684"/>
                  </a:cubicBezTo>
                  <a:cubicBezTo>
                    <a:pt x="7457" y="6977"/>
                    <a:pt x="4886" y="10235"/>
                    <a:pt x="3214" y="13191"/>
                  </a:cubicBezTo>
                  <a:cubicBezTo>
                    <a:pt x="1543" y="16148"/>
                    <a:pt x="771" y="18802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3923594" y="5571395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3891844" y="546344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4114094" y="5088795"/>
              <a:ext cx="19051" cy="79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9600" y="1728"/>
                    <a:pt x="4800" y="3456"/>
                    <a:pt x="2400" y="5587"/>
                  </a:cubicBezTo>
                  <a:cubicBezTo>
                    <a:pt x="0" y="7718"/>
                    <a:pt x="0" y="10253"/>
                    <a:pt x="0" y="12701"/>
                  </a:cubicBezTo>
                  <a:cubicBezTo>
                    <a:pt x="0" y="15149"/>
                    <a:pt x="0" y="17510"/>
                    <a:pt x="3600" y="18979"/>
                  </a:cubicBezTo>
                  <a:cubicBezTo>
                    <a:pt x="7200" y="20448"/>
                    <a:pt x="14400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4255911" y="5376193"/>
              <a:ext cx="123238" cy="42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46" fill="norm" stroke="1" extrusionOk="0">
                  <a:moveTo>
                    <a:pt x="3960" y="6012"/>
                  </a:moveTo>
                  <a:cubicBezTo>
                    <a:pt x="4680" y="8792"/>
                    <a:pt x="5400" y="11572"/>
                    <a:pt x="5940" y="13765"/>
                  </a:cubicBezTo>
                  <a:cubicBezTo>
                    <a:pt x="6480" y="15957"/>
                    <a:pt x="6840" y="17561"/>
                    <a:pt x="7020" y="18844"/>
                  </a:cubicBezTo>
                  <a:cubicBezTo>
                    <a:pt x="7200" y="20127"/>
                    <a:pt x="7200" y="21089"/>
                    <a:pt x="7020" y="21303"/>
                  </a:cubicBezTo>
                  <a:cubicBezTo>
                    <a:pt x="6840" y="21517"/>
                    <a:pt x="6480" y="20982"/>
                    <a:pt x="5400" y="18737"/>
                  </a:cubicBezTo>
                  <a:cubicBezTo>
                    <a:pt x="4320" y="16491"/>
                    <a:pt x="2520" y="12535"/>
                    <a:pt x="1440" y="9648"/>
                  </a:cubicBezTo>
                  <a:cubicBezTo>
                    <a:pt x="360" y="6761"/>
                    <a:pt x="0" y="4943"/>
                    <a:pt x="0" y="3713"/>
                  </a:cubicBezTo>
                  <a:cubicBezTo>
                    <a:pt x="0" y="2483"/>
                    <a:pt x="360" y="1842"/>
                    <a:pt x="1080" y="1307"/>
                  </a:cubicBezTo>
                  <a:cubicBezTo>
                    <a:pt x="1800" y="772"/>
                    <a:pt x="2880" y="345"/>
                    <a:pt x="4320" y="131"/>
                  </a:cubicBezTo>
                  <a:cubicBezTo>
                    <a:pt x="5760" y="-83"/>
                    <a:pt x="7560" y="-83"/>
                    <a:pt x="10260" y="505"/>
                  </a:cubicBezTo>
                  <a:cubicBezTo>
                    <a:pt x="12960" y="1093"/>
                    <a:pt x="16560" y="2269"/>
                    <a:pt x="18720" y="3713"/>
                  </a:cubicBezTo>
                  <a:cubicBezTo>
                    <a:pt x="20880" y="5157"/>
                    <a:pt x="21600" y="6867"/>
                    <a:pt x="20340" y="8097"/>
                  </a:cubicBezTo>
                  <a:cubicBezTo>
                    <a:pt x="19080" y="9327"/>
                    <a:pt x="15840" y="10075"/>
                    <a:pt x="12600" y="10450"/>
                  </a:cubicBezTo>
                  <a:cubicBezTo>
                    <a:pt x="9360" y="10824"/>
                    <a:pt x="6120" y="10824"/>
                    <a:pt x="2880" y="10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4450644" y="5190395"/>
              <a:ext cx="95556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1600" fill="norm" stroke="1" extrusionOk="0">
                  <a:moveTo>
                    <a:pt x="0" y="0"/>
                  </a:moveTo>
                  <a:cubicBezTo>
                    <a:pt x="6300" y="2084"/>
                    <a:pt x="12600" y="4168"/>
                    <a:pt x="16425" y="6821"/>
                  </a:cubicBezTo>
                  <a:cubicBezTo>
                    <a:pt x="20250" y="9474"/>
                    <a:pt x="21600" y="12695"/>
                    <a:pt x="18900" y="15253"/>
                  </a:cubicBezTo>
                  <a:cubicBezTo>
                    <a:pt x="16200" y="17811"/>
                    <a:pt x="9450" y="19705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2368343" y="5112984"/>
              <a:ext cx="151108" cy="73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08" fill="norm" stroke="1" extrusionOk="0">
                  <a:moveTo>
                    <a:pt x="19459" y="3573"/>
                  </a:moveTo>
                  <a:cubicBezTo>
                    <a:pt x="20050" y="2952"/>
                    <a:pt x="20642" y="2332"/>
                    <a:pt x="20938" y="1742"/>
                  </a:cubicBezTo>
                  <a:cubicBezTo>
                    <a:pt x="21234" y="1152"/>
                    <a:pt x="21234" y="594"/>
                    <a:pt x="20494" y="283"/>
                  </a:cubicBezTo>
                  <a:cubicBezTo>
                    <a:pt x="19755" y="-27"/>
                    <a:pt x="18275" y="-89"/>
                    <a:pt x="15612" y="128"/>
                  </a:cubicBezTo>
                  <a:cubicBezTo>
                    <a:pt x="12949" y="345"/>
                    <a:pt x="9102" y="842"/>
                    <a:pt x="5996" y="1990"/>
                  </a:cubicBezTo>
                  <a:cubicBezTo>
                    <a:pt x="2889" y="3139"/>
                    <a:pt x="522" y="4939"/>
                    <a:pt x="78" y="6614"/>
                  </a:cubicBezTo>
                  <a:cubicBezTo>
                    <a:pt x="-366" y="8290"/>
                    <a:pt x="1113" y="9842"/>
                    <a:pt x="3629" y="11363"/>
                  </a:cubicBezTo>
                  <a:cubicBezTo>
                    <a:pt x="6144" y="12883"/>
                    <a:pt x="9694" y="14373"/>
                    <a:pt x="12357" y="15801"/>
                  </a:cubicBezTo>
                  <a:cubicBezTo>
                    <a:pt x="15020" y="17228"/>
                    <a:pt x="16796" y="18594"/>
                    <a:pt x="16944" y="19556"/>
                  </a:cubicBezTo>
                  <a:cubicBezTo>
                    <a:pt x="17092" y="20518"/>
                    <a:pt x="15612" y="21077"/>
                    <a:pt x="13097" y="21294"/>
                  </a:cubicBezTo>
                  <a:cubicBezTo>
                    <a:pt x="10582" y="21511"/>
                    <a:pt x="7031" y="21387"/>
                    <a:pt x="5108" y="21170"/>
                  </a:cubicBezTo>
                  <a:cubicBezTo>
                    <a:pt x="3185" y="20952"/>
                    <a:pt x="2889" y="20642"/>
                    <a:pt x="2593" y="20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2688872" y="5160762"/>
              <a:ext cx="167923" cy="627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69" fill="norm" stroke="1" extrusionOk="0">
                  <a:moveTo>
                    <a:pt x="17370" y="582"/>
                  </a:moveTo>
                  <a:cubicBezTo>
                    <a:pt x="16560" y="291"/>
                    <a:pt x="15750" y="0"/>
                    <a:pt x="13185" y="0"/>
                  </a:cubicBezTo>
                  <a:cubicBezTo>
                    <a:pt x="10620" y="0"/>
                    <a:pt x="6300" y="291"/>
                    <a:pt x="3735" y="618"/>
                  </a:cubicBezTo>
                  <a:cubicBezTo>
                    <a:pt x="1170" y="945"/>
                    <a:pt x="360" y="1309"/>
                    <a:pt x="90" y="1673"/>
                  </a:cubicBezTo>
                  <a:cubicBezTo>
                    <a:pt x="-180" y="2036"/>
                    <a:pt x="90" y="2400"/>
                    <a:pt x="1845" y="3164"/>
                  </a:cubicBezTo>
                  <a:cubicBezTo>
                    <a:pt x="3600" y="3927"/>
                    <a:pt x="6840" y="5091"/>
                    <a:pt x="8865" y="6255"/>
                  </a:cubicBezTo>
                  <a:cubicBezTo>
                    <a:pt x="10890" y="7418"/>
                    <a:pt x="11700" y="8582"/>
                    <a:pt x="11160" y="9527"/>
                  </a:cubicBezTo>
                  <a:cubicBezTo>
                    <a:pt x="10620" y="10473"/>
                    <a:pt x="8730" y="11200"/>
                    <a:pt x="7110" y="11673"/>
                  </a:cubicBezTo>
                  <a:cubicBezTo>
                    <a:pt x="5490" y="12145"/>
                    <a:pt x="4140" y="12364"/>
                    <a:pt x="4005" y="12327"/>
                  </a:cubicBezTo>
                  <a:cubicBezTo>
                    <a:pt x="3870" y="12291"/>
                    <a:pt x="4950" y="12000"/>
                    <a:pt x="6165" y="11855"/>
                  </a:cubicBezTo>
                  <a:cubicBezTo>
                    <a:pt x="7380" y="11709"/>
                    <a:pt x="8730" y="11709"/>
                    <a:pt x="9810" y="11891"/>
                  </a:cubicBezTo>
                  <a:cubicBezTo>
                    <a:pt x="10890" y="12073"/>
                    <a:pt x="11700" y="12436"/>
                    <a:pt x="11430" y="13236"/>
                  </a:cubicBezTo>
                  <a:cubicBezTo>
                    <a:pt x="11160" y="14036"/>
                    <a:pt x="9810" y="15273"/>
                    <a:pt x="8595" y="16509"/>
                  </a:cubicBezTo>
                  <a:cubicBezTo>
                    <a:pt x="7380" y="17745"/>
                    <a:pt x="6300" y="18982"/>
                    <a:pt x="5760" y="19782"/>
                  </a:cubicBezTo>
                  <a:cubicBezTo>
                    <a:pt x="5220" y="20582"/>
                    <a:pt x="5220" y="20945"/>
                    <a:pt x="5895" y="21200"/>
                  </a:cubicBezTo>
                  <a:cubicBezTo>
                    <a:pt x="6570" y="21455"/>
                    <a:pt x="7920" y="21600"/>
                    <a:pt x="10620" y="21564"/>
                  </a:cubicBezTo>
                  <a:cubicBezTo>
                    <a:pt x="13320" y="21527"/>
                    <a:pt x="17370" y="21309"/>
                    <a:pt x="21420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2901244" y="5380895"/>
              <a:ext cx="762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79"/>
                    <a:pt x="15600" y="758"/>
                    <a:pt x="12600" y="2653"/>
                  </a:cubicBezTo>
                  <a:cubicBezTo>
                    <a:pt x="9600" y="4547"/>
                    <a:pt x="6600" y="7958"/>
                    <a:pt x="4500" y="11368"/>
                  </a:cubicBezTo>
                  <a:cubicBezTo>
                    <a:pt x="2400" y="14779"/>
                    <a:pt x="120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3029186" y="5374545"/>
              <a:ext cx="1810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600"/>
                    <a:pt x="1332" y="7200"/>
                    <a:pt x="132" y="10800"/>
                  </a:cubicBezTo>
                  <a:cubicBezTo>
                    <a:pt x="-1068" y="14400"/>
                    <a:pt x="6132" y="180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2850444" y="5342795"/>
              <a:ext cx="279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15709"/>
                    <a:pt x="8509" y="9818"/>
                    <a:pt x="12109" y="6218"/>
                  </a:cubicBezTo>
                  <a:cubicBezTo>
                    <a:pt x="15709" y="2618"/>
                    <a:pt x="18655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2952044" y="5711095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2958394" y="565394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3047294" y="5717445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3015544" y="5755545"/>
              <a:ext cx="101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3161594" y="5717445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2952044" y="5180817"/>
              <a:ext cx="158751" cy="11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7531"/>
                  </a:moveTo>
                  <a:cubicBezTo>
                    <a:pt x="0" y="11774"/>
                    <a:pt x="0" y="16017"/>
                    <a:pt x="576" y="15631"/>
                  </a:cubicBezTo>
                  <a:cubicBezTo>
                    <a:pt x="1152" y="15246"/>
                    <a:pt x="2304" y="10231"/>
                    <a:pt x="3456" y="6374"/>
                  </a:cubicBezTo>
                  <a:cubicBezTo>
                    <a:pt x="4608" y="2517"/>
                    <a:pt x="5760" y="-183"/>
                    <a:pt x="8208" y="10"/>
                  </a:cubicBezTo>
                  <a:cubicBezTo>
                    <a:pt x="10656" y="203"/>
                    <a:pt x="14400" y="3288"/>
                    <a:pt x="16848" y="7338"/>
                  </a:cubicBezTo>
                  <a:cubicBezTo>
                    <a:pt x="19296" y="11388"/>
                    <a:pt x="20448" y="16403"/>
                    <a:pt x="2160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651400" y="5100278"/>
              <a:ext cx="195294" cy="69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572" fill="norm" stroke="1" extrusionOk="0">
                  <a:moveTo>
                    <a:pt x="263" y="1618"/>
                  </a:moveTo>
                  <a:cubicBezTo>
                    <a:pt x="35" y="1157"/>
                    <a:pt x="-192" y="696"/>
                    <a:pt x="263" y="400"/>
                  </a:cubicBezTo>
                  <a:cubicBezTo>
                    <a:pt x="717" y="104"/>
                    <a:pt x="1854" y="-28"/>
                    <a:pt x="3446" y="5"/>
                  </a:cubicBezTo>
                  <a:cubicBezTo>
                    <a:pt x="5037" y="38"/>
                    <a:pt x="7084" y="235"/>
                    <a:pt x="8675" y="1223"/>
                  </a:cubicBezTo>
                  <a:cubicBezTo>
                    <a:pt x="10267" y="2211"/>
                    <a:pt x="11404" y="3989"/>
                    <a:pt x="11517" y="5570"/>
                  </a:cubicBezTo>
                  <a:cubicBezTo>
                    <a:pt x="11631" y="7150"/>
                    <a:pt x="10722" y="8533"/>
                    <a:pt x="9812" y="9587"/>
                  </a:cubicBezTo>
                  <a:cubicBezTo>
                    <a:pt x="8903" y="10640"/>
                    <a:pt x="7993" y="11365"/>
                    <a:pt x="7766" y="11892"/>
                  </a:cubicBezTo>
                  <a:cubicBezTo>
                    <a:pt x="7539" y="12418"/>
                    <a:pt x="7993" y="12748"/>
                    <a:pt x="10153" y="13307"/>
                  </a:cubicBezTo>
                  <a:cubicBezTo>
                    <a:pt x="12313" y="13867"/>
                    <a:pt x="16179" y="14657"/>
                    <a:pt x="18452" y="15711"/>
                  </a:cubicBezTo>
                  <a:cubicBezTo>
                    <a:pt x="20726" y="16765"/>
                    <a:pt x="21408" y="18082"/>
                    <a:pt x="20726" y="19070"/>
                  </a:cubicBezTo>
                  <a:cubicBezTo>
                    <a:pt x="20044" y="20057"/>
                    <a:pt x="17997" y="20716"/>
                    <a:pt x="16406" y="21078"/>
                  </a:cubicBezTo>
                  <a:cubicBezTo>
                    <a:pt x="14814" y="21440"/>
                    <a:pt x="13677" y="21506"/>
                    <a:pt x="12541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079294" y="560949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5384094" y="5068661"/>
              <a:ext cx="165101" cy="61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3166"/>
                  </a:moveTo>
                  <a:cubicBezTo>
                    <a:pt x="21600" y="2421"/>
                    <a:pt x="21600" y="1677"/>
                    <a:pt x="21185" y="1155"/>
                  </a:cubicBezTo>
                  <a:cubicBezTo>
                    <a:pt x="20769" y="634"/>
                    <a:pt x="19938" y="336"/>
                    <a:pt x="18692" y="150"/>
                  </a:cubicBezTo>
                  <a:cubicBezTo>
                    <a:pt x="17446" y="-37"/>
                    <a:pt x="15785" y="-111"/>
                    <a:pt x="13846" y="299"/>
                  </a:cubicBezTo>
                  <a:cubicBezTo>
                    <a:pt x="11908" y="708"/>
                    <a:pt x="9692" y="1602"/>
                    <a:pt x="7338" y="3390"/>
                  </a:cubicBezTo>
                  <a:cubicBezTo>
                    <a:pt x="4985" y="5177"/>
                    <a:pt x="2492" y="7859"/>
                    <a:pt x="1385" y="10466"/>
                  </a:cubicBezTo>
                  <a:cubicBezTo>
                    <a:pt x="277" y="13072"/>
                    <a:pt x="554" y="15605"/>
                    <a:pt x="554" y="17430"/>
                  </a:cubicBezTo>
                  <a:cubicBezTo>
                    <a:pt x="554" y="19255"/>
                    <a:pt x="277" y="20372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5305450" y="5399945"/>
              <a:ext cx="24374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15" y="21600"/>
                  </a:moveTo>
                  <a:cubicBezTo>
                    <a:pt x="29" y="19705"/>
                    <a:pt x="-157" y="17811"/>
                    <a:pt x="215" y="16105"/>
                  </a:cubicBezTo>
                  <a:cubicBezTo>
                    <a:pt x="588" y="14400"/>
                    <a:pt x="1519" y="12884"/>
                    <a:pt x="5150" y="10232"/>
                  </a:cubicBezTo>
                  <a:cubicBezTo>
                    <a:pt x="8781" y="7579"/>
                    <a:pt x="15112" y="3789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5643358" y="5171080"/>
              <a:ext cx="185237" cy="46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17" fill="norm" stroke="1" extrusionOk="0">
                  <a:moveTo>
                    <a:pt x="21239" y="2358"/>
                  </a:moveTo>
                  <a:cubicBezTo>
                    <a:pt x="20996" y="1576"/>
                    <a:pt x="20754" y="794"/>
                    <a:pt x="20026" y="355"/>
                  </a:cubicBezTo>
                  <a:cubicBezTo>
                    <a:pt x="19297" y="-85"/>
                    <a:pt x="18084" y="-183"/>
                    <a:pt x="15536" y="452"/>
                  </a:cubicBezTo>
                  <a:cubicBezTo>
                    <a:pt x="12987" y="1088"/>
                    <a:pt x="9104" y="2456"/>
                    <a:pt x="6192" y="4802"/>
                  </a:cubicBezTo>
                  <a:cubicBezTo>
                    <a:pt x="3279" y="7147"/>
                    <a:pt x="1338" y="10470"/>
                    <a:pt x="488" y="13060"/>
                  </a:cubicBezTo>
                  <a:cubicBezTo>
                    <a:pt x="-361" y="15650"/>
                    <a:pt x="-118" y="17507"/>
                    <a:pt x="1338" y="18778"/>
                  </a:cubicBezTo>
                  <a:cubicBezTo>
                    <a:pt x="2794" y="20049"/>
                    <a:pt x="5464" y="20733"/>
                    <a:pt x="8133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5754511" y="5299342"/>
              <a:ext cx="207866" cy="5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60" fill="norm" stroke="1" extrusionOk="0">
                  <a:moveTo>
                    <a:pt x="7560" y="9362"/>
                  </a:moveTo>
                  <a:cubicBezTo>
                    <a:pt x="6480" y="9362"/>
                    <a:pt x="5400" y="9362"/>
                    <a:pt x="4428" y="9955"/>
                  </a:cubicBezTo>
                  <a:cubicBezTo>
                    <a:pt x="3456" y="10548"/>
                    <a:pt x="2592" y="11734"/>
                    <a:pt x="1944" y="13598"/>
                  </a:cubicBezTo>
                  <a:cubicBezTo>
                    <a:pt x="1296" y="15461"/>
                    <a:pt x="864" y="18002"/>
                    <a:pt x="540" y="19527"/>
                  </a:cubicBezTo>
                  <a:cubicBezTo>
                    <a:pt x="216" y="21052"/>
                    <a:pt x="0" y="21560"/>
                    <a:pt x="0" y="21560"/>
                  </a:cubicBezTo>
                  <a:cubicBezTo>
                    <a:pt x="0" y="21560"/>
                    <a:pt x="216" y="21052"/>
                    <a:pt x="1512" y="19315"/>
                  </a:cubicBezTo>
                  <a:cubicBezTo>
                    <a:pt x="2808" y="17579"/>
                    <a:pt x="5184" y="14614"/>
                    <a:pt x="7560" y="11607"/>
                  </a:cubicBezTo>
                  <a:cubicBezTo>
                    <a:pt x="9936" y="8600"/>
                    <a:pt x="12312" y="5551"/>
                    <a:pt x="13716" y="3814"/>
                  </a:cubicBezTo>
                  <a:cubicBezTo>
                    <a:pt x="15120" y="2078"/>
                    <a:pt x="15552" y="1654"/>
                    <a:pt x="16092" y="1146"/>
                  </a:cubicBezTo>
                  <a:cubicBezTo>
                    <a:pt x="16632" y="638"/>
                    <a:pt x="17280" y="45"/>
                    <a:pt x="18144" y="2"/>
                  </a:cubicBezTo>
                  <a:cubicBezTo>
                    <a:pt x="19008" y="-40"/>
                    <a:pt x="20088" y="468"/>
                    <a:pt x="20736" y="1569"/>
                  </a:cubicBezTo>
                  <a:cubicBezTo>
                    <a:pt x="21384" y="2671"/>
                    <a:pt x="21600" y="4365"/>
                    <a:pt x="19872" y="5889"/>
                  </a:cubicBezTo>
                  <a:cubicBezTo>
                    <a:pt x="18144" y="7414"/>
                    <a:pt x="14472" y="8769"/>
                    <a:pt x="11988" y="9489"/>
                  </a:cubicBezTo>
                  <a:cubicBezTo>
                    <a:pt x="9504" y="10209"/>
                    <a:pt x="8208" y="10294"/>
                    <a:pt x="7020" y="10252"/>
                  </a:cubicBezTo>
                  <a:cubicBezTo>
                    <a:pt x="5832" y="10209"/>
                    <a:pt x="4752" y="10040"/>
                    <a:pt x="4320" y="9616"/>
                  </a:cubicBezTo>
                  <a:cubicBezTo>
                    <a:pt x="3888" y="9193"/>
                    <a:pt x="4104" y="8515"/>
                    <a:pt x="4320" y="7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974644" y="5192193"/>
              <a:ext cx="135206" cy="41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507" fill="norm" stroke="1" extrusionOk="0">
                  <a:moveTo>
                    <a:pt x="3927" y="1216"/>
                  </a:moveTo>
                  <a:cubicBezTo>
                    <a:pt x="4909" y="780"/>
                    <a:pt x="5891" y="343"/>
                    <a:pt x="7364" y="125"/>
                  </a:cubicBezTo>
                  <a:cubicBezTo>
                    <a:pt x="8836" y="-93"/>
                    <a:pt x="10800" y="-93"/>
                    <a:pt x="13418" y="671"/>
                  </a:cubicBezTo>
                  <a:cubicBezTo>
                    <a:pt x="16036" y="1434"/>
                    <a:pt x="19309" y="2962"/>
                    <a:pt x="20455" y="5143"/>
                  </a:cubicBezTo>
                  <a:cubicBezTo>
                    <a:pt x="21600" y="7325"/>
                    <a:pt x="20618" y="10162"/>
                    <a:pt x="16855" y="12998"/>
                  </a:cubicBezTo>
                  <a:cubicBezTo>
                    <a:pt x="13091" y="15834"/>
                    <a:pt x="6545" y="18671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6177844" y="5482495"/>
              <a:ext cx="57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4400"/>
                    <a:pt x="1600" y="7200"/>
                    <a:pt x="5200" y="3600"/>
                  </a:cubicBezTo>
                  <a:cubicBezTo>
                    <a:pt x="8800" y="0"/>
                    <a:pt x="15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6324838" y="5078538"/>
              <a:ext cx="299941" cy="543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03" fill="norm" stroke="1" extrusionOk="0">
                  <a:moveTo>
                    <a:pt x="13074" y="17736"/>
                  </a:moveTo>
                  <a:cubicBezTo>
                    <a:pt x="13074" y="16563"/>
                    <a:pt x="13074" y="15391"/>
                    <a:pt x="12319" y="14512"/>
                  </a:cubicBezTo>
                  <a:cubicBezTo>
                    <a:pt x="11564" y="13633"/>
                    <a:pt x="10053" y="13047"/>
                    <a:pt x="8090" y="13382"/>
                  </a:cubicBezTo>
                  <a:cubicBezTo>
                    <a:pt x="6126" y="13717"/>
                    <a:pt x="3709" y="14973"/>
                    <a:pt x="2199" y="16270"/>
                  </a:cubicBezTo>
                  <a:cubicBezTo>
                    <a:pt x="688" y="17568"/>
                    <a:pt x="84" y="18908"/>
                    <a:pt x="9" y="19745"/>
                  </a:cubicBezTo>
                  <a:cubicBezTo>
                    <a:pt x="-67" y="20582"/>
                    <a:pt x="386" y="20917"/>
                    <a:pt x="1141" y="21126"/>
                  </a:cubicBezTo>
                  <a:cubicBezTo>
                    <a:pt x="1897" y="21336"/>
                    <a:pt x="2954" y="21419"/>
                    <a:pt x="4918" y="20624"/>
                  </a:cubicBezTo>
                  <a:cubicBezTo>
                    <a:pt x="6881" y="19829"/>
                    <a:pt x="9751" y="18154"/>
                    <a:pt x="12017" y="15936"/>
                  </a:cubicBezTo>
                  <a:cubicBezTo>
                    <a:pt x="14283" y="13717"/>
                    <a:pt x="15944" y="10954"/>
                    <a:pt x="17379" y="8401"/>
                  </a:cubicBezTo>
                  <a:cubicBezTo>
                    <a:pt x="18814" y="5847"/>
                    <a:pt x="20023" y="3503"/>
                    <a:pt x="20702" y="2080"/>
                  </a:cubicBezTo>
                  <a:cubicBezTo>
                    <a:pt x="21382" y="656"/>
                    <a:pt x="21533" y="154"/>
                    <a:pt x="21306" y="29"/>
                  </a:cubicBezTo>
                  <a:cubicBezTo>
                    <a:pt x="21080" y="-97"/>
                    <a:pt x="20476" y="154"/>
                    <a:pt x="19494" y="1410"/>
                  </a:cubicBezTo>
                  <a:cubicBezTo>
                    <a:pt x="18512" y="2666"/>
                    <a:pt x="17153" y="4926"/>
                    <a:pt x="15944" y="7522"/>
                  </a:cubicBezTo>
                  <a:cubicBezTo>
                    <a:pt x="14736" y="10117"/>
                    <a:pt x="13678" y="13047"/>
                    <a:pt x="13527" y="15433"/>
                  </a:cubicBezTo>
                  <a:cubicBezTo>
                    <a:pt x="13376" y="17819"/>
                    <a:pt x="14132" y="19661"/>
                    <a:pt x="14887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6558844" y="5287376"/>
              <a:ext cx="213784" cy="56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10265" y="9156"/>
                  </a:moveTo>
                  <a:cubicBezTo>
                    <a:pt x="8341" y="10774"/>
                    <a:pt x="6416" y="12392"/>
                    <a:pt x="4919" y="14172"/>
                  </a:cubicBezTo>
                  <a:cubicBezTo>
                    <a:pt x="3422" y="15952"/>
                    <a:pt x="2352" y="17894"/>
                    <a:pt x="1497" y="19269"/>
                  </a:cubicBezTo>
                  <a:cubicBezTo>
                    <a:pt x="642" y="20644"/>
                    <a:pt x="0" y="21453"/>
                    <a:pt x="0" y="21494"/>
                  </a:cubicBezTo>
                  <a:cubicBezTo>
                    <a:pt x="0" y="21534"/>
                    <a:pt x="642" y="20806"/>
                    <a:pt x="2246" y="19188"/>
                  </a:cubicBezTo>
                  <a:cubicBezTo>
                    <a:pt x="3850" y="17570"/>
                    <a:pt x="6416" y="15062"/>
                    <a:pt x="8768" y="12473"/>
                  </a:cubicBezTo>
                  <a:cubicBezTo>
                    <a:pt x="11121" y="9885"/>
                    <a:pt x="13259" y="7215"/>
                    <a:pt x="14863" y="5192"/>
                  </a:cubicBezTo>
                  <a:cubicBezTo>
                    <a:pt x="16467" y="3170"/>
                    <a:pt x="17537" y="1795"/>
                    <a:pt x="18499" y="986"/>
                  </a:cubicBezTo>
                  <a:cubicBezTo>
                    <a:pt x="19461" y="177"/>
                    <a:pt x="20317" y="-66"/>
                    <a:pt x="20851" y="15"/>
                  </a:cubicBezTo>
                  <a:cubicBezTo>
                    <a:pt x="21386" y="96"/>
                    <a:pt x="21600" y="500"/>
                    <a:pt x="21600" y="1876"/>
                  </a:cubicBezTo>
                  <a:cubicBezTo>
                    <a:pt x="21600" y="3251"/>
                    <a:pt x="21386" y="5597"/>
                    <a:pt x="19889" y="7377"/>
                  </a:cubicBezTo>
                  <a:cubicBezTo>
                    <a:pt x="18392" y="9156"/>
                    <a:pt x="15612" y="10370"/>
                    <a:pt x="12297" y="11179"/>
                  </a:cubicBezTo>
                  <a:cubicBezTo>
                    <a:pt x="8982" y="11988"/>
                    <a:pt x="5133" y="12392"/>
                    <a:pt x="1283" y="12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6895394" y="5641245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3" name="Drawing"/>
          <p:cNvGrpSpPr/>
          <p:nvPr/>
        </p:nvGrpSpPr>
        <p:grpSpPr>
          <a:xfrm>
            <a:off x="1332905" y="1215749"/>
            <a:ext cx="11283328" cy="7345521"/>
            <a:chOff x="0" y="0"/>
            <a:chExt cx="11283326" cy="7345519"/>
          </a:xfrm>
        </p:grpSpPr>
        <p:sp>
          <p:nvSpPr>
            <p:cNvPr id="1340" name="Line"/>
            <p:cNvSpPr/>
            <p:nvPr/>
          </p:nvSpPr>
          <p:spPr>
            <a:xfrm>
              <a:off x="578444" y="435250"/>
              <a:ext cx="25401" cy="345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0" y="3556"/>
                    <a:pt x="0" y="7112"/>
                    <a:pt x="1800" y="10273"/>
                  </a:cubicBezTo>
                  <a:cubicBezTo>
                    <a:pt x="3600" y="13434"/>
                    <a:pt x="7200" y="16200"/>
                    <a:pt x="10800" y="18176"/>
                  </a:cubicBezTo>
                  <a:cubicBezTo>
                    <a:pt x="14400" y="20151"/>
                    <a:pt x="18000" y="21337"/>
                    <a:pt x="19800" y="21468"/>
                  </a:cubicBezTo>
                  <a:cubicBezTo>
                    <a:pt x="21600" y="21600"/>
                    <a:pt x="21600" y="20678"/>
                    <a:pt x="21600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572094" y="405238"/>
              <a:ext cx="225646" cy="418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65" fill="norm" stroke="1" extrusionOk="0">
                  <a:moveTo>
                    <a:pt x="0" y="5121"/>
                  </a:moveTo>
                  <a:cubicBezTo>
                    <a:pt x="600" y="3819"/>
                    <a:pt x="1200" y="2516"/>
                    <a:pt x="2100" y="1593"/>
                  </a:cubicBezTo>
                  <a:cubicBezTo>
                    <a:pt x="3000" y="671"/>
                    <a:pt x="4200" y="128"/>
                    <a:pt x="6100" y="20"/>
                  </a:cubicBezTo>
                  <a:cubicBezTo>
                    <a:pt x="8000" y="-89"/>
                    <a:pt x="10600" y="237"/>
                    <a:pt x="13100" y="1539"/>
                  </a:cubicBezTo>
                  <a:cubicBezTo>
                    <a:pt x="15600" y="2842"/>
                    <a:pt x="18000" y="5121"/>
                    <a:pt x="19500" y="7726"/>
                  </a:cubicBezTo>
                  <a:cubicBezTo>
                    <a:pt x="21000" y="10331"/>
                    <a:pt x="21600" y="13262"/>
                    <a:pt x="21200" y="15487"/>
                  </a:cubicBezTo>
                  <a:cubicBezTo>
                    <a:pt x="20800" y="17712"/>
                    <a:pt x="19400" y="19232"/>
                    <a:pt x="17300" y="20154"/>
                  </a:cubicBezTo>
                  <a:cubicBezTo>
                    <a:pt x="15200" y="21077"/>
                    <a:pt x="12400" y="21402"/>
                    <a:pt x="10400" y="21457"/>
                  </a:cubicBezTo>
                  <a:cubicBezTo>
                    <a:pt x="8400" y="21511"/>
                    <a:pt x="7200" y="21294"/>
                    <a:pt x="7000" y="20643"/>
                  </a:cubicBezTo>
                  <a:cubicBezTo>
                    <a:pt x="6800" y="19991"/>
                    <a:pt x="7600" y="18906"/>
                    <a:pt x="8400" y="17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889594" y="721000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997544" y="587650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016594" y="676550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395442" y="335351"/>
              <a:ext cx="160903" cy="394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18" fill="norm" stroke="1" extrusionOk="0">
                  <a:moveTo>
                    <a:pt x="14405" y="1287"/>
                  </a:moveTo>
                  <a:cubicBezTo>
                    <a:pt x="11913" y="827"/>
                    <a:pt x="9420" y="368"/>
                    <a:pt x="7205" y="138"/>
                  </a:cubicBezTo>
                  <a:cubicBezTo>
                    <a:pt x="4989" y="-92"/>
                    <a:pt x="3051" y="-92"/>
                    <a:pt x="1666" y="597"/>
                  </a:cubicBezTo>
                  <a:cubicBezTo>
                    <a:pt x="282" y="1287"/>
                    <a:pt x="-549" y="2665"/>
                    <a:pt x="420" y="3987"/>
                  </a:cubicBezTo>
                  <a:cubicBezTo>
                    <a:pt x="1389" y="5308"/>
                    <a:pt x="4159" y="6572"/>
                    <a:pt x="5959" y="7491"/>
                  </a:cubicBezTo>
                  <a:cubicBezTo>
                    <a:pt x="7759" y="8410"/>
                    <a:pt x="8589" y="8985"/>
                    <a:pt x="8728" y="9559"/>
                  </a:cubicBezTo>
                  <a:cubicBezTo>
                    <a:pt x="8866" y="10134"/>
                    <a:pt x="8313" y="10708"/>
                    <a:pt x="7205" y="11053"/>
                  </a:cubicBezTo>
                  <a:cubicBezTo>
                    <a:pt x="6097" y="11397"/>
                    <a:pt x="4436" y="11512"/>
                    <a:pt x="3189" y="11340"/>
                  </a:cubicBezTo>
                  <a:cubicBezTo>
                    <a:pt x="1943" y="11168"/>
                    <a:pt x="1113" y="10708"/>
                    <a:pt x="1389" y="10421"/>
                  </a:cubicBezTo>
                  <a:cubicBezTo>
                    <a:pt x="1666" y="10134"/>
                    <a:pt x="3051" y="10019"/>
                    <a:pt x="4297" y="10134"/>
                  </a:cubicBezTo>
                  <a:cubicBezTo>
                    <a:pt x="5543" y="10248"/>
                    <a:pt x="6651" y="10593"/>
                    <a:pt x="7066" y="11397"/>
                  </a:cubicBezTo>
                  <a:cubicBezTo>
                    <a:pt x="7482" y="12202"/>
                    <a:pt x="7205" y="13465"/>
                    <a:pt x="6236" y="14672"/>
                  </a:cubicBezTo>
                  <a:cubicBezTo>
                    <a:pt x="5266" y="15878"/>
                    <a:pt x="3605" y="17027"/>
                    <a:pt x="2359" y="17946"/>
                  </a:cubicBezTo>
                  <a:cubicBezTo>
                    <a:pt x="1113" y="18865"/>
                    <a:pt x="282" y="19555"/>
                    <a:pt x="282" y="20129"/>
                  </a:cubicBezTo>
                  <a:cubicBezTo>
                    <a:pt x="282" y="20704"/>
                    <a:pt x="1113" y="21163"/>
                    <a:pt x="3743" y="21336"/>
                  </a:cubicBezTo>
                  <a:cubicBezTo>
                    <a:pt x="6374" y="21508"/>
                    <a:pt x="10805" y="21393"/>
                    <a:pt x="13989" y="21163"/>
                  </a:cubicBezTo>
                  <a:cubicBezTo>
                    <a:pt x="17174" y="20934"/>
                    <a:pt x="19113" y="20589"/>
                    <a:pt x="21051" y="20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619844" y="431968"/>
              <a:ext cx="203201" cy="26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838"/>
                  </a:moveTo>
                  <a:cubicBezTo>
                    <a:pt x="0" y="1638"/>
                    <a:pt x="0" y="438"/>
                    <a:pt x="450" y="95"/>
                  </a:cubicBezTo>
                  <a:cubicBezTo>
                    <a:pt x="900" y="-248"/>
                    <a:pt x="1800" y="266"/>
                    <a:pt x="4388" y="2923"/>
                  </a:cubicBezTo>
                  <a:cubicBezTo>
                    <a:pt x="6975" y="5581"/>
                    <a:pt x="11250" y="10381"/>
                    <a:pt x="14400" y="13809"/>
                  </a:cubicBezTo>
                  <a:cubicBezTo>
                    <a:pt x="17550" y="17238"/>
                    <a:pt x="19575" y="19295"/>
                    <a:pt x="2160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713201" y="409850"/>
              <a:ext cx="16064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21290" y="0"/>
                  </a:moveTo>
                  <a:cubicBezTo>
                    <a:pt x="19046" y="0"/>
                    <a:pt x="16802" y="0"/>
                    <a:pt x="14417" y="1200"/>
                  </a:cubicBezTo>
                  <a:cubicBezTo>
                    <a:pt x="12033" y="2400"/>
                    <a:pt x="9508" y="4800"/>
                    <a:pt x="6984" y="8047"/>
                  </a:cubicBezTo>
                  <a:cubicBezTo>
                    <a:pt x="4459" y="11294"/>
                    <a:pt x="1934" y="15388"/>
                    <a:pt x="812" y="17788"/>
                  </a:cubicBezTo>
                  <a:cubicBezTo>
                    <a:pt x="-310" y="20188"/>
                    <a:pt x="-29" y="20894"/>
                    <a:pt x="2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918294" y="632100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2070694" y="682900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2324694" y="663850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2737444" y="441600"/>
              <a:ext cx="171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67" y="1309"/>
                    <a:pt x="3733" y="2618"/>
                    <a:pt x="6800" y="5482"/>
                  </a:cubicBezTo>
                  <a:cubicBezTo>
                    <a:pt x="9867" y="8345"/>
                    <a:pt x="14133" y="12764"/>
                    <a:pt x="16800" y="15709"/>
                  </a:cubicBezTo>
                  <a:cubicBezTo>
                    <a:pt x="19467" y="18655"/>
                    <a:pt x="20533" y="201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2800944" y="435250"/>
              <a:ext cx="139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831"/>
                    <a:pt x="15055" y="1662"/>
                    <a:pt x="11455" y="4015"/>
                  </a:cubicBezTo>
                  <a:cubicBezTo>
                    <a:pt x="7855" y="6369"/>
                    <a:pt x="3927" y="10246"/>
                    <a:pt x="1964" y="13431"/>
                  </a:cubicBezTo>
                  <a:cubicBezTo>
                    <a:pt x="0" y="16615"/>
                    <a:pt x="0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2974510" y="607275"/>
              <a:ext cx="112185" cy="151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3260" y="8797"/>
                  </a:moveTo>
                  <a:cubicBezTo>
                    <a:pt x="2445" y="10276"/>
                    <a:pt x="1630" y="11756"/>
                    <a:pt x="1019" y="13383"/>
                  </a:cubicBezTo>
                  <a:cubicBezTo>
                    <a:pt x="408" y="15010"/>
                    <a:pt x="0" y="16786"/>
                    <a:pt x="0" y="16638"/>
                  </a:cubicBezTo>
                  <a:cubicBezTo>
                    <a:pt x="0" y="16490"/>
                    <a:pt x="408" y="14419"/>
                    <a:pt x="2038" y="11460"/>
                  </a:cubicBezTo>
                  <a:cubicBezTo>
                    <a:pt x="3668" y="8501"/>
                    <a:pt x="6521" y="4654"/>
                    <a:pt x="8966" y="2435"/>
                  </a:cubicBezTo>
                  <a:cubicBezTo>
                    <a:pt x="11411" y="216"/>
                    <a:pt x="13449" y="-376"/>
                    <a:pt x="14875" y="216"/>
                  </a:cubicBezTo>
                  <a:cubicBezTo>
                    <a:pt x="16302" y="808"/>
                    <a:pt x="17117" y="2583"/>
                    <a:pt x="18136" y="6282"/>
                  </a:cubicBezTo>
                  <a:cubicBezTo>
                    <a:pt x="19155" y="9980"/>
                    <a:pt x="20377" y="15602"/>
                    <a:pt x="21600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3169607" y="322661"/>
              <a:ext cx="86134" cy="44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6" h="21517" fill="norm" stroke="1" extrusionOk="0">
                  <a:moveTo>
                    <a:pt x="1389" y="1151"/>
                  </a:moveTo>
                  <a:cubicBezTo>
                    <a:pt x="407" y="637"/>
                    <a:pt x="-575" y="123"/>
                    <a:pt x="407" y="20"/>
                  </a:cubicBezTo>
                  <a:cubicBezTo>
                    <a:pt x="1389" y="-83"/>
                    <a:pt x="4334" y="226"/>
                    <a:pt x="7770" y="740"/>
                  </a:cubicBezTo>
                  <a:cubicBezTo>
                    <a:pt x="11207" y="1254"/>
                    <a:pt x="15134" y="1974"/>
                    <a:pt x="17098" y="2900"/>
                  </a:cubicBezTo>
                  <a:cubicBezTo>
                    <a:pt x="19061" y="3826"/>
                    <a:pt x="19061" y="4957"/>
                    <a:pt x="17589" y="6037"/>
                  </a:cubicBezTo>
                  <a:cubicBezTo>
                    <a:pt x="16116" y="7117"/>
                    <a:pt x="13170" y="8146"/>
                    <a:pt x="10961" y="8917"/>
                  </a:cubicBezTo>
                  <a:cubicBezTo>
                    <a:pt x="8752" y="9688"/>
                    <a:pt x="7280" y="10203"/>
                    <a:pt x="6543" y="10717"/>
                  </a:cubicBezTo>
                  <a:cubicBezTo>
                    <a:pt x="5807" y="11231"/>
                    <a:pt x="5807" y="11746"/>
                    <a:pt x="8016" y="12620"/>
                  </a:cubicBezTo>
                  <a:cubicBezTo>
                    <a:pt x="10225" y="13494"/>
                    <a:pt x="14643" y="14728"/>
                    <a:pt x="17343" y="15963"/>
                  </a:cubicBezTo>
                  <a:cubicBezTo>
                    <a:pt x="20043" y="17197"/>
                    <a:pt x="21025" y="18431"/>
                    <a:pt x="18570" y="19357"/>
                  </a:cubicBezTo>
                  <a:cubicBezTo>
                    <a:pt x="16116" y="20283"/>
                    <a:pt x="10225" y="20900"/>
                    <a:pt x="4334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3583277" y="562250"/>
              <a:ext cx="259068" cy="97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627" fill="norm" stroke="1" extrusionOk="0">
                  <a:moveTo>
                    <a:pt x="3055" y="16200"/>
                  </a:moveTo>
                  <a:cubicBezTo>
                    <a:pt x="2001" y="16200"/>
                    <a:pt x="948" y="16200"/>
                    <a:pt x="421" y="14850"/>
                  </a:cubicBezTo>
                  <a:cubicBezTo>
                    <a:pt x="-106" y="13500"/>
                    <a:pt x="-106" y="10800"/>
                    <a:pt x="245" y="8775"/>
                  </a:cubicBezTo>
                  <a:cubicBezTo>
                    <a:pt x="596" y="6750"/>
                    <a:pt x="1299" y="5400"/>
                    <a:pt x="2528" y="5400"/>
                  </a:cubicBezTo>
                  <a:cubicBezTo>
                    <a:pt x="3757" y="5400"/>
                    <a:pt x="5514" y="6750"/>
                    <a:pt x="6918" y="9225"/>
                  </a:cubicBezTo>
                  <a:cubicBezTo>
                    <a:pt x="8323" y="11700"/>
                    <a:pt x="9377" y="15300"/>
                    <a:pt x="10255" y="17775"/>
                  </a:cubicBezTo>
                  <a:cubicBezTo>
                    <a:pt x="11133" y="20250"/>
                    <a:pt x="11835" y="21600"/>
                    <a:pt x="12889" y="19800"/>
                  </a:cubicBezTo>
                  <a:cubicBezTo>
                    <a:pt x="13943" y="18000"/>
                    <a:pt x="15348" y="13050"/>
                    <a:pt x="16840" y="9225"/>
                  </a:cubicBezTo>
                  <a:cubicBezTo>
                    <a:pt x="18333" y="5400"/>
                    <a:pt x="19914" y="2700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178894" y="447950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25"/>
                    <a:pt x="7200" y="11250"/>
                    <a:pt x="3600" y="14850"/>
                  </a:cubicBezTo>
                  <a:cubicBezTo>
                    <a:pt x="0" y="18450"/>
                    <a:pt x="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4140794" y="360937"/>
              <a:ext cx="152665" cy="29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63" fill="norm" stroke="1" extrusionOk="0">
                  <a:moveTo>
                    <a:pt x="0" y="7676"/>
                  </a:moveTo>
                  <a:cubicBezTo>
                    <a:pt x="0" y="5684"/>
                    <a:pt x="0" y="3693"/>
                    <a:pt x="1605" y="2237"/>
                  </a:cubicBezTo>
                  <a:cubicBezTo>
                    <a:pt x="3211" y="782"/>
                    <a:pt x="6422" y="-137"/>
                    <a:pt x="10070" y="16"/>
                  </a:cubicBezTo>
                  <a:cubicBezTo>
                    <a:pt x="13719" y="169"/>
                    <a:pt x="17805" y="1395"/>
                    <a:pt x="19703" y="2774"/>
                  </a:cubicBezTo>
                  <a:cubicBezTo>
                    <a:pt x="21600" y="4152"/>
                    <a:pt x="21308" y="5684"/>
                    <a:pt x="19995" y="7063"/>
                  </a:cubicBezTo>
                  <a:cubicBezTo>
                    <a:pt x="18681" y="8442"/>
                    <a:pt x="16346" y="9667"/>
                    <a:pt x="14303" y="10510"/>
                  </a:cubicBezTo>
                  <a:cubicBezTo>
                    <a:pt x="12259" y="11352"/>
                    <a:pt x="10508" y="11812"/>
                    <a:pt x="10800" y="12348"/>
                  </a:cubicBezTo>
                  <a:cubicBezTo>
                    <a:pt x="11092" y="12884"/>
                    <a:pt x="13427" y="13497"/>
                    <a:pt x="15178" y="14110"/>
                  </a:cubicBezTo>
                  <a:cubicBezTo>
                    <a:pt x="16930" y="14723"/>
                    <a:pt x="18097" y="15335"/>
                    <a:pt x="18389" y="16561"/>
                  </a:cubicBezTo>
                  <a:cubicBezTo>
                    <a:pt x="18681" y="17786"/>
                    <a:pt x="18097" y="19625"/>
                    <a:pt x="15908" y="20544"/>
                  </a:cubicBezTo>
                  <a:cubicBezTo>
                    <a:pt x="13719" y="21463"/>
                    <a:pt x="9924" y="21463"/>
                    <a:pt x="613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4321598" y="520462"/>
              <a:ext cx="87976" cy="14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4" h="20903" fill="norm" stroke="1" extrusionOk="0">
                  <a:moveTo>
                    <a:pt x="776" y="10720"/>
                  </a:moveTo>
                  <a:cubicBezTo>
                    <a:pt x="3230" y="11029"/>
                    <a:pt x="5685" y="11337"/>
                    <a:pt x="8876" y="10720"/>
                  </a:cubicBezTo>
                  <a:cubicBezTo>
                    <a:pt x="12067" y="10103"/>
                    <a:pt x="15994" y="8560"/>
                    <a:pt x="18203" y="6709"/>
                  </a:cubicBezTo>
                  <a:cubicBezTo>
                    <a:pt x="20412" y="4857"/>
                    <a:pt x="20903" y="2697"/>
                    <a:pt x="19921" y="1309"/>
                  </a:cubicBezTo>
                  <a:cubicBezTo>
                    <a:pt x="18939" y="-80"/>
                    <a:pt x="16485" y="-697"/>
                    <a:pt x="12803" y="1154"/>
                  </a:cubicBezTo>
                  <a:cubicBezTo>
                    <a:pt x="9121" y="3006"/>
                    <a:pt x="4212" y="7326"/>
                    <a:pt x="1758" y="10412"/>
                  </a:cubicBezTo>
                  <a:cubicBezTo>
                    <a:pt x="-697" y="13497"/>
                    <a:pt x="-697" y="15349"/>
                    <a:pt x="2494" y="16892"/>
                  </a:cubicBezTo>
                  <a:cubicBezTo>
                    <a:pt x="5685" y="18434"/>
                    <a:pt x="12067" y="19669"/>
                    <a:pt x="18448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4451944" y="538966"/>
              <a:ext cx="200281" cy="12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0" y="732"/>
                  </a:moveTo>
                  <a:cubicBezTo>
                    <a:pt x="1137" y="732"/>
                    <a:pt x="2274" y="732"/>
                    <a:pt x="3069" y="1647"/>
                  </a:cubicBezTo>
                  <a:cubicBezTo>
                    <a:pt x="3865" y="2563"/>
                    <a:pt x="4320" y="4393"/>
                    <a:pt x="4661" y="6773"/>
                  </a:cubicBezTo>
                  <a:cubicBezTo>
                    <a:pt x="5002" y="9153"/>
                    <a:pt x="5229" y="12081"/>
                    <a:pt x="5002" y="14278"/>
                  </a:cubicBezTo>
                  <a:cubicBezTo>
                    <a:pt x="4775" y="16475"/>
                    <a:pt x="4093" y="17939"/>
                    <a:pt x="3752" y="17756"/>
                  </a:cubicBezTo>
                  <a:cubicBezTo>
                    <a:pt x="3411" y="17573"/>
                    <a:pt x="3411" y="15742"/>
                    <a:pt x="4206" y="12997"/>
                  </a:cubicBezTo>
                  <a:cubicBezTo>
                    <a:pt x="5002" y="10251"/>
                    <a:pt x="6594" y="6590"/>
                    <a:pt x="7844" y="4027"/>
                  </a:cubicBezTo>
                  <a:cubicBezTo>
                    <a:pt x="9095" y="1464"/>
                    <a:pt x="10004" y="0"/>
                    <a:pt x="10800" y="0"/>
                  </a:cubicBezTo>
                  <a:cubicBezTo>
                    <a:pt x="11596" y="0"/>
                    <a:pt x="12278" y="1464"/>
                    <a:pt x="12619" y="3844"/>
                  </a:cubicBezTo>
                  <a:cubicBezTo>
                    <a:pt x="12960" y="6224"/>
                    <a:pt x="12960" y="9519"/>
                    <a:pt x="12846" y="12447"/>
                  </a:cubicBezTo>
                  <a:cubicBezTo>
                    <a:pt x="12733" y="15376"/>
                    <a:pt x="12505" y="17939"/>
                    <a:pt x="12505" y="17939"/>
                  </a:cubicBezTo>
                  <a:cubicBezTo>
                    <a:pt x="12505" y="17939"/>
                    <a:pt x="12733" y="15376"/>
                    <a:pt x="13528" y="12447"/>
                  </a:cubicBezTo>
                  <a:cubicBezTo>
                    <a:pt x="14324" y="9519"/>
                    <a:pt x="15688" y="6224"/>
                    <a:pt x="17053" y="4393"/>
                  </a:cubicBezTo>
                  <a:cubicBezTo>
                    <a:pt x="18417" y="2563"/>
                    <a:pt x="19781" y="2197"/>
                    <a:pt x="20577" y="2929"/>
                  </a:cubicBezTo>
                  <a:cubicBezTo>
                    <a:pt x="21373" y="3661"/>
                    <a:pt x="21600" y="5492"/>
                    <a:pt x="21486" y="8786"/>
                  </a:cubicBezTo>
                  <a:cubicBezTo>
                    <a:pt x="21373" y="12081"/>
                    <a:pt x="20918" y="16841"/>
                    <a:pt x="20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4792727" y="407957"/>
              <a:ext cx="116418" cy="363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112"/>
                  </a:moveTo>
                  <a:cubicBezTo>
                    <a:pt x="19244" y="-13"/>
                    <a:pt x="16887" y="-138"/>
                    <a:pt x="13942" y="361"/>
                  </a:cubicBezTo>
                  <a:cubicBezTo>
                    <a:pt x="10996" y="861"/>
                    <a:pt x="7462" y="1985"/>
                    <a:pt x="4713" y="4107"/>
                  </a:cubicBezTo>
                  <a:cubicBezTo>
                    <a:pt x="1964" y="6230"/>
                    <a:pt x="0" y="9351"/>
                    <a:pt x="0" y="12160"/>
                  </a:cubicBezTo>
                  <a:cubicBezTo>
                    <a:pt x="0" y="14970"/>
                    <a:pt x="1964" y="17467"/>
                    <a:pt x="5302" y="18965"/>
                  </a:cubicBezTo>
                  <a:cubicBezTo>
                    <a:pt x="8640" y="20463"/>
                    <a:pt x="13353" y="20963"/>
                    <a:pt x="18065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4947244" y="469116"/>
              <a:ext cx="94205" cy="24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826" fill="norm" stroke="1" extrusionOk="0">
                  <a:moveTo>
                    <a:pt x="5635" y="10620"/>
                  </a:moveTo>
                  <a:cubicBezTo>
                    <a:pt x="3757" y="15120"/>
                    <a:pt x="1878" y="19620"/>
                    <a:pt x="1174" y="20610"/>
                  </a:cubicBezTo>
                  <a:cubicBezTo>
                    <a:pt x="470" y="21600"/>
                    <a:pt x="939" y="19080"/>
                    <a:pt x="2348" y="15300"/>
                  </a:cubicBezTo>
                  <a:cubicBezTo>
                    <a:pt x="3757" y="11520"/>
                    <a:pt x="6104" y="6480"/>
                    <a:pt x="8452" y="3600"/>
                  </a:cubicBezTo>
                  <a:cubicBezTo>
                    <a:pt x="10800" y="720"/>
                    <a:pt x="13148" y="0"/>
                    <a:pt x="15026" y="0"/>
                  </a:cubicBezTo>
                  <a:cubicBezTo>
                    <a:pt x="16904" y="0"/>
                    <a:pt x="18313" y="720"/>
                    <a:pt x="19487" y="2880"/>
                  </a:cubicBezTo>
                  <a:cubicBezTo>
                    <a:pt x="20661" y="5040"/>
                    <a:pt x="21600" y="8640"/>
                    <a:pt x="20191" y="11160"/>
                  </a:cubicBezTo>
                  <a:cubicBezTo>
                    <a:pt x="18783" y="13680"/>
                    <a:pt x="15026" y="15120"/>
                    <a:pt x="11504" y="16020"/>
                  </a:cubicBezTo>
                  <a:cubicBezTo>
                    <a:pt x="7983" y="16920"/>
                    <a:pt x="4696" y="17280"/>
                    <a:pt x="2817" y="17010"/>
                  </a:cubicBezTo>
                  <a:cubicBezTo>
                    <a:pt x="939" y="16740"/>
                    <a:pt x="470" y="15840"/>
                    <a:pt x="0" y="14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5086944" y="359050"/>
              <a:ext cx="6401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600" fill="norm" stroke="1" extrusionOk="0">
                  <a:moveTo>
                    <a:pt x="0" y="0"/>
                  </a:moveTo>
                  <a:cubicBezTo>
                    <a:pt x="7425" y="2057"/>
                    <a:pt x="14850" y="4114"/>
                    <a:pt x="18225" y="6833"/>
                  </a:cubicBezTo>
                  <a:cubicBezTo>
                    <a:pt x="21600" y="9551"/>
                    <a:pt x="20925" y="12931"/>
                    <a:pt x="17212" y="15502"/>
                  </a:cubicBezTo>
                  <a:cubicBezTo>
                    <a:pt x="13500" y="18073"/>
                    <a:pt x="6750" y="198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4940894" y="670200"/>
              <a:ext cx="31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5486994" y="657500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822318" y="291396"/>
              <a:ext cx="207727" cy="46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54" fill="norm" stroke="1" extrusionOk="0">
                  <a:moveTo>
                    <a:pt x="21412" y="5421"/>
                  </a:moveTo>
                  <a:cubicBezTo>
                    <a:pt x="21412" y="4259"/>
                    <a:pt x="21412" y="3096"/>
                    <a:pt x="20976" y="2176"/>
                  </a:cubicBezTo>
                  <a:cubicBezTo>
                    <a:pt x="20539" y="1256"/>
                    <a:pt x="19667" y="578"/>
                    <a:pt x="18685" y="239"/>
                  </a:cubicBezTo>
                  <a:cubicBezTo>
                    <a:pt x="17703" y="-100"/>
                    <a:pt x="16612" y="-100"/>
                    <a:pt x="15521" y="384"/>
                  </a:cubicBezTo>
                  <a:cubicBezTo>
                    <a:pt x="14430" y="869"/>
                    <a:pt x="13339" y="1837"/>
                    <a:pt x="12030" y="4017"/>
                  </a:cubicBezTo>
                  <a:cubicBezTo>
                    <a:pt x="10721" y="6196"/>
                    <a:pt x="9194" y="9586"/>
                    <a:pt x="8321" y="12492"/>
                  </a:cubicBezTo>
                  <a:cubicBezTo>
                    <a:pt x="7448" y="15398"/>
                    <a:pt x="7230" y="17819"/>
                    <a:pt x="7121" y="19321"/>
                  </a:cubicBezTo>
                  <a:cubicBezTo>
                    <a:pt x="7012" y="20822"/>
                    <a:pt x="7012" y="21403"/>
                    <a:pt x="6685" y="21452"/>
                  </a:cubicBezTo>
                  <a:cubicBezTo>
                    <a:pt x="6357" y="21500"/>
                    <a:pt x="5703" y="21016"/>
                    <a:pt x="4503" y="19999"/>
                  </a:cubicBezTo>
                  <a:cubicBezTo>
                    <a:pt x="3303" y="18982"/>
                    <a:pt x="1557" y="17432"/>
                    <a:pt x="685" y="16415"/>
                  </a:cubicBezTo>
                  <a:cubicBezTo>
                    <a:pt x="-188" y="15398"/>
                    <a:pt x="-188" y="14913"/>
                    <a:pt x="467" y="14574"/>
                  </a:cubicBezTo>
                  <a:cubicBezTo>
                    <a:pt x="1121" y="14235"/>
                    <a:pt x="2430" y="14042"/>
                    <a:pt x="5921" y="13848"/>
                  </a:cubicBezTo>
                  <a:cubicBezTo>
                    <a:pt x="9412" y="13654"/>
                    <a:pt x="15085" y="13461"/>
                    <a:pt x="20757" y="13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7062691" y="379470"/>
              <a:ext cx="126104" cy="34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514" fill="norm" stroke="1" extrusionOk="0">
                  <a:moveTo>
                    <a:pt x="21096" y="1114"/>
                  </a:moveTo>
                  <a:cubicBezTo>
                    <a:pt x="19680" y="714"/>
                    <a:pt x="18263" y="314"/>
                    <a:pt x="16316" y="114"/>
                  </a:cubicBezTo>
                  <a:cubicBezTo>
                    <a:pt x="14368" y="-86"/>
                    <a:pt x="11889" y="-86"/>
                    <a:pt x="9234" y="647"/>
                  </a:cubicBezTo>
                  <a:cubicBezTo>
                    <a:pt x="6578" y="1381"/>
                    <a:pt x="3745" y="2847"/>
                    <a:pt x="1975" y="5514"/>
                  </a:cubicBezTo>
                  <a:cubicBezTo>
                    <a:pt x="204" y="8181"/>
                    <a:pt x="-504" y="12047"/>
                    <a:pt x="381" y="14914"/>
                  </a:cubicBezTo>
                  <a:cubicBezTo>
                    <a:pt x="1266" y="17781"/>
                    <a:pt x="3745" y="19647"/>
                    <a:pt x="6224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7170249" y="486993"/>
              <a:ext cx="129507" cy="41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13" fill="norm" stroke="1" extrusionOk="0">
                  <a:moveTo>
                    <a:pt x="10204" y="7224"/>
                  </a:moveTo>
                  <a:cubicBezTo>
                    <a:pt x="8489" y="8327"/>
                    <a:pt x="6775" y="9429"/>
                    <a:pt x="5061" y="11633"/>
                  </a:cubicBezTo>
                  <a:cubicBezTo>
                    <a:pt x="3347" y="13837"/>
                    <a:pt x="1632" y="17143"/>
                    <a:pt x="775" y="19071"/>
                  </a:cubicBezTo>
                  <a:cubicBezTo>
                    <a:pt x="-82" y="21000"/>
                    <a:pt x="-82" y="21551"/>
                    <a:pt x="89" y="21386"/>
                  </a:cubicBezTo>
                  <a:cubicBezTo>
                    <a:pt x="261" y="21220"/>
                    <a:pt x="604" y="20339"/>
                    <a:pt x="1461" y="18190"/>
                  </a:cubicBezTo>
                  <a:cubicBezTo>
                    <a:pt x="2318" y="16041"/>
                    <a:pt x="3689" y="12624"/>
                    <a:pt x="5061" y="9814"/>
                  </a:cubicBezTo>
                  <a:cubicBezTo>
                    <a:pt x="6432" y="7004"/>
                    <a:pt x="7804" y="4800"/>
                    <a:pt x="8832" y="3367"/>
                  </a:cubicBezTo>
                  <a:cubicBezTo>
                    <a:pt x="9861" y="1935"/>
                    <a:pt x="10547" y="1273"/>
                    <a:pt x="11575" y="778"/>
                  </a:cubicBezTo>
                  <a:cubicBezTo>
                    <a:pt x="12604" y="282"/>
                    <a:pt x="13975" y="-49"/>
                    <a:pt x="15347" y="6"/>
                  </a:cubicBezTo>
                  <a:cubicBezTo>
                    <a:pt x="16718" y="61"/>
                    <a:pt x="18089" y="502"/>
                    <a:pt x="19289" y="1659"/>
                  </a:cubicBezTo>
                  <a:cubicBezTo>
                    <a:pt x="20489" y="2816"/>
                    <a:pt x="21518" y="4690"/>
                    <a:pt x="20661" y="6122"/>
                  </a:cubicBezTo>
                  <a:cubicBezTo>
                    <a:pt x="19804" y="7555"/>
                    <a:pt x="17061" y="8547"/>
                    <a:pt x="14832" y="9098"/>
                  </a:cubicBezTo>
                  <a:cubicBezTo>
                    <a:pt x="12604" y="9649"/>
                    <a:pt x="10889" y="9759"/>
                    <a:pt x="9689" y="9539"/>
                  </a:cubicBezTo>
                  <a:cubicBezTo>
                    <a:pt x="8489" y="9318"/>
                    <a:pt x="7804" y="8767"/>
                    <a:pt x="7118" y="8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7315794" y="378050"/>
              <a:ext cx="130672" cy="37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37" fill="norm" stroke="1" extrusionOk="0">
                  <a:moveTo>
                    <a:pt x="6171" y="365"/>
                  </a:moveTo>
                  <a:cubicBezTo>
                    <a:pt x="8571" y="123"/>
                    <a:pt x="10971" y="-118"/>
                    <a:pt x="12857" y="63"/>
                  </a:cubicBezTo>
                  <a:cubicBezTo>
                    <a:pt x="14743" y="244"/>
                    <a:pt x="16114" y="847"/>
                    <a:pt x="17829" y="2718"/>
                  </a:cubicBezTo>
                  <a:cubicBezTo>
                    <a:pt x="19543" y="4588"/>
                    <a:pt x="21600" y="7726"/>
                    <a:pt x="21086" y="10682"/>
                  </a:cubicBezTo>
                  <a:cubicBezTo>
                    <a:pt x="20571" y="13638"/>
                    <a:pt x="17486" y="16414"/>
                    <a:pt x="14914" y="18103"/>
                  </a:cubicBezTo>
                  <a:cubicBezTo>
                    <a:pt x="12343" y="19793"/>
                    <a:pt x="10286" y="20396"/>
                    <a:pt x="8057" y="20818"/>
                  </a:cubicBezTo>
                  <a:cubicBezTo>
                    <a:pt x="5829" y="21241"/>
                    <a:pt x="3429" y="21482"/>
                    <a:pt x="2057" y="21241"/>
                  </a:cubicBezTo>
                  <a:cubicBezTo>
                    <a:pt x="686" y="20999"/>
                    <a:pt x="343" y="20275"/>
                    <a:pt x="0" y="19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7518994" y="537762"/>
              <a:ext cx="12700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1080" y="13625"/>
                    <a:pt x="2160" y="6425"/>
                    <a:pt x="4860" y="2825"/>
                  </a:cubicBezTo>
                  <a:cubicBezTo>
                    <a:pt x="7560" y="-775"/>
                    <a:pt x="11880" y="-775"/>
                    <a:pt x="14940" y="1925"/>
                  </a:cubicBezTo>
                  <a:cubicBezTo>
                    <a:pt x="18000" y="4625"/>
                    <a:pt x="19800" y="10025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7525344" y="657500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7849194" y="473350"/>
              <a:ext cx="25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45"/>
                    <a:pt x="14400" y="9491"/>
                    <a:pt x="10800" y="13091"/>
                  </a:cubicBezTo>
                  <a:cubicBezTo>
                    <a:pt x="7200" y="16691"/>
                    <a:pt x="3600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82070" y="1496551"/>
              <a:ext cx="274125" cy="337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87" fill="norm" stroke="1" extrusionOk="0">
                  <a:moveTo>
                    <a:pt x="11956" y="5146"/>
                  </a:moveTo>
                  <a:cubicBezTo>
                    <a:pt x="11956" y="4479"/>
                    <a:pt x="11956" y="3813"/>
                    <a:pt x="11626" y="3079"/>
                  </a:cubicBezTo>
                  <a:cubicBezTo>
                    <a:pt x="11296" y="2346"/>
                    <a:pt x="10636" y="1546"/>
                    <a:pt x="9894" y="1146"/>
                  </a:cubicBezTo>
                  <a:cubicBezTo>
                    <a:pt x="9152" y="746"/>
                    <a:pt x="8328" y="746"/>
                    <a:pt x="6844" y="2013"/>
                  </a:cubicBezTo>
                  <a:cubicBezTo>
                    <a:pt x="5360" y="3279"/>
                    <a:pt x="3217" y="5813"/>
                    <a:pt x="1815" y="8746"/>
                  </a:cubicBezTo>
                  <a:cubicBezTo>
                    <a:pt x="414" y="11679"/>
                    <a:pt x="-246" y="15013"/>
                    <a:pt x="84" y="17279"/>
                  </a:cubicBezTo>
                  <a:cubicBezTo>
                    <a:pt x="414" y="19546"/>
                    <a:pt x="1733" y="20746"/>
                    <a:pt x="4123" y="21146"/>
                  </a:cubicBezTo>
                  <a:cubicBezTo>
                    <a:pt x="6514" y="21546"/>
                    <a:pt x="9977" y="21146"/>
                    <a:pt x="12533" y="19213"/>
                  </a:cubicBezTo>
                  <a:cubicBezTo>
                    <a:pt x="15088" y="17279"/>
                    <a:pt x="16737" y="13813"/>
                    <a:pt x="17314" y="10746"/>
                  </a:cubicBezTo>
                  <a:cubicBezTo>
                    <a:pt x="17891" y="7679"/>
                    <a:pt x="17397" y="5013"/>
                    <a:pt x="16407" y="3279"/>
                  </a:cubicBezTo>
                  <a:cubicBezTo>
                    <a:pt x="15418" y="1546"/>
                    <a:pt x="13934" y="746"/>
                    <a:pt x="12780" y="346"/>
                  </a:cubicBezTo>
                  <a:cubicBezTo>
                    <a:pt x="11626" y="-54"/>
                    <a:pt x="10801" y="-54"/>
                    <a:pt x="9977" y="79"/>
                  </a:cubicBezTo>
                  <a:cubicBezTo>
                    <a:pt x="9152" y="213"/>
                    <a:pt x="8328" y="479"/>
                    <a:pt x="7833" y="1413"/>
                  </a:cubicBezTo>
                  <a:cubicBezTo>
                    <a:pt x="7339" y="2346"/>
                    <a:pt x="7174" y="3946"/>
                    <a:pt x="7833" y="6746"/>
                  </a:cubicBezTo>
                  <a:cubicBezTo>
                    <a:pt x="8493" y="9546"/>
                    <a:pt x="9977" y="13546"/>
                    <a:pt x="11543" y="16146"/>
                  </a:cubicBezTo>
                  <a:cubicBezTo>
                    <a:pt x="13110" y="18746"/>
                    <a:pt x="14759" y="19946"/>
                    <a:pt x="16407" y="20479"/>
                  </a:cubicBezTo>
                  <a:cubicBezTo>
                    <a:pt x="18056" y="21013"/>
                    <a:pt x="19705" y="20879"/>
                    <a:pt x="21354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381594" y="1563745"/>
              <a:ext cx="92868" cy="32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40" fill="norm" stroke="1" extrusionOk="0">
                  <a:moveTo>
                    <a:pt x="5760" y="119"/>
                  </a:moveTo>
                  <a:cubicBezTo>
                    <a:pt x="8160" y="-21"/>
                    <a:pt x="10560" y="-160"/>
                    <a:pt x="13200" y="467"/>
                  </a:cubicBezTo>
                  <a:cubicBezTo>
                    <a:pt x="15840" y="1094"/>
                    <a:pt x="18720" y="2488"/>
                    <a:pt x="20160" y="5066"/>
                  </a:cubicBezTo>
                  <a:cubicBezTo>
                    <a:pt x="21600" y="7644"/>
                    <a:pt x="21600" y="11406"/>
                    <a:pt x="18000" y="14333"/>
                  </a:cubicBezTo>
                  <a:cubicBezTo>
                    <a:pt x="14400" y="17259"/>
                    <a:pt x="7200" y="19350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0" y="1541062"/>
              <a:ext cx="229195" cy="35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45" fill="norm" stroke="1" extrusionOk="0">
                  <a:moveTo>
                    <a:pt x="8891" y="1102"/>
                  </a:moveTo>
                  <a:cubicBezTo>
                    <a:pt x="8106" y="716"/>
                    <a:pt x="7320" y="331"/>
                    <a:pt x="6338" y="138"/>
                  </a:cubicBezTo>
                  <a:cubicBezTo>
                    <a:pt x="5357" y="-55"/>
                    <a:pt x="4178" y="-55"/>
                    <a:pt x="3295" y="202"/>
                  </a:cubicBezTo>
                  <a:cubicBezTo>
                    <a:pt x="2411" y="459"/>
                    <a:pt x="1822" y="974"/>
                    <a:pt x="1135" y="2902"/>
                  </a:cubicBezTo>
                  <a:cubicBezTo>
                    <a:pt x="447" y="4831"/>
                    <a:pt x="-338" y="8174"/>
                    <a:pt x="153" y="11131"/>
                  </a:cubicBezTo>
                  <a:cubicBezTo>
                    <a:pt x="644" y="14088"/>
                    <a:pt x="2411" y="16659"/>
                    <a:pt x="6142" y="18331"/>
                  </a:cubicBezTo>
                  <a:cubicBezTo>
                    <a:pt x="9873" y="20002"/>
                    <a:pt x="15567" y="20774"/>
                    <a:pt x="21262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867866" y="1575303"/>
              <a:ext cx="206442" cy="29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37" fill="norm" stroke="1" extrusionOk="0">
                  <a:moveTo>
                    <a:pt x="2240" y="1570"/>
                  </a:moveTo>
                  <a:cubicBezTo>
                    <a:pt x="1367" y="663"/>
                    <a:pt x="495" y="-243"/>
                    <a:pt x="167" y="59"/>
                  </a:cubicBezTo>
                  <a:cubicBezTo>
                    <a:pt x="-160" y="361"/>
                    <a:pt x="58" y="1872"/>
                    <a:pt x="276" y="4817"/>
                  </a:cubicBezTo>
                  <a:cubicBezTo>
                    <a:pt x="495" y="7763"/>
                    <a:pt x="713" y="12143"/>
                    <a:pt x="931" y="14711"/>
                  </a:cubicBezTo>
                  <a:cubicBezTo>
                    <a:pt x="1149" y="17279"/>
                    <a:pt x="1367" y="18034"/>
                    <a:pt x="1695" y="18789"/>
                  </a:cubicBezTo>
                  <a:cubicBezTo>
                    <a:pt x="2022" y="19544"/>
                    <a:pt x="2458" y="20300"/>
                    <a:pt x="3222" y="20451"/>
                  </a:cubicBezTo>
                  <a:cubicBezTo>
                    <a:pt x="3985" y="20602"/>
                    <a:pt x="5076" y="20149"/>
                    <a:pt x="5840" y="19016"/>
                  </a:cubicBezTo>
                  <a:cubicBezTo>
                    <a:pt x="6604" y="17883"/>
                    <a:pt x="7040" y="16070"/>
                    <a:pt x="7585" y="14560"/>
                  </a:cubicBezTo>
                  <a:cubicBezTo>
                    <a:pt x="8131" y="13049"/>
                    <a:pt x="8785" y="11841"/>
                    <a:pt x="9331" y="11841"/>
                  </a:cubicBezTo>
                  <a:cubicBezTo>
                    <a:pt x="9876" y="11841"/>
                    <a:pt x="10313" y="13049"/>
                    <a:pt x="10749" y="14484"/>
                  </a:cubicBezTo>
                  <a:cubicBezTo>
                    <a:pt x="11185" y="15919"/>
                    <a:pt x="11622" y="17581"/>
                    <a:pt x="12167" y="18714"/>
                  </a:cubicBezTo>
                  <a:cubicBezTo>
                    <a:pt x="12713" y="19847"/>
                    <a:pt x="13367" y="20451"/>
                    <a:pt x="14240" y="20828"/>
                  </a:cubicBezTo>
                  <a:cubicBezTo>
                    <a:pt x="15113" y="21206"/>
                    <a:pt x="16204" y="21357"/>
                    <a:pt x="17076" y="21130"/>
                  </a:cubicBezTo>
                  <a:cubicBezTo>
                    <a:pt x="17949" y="20904"/>
                    <a:pt x="18604" y="20300"/>
                    <a:pt x="19367" y="17732"/>
                  </a:cubicBezTo>
                  <a:cubicBezTo>
                    <a:pt x="20131" y="15164"/>
                    <a:pt x="21004" y="10633"/>
                    <a:pt x="21222" y="7989"/>
                  </a:cubicBezTo>
                  <a:cubicBezTo>
                    <a:pt x="21440" y="5346"/>
                    <a:pt x="21004" y="4591"/>
                    <a:pt x="20567" y="3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124544" y="1558945"/>
              <a:ext cx="139701" cy="29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300"/>
                  </a:moveTo>
                  <a:cubicBezTo>
                    <a:pt x="982" y="1235"/>
                    <a:pt x="1964" y="170"/>
                    <a:pt x="2618" y="18"/>
                  </a:cubicBezTo>
                  <a:cubicBezTo>
                    <a:pt x="3273" y="-134"/>
                    <a:pt x="3600" y="627"/>
                    <a:pt x="3764" y="3669"/>
                  </a:cubicBezTo>
                  <a:cubicBezTo>
                    <a:pt x="3927" y="6711"/>
                    <a:pt x="3927" y="12035"/>
                    <a:pt x="3764" y="15381"/>
                  </a:cubicBezTo>
                  <a:cubicBezTo>
                    <a:pt x="3600" y="18728"/>
                    <a:pt x="3273" y="20097"/>
                    <a:pt x="3109" y="20097"/>
                  </a:cubicBezTo>
                  <a:cubicBezTo>
                    <a:pt x="2945" y="20097"/>
                    <a:pt x="2945" y="18728"/>
                    <a:pt x="3600" y="17055"/>
                  </a:cubicBezTo>
                  <a:cubicBezTo>
                    <a:pt x="4255" y="15381"/>
                    <a:pt x="5564" y="13404"/>
                    <a:pt x="6873" y="12187"/>
                  </a:cubicBezTo>
                  <a:cubicBezTo>
                    <a:pt x="8182" y="10970"/>
                    <a:pt x="9491" y="10514"/>
                    <a:pt x="10800" y="10514"/>
                  </a:cubicBezTo>
                  <a:cubicBezTo>
                    <a:pt x="12109" y="10514"/>
                    <a:pt x="13418" y="10970"/>
                    <a:pt x="14236" y="12187"/>
                  </a:cubicBezTo>
                  <a:cubicBezTo>
                    <a:pt x="15055" y="13404"/>
                    <a:pt x="15382" y="15381"/>
                    <a:pt x="16527" y="17055"/>
                  </a:cubicBezTo>
                  <a:cubicBezTo>
                    <a:pt x="17673" y="18728"/>
                    <a:pt x="19636" y="20097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265832" y="1500919"/>
              <a:ext cx="277813" cy="37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08" fill="norm" stroke="1" extrusionOk="0">
                  <a:moveTo>
                    <a:pt x="7241" y="15544"/>
                  </a:moveTo>
                  <a:cubicBezTo>
                    <a:pt x="7404" y="14944"/>
                    <a:pt x="7568" y="14344"/>
                    <a:pt x="7650" y="13684"/>
                  </a:cubicBezTo>
                  <a:cubicBezTo>
                    <a:pt x="7732" y="13024"/>
                    <a:pt x="7732" y="12304"/>
                    <a:pt x="7241" y="11884"/>
                  </a:cubicBezTo>
                  <a:cubicBezTo>
                    <a:pt x="6750" y="11464"/>
                    <a:pt x="5768" y="11344"/>
                    <a:pt x="4459" y="12184"/>
                  </a:cubicBezTo>
                  <a:cubicBezTo>
                    <a:pt x="3150" y="13024"/>
                    <a:pt x="1513" y="14824"/>
                    <a:pt x="695" y="16024"/>
                  </a:cubicBezTo>
                  <a:cubicBezTo>
                    <a:pt x="-123" y="17224"/>
                    <a:pt x="-123" y="17824"/>
                    <a:pt x="204" y="18304"/>
                  </a:cubicBezTo>
                  <a:cubicBezTo>
                    <a:pt x="532" y="18784"/>
                    <a:pt x="1186" y="19144"/>
                    <a:pt x="2168" y="19024"/>
                  </a:cubicBezTo>
                  <a:cubicBezTo>
                    <a:pt x="3150" y="18904"/>
                    <a:pt x="4459" y="18304"/>
                    <a:pt x="5359" y="17704"/>
                  </a:cubicBezTo>
                  <a:cubicBezTo>
                    <a:pt x="6259" y="17104"/>
                    <a:pt x="6750" y="16504"/>
                    <a:pt x="6995" y="16504"/>
                  </a:cubicBezTo>
                  <a:cubicBezTo>
                    <a:pt x="7241" y="16504"/>
                    <a:pt x="7241" y="17104"/>
                    <a:pt x="7568" y="17584"/>
                  </a:cubicBezTo>
                  <a:cubicBezTo>
                    <a:pt x="7895" y="18064"/>
                    <a:pt x="8550" y="18424"/>
                    <a:pt x="9286" y="18364"/>
                  </a:cubicBezTo>
                  <a:cubicBezTo>
                    <a:pt x="10022" y="18304"/>
                    <a:pt x="10841" y="17824"/>
                    <a:pt x="11986" y="15844"/>
                  </a:cubicBezTo>
                  <a:cubicBezTo>
                    <a:pt x="13132" y="13864"/>
                    <a:pt x="14604" y="10384"/>
                    <a:pt x="15668" y="7684"/>
                  </a:cubicBezTo>
                  <a:cubicBezTo>
                    <a:pt x="16732" y="4984"/>
                    <a:pt x="17386" y="3064"/>
                    <a:pt x="17713" y="1804"/>
                  </a:cubicBezTo>
                  <a:cubicBezTo>
                    <a:pt x="18041" y="544"/>
                    <a:pt x="18041" y="-56"/>
                    <a:pt x="17795" y="4"/>
                  </a:cubicBezTo>
                  <a:cubicBezTo>
                    <a:pt x="17550" y="64"/>
                    <a:pt x="17059" y="784"/>
                    <a:pt x="16568" y="3184"/>
                  </a:cubicBezTo>
                  <a:cubicBezTo>
                    <a:pt x="16077" y="5584"/>
                    <a:pt x="15586" y="9664"/>
                    <a:pt x="15422" y="12544"/>
                  </a:cubicBezTo>
                  <a:cubicBezTo>
                    <a:pt x="15259" y="15424"/>
                    <a:pt x="15422" y="17104"/>
                    <a:pt x="15668" y="18364"/>
                  </a:cubicBezTo>
                  <a:cubicBezTo>
                    <a:pt x="15913" y="19624"/>
                    <a:pt x="16241" y="20464"/>
                    <a:pt x="16813" y="20944"/>
                  </a:cubicBezTo>
                  <a:cubicBezTo>
                    <a:pt x="17386" y="21424"/>
                    <a:pt x="18204" y="21544"/>
                    <a:pt x="18941" y="21244"/>
                  </a:cubicBezTo>
                  <a:cubicBezTo>
                    <a:pt x="19677" y="20944"/>
                    <a:pt x="20332" y="20224"/>
                    <a:pt x="20577" y="19204"/>
                  </a:cubicBezTo>
                  <a:cubicBezTo>
                    <a:pt x="20822" y="18184"/>
                    <a:pt x="20659" y="16864"/>
                    <a:pt x="19922" y="15724"/>
                  </a:cubicBezTo>
                  <a:cubicBezTo>
                    <a:pt x="19186" y="14584"/>
                    <a:pt x="17877" y="13624"/>
                    <a:pt x="16732" y="12844"/>
                  </a:cubicBezTo>
                  <a:cubicBezTo>
                    <a:pt x="15586" y="12064"/>
                    <a:pt x="14604" y="11464"/>
                    <a:pt x="14522" y="10984"/>
                  </a:cubicBezTo>
                  <a:cubicBezTo>
                    <a:pt x="14441" y="10504"/>
                    <a:pt x="15259" y="10144"/>
                    <a:pt x="16568" y="9844"/>
                  </a:cubicBezTo>
                  <a:cubicBezTo>
                    <a:pt x="17877" y="9544"/>
                    <a:pt x="19677" y="9304"/>
                    <a:pt x="21477" y="9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981794" y="1673500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984124" y="1571900"/>
              <a:ext cx="2942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4400"/>
                    <a:pt x="-1585" y="7200"/>
                    <a:pt x="575" y="3600"/>
                  </a:cubicBezTo>
                  <a:cubicBezTo>
                    <a:pt x="2735" y="0"/>
                    <a:pt x="11375" y="0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007194" y="1598242"/>
              <a:ext cx="141627" cy="195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69" fill="norm" stroke="1" extrusionOk="0">
                  <a:moveTo>
                    <a:pt x="18106" y="1277"/>
                  </a:moveTo>
                  <a:cubicBezTo>
                    <a:pt x="16835" y="587"/>
                    <a:pt x="15565" y="-102"/>
                    <a:pt x="13341" y="13"/>
                  </a:cubicBezTo>
                  <a:cubicBezTo>
                    <a:pt x="11118" y="128"/>
                    <a:pt x="7941" y="1047"/>
                    <a:pt x="6988" y="2885"/>
                  </a:cubicBezTo>
                  <a:cubicBezTo>
                    <a:pt x="6035" y="4724"/>
                    <a:pt x="7306" y="7481"/>
                    <a:pt x="10006" y="10009"/>
                  </a:cubicBezTo>
                  <a:cubicBezTo>
                    <a:pt x="12706" y="12536"/>
                    <a:pt x="16835" y="14834"/>
                    <a:pt x="19059" y="16558"/>
                  </a:cubicBezTo>
                  <a:cubicBezTo>
                    <a:pt x="21282" y="18281"/>
                    <a:pt x="21600" y="19430"/>
                    <a:pt x="20965" y="20234"/>
                  </a:cubicBezTo>
                  <a:cubicBezTo>
                    <a:pt x="20329" y="21038"/>
                    <a:pt x="18741" y="21498"/>
                    <a:pt x="15088" y="21153"/>
                  </a:cubicBezTo>
                  <a:cubicBezTo>
                    <a:pt x="11435" y="20809"/>
                    <a:pt x="5718" y="19660"/>
                    <a:pt x="0" y="18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2695689" y="1477648"/>
              <a:ext cx="410056" cy="33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73" fill="norm" stroke="1" extrusionOk="0">
                  <a:moveTo>
                    <a:pt x="4511" y="1961"/>
                  </a:moveTo>
                  <a:cubicBezTo>
                    <a:pt x="4511" y="1016"/>
                    <a:pt x="4511" y="71"/>
                    <a:pt x="4567" y="4"/>
                  </a:cubicBezTo>
                  <a:cubicBezTo>
                    <a:pt x="4622" y="-64"/>
                    <a:pt x="4733" y="746"/>
                    <a:pt x="4733" y="3581"/>
                  </a:cubicBezTo>
                  <a:cubicBezTo>
                    <a:pt x="4733" y="6416"/>
                    <a:pt x="4622" y="11276"/>
                    <a:pt x="4567" y="14381"/>
                  </a:cubicBezTo>
                  <a:cubicBezTo>
                    <a:pt x="4511" y="17486"/>
                    <a:pt x="4511" y="18836"/>
                    <a:pt x="4567" y="19848"/>
                  </a:cubicBezTo>
                  <a:cubicBezTo>
                    <a:pt x="4622" y="20861"/>
                    <a:pt x="4733" y="21536"/>
                    <a:pt x="4788" y="21468"/>
                  </a:cubicBezTo>
                  <a:cubicBezTo>
                    <a:pt x="4844" y="21401"/>
                    <a:pt x="4844" y="20591"/>
                    <a:pt x="4401" y="19106"/>
                  </a:cubicBezTo>
                  <a:cubicBezTo>
                    <a:pt x="3957" y="17621"/>
                    <a:pt x="3071" y="15461"/>
                    <a:pt x="2130" y="14178"/>
                  </a:cubicBezTo>
                  <a:cubicBezTo>
                    <a:pt x="1188" y="12896"/>
                    <a:pt x="191" y="12491"/>
                    <a:pt x="25" y="12018"/>
                  </a:cubicBezTo>
                  <a:cubicBezTo>
                    <a:pt x="-141" y="11546"/>
                    <a:pt x="524" y="11006"/>
                    <a:pt x="1853" y="9386"/>
                  </a:cubicBezTo>
                  <a:cubicBezTo>
                    <a:pt x="3182" y="7766"/>
                    <a:pt x="5176" y="5066"/>
                    <a:pt x="6505" y="3311"/>
                  </a:cubicBezTo>
                  <a:cubicBezTo>
                    <a:pt x="7834" y="1556"/>
                    <a:pt x="8499" y="746"/>
                    <a:pt x="8887" y="746"/>
                  </a:cubicBezTo>
                  <a:cubicBezTo>
                    <a:pt x="9274" y="746"/>
                    <a:pt x="9385" y="1556"/>
                    <a:pt x="9385" y="3986"/>
                  </a:cubicBezTo>
                  <a:cubicBezTo>
                    <a:pt x="9385" y="6416"/>
                    <a:pt x="9274" y="10466"/>
                    <a:pt x="9108" y="12896"/>
                  </a:cubicBezTo>
                  <a:cubicBezTo>
                    <a:pt x="8942" y="15326"/>
                    <a:pt x="8721" y="16136"/>
                    <a:pt x="8388" y="16338"/>
                  </a:cubicBezTo>
                  <a:cubicBezTo>
                    <a:pt x="8056" y="16541"/>
                    <a:pt x="7613" y="16136"/>
                    <a:pt x="7447" y="15528"/>
                  </a:cubicBezTo>
                  <a:cubicBezTo>
                    <a:pt x="7281" y="14921"/>
                    <a:pt x="7391" y="14111"/>
                    <a:pt x="7724" y="13234"/>
                  </a:cubicBezTo>
                  <a:cubicBezTo>
                    <a:pt x="8056" y="12356"/>
                    <a:pt x="8610" y="11411"/>
                    <a:pt x="9164" y="10871"/>
                  </a:cubicBezTo>
                  <a:cubicBezTo>
                    <a:pt x="9717" y="10331"/>
                    <a:pt x="10271" y="10196"/>
                    <a:pt x="10659" y="10533"/>
                  </a:cubicBezTo>
                  <a:cubicBezTo>
                    <a:pt x="11047" y="10871"/>
                    <a:pt x="11268" y="11681"/>
                    <a:pt x="11379" y="12423"/>
                  </a:cubicBezTo>
                  <a:cubicBezTo>
                    <a:pt x="11490" y="13166"/>
                    <a:pt x="11490" y="13841"/>
                    <a:pt x="11490" y="14516"/>
                  </a:cubicBezTo>
                  <a:cubicBezTo>
                    <a:pt x="11490" y="15191"/>
                    <a:pt x="11490" y="15866"/>
                    <a:pt x="11711" y="16406"/>
                  </a:cubicBezTo>
                  <a:cubicBezTo>
                    <a:pt x="11933" y="16946"/>
                    <a:pt x="12376" y="17351"/>
                    <a:pt x="12874" y="17351"/>
                  </a:cubicBezTo>
                  <a:cubicBezTo>
                    <a:pt x="13373" y="17351"/>
                    <a:pt x="13927" y="16946"/>
                    <a:pt x="14757" y="15663"/>
                  </a:cubicBezTo>
                  <a:cubicBezTo>
                    <a:pt x="15588" y="14381"/>
                    <a:pt x="16696" y="12221"/>
                    <a:pt x="17250" y="10803"/>
                  </a:cubicBezTo>
                  <a:cubicBezTo>
                    <a:pt x="17804" y="9386"/>
                    <a:pt x="17804" y="8711"/>
                    <a:pt x="17527" y="8441"/>
                  </a:cubicBezTo>
                  <a:cubicBezTo>
                    <a:pt x="17250" y="8171"/>
                    <a:pt x="16696" y="8306"/>
                    <a:pt x="16197" y="8778"/>
                  </a:cubicBezTo>
                  <a:cubicBezTo>
                    <a:pt x="15699" y="9251"/>
                    <a:pt x="15256" y="10061"/>
                    <a:pt x="15256" y="11276"/>
                  </a:cubicBezTo>
                  <a:cubicBezTo>
                    <a:pt x="15256" y="12491"/>
                    <a:pt x="15699" y="14111"/>
                    <a:pt x="16807" y="15056"/>
                  </a:cubicBezTo>
                  <a:cubicBezTo>
                    <a:pt x="17914" y="16001"/>
                    <a:pt x="19687" y="16271"/>
                    <a:pt x="21459" y="16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3632794" y="1589515"/>
              <a:ext cx="82586" cy="30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0523" fill="norm" stroke="1" extrusionOk="0">
                  <a:moveTo>
                    <a:pt x="0" y="9413"/>
                  </a:moveTo>
                  <a:cubicBezTo>
                    <a:pt x="0" y="13789"/>
                    <a:pt x="0" y="18166"/>
                    <a:pt x="0" y="19789"/>
                  </a:cubicBezTo>
                  <a:cubicBezTo>
                    <a:pt x="0" y="21413"/>
                    <a:pt x="0" y="20284"/>
                    <a:pt x="270" y="16966"/>
                  </a:cubicBezTo>
                  <a:cubicBezTo>
                    <a:pt x="540" y="13648"/>
                    <a:pt x="1080" y="8142"/>
                    <a:pt x="2160" y="4966"/>
                  </a:cubicBezTo>
                  <a:cubicBezTo>
                    <a:pt x="3240" y="1789"/>
                    <a:pt x="4860" y="942"/>
                    <a:pt x="7020" y="448"/>
                  </a:cubicBezTo>
                  <a:cubicBezTo>
                    <a:pt x="9180" y="-46"/>
                    <a:pt x="11880" y="-187"/>
                    <a:pt x="14580" y="307"/>
                  </a:cubicBezTo>
                  <a:cubicBezTo>
                    <a:pt x="17280" y="801"/>
                    <a:pt x="19980" y="1931"/>
                    <a:pt x="20790" y="3413"/>
                  </a:cubicBezTo>
                  <a:cubicBezTo>
                    <a:pt x="21600" y="4895"/>
                    <a:pt x="20520" y="6731"/>
                    <a:pt x="19170" y="7931"/>
                  </a:cubicBezTo>
                  <a:cubicBezTo>
                    <a:pt x="17820" y="9131"/>
                    <a:pt x="16200" y="9695"/>
                    <a:pt x="12690" y="10401"/>
                  </a:cubicBezTo>
                  <a:cubicBezTo>
                    <a:pt x="9180" y="11107"/>
                    <a:pt x="3780" y="11954"/>
                    <a:pt x="2160" y="12166"/>
                  </a:cubicBezTo>
                  <a:cubicBezTo>
                    <a:pt x="540" y="12378"/>
                    <a:pt x="2700" y="11954"/>
                    <a:pt x="4860" y="1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3748982" y="1611323"/>
              <a:ext cx="108957" cy="11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0996" fill="norm" stroke="1" extrusionOk="0">
                  <a:moveTo>
                    <a:pt x="19199" y="4236"/>
                  </a:moveTo>
                  <a:cubicBezTo>
                    <a:pt x="17162" y="3491"/>
                    <a:pt x="15124" y="2746"/>
                    <a:pt x="11863" y="4422"/>
                  </a:cubicBezTo>
                  <a:cubicBezTo>
                    <a:pt x="8603" y="6098"/>
                    <a:pt x="4120" y="10195"/>
                    <a:pt x="1879" y="13174"/>
                  </a:cubicBezTo>
                  <a:cubicBezTo>
                    <a:pt x="-363" y="16153"/>
                    <a:pt x="-363" y="18015"/>
                    <a:pt x="656" y="19319"/>
                  </a:cubicBezTo>
                  <a:cubicBezTo>
                    <a:pt x="1675" y="20622"/>
                    <a:pt x="3712" y="21367"/>
                    <a:pt x="6769" y="20808"/>
                  </a:cubicBezTo>
                  <a:cubicBezTo>
                    <a:pt x="9826" y="20250"/>
                    <a:pt x="13901" y="18388"/>
                    <a:pt x="16550" y="15595"/>
                  </a:cubicBezTo>
                  <a:cubicBezTo>
                    <a:pt x="19199" y="12801"/>
                    <a:pt x="20422" y="9077"/>
                    <a:pt x="20829" y="6284"/>
                  </a:cubicBezTo>
                  <a:cubicBezTo>
                    <a:pt x="21237" y="3491"/>
                    <a:pt x="20829" y="1629"/>
                    <a:pt x="19403" y="698"/>
                  </a:cubicBezTo>
                  <a:cubicBezTo>
                    <a:pt x="17977" y="-233"/>
                    <a:pt x="15531" y="-233"/>
                    <a:pt x="14105" y="698"/>
                  </a:cubicBezTo>
                  <a:cubicBezTo>
                    <a:pt x="12679" y="1629"/>
                    <a:pt x="12271" y="3491"/>
                    <a:pt x="12679" y="4981"/>
                  </a:cubicBezTo>
                  <a:cubicBezTo>
                    <a:pt x="13086" y="6470"/>
                    <a:pt x="14309" y="7588"/>
                    <a:pt x="15531" y="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3902850" y="1579162"/>
              <a:ext cx="64786" cy="16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4" h="21265" fill="norm" stroke="1" extrusionOk="0">
                  <a:moveTo>
                    <a:pt x="16635" y="7174"/>
                  </a:moveTo>
                  <a:cubicBezTo>
                    <a:pt x="17944" y="5554"/>
                    <a:pt x="19253" y="3934"/>
                    <a:pt x="18598" y="2719"/>
                  </a:cubicBezTo>
                  <a:cubicBezTo>
                    <a:pt x="17944" y="1504"/>
                    <a:pt x="15326" y="694"/>
                    <a:pt x="12380" y="289"/>
                  </a:cubicBezTo>
                  <a:cubicBezTo>
                    <a:pt x="9435" y="-116"/>
                    <a:pt x="6162" y="-116"/>
                    <a:pt x="3544" y="424"/>
                  </a:cubicBezTo>
                  <a:cubicBezTo>
                    <a:pt x="926" y="964"/>
                    <a:pt x="-1038" y="2044"/>
                    <a:pt x="598" y="4339"/>
                  </a:cubicBezTo>
                  <a:cubicBezTo>
                    <a:pt x="2235" y="6634"/>
                    <a:pt x="7471" y="10144"/>
                    <a:pt x="11726" y="12709"/>
                  </a:cubicBezTo>
                  <a:cubicBezTo>
                    <a:pt x="15980" y="15274"/>
                    <a:pt x="19253" y="16894"/>
                    <a:pt x="19907" y="18244"/>
                  </a:cubicBezTo>
                  <a:cubicBezTo>
                    <a:pt x="20562" y="19594"/>
                    <a:pt x="18598" y="20674"/>
                    <a:pt x="15653" y="21079"/>
                  </a:cubicBezTo>
                  <a:cubicBezTo>
                    <a:pt x="12707" y="21484"/>
                    <a:pt x="8780" y="21214"/>
                    <a:pt x="7144" y="20404"/>
                  </a:cubicBezTo>
                  <a:cubicBezTo>
                    <a:pt x="5507" y="19594"/>
                    <a:pt x="6162" y="18244"/>
                    <a:pt x="7144" y="16759"/>
                  </a:cubicBezTo>
                  <a:cubicBezTo>
                    <a:pt x="8126" y="15274"/>
                    <a:pt x="9435" y="13654"/>
                    <a:pt x="10744" y="12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047925" y="1444900"/>
              <a:ext cx="99220" cy="30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79" fill="norm" stroke="1" extrusionOk="0">
                  <a:moveTo>
                    <a:pt x="8944" y="0"/>
                  </a:moveTo>
                  <a:cubicBezTo>
                    <a:pt x="5794" y="5100"/>
                    <a:pt x="2644" y="10200"/>
                    <a:pt x="1069" y="13500"/>
                  </a:cubicBezTo>
                  <a:cubicBezTo>
                    <a:pt x="-506" y="16800"/>
                    <a:pt x="-506" y="18300"/>
                    <a:pt x="2194" y="19425"/>
                  </a:cubicBezTo>
                  <a:cubicBezTo>
                    <a:pt x="4894" y="20550"/>
                    <a:pt x="10294" y="21300"/>
                    <a:pt x="13894" y="21450"/>
                  </a:cubicBezTo>
                  <a:cubicBezTo>
                    <a:pt x="17494" y="21600"/>
                    <a:pt x="19294" y="21150"/>
                    <a:pt x="21094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039194" y="1540745"/>
              <a:ext cx="285751" cy="168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6" fill="norm" stroke="1" extrusionOk="0">
                  <a:moveTo>
                    <a:pt x="0" y="5458"/>
                  </a:moveTo>
                  <a:cubicBezTo>
                    <a:pt x="3040" y="5985"/>
                    <a:pt x="6080" y="6511"/>
                    <a:pt x="8960" y="6380"/>
                  </a:cubicBezTo>
                  <a:cubicBezTo>
                    <a:pt x="11840" y="6248"/>
                    <a:pt x="14560" y="5458"/>
                    <a:pt x="16160" y="4404"/>
                  </a:cubicBezTo>
                  <a:cubicBezTo>
                    <a:pt x="17760" y="3350"/>
                    <a:pt x="18240" y="2033"/>
                    <a:pt x="18080" y="1243"/>
                  </a:cubicBezTo>
                  <a:cubicBezTo>
                    <a:pt x="17920" y="453"/>
                    <a:pt x="17120" y="189"/>
                    <a:pt x="16320" y="58"/>
                  </a:cubicBezTo>
                  <a:cubicBezTo>
                    <a:pt x="15520" y="-74"/>
                    <a:pt x="14720" y="-74"/>
                    <a:pt x="13760" y="1111"/>
                  </a:cubicBezTo>
                  <a:cubicBezTo>
                    <a:pt x="12800" y="2297"/>
                    <a:pt x="11680" y="4667"/>
                    <a:pt x="10960" y="7433"/>
                  </a:cubicBezTo>
                  <a:cubicBezTo>
                    <a:pt x="10240" y="10199"/>
                    <a:pt x="9920" y="13360"/>
                    <a:pt x="9920" y="15599"/>
                  </a:cubicBezTo>
                  <a:cubicBezTo>
                    <a:pt x="9920" y="17838"/>
                    <a:pt x="10240" y="19155"/>
                    <a:pt x="11520" y="20077"/>
                  </a:cubicBezTo>
                  <a:cubicBezTo>
                    <a:pt x="12800" y="20999"/>
                    <a:pt x="15040" y="21526"/>
                    <a:pt x="16880" y="19814"/>
                  </a:cubicBezTo>
                  <a:cubicBezTo>
                    <a:pt x="18720" y="18102"/>
                    <a:pt x="20160" y="14150"/>
                    <a:pt x="21600" y="10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4343994" y="1502050"/>
              <a:ext cx="184151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128"/>
                  </a:moveTo>
                  <a:cubicBezTo>
                    <a:pt x="497" y="5832"/>
                    <a:pt x="993" y="4536"/>
                    <a:pt x="1862" y="4212"/>
                  </a:cubicBezTo>
                  <a:cubicBezTo>
                    <a:pt x="2731" y="3888"/>
                    <a:pt x="3972" y="4536"/>
                    <a:pt x="5090" y="6696"/>
                  </a:cubicBezTo>
                  <a:cubicBezTo>
                    <a:pt x="6207" y="8856"/>
                    <a:pt x="7200" y="12528"/>
                    <a:pt x="7697" y="14904"/>
                  </a:cubicBezTo>
                  <a:cubicBezTo>
                    <a:pt x="8193" y="17280"/>
                    <a:pt x="8193" y="18360"/>
                    <a:pt x="7945" y="19440"/>
                  </a:cubicBezTo>
                  <a:cubicBezTo>
                    <a:pt x="7697" y="20520"/>
                    <a:pt x="7200" y="21600"/>
                    <a:pt x="6828" y="21600"/>
                  </a:cubicBezTo>
                  <a:cubicBezTo>
                    <a:pt x="6455" y="21600"/>
                    <a:pt x="6207" y="20520"/>
                    <a:pt x="6703" y="18792"/>
                  </a:cubicBezTo>
                  <a:cubicBezTo>
                    <a:pt x="7200" y="17064"/>
                    <a:pt x="8441" y="14688"/>
                    <a:pt x="9683" y="12852"/>
                  </a:cubicBezTo>
                  <a:cubicBezTo>
                    <a:pt x="10924" y="11016"/>
                    <a:pt x="12166" y="9720"/>
                    <a:pt x="13407" y="8964"/>
                  </a:cubicBezTo>
                  <a:cubicBezTo>
                    <a:pt x="14648" y="8208"/>
                    <a:pt x="15890" y="7992"/>
                    <a:pt x="16883" y="8532"/>
                  </a:cubicBezTo>
                  <a:cubicBezTo>
                    <a:pt x="17876" y="9072"/>
                    <a:pt x="18621" y="10368"/>
                    <a:pt x="18869" y="11556"/>
                  </a:cubicBezTo>
                  <a:cubicBezTo>
                    <a:pt x="19117" y="12744"/>
                    <a:pt x="18869" y="13824"/>
                    <a:pt x="18869" y="13716"/>
                  </a:cubicBezTo>
                  <a:cubicBezTo>
                    <a:pt x="18869" y="13608"/>
                    <a:pt x="19117" y="12312"/>
                    <a:pt x="19614" y="9828"/>
                  </a:cubicBezTo>
                  <a:cubicBezTo>
                    <a:pt x="20110" y="7344"/>
                    <a:pt x="20855" y="36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4580628" y="1590950"/>
              <a:ext cx="106267" cy="10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004" fill="norm" stroke="1" extrusionOk="0">
                  <a:moveTo>
                    <a:pt x="20854" y="10165"/>
                  </a:moveTo>
                  <a:cubicBezTo>
                    <a:pt x="18777" y="7200"/>
                    <a:pt x="16700" y="4235"/>
                    <a:pt x="13377" y="3388"/>
                  </a:cubicBezTo>
                  <a:cubicBezTo>
                    <a:pt x="10054" y="2541"/>
                    <a:pt x="5485" y="3812"/>
                    <a:pt x="2785" y="5506"/>
                  </a:cubicBezTo>
                  <a:cubicBezTo>
                    <a:pt x="85" y="7200"/>
                    <a:pt x="-746" y="9318"/>
                    <a:pt x="708" y="12071"/>
                  </a:cubicBezTo>
                  <a:cubicBezTo>
                    <a:pt x="2162" y="14824"/>
                    <a:pt x="5900" y="18212"/>
                    <a:pt x="8808" y="19906"/>
                  </a:cubicBezTo>
                  <a:cubicBezTo>
                    <a:pt x="11716" y="21600"/>
                    <a:pt x="13792" y="21600"/>
                    <a:pt x="15662" y="18000"/>
                  </a:cubicBezTo>
                  <a:cubicBezTo>
                    <a:pt x="17531" y="14400"/>
                    <a:pt x="19192" y="7200"/>
                    <a:pt x="208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4699594" y="1559200"/>
              <a:ext cx="190501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2209"/>
                  </a:moveTo>
                  <a:cubicBezTo>
                    <a:pt x="1200" y="1227"/>
                    <a:pt x="2400" y="245"/>
                    <a:pt x="4080" y="614"/>
                  </a:cubicBezTo>
                  <a:cubicBezTo>
                    <a:pt x="5760" y="982"/>
                    <a:pt x="7920" y="2700"/>
                    <a:pt x="9120" y="6014"/>
                  </a:cubicBezTo>
                  <a:cubicBezTo>
                    <a:pt x="10320" y="9327"/>
                    <a:pt x="10560" y="14236"/>
                    <a:pt x="10440" y="17305"/>
                  </a:cubicBezTo>
                  <a:cubicBezTo>
                    <a:pt x="10320" y="20373"/>
                    <a:pt x="9840" y="21600"/>
                    <a:pt x="9480" y="21477"/>
                  </a:cubicBezTo>
                  <a:cubicBezTo>
                    <a:pt x="9120" y="21355"/>
                    <a:pt x="8880" y="19882"/>
                    <a:pt x="10080" y="16445"/>
                  </a:cubicBezTo>
                  <a:cubicBezTo>
                    <a:pt x="11280" y="13009"/>
                    <a:pt x="13920" y="7609"/>
                    <a:pt x="16080" y="4541"/>
                  </a:cubicBezTo>
                  <a:cubicBezTo>
                    <a:pt x="18240" y="1473"/>
                    <a:pt x="19920" y="7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5374578" y="1417009"/>
              <a:ext cx="334667" cy="615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06" fill="norm" stroke="1" extrusionOk="0">
                  <a:moveTo>
                    <a:pt x="9660" y="9062"/>
                  </a:moveTo>
                  <a:cubicBezTo>
                    <a:pt x="8845" y="8405"/>
                    <a:pt x="8030" y="7748"/>
                    <a:pt x="6807" y="7237"/>
                  </a:cubicBezTo>
                  <a:cubicBezTo>
                    <a:pt x="5585" y="6726"/>
                    <a:pt x="3954" y="6362"/>
                    <a:pt x="2596" y="6872"/>
                  </a:cubicBezTo>
                  <a:cubicBezTo>
                    <a:pt x="1237" y="7383"/>
                    <a:pt x="151" y="8770"/>
                    <a:pt x="15" y="9791"/>
                  </a:cubicBezTo>
                  <a:cubicBezTo>
                    <a:pt x="-121" y="10813"/>
                    <a:pt x="694" y="11470"/>
                    <a:pt x="1577" y="11798"/>
                  </a:cubicBezTo>
                  <a:cubicBezTo>
                    <a:pt x="2460" y="12126"/>
                    <a:pt x="3411" y="12126"/>
                    <a:pt x="4226" y="11506"/>
                  </a:cubicBezTo>
                  <a:cubicBezTo>
                    <a:pt x="5041" y="10886"/>
                    <a:pt x="5721" y="9645"/>
                    <a:pt x="5653" y="8295"/>
                  </a:cubicBezTo>
                  <a:cubicBezTo>
                    <a:pt x="5585" y="6945"/>
                    <a:pt x="4770" y="5486"/>
                    <a:pt x="5177" y="4464"/>
                  </a:cubicBezTo>
                  <a:cubicBezTo>
                    <a:pt x="5585" y="3443"/>
                    <a:pt x="7215" y="2859"/>
                    <a:pt x="9117" y="2239"/>
                  </a:cubicBezTo>
                  <a:cubicBezTo>
                    <a:pt x="11019" y="1618"/>
                    <a:pt x="13192" y="962"/>
                    <a:pt x="14551" y="524"/>
                  </a:cubicBezTo>
                  <a:cubicBezTo>
                    <a:pt x="15909" y="86"/>
                    <a:pt x="16453" y="-133"/>
                    <a:pt x="16317" y="86"/>
                  </a:cubicBezTo>
                  <a:cubicBezTo>
                    <a:pt x="16181" y="305"/>
                    <a:pt x="15366" y="962"/>
                    <a:pt x="14007" y="2603"/>
                  </a:cubicBezTo>
                  <a:cubicBezTo>
                    <a:pt x="12649" y="4245"/>
                    <a:pt x="10747" y="6872"/>
                    <a:pt x="9388" y="9317"/>
                  </a:cubicBezTo>
                  <a:cubicBezTo>
                    <a:pt x="8030" y="11762"/>
                    <a:pt x="7215" y="14024"/>
                    <a:pt x="6807" y="15921"/>
                  </a:cubicBezTo>
                  <a:cubicBezTo>
                    <a:pt x="6400" y="17818"/>
                    <a:pt x="6400" y="19351"/>
                    <a:pt x="7011" y="20263"/>
                  </a:cubicBezTo>
                  <a:cubicBezTo>
                    <a:pt x="7622" y="21175"/>
                    <a:pt x="8845" y="21467"/>
                    <a:pt x="10407" y="20956"/>
                  </a:cubicBezTo>
                  <a:cubicBezTo>
                    <a:pt x="11970" y="20445"/>
                    <a:pt x="13871" y="19132"/>
                    <a:pt x="15026" y="17636"/>
                  </a:cubicBezTo>
                  <a:cubicBezTo>
                    <a:pt x="16181" y="16140"/>
                    <a:pt x="16588" y="14462"/>
                    <a:pt x="16521" y="13367"/>
                  </a:cubicBezTo>
                  <a:cubicBezTo>
                    <a:pt x="16453" y="12272"/>
                    <a:pt x="15909" y="11762"/>
                    <a:pt x="15298" y="11506"/>
                  </a:cubicBezTo>
                  <a:cubicBezTo>
                    <a:pt x="14687" y="11251"/>
                    <a:pt x="14007" y="11251"/>
                    <a:pt x="14007" y="11178"/>
                  </a:cubicBezTo>
                  <a:cubicBezTo>
                    <a:pt x="14007" y="11105"/>
                    <a:pt x="14687" y="10959"/>
                    <a:pt x="16045" y="10776"/>
                  </a:cubicBezTo>
                  <a:cubicBezTo>
                    <a:pt x="17404" y="10594"/>
                    <a:pt x="19441" y="10375"/>
                    <a:pt x="21479" y="1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6176611" y="1582483"/>
              <a:ext cx="159577" cy="41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48" fill="norm" stroke="1" extrusionOk="0">
                  <a:moveTo>
                    <a:pt x="2019" y="9037"/>
                  </a:moveTo>
                  <a:cubicBezTo>
                    <a:pt x="1458" y="12012"/>
                    <a:pt x="897" y="14988"/>
                    <a:pt x="617" y="16861"/>
                  </a:cubicBezTo>
                  <a:cubicBezTo>
                    <a:pt x="336" y="18735"/>
                    <a:pt x="336" y="19506"/>
                    <a:pt x="336" y="20222"/>
                  </a:cubicBezTo>
                  <a:cubicBezTo>
                    <a:pt x="336" y="20939"/>
                    <a:pt x="336" y="21600"/>
                    <a:pt x="196" y="21545"/>
                  </a:cubicBezTo>
                  <a:cubicBezTo>
                    <a:pt x="56" y="21490"/>
                    <a:pt x="-225" y="20718"/>
                    <a:pt x="336" y="18624"/>
                  </a:cubicBezTo>
                  <a:cubicBezTo>
                    <a:pt x="897" y="16531"/>
                    <a:pt x="2300" y="13114"/>
                    <a:pt x="3843" y="10194"/>
                  </a:cubicBezTo>
                  <a:cubicBezTo>
                    <a:pt x="5385" y="7273"/>
                    <a:pt x="7069" y="4849"/>
                    <a:pt x="8331" y="3306"/>
                  </a:cubicBezTo>
                  <a:cubicBezTo>
                    <a:pt x="9593" y="1763"/>
                    <a:pt x="10435" y="1102"/>
                    <a:pt x="11557" y="661"/>
                  </a:cubicBezTo>
                  <a:cubicBezTo>
                    <a:pt x="12679" y="220"/>
                    <a:pt x="14081" y="0"/>
                    <a:pt x="15484" y="0"/>
                  </a:cubicBezTo>
                  <a:cubicBezTo>
                    <a:pt x="16887" y="0"/>
                    <a:pt x="18289" y="220"/>
                    <a:pt x="19411" y="882"/>
                  </a:cubicBezTo>
                  <a:cubicBezTo>
                    <a:pt x="20533" y="1543"/>
                    <a:pt x="21375" y="2645"/>
                    <a:pt x="21094" y="3912"/>
                  </a:cubicBezTo>
                  <a:cubicBezTo>
                    <a:pt x="20814" y="5180"/>
                    <a:pt x="19411" y="6612"/>
                    <a:pt x="17728" y="7549"/>
                  </a:cubicBezTo>
                  <a:cubicBezTo>
                    <a:pt x="16045" y="8486"/>
                    <a:pt x="14081" y="8927"/>
                    <a:pt x="12258" y="9147"/>
                  </a:cubicBezTo>
                  <a:cubicBezTo>
                    <a:pt x="10435" y="9367"/>
                    <a:pt x="8752" y="9367"/>
                    <a:pt x="7770" y="9092"/>
                  </a:cubicBezTo>
                  <a:cubicBezTo>
                    <a:pt x="6788" y="8816"/>
                    <a:pt x="6507" y="8265"/>
                    <a:pt x="6227" y="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6464894" y="1392293"/>
              <a:ext cx="111956" cy="31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1" h="21291" fill="norm" stroke="1" extrusionOk="0">
                  <a:moveTo>
                    <a:pt x="0" y="3579"/>
                  </a:moveTo>
                  <a:cubicBezTo>
                    <a:pt x="0" y="2571"/>
                    <a:pt x="0" y="1563"/>
                    <a:pt x="964" y="843"/>
                  </a:cubicBezTo>
                  <a:cubicBezTo>
                    <a:pt x="1929" y="123"/>
                    <a:pt x="3857" y="-309"/>
                    <a:pt x="7907" y="267"/>
                  </a:cubicBezTo>
                  <a:cubicBezTo>
                    <a:pt x="11957" y="843"/>
                    <a:pt x="18129" y="2427"/>
                    <a:pt x="19864" y="4731"/>
                  </a:cubicBezTo>
                  <a:cubicBezTo>
                    <a:pt x="21600" y="7035"/>
                    <a:pt x="18900" y="10059"/>
                    <a:pt x="15043" y="12939"/>
                  </a:cubicBezTo>
                  <a:cubicBezTo>
                    <a:pt x="11186" y="15819"/>
                    <a:pt x="6171" y="18555"/>
                    <a:pt x="1157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509344" y="185765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630768" y="2739519"/>
              <a:ext cx="158358" cy="534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84" fill="norm" stroke="1" extrusionOk="0">
                  <a:moveTo>
                    <a:pt x="1500" y="7147"/>
                  </a:moveTo>
                  <a:cubicBezTo>
                    <a:pt x="2069" y="10196"/>
                    <a:pt x="2637" y="13246"/>
                    <a:pt x="3063" y="15406"/>
                  </a:cubicBezTo>
                  <a:cubicBezTo>
                    <a:pt x="3490" y="17566"/>
                    <a:pt x="3774" y="18836"/>
                    <a:pt x="3916" y="19810"/>
                  </a:cubicBezTo>
                  <a:cubicBezTo>
                    <a:pt x="4058" y="20784"/>
                    <a:pt x="4058" y="21462"/>
                    <a:pt x="3916" y="21377"/>
                  </a:cubicBezTo>
                  <a:cubicBezTo>
                    <a:pt x="3774" y="21293"/>
                    <a:pt x="3490" y="20446"/>
                    <a:pt x="2779" y="18624"/>
                  </a:cubicBezTo>
                  <a:cubicBezTo>
                    <a:pt x="2069" y="16803"/>
                    <a:pt x="932" y="14008"/>
                    <a:pt x="363" y="11255"/>
                  </a:cubicBezTo>
                  <a:cubicBezTo>
                    <a:pt x="-205" y="8502"/>
                    <a:pt x="-205" y="5791"/>
                    <a:pt x="1074" y="3928"/>
                  </a:cubicBezTo>
                  <a:cubicBezTo>
                    <a:pt x="2353" y="2064"/>
                    <a:pt x="4911" y="1048"/>
                    <a:pt x="7895" y="497"/>
                  </a:cubicBezTo>
                  <a:cubicBezTo>
                    <a:pt x="10879" y="-53"/>
                    <a:pt x="14290" y="-138"/>
                    <a:pt x="16848" y="201"/>
                  </a:cubicBezTo>
                  <a:cubicBezTo>
                    <a:pt x="19406" y="540"/>
                    <a:pt x="21111" y="1302"/>
                    <a:pt x="21253" y="2446"/>
                  </a:cubicBezTo>
                  <a:cubicBezTo>
                    <a:pt x="21395" y="3589"/>
                    <a:pt x="19974" y="5114"/>
                    <a:pt x="17416" y="6384"/>
                  </a:cubicBezTo>
                  <a:cubicBezTo>
                    <a:pt x="14858" y="7655"/>
                    <a:pt x="11163" y="8671"/>
                    <a:pt x="8321" y="9222"/>
                  </a:cubicBezTo>
                  <a:cubicBezTo>
                    <a:pt x="5479" y="9773"/>
                    <a:pt x="3490" y="9857"/>
                    <a:pt x="2779" y="9688"/>
                  </a:cubicBezTo>
                  <a:cubicBezTo>
                    <a:pt x="2069" y="9518"/>
                    <a:pt x="2637" y="9095"/>
                    <a:pt x="3490" y="8756"/>
                  </a:cubicBezTo>
                  <a:cubicBezTo>
                    <a:pt x="4342" y="8417"/>
                    <a:pt x="5479" y="8163"/>
                    <a:pt x="6616" y="7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849487" y="2780719"/>
              <a:ext cx="117524" cy="18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0709" fill="norm" stroke="1" extrusionOk="0">
                  <a:moveTo>
                    <a:pt x="12642" y="3927"/>
                  </a:moveTo>
                  <a:cubicBezTo>
                    <a:pt x="12270" y="2533"/>
                    <a:pt x="11898" y="1140"/>
                    <a:pt x="10780" y="443"/>
                  </a:cubicBezTo>
                  <a:cubicBezTo>
                    <a:pt x="9663" y="-254"/>
                    <a:pt x="7801" y="-254"/>
                    <a:pt x="5753" y="1372"/>
                  </a:cubicBezTo>
                  <a:cubicBezTo>
                    <a:pt x="3705" y="2998"/>
                    <a:pt x="1470" y="6249"/>
                    <a:pt x="539" y="9617"/>
                  </a:cubicBezTo>
                  <a:cubicBezTo>
                    <a:pt x="-392" y="12985"/>
                    <a:pt x="-20" y="16469"/>
                    <a:pt x="911" y="18559"/>
                  </a:cubicBezTo>
                  <a:cubicBezTo>
                    <a:pt x="1842" y="20649"/>
                    <a:pt x="3332" y="21346"/>
                    <a:pt x="6684" y="20069"/>
                  </a:cubicBezTo>
                  <a:cubicBezTo>
                    <a:pt x="10036" y="18791"/>
                    <a:pt x="15249" y="15540"/>
                    <a:pt x="18042" y="13101"/>
                  </a:cubicBezTo>
                  <a:cubicBezTo>
                    <a:pt x="20836" y="10662"/>
                    <a:pt x="21208" y="9036"/>
                    <a:pt x="20091" y="7411"/>
                  </a:cubicBezTo>
                  <a:cubicBezTo>
                    <a:pt x="18974" y="5785"/>
                    <a:pt x="16367" y="4159"/>
                    <a:pt x="13760" y="2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035772" y="2721739"/>
              <a:ext cx="126873" cy="23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304" fill="norm" stroke="1" extrusionOk="0">
                  <a:moveTo>
                    <a:pt x="20882" y="3427"/>
                  </a:moveTo>
                  <a:cubicBezTo>
                    <a:pt x="17050" y="1884"/>
                    <a:pt x="13217" y="342"/>
                    <a:pt x="9734" y="52"/>
                  </a:cubicBezTo>
                  <a:cubicBezTo>
                    <a:pt x="6250" y="-237"/>
                    <a:pt x="3114" y="727"/>
                    <a:pt x="1372" y="1884"/>
                  </a:cubicBezTo>
                  <a:cubicBezTo>
                    <a:pt x="-370" y="3042"/>
                    <a:pt x="-718" y="4392"/>
                    <a:pt x="1895" y="6609"/>
                  </a:cubicBezTo>
                  <a:cubicBezTo>
                    <a:pt x="4508" y="8827"/>
                    <a:pt x="10082" y="11913"/>
                    <a:pt x="13392" y="13938"/>
                  </a:cubicBezTo>
                  <a:cubicBezTo>
                    <a:pt x="16701" y="15963"/>
                    <a:pt x="17747" y="16927"/>
                    <a:pt x="18095" y="17892"/>
                  </a:cubicBezTo>
                  <a:cubicBezTo>
                    <a:pt x="18443" y="18856"/>
                    <a:pt x="18095" y="19820"/>
                    <a:pt x="17050" y="20399"/>
                  </a:cubicBezTo>
                  <a:cubicBezTo>
                    <a:pt x="16005" y="20977"/>
                    <a:pt x="14263" y="21170"/>
                    <a:pt x="12521" y="21267"/>
                  </a:cubicBezTo>
                  <a:cubicBezTo>
                    <a:pt x="10779" y="21363"/>
                    <a:pt x="9037" y="21363"/>
                    <a:pt x="7817" y="20206"/>
                  </a:cubicBezTo>
                  <a:cubicBezTo>
                    <a:pt x="6598" y="19049"/>
                    <a:pt x="5901" y="16734"/>
                    <a:pt x="5205" y="14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224063" y="2594250"/>
              <a:ext cx="103682" cy="40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95" fill="norm" stroke="1" extrusionOk="0">
                  <a:moveTo>
                    <a:pt x="6905" y="0"/>
                  </a:moveTo>
                  <a:cubicBezTo>
                    <a:pt x="4313" y="4184"/>
                    <a:pt x="1721" y="8369"/>
                    <a:pt x="641" y="11535"/>
                  </a:cubicBezTo>
                  <a:cubicBezTo>
                    <a:pt x="-439" y="14702"/>
                    <a:pt x="-7" y="16850"/>
                    <a:pt x="857" y="18320"/>
                  </a:cubicBezTo>
                  <a:cubicBezTo>
                    <a:pt x="1721" y="19791"/>
                    <a:pt x="3017" y="20582"/>
                    <a:pt x="4745" y="21035"/>
                  </a:cubicBezTo>
                  <a:cubicBezTo>
                    <a:pt x="6473" y="21487"/>
                    <a:pt x="8633" y="21600"/>
                    <a:pt x="11441" y="20865"/>
                  </a:cubicBezTo>
                  <a:cubicBezTo>
                    <a:pt x="14249" y="20130"/>
                    <a:pt x="17705" y="18547"/>
                    <a:pt x="21161" y="16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200744" y="2772050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388428" y="2746759"/>
              <a:ext cx="123467" cy="20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366" fill="norm" stroke="1" extrusionOk="0">
                  <a:moveTo>
                    <a:pt x="3719" y="9341"/>
                  </a:moveTo>
                  <a:cubicBezTo>
                    <a:pt x="6959" y="7114"/>
                    <a:pt x="10199" y="4888"/>
                    <a:pt x="11819" y="3218"/>
                  </a:cubicBezTo>
                  <a:cubicBezTo>
                    <a:pt x="13439" y="1547"/>
                    <a:pt x="13439" y="434"/>
                    <a:pt x="12359" y="100"/>
                  </a:cubicBezTo>
                  <a:cubicBezTo>
                    <a:pt x="11279" y="-234"/>
                    <a:pt x="9119" y="211"/>
                    <a:pt x="6599" y="2327"/>
                  </a:cubicBezTo>
                  <a:cubicBezTo>
                    <a:pt x="4079" y="4442"/>
                    <a:pt x="1199" y="8228"/>
                    <a:pt x="299" y="11568"/>
                  </a:cubicBezTo>
                  <a:cubicBezTo>
                    <a:pt x="-601" y="14908"/>
                    <a:pt x="479" y="17803"/>
                    <a:pt x="4259" y="19362"/>
                  </a:cubicBezTo>
                  <a:cubicBezTo>
                    <a:pt x="8039" y="20921"/>
                    <a:pt x="14519" y="21143"/>
                    <a:pt x="20999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562694" y="2753000"/>
              <a:ext cx="120651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409"/>
                  </a:moveTo>
                  <a:cubicBezTo>
                    <a:pt x="3411" y="3522"/>
                    <a:pt x="6821" y="5635"/>
                    <a:pt x="9095" y="8687"/>
                  </a:cubicBezTo>
                  <a:cubicBezTo>
                    <a:pt x="11368" y="11739"/>
                    <a:pt x="12505" y="15730"/>
                    <a:pt x="12505" y="18196"/>
                  </a:cubicBezTo>
                  <a:cubicBezTo>
                    <a:pt x="12505" y="20661"/>
                    <a:pt x="11368" y="21600"/>
                    <a:pt x="10421" y="21483"/>
                  </a:cubicBezTo>
                  <a:cubicBezTo>
                    <a:pt x="9474" y="21365"/>
                    <a:pt x="8716" y="20191"/>
                    <a:pt x="9663" y="16904"/>
                  </a:cubicBezTo>
                  <a:cubicBezTo>
                    <a:pt x="10611" y="13617"/>
                    <a:pt x="13263" y="8217"/>
                    <a:pt x="15537" y="5048"/>
                  </a:cubicBezTo>
                  <a:cubicBezTo>
                    <a:pt x="17811" y="1878"/>
                    <a:pt x="19705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727794" y="2689500"/>
              <a:ext cx="22507" cy="24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13" fill="norm" stroke="1" extrusionOk="0">
                  <a:moveTo>
                    <a:pt x="0" y="10523"/>
                  </a:moveTo>
                  <a:cubicBezTo>
                    <a:pt x="0" y="13477"/>
                    <a:pt x="0" y="16431"/>
                    <a:pt x="1964" y="18462"/>
                  </a:cubicBezTo>
                  <a:cubicBezTo>
                    <a:pt x="3927" y="20492"/>
                    <a:pt x="7855" y="21600"/>
                    <a:pt x="11782" y="21508"/>
                  </a:cubicBezTo>
                  <a:cubicBezTo>
                    <a:pt x="15709" y="21415"/>
                    <a:pt x="19636" y="20123"/>
                    <a:pt x="20618" y="16338"/>
                  </a:cubicBezTo>
                  <a:cubicBezTo>
                    <a:pt x="21600" y="12554"/>
                    <a:pt x="19636" y="6277"/>
                    <a:pt x="176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768932" y="2767943"/>
              <a:ext cx="147409" cy="16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0195" fill="norm" stroke="1" extrusionOk="0">
                  <a:moveTo>
                    <a:pt x="18469" y="505"/>
                  </a:moveTo>
                  <a:cubicBezTo>
                    <a:pt x="15469" y="-16"/>
                    <a:pt x="12469" y="-536"/>
                    <a:pt x="9319" y="1156"/>
                  </a:cubicBezTo>
                  <a:cubicBezTo>
                    <a:pt x="6169" y="2847"/>
                    <a:pt x="2869" y="6751"/>
                    <a:pt x="1219" y="10004"/>
                  </a:cubicBezTo>
                  <a:cubicBezTo>
                    <a:pt x="-431" y="13257"/>
                    <a:pt x="-431" y="15859"/>
                    <a:pt x="1369" y="17811"/>
                  </a:cubicBezTo>
                  <a:cubicBezTo>
                    <a:pt x="3169" y="19763"/>
                    <a:pt x="6769" y="21064"/>
                    <a:pt x="10369" y="19503"/>
                  </a:cubicBezTo>
                  <a:cubicBezTo>
                    <a:pt x="13969" y="17941"/>
                    <a:pt x="17569" y="13517"/>
                    <a:pt x="19369" y="10524"/>
                  </a:cubicBezTo>
                  <a:cubicBezTo>
                    <a:pt x="21169" y="7531"/>
                    <a:pt x="21169" y="5970"/>
                    <a:pt x="20419" y="4669"/>
                  </a:cubicBezTo>
                  <a:cubicBezTo>
                    <a:pt x="19669" y="3368"/>
                    <a:pt x="18169" y="2327"/>
                    <a:pt x="16669" y="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899244" y="2727600"/>
              <a:ext cx="177801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40"/>
                  </a:moveTo>
                  <a:cubicBezTo>
                    <a:pt x="1286" y="2592"/>
                    <a:pt x="2571" y="1944"/>
                    <a:pt x="4500" y="2700"/>
                  </a:cubicBezTo>
                  <a:cubicBezTo>
                    <a:pt x="6429" y="3456"/>
                    <a:pt x="9000" y="5616"/>
                    <a:pt x="10800" y="8640"/>
                  </a:cubicBezTo>
                  <a:cubicBezTo>
                    <a:pt x="12600" y="11664"/>
                    <a:pt x="13629" y="15552"/>
                    <a:pt x="13500" y="18036"/>
                  </a:cubicBezTo>
                  <a:cubicBezTo>
                    <a:pt x="13371" y="20520"/>
                    <a:pt x="12086" y="21600"/>
                    <a:pt x="11057" y="21600"/>
                  </a:cubicBezTo>
                  <a:cubicBezTo>
                    <a:pt x="10029" y="21600"/>
                    <a:pt x="9257" y="20520"/>
                    <a:pt x="9386" y="17820"/>
                  </a:cubicBezTo>
                  <a:cubicBezTo>
                    <a:pt x="9514" y="15120"/>
                    <a:pt x="10543" y="10800"/>
                    <a:pt x="12729" y="7560"/>
                  </a:cubicBezTo>
                  <a:cubicBezTo>
                    <a:pt x="14914" y="4320"/>
                    <a:pt x="18257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746737" y="2657750"/>
              <a:ext cx="359008" cy="27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72" fill="norm" stroke="1" extrusionOk="0">
                  <a:moveTo>
                    <a:pt x="18501" y="0"/>
                  </a:moveTo>
                  <a:cubicBezTo>
                    <a:pt x="17484" y="3655"/>
                    <a:pt x="16468" y="7311"/>
                    <a:pt x="14498" y="10800"/>
                  </a:cubicBezTo>
                  <a:cubicBezTo>
                    <a:pt x="12529" y="14289"/>
                    <a:pt x="9606" y="17612"/>
                    <a:pt x="7383" y="19440"/>
                  </a:cubicBezTo>
                  <a:cubicBezTo>
                    <a:pt x="5159" y="21268"/>
                    <a:pt x="3635" y="21600"/>
                    <a:pt x="2618" y="21434"/>
                  </a:cubicBezTo>
                  <a:cubicBezTo>
                    <a:pt x="1602" y="21268"/>
                    <a:pt x="1094" y="20603"/>
                    <a:pt x="712" y="19606"/>
                  </a:cubicBezTo>
                  <a:cubicBezTo>
                    <a:pt x="331" y="18609"/>
                    <a:pt x="77" y="17280"/>
                    <a:pt x="14" y="16200"/>
                  </a:cubicBezTo>
                  <a:cubicBezTo>
                    <a:pt x="-50" y="15120"/>
                    <a:pt x="77" y="14289"/>
                    <a:pt x="966" y="13542"/>
                  </a:cubicBezTo>
                  <a:cubicBezTo>
                    <a:pt x="1856" y="12794"/>
                    <a:pt x="3508" y="12129"/>
                    <a:pt x="5922" y="13126"/>
                  </a:cubicBezTo>
                  <a:cubicBezTo>
                    <a:pt x="8336" y="14123"/>
                    <a:pt x="11512" y="16782"/>
                    <a:pt x="13926" y="18526"/>
                  </a:cubicBezTo>
                  <a:cubicBezTo>
                    <a:pt x="16341" y="20271"/>
                    <a:pt x="17992" y="21102"/>
                    <a:pt x="19136" y="21018"/>
                  </a:cubicBezTo>
                  <a:cubicBezTo>
                    <a:pt x="20279" y="20935"/>
                    <a:pt x="20915" y="19938"/>
                    <a:pt x="21550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3572187" y="2575200"/>
              <a:ext cx="980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665"/>
                    <a:pt x="-1585" y="7331"/>
                    <a:pt x="575" y="10931"/>
                  </a:cubicBezTo>
                  <a:cubicBezTo>
                    <a:pt x="2735" y="14531"/>
                    <a:pt x="11375" y="1806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3626807" y="2670450"/>
              <a:ext cx="12338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13810"/>
                  </a:moveTo>
                  <a:cubicBezTo>
                    <a:pt x="13782" y="15580"/>
                    <a:pt x="6582" y="17351"/>
                    <a:pt x="2982" y="18856"/>
                  </a:cubicBezTo>
                  <a:cubicBezTo>
                    <a:pt x="-618" y="20361"/>
                    <a:pt x="-618" y="21600"/>
                    <a:pt x="1182" y="21600"/>
                  </a:cubicBezTo>
                  <a:cubicBezTo>
                    <a:pt x="2982" y="21600"/>
                    <a:pt x="6582" y="20361"/>
                    <a:pt x="8382" y="16554"/>
                  </a:cubicBezTo>
                  <a:cubicBezTo>
                    <a:pt x="10182" y="12748"/>
                    <a:pt x="10182" y="6374"/>
                    <a:pt x="101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3696294" y="258790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3750533" y="2575200"/>
              <a:ext cx="53712" cy="36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48" fill="norm" stroke="1" extrusionOk="0">
                  <a:moveTo>
                    <a:pt x="18589" y="0"/>
                  </a:moveTo>
                  <a:cubicBezTo>
                    <a:pt x="16927" y="2839"/>
                    <a:pt x="15266" y="5678"/>
                    <a:pt x="12358" y="8887"/>
                  </a:cubicBezTo>
                  <a:cubicBezTo>
                    <a:pt x="9450" y="12096"/>
                    <a:pt x="5296" y="15675"/>
                    <a:pt x="2804" y="17959"/>
                  </a:cubicBezTo>
                  <a:cubicBezTo>
                    <a:pt x="312" y="20242"/>
                    <a:pt x="-519" y="21230"/>
                    <a:pt x="312" y="21415"/>
                  </a:cubicBezTo>
                  <a:cubicBezTo>
                    <a:pt x="1143" y="21600"/>
                    <a:pt x="3635" y="20983"/>
                    <a:pt x="7373" y="20057"/>
                  </a:cubicBezTo>
                  <a:cubicBezTo>
                    <a:pt x="11112" y="19131"/>
                    <a:pt x="16096" y="17897"/>
                    <a:pt x="21081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3762758" y="2555444"/>
              <a:ext cx="354889" cy="39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16" fill="norm" stroke="1" extrusionOk="0">
                  <a:moveTo>
                    <a:pt x="5189" y="10379"/>
                  </a:moveTo>
                  <a:cubicBezTo>
                    <a:pt x="5189" y="9805"/>
                    <a:pt x="5189" y="9230"/>
                    <a:pt x="4870" y="9115"/>
                  </a:cubicBezTo>
                  <a:cubicBezTo>
                    <a:pt x="4550" y="9000"/>
                    <a:pt x="3911" y="9345"/>
                    <a:pt x="3144" y="10149"/>
                  </a:cubicBezTo>
                  <a:cubicBezTo>
                    <a:pt x="2377" y="10954"/>
                    <a:pt x="1483" y="12218"/>
                    <a:pt x="908" y="13252"/>
                  </a:cubicBezTo>
                  <a:cubicBezTo>
                    <a:pt x="332" y="14286"/>
                    <a:pt x="77" y="15090"/>
                    <a:pt x="13" y="15779"/>
                  </a:cubicBezTo>
                  <a:cubicBezTo>
                    <a:pt x="-51" y="16469"/>
                    <a:pt x="77" y="17043"/>
                    <a:pt x="1547" y="17330"/>
                  </a:cubicBezTo>
                  <a:cubicBezTo>
                    <a:pt x="3016" y="17618"/>
                    <a:pt x="5828" y="17618"/>
                    <a:pt x="7937" y="17388"/>
                  </a:cubicBezTo>
                  <a:cubicBezTo>
                    <a:pt x="10046" y="17158"/>
                    <a:pt x="11452" y="16698"/>
                    <a:pt x="12155" y="16181"/>
                  </a:cubicBezTo>
                  <a:cubicBezTo>
                    <a:pt x="12858" y="15664"/>
                    <a:pt x="12858" y="15090"/>
                    <a:pt x="12730" y="14458"/>
                  </a:cubicBezTo>
                  <a:cubicBezTo>
                    <a:pt x="12602" y="13826"/>
                    <a:pt x="12347" y="13137"/>
                    <a:pt x="11580" y="12849"/>
                  </a:cubicBezTo>
                  <a:cubicBezTo>
                    <a:pt x="10813" y="12562"/>
                    <a:pt x="9535" y="12677"/>
                    <a:pt x="8768" y="13424"/>
                  </a:cubicBezTo>
                  <a:cubicBezTo>
                    <a:pt x="8001" y="14171"/>
                    <a:pt x="7745" y="15549"/>
                    <a:pt x="7809" y="16756"/>
                  </a:cubicBezTo>
                  <a:cubicBezTo>
                    <a:pt x="7873" y="17962"/>
                    <a:pt x="8257" y="18996"/>
                    <a:pt x="8896" y="19628"/>
                  </a:cubicBezTo>
                  <a:cubicBezTo>
                    <a:pt x="9535" y="20260"/>
                    <a:pt x="10429" y="20490"/>
                    <a:pt x="11644" y="20030"/>
                  </a:cubicBezTo>
                  <a:cubicBezTo>
                    <a:pt x="12858" y="19571"/>
                    <a:pt x="14392" y="18422"/>
                    <a:pt x="15798" y="16066"/>
                  </a:cubicBezTo>
                  <a:cubicBezTo>
                    <a:pt x="17203" y="13711"/>
                    <a:pt x="18482" y="10149"/>
                    <a:pt x="19376" y="7679"/>
                  </a:cubicBezTo>
                  <a:cubicBezTo>
                    <a:pt x="20271" y="5209"/>
                    <a:pt x="20782" y="3830"/>
                    <a:pt x="21102" y="2681"/>
                  </a:cubicBezTo>
                  <a:cubicBezTo>
                    <a:pt x="21421" y="1532"/>
                    <a:pt x="21549" y="613"/>
                    <a:pt x="21293" y="211"/>
                  </a:cubicBezTo>
                  <a:cubicBezTo>
                    <a:pt x="21038" y="-191"/>
                    <a:pt x="20399" y="-76"/>
                    <a:pt x="19887" y="1073"/>
                  </a:cubicBezTo>
                  <a:cubicBezTo>
                    <a:pt x="19376" y="2222"/>
                    <a:pt x="18993" y="4405"/>
                    <a:pt x="18737" y="7449"/>
                  </a:cubicBezTo>
                  <a:cubicBezTo>
                    <a:pt x="18482" y="10494"/>
                    <a:pt x="18354" y="14400"/>
                    <a:pt x="18290" y="16641"/>
                  </a:cubicBezTo>
                  <a:cubicBezTo>
                    <a:pt x="18226" y="18881"/>
                    <a:pt x="18226" y="19456"/>
                    <a:pt x="18226" y="20030"/>
                  </a:cubicBezTo>
                  <a:cubicBezTo>
                    <a:pt x="18226" y="20605"/>
                    <a:pt x="18226" y="21179"/>
                    <a:pt x="18482" y="21294"/>
                  </a:cubicBezTo>
                  <a:cubicBezTo>
                    <a:pt x="18737" y="21409"/>
                    <a:pt x="19248" y="21064"/>
                    <a:pt x="19760" y="20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4172544" y="2816500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4178894" y="272760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4255993" y="2556150"/>
              <a:ext cx="10070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7909" y="0"/>
                  </a:moveTo>
                  <a:cubicBezTo>
                    <a:pt x="7459" y="4345"/>
                    <a:pt x="7009" y="8690"/>
                    <a:pt x="6784" y="11297"/>
                  </a:cubicBezTo>
                  <a:cubicBezTo>
                    <a:pt x="6559" y="13903"/>
                    <a:pt x="6559" y="14772"/>
                    <a:pt x="5884" y="15952"/>
                  </a:cubicBezTo>
                  <a:cubicBezTo>
                    <a:pt x="5209" y="17131"/>
                    <a:pt x="3859" y="18621"/>
                    <a:pt x="2734" y="19738"/>
                  </a:cubicBezTo>
                  <a:cubicBezTo>
                    <a:pt x="1609" y="20855"/>
                    <a:pt x="709" y="21600"/>
                    <a:pt x="259" y="21600"/>
                  </a:cubicBezTo>
                  <a:cubicBezTo>
                    <a:pt x="-191" y="21600"/>
                    <a:pt x="-191" y="20855"/>
                    <a:pt x="1384" y="19241"/>
                  </a:cubicBezTo>
                  <a:cubicBezTo>
                    <a:pt x="2959" y="17628"/>
                    <a:pt x="6109" y="15145"/>
                    <a:pt x="8359" y="13655"/>
                  </a:cubicBezTo>
                  <a:cubicBezTo>
                    <a:pt x="10609" y="12166"/>
                    <a:pt x="11959" y="11669"/>
                    <a:pt x="13759" y="11545"/>
                  </a:cubicBezTo>
                  <a:cubicBezTo>
                    <a:pt x="15559" y="11421"/>
                    <a:pt x="17809" y="11669"/>
                    <a:pt x="19159" y="12786"/>
                  </a:cubicBezTo>
                  <a:cubicBezTo>
                    <a:pt x="20509" y="13903"/>
                    <a:pt x="20959" y="15890"/>
                    <a:pt x="21184" y="17193"/>
                  </a:cubicBezTo>
                  <a:cubicBezTo>
                    <a:pt x="21409" y="18497"/>
                    <a:pt x="21409" y="19117"/>
                    <a:pt x="21409" y="19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4440037" y="2750748"/>
              <a:ext cx="62708" cy="13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973" fill="norm" stroke="1" extrusionOk="0">
                  <a:moveTo>
                    <a:pt x="21330" y="359"/>
                  </a:moveTo>
                  <a:cubicBezTo>
                    <a:pt x="16290" y="359"/>
                    <a:pt x="11250" y="359"/>
                    <a:pt x="7650" y="2384"/>
                  </a:cubicBezTo>
                  <a:cubicBezTo>
                    <a:pt x="4050" y="4409"/>
                    <a:pt x="1890" y="8459"/>
                    <a:pt x="810" y="11328"/>
                  </a:cubicBezTo>
                  <a:cubicBezTo>
                    <a:pt x="-270" y="14197"/>
                    <a:pt x="-270" y="15884"/>
                    <a:pt x="810" y="17403"/>
                  </a:cubicBezTo>
                  <a:cubicBezTo>
                    <a:pt x="1890" y="18922"/>
                    <a:pt x="4050" y="20272"/>
                    <a:pt x="6930" y="20778"/>
                  </a:cubicBezTo>
                  <a:cubicBezTo>
                    <a:pt x="9810" y="21284"/>
                    <a:pt x="13410" y="20947"/>
                    <a:pt x="16290" y="18078"/>
                  </a:cubicBezTo>
                  <a:cubicBezTo>
                    <a:pt x="19170" y="15209"/>
                    <a:pt x="21330" y="9809"/>
                    <a:pt x="21330" y="6434"/>
                  </a:cubicBezTo>
                  <a:cubicBezTo>
                    <a:pt x="21330" y="3059"/>
                    <a:pt x="19170" y="1709"/>
                    <a:pt x="16290" y="865"/>
                  </a:cubicBezTo>
                  <a:cubicBezTo>
                    <a:pt x="13410" y="21"/>
                    <a:pt x="9810" y="-316"/>
                    <a:pt x="8010" y="359"/>
                  </a:cubicBezTo>
                  <a:cubicBezTo>
                    <a:pt x="6210" y="1034"/>
                    <a:pt x="6210" y="2721"/>
                    <a:pt x="6210" y="4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4571071" y="2765700"/>
              <a:ext cx="82423" cy="10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172" fill="norm" stroke="1" extrusionOk="0">
                  <a:moveTo>
                    <a:pt x="19345" y="4891"/>
                  </a:moveTo>
                  <a:cubicBezTo>
                    <a:pt x="16710" y="4075"/>
                    <a:pt x="14076" y="3260"/>
                    <a:pt x="10652" y="3872"/>
                  </a:cubicBezTo>
                  <a:cubicBezTo>
                    <a:pt x="7227" y="4483"/>
                    <a:pt x="3013" y="6521"/>
                    <a:pt x="1169" y="9577"/>
                  </a:cubicBezTo>
                  <a:cubicBezTo>
                    <a:pt x="-675" y="12634"/>
                    <a:pt x="-148" y="16709"/>
                    <a:pt x="1432" y="18951"/>
                  </a:cubicBezTo>
                  <a:cubicBezTo>
                    <a:pt x="3013" y="21192"/>
                    <a:pt x="5647" y="21600"/>
                    <a:pt x="9071" y="20785"/>
                  </a:cubicBezTo>
                  <a:cubicBezTo>
                    <a:pt x="12496" y="19970"/>
                    <a:pt x="16710" y="17932"/>
                    <a:pt x="18818" y="14875"/>
                  </a:cubicBezTo>
                  <a:cubicBezTo>
                    <a:pt x="20925" y="11819"/>
                    <a:pt x="20925" y="7743"/>
                    <a:pt x="19608" y="5094"/>
                  </a:cubicBezTo>
                  <a:cubicBezTo>
                    <a:pt x="18291" y="2445"/>
                    <a:pt x="15657" y="1223"/>
                    <a:pt x="130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4687406" y="2512649"/>
              <a:ext cx="151889" cy="37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87" fill="norm" stroke="1" extrusionOk="0">
                  <a:moveTo>
                    <a:pt x="15019" y="17250"/>
                  </a:moveTo>
                  <a:cubicBezTo>
                    <a:pt x="14723" y="16513"/>
                    <a:pt x="14428" y="15777"/>
                    <a:pt x="13392" y="15409"/>
                  </a:cubicBezTo>
                  <a:cubicBezTo>
                    <a:pt x="12356" y="15040"/>
                    <a:pt x="10581" y="15040"/>
                    <a:pt x="8362" y="15470"/>
                  </a:cubicBezTo>
                  <a:cubicBezTo>
                    <a:pt x="6143" y="15900"/>
                    <a:pt x="3480" y="16759"/>
                    <a:pt x="1852" y="17556"/>
                  </a:cubicBezTo>
                  <a:cubicBezTo>
                    <a:pt x="225" y="18354"/>
                    <a:pt x="-367" y="19090"/>
                    <a:pt x="225" y="19888"/>
                  </a:cubicBezTo>
                  <a:cubicBezTo>
                    <a:pt x="817" y="20686"/>
                    <a:pt x="2592" y="21545"/>
                    <a:pt x="5255" y="21484"/>
                  </a:cubicBezTo>
                  <a:cubicBezTo>
                    <a:pt x="7918" y="21422"/>
                    <a:pt x="11469" y="20440"/>
                    <a:pt x="14280" y="18109"/>
                  </a:cubicBezTo>
                  <a:cubicBezTo>
                    <a:pt x="17091" y="15777"/>
                    <a:pt x="19162" y="12095"/>
                    <a:pt x="20197" y="8965"/>
                  </a:cubicBezTo>
                  <a:cubicBezTo>
                    <a:pt x="21233" y="5836"/>
                    <a:pt x="21233" y="3259"/>
                    <a:pt x="20641" y="1786"/>
                  </a:cubicBezTo>
                  <a:cubicBezTo>
                    <a:pt x="20049" y="313"/>
                    <a:pt x="18866" y="-55"/>
                    <a:pt x="17830" y="6"/>
                  </a:cubicBezTo>
                  <a:cubicBezTo>
                    <a:pt x="16795" y="68"/>
                    <a:pt x="15907" y="559"/>
                    <a:pt x="14871" y="2338"/>
                  </a:cubicBezTo>
                  <a:cubicBezTo>
                    <a:pt x="13836" y="4118"/>
                    <a:pt x="12652" y="7186"/>
                    <a:pt x="12948" y="10009"/>
                  </a:cubicBezTo>
                  <a:cubicBezTo>
                    <a:pt x="13244" y="12831"/>
                    <a:pt x="15019" y="15409"/>
                    <a:pt x="16647" y="17004"/>
                  </a:cubicBezTo>
                  <a:cubicBezTo>
                    <a:pt x="18274" y="18600"/>
                    <a:pt x="19754" y="19213"/>
                    <a:pt x="21233" y="1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5302844" y="2733950"/>
              <a:ext cx="146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4696"/>
                    <a:pt x="6261" y="9391"/>
                    <a:pt x="9861" y="12991"/>
                  </a:cubicBezTo>
                  <a:cubicBezTo>
                    <a:pt x="13461" y="16591"/>
                    <a:pt x="1753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5325458" y="2727600"/>
              <a:ext cx="13613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21373" y="0"/>
                  </a:moveTo>
                  <a:cubicBezTo>
                    <a:pt x="19711" y="0"/>
                    <a:pt x="18050" y="0"/>
                    <a:pt x="14561" y="2800"/>
                  </a:cubicBezTo>
                  <a:cubicBezTo>
                    <a:pt x="11071" y="5600"/>
                    <a:pt x="5755" y="11200"/>
                    <a:pt x="2930" y="14667"/>
                  </a:cubicBezTo>
                  <a:cubicBezTo>
                    <a:pt x="105" y="18133"/>
                    <a:pt x="-227" y="19467"/>
                    <a:pt x="105" y="20267"/>
                  </a:cubicBezTo>
                  <a:cubicBezTo>
                    <a:pt x="438" y="21067"/>
                    <a:pt x="1435" y="21333"/>
                    <a:pt x="24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5814225" y="2662273"/>
              <a:ext cx="96093" cy="47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370" fill="norm" stroke="1" extrusionOk="0">
                  <a:moveTo>
                    <a:pt x="6159" y="13214"/>
                  </a:moveTo>
                  <a:cubicBezTo>
                    <a:pt x="5240" y="15592"/>
                    <a:pt x="4321" y="17971"/>
                    <a:pt x="3861" y="19446"/>
                  </a:cubicBezTo>
                  <a:cubicBezTo>
                    <a:pt x="3402" y="20921"/>
                    <a:pt x="3402" y="21492"/>
                    <a:pt x="2942" y="21349"/>
                  </a:cubicBezTo>
                  <a:cubicBezTo>
                    <a:pt x="2482" y="21207"/>
                    <a:pt x="1563" y="20350"/>
                    <a:pt x="874" y="18209"/>
                  </a:cubicBezTo>
                  <a:cubicBezTo>
                    <a:pt x="185" y="16068"/>
                    <a:pt x="-275" y="12643"/>
                    <a:pt x="185" y="9740"/>
                  </a:cubicBezTo>
                  <a:cubicBezTo>
                    <a:pt x="644" y="6838"/>
                    <a:pt x="2023" y="4459"/>
                    <a:pt x="3402" y="2937"/>
                  </a:cubicBezTo>
                  <a:cubicBezTo>
                    <a:pt x="4780" y="1414"/>
                    <a:pt x="6159" y="748"/>
                    <a:pt x="7997" y="368"/>
                  </a:cubicBezTo>
                  <a:cubicBezTo>
                    <a:pt x="9836" y="-13"/>
                    <a:pt x="12134" y="-108"/>
                    <a:pt x="14431" y="130"/>
                  </a:cubicBezTo>
                  <a:cubicBezTo>
                    <a:pt x="16729" y="368"/>
                    <a:pt x="19027" y="939"/>
                    <a:pt x="20176" y="1843"/>
                  </a:cubicBezTo>
                  <a:cubicBezTo>
                    <a:pt x="21325" y="2747"/>
                    <a:pt x="21325" y="3984"/>
                    <a:pt x="17878" y="5030"/>
                  </a:cubicBezTo>
                  <a:cubicBezTo>
                    <a:pt x="14431" y="6077"/>
                    <a:pt x="7538" y="6933"/>
                    <a:pt x="644" y="7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6014044" y="2626000"/>
              <a:ext cx="215901" cy="25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7376"/>
                  </a:moveTo>
                  <a:cubicBezTo>
                    <a:pt x="1059" y="7200"/>
                    <a:pt x="2118" y="7024"/>
                    <a:pt x="2965" y="7551"/>
                  </a:cubicBezTo>
                  <a:cubicBezTo>
                    <a:pt x="3812" y="8078"/>
                    <a:pt x="4447" y="9307"/>
                    <a:pt x="5082" y="11327"/>
                  </a:cubicBezTo>
                  <a:cubicBezTo>
                    <a:pt x="5718" y="13346"/>
                    <a:pt x="6353" y="16156"/>
                    <a:pt x="6565" y="18000"/>
                  </a:cubicBezTo>
                  <a:cubicBezTo>
                    <a:pt x="6776" y="19844"/>
                    <a:pt x="6565" y="20722"/>
                    <a:pt x="5929" y="21161"/>
                  </a:cubicBezTo>
                  <a:cubicBezTo>
                    <a:pt x="5294" y="21600"/>
                    <a:pt x="4235" y="21600"/>
                    <a:pt x="3494" y="21161"/>
                  </a:cubicBezTo>
                  <a:cubicBezTo>
                    <a:pt x="2753" y="20722"/>
                    <a:pt x="2329" y="19844"/>
                    <a:pt x="2435" y="17912"/>
                  </a:cubicBezTo>
                  <a:cubicBezTo>
                    <a:pt x="2541" y="15980"/>
                    <a:pt x="3176" y="12995"/>
                    <a:pt x="4976" y="10712"/>
                  </a:cubicBezTo>
                  <a:cubicBezTo>
                    <a:pt x="6776" y="8429"/>
                    <a:pt x="9741" y="6849"/>
                    <a:pt x="11753" y="5971"/>
                  </a:cubicBezTo>
                  <a:cubicBezTo>
                    <a:pt x="13765" y="5093"/>
                    <a:pt x="14824" y="4917"/>
                    <a:pt x="15565" y="5268"/>
                  </a:cubicBezTo>
                  <a:cubicBezTo>
                    <a:pt x="16306" y="5620"/>
                    <a:pt x="16729" y="6498"/>
                    <a:pt x="16941" y="7815"/>
                  </a:cubicBezTo>
                  <a:cubicBezTo>
                    <a:pt x="17153" y="9132"/>
                    <a:pt x="17153" y="10888"/>
                    <a:pt x="16941" y="12556"/>
                  </a:cubicBezTo>
                  <a:cubicBezTo>
                    <a:pt x="16729" y="14224"/>
                    <a:pt x="16306" y="15805"/>
                    <a:pt x="16200" y="16068"/>
                  </a:cubicBezTo>
                  <a:cubicBezTo>
                    <a:pt x="16094" y="16332"/>
                    <a:pt x="16306" y="15278"/>
                    <a:pt x="17259" y="12380"/>
                  </a:cubicBezTo>
                  <a:cubicBezTo>
                    <a:pt x="18212" y="9483"/>
                    <a:pt x="19906" y="47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6244771" y="2689500"/>
              <a:ext cx="118524" cy="153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907" fill="norm" stroke="1" extrusionOk="0">
                  <a:moveTo>
                    <a:pt x="21219" y="6048"/>
                  </a:moveTo>
                  <a:cubicBezTo>
                    <a:pt x="19703" y="5184"/>
                    <a:pt x="18187" y="4320"/>
                    <a:pt x="14587" y="5760"/>
                  </a:cubicBezTo>
                  <a:cubicBezTo>
                    <a:pt x="10987" y="7200"/>
                    <a:pt x="5303" y="10944"/>
                    <a:pt x="2461" y="13680"/>
                  </a:cubicBezTo>
                  <a:cubicBezTo>
                    <a:pt x="-381" y="16416"/>
                    <a:pt x="-381" y="18144"/>
                    <a:pt x="566" y="19440"/>
                  </a:cubicBezTo>
                  <a:cubicBezTo>
                    <a:pt x="1514" y="20736"/>
                    <a:pt x="3408" y="21600"/>
                    <a:pt x="6440" y="20160"/>
                  </a:cubicBezTo>
                  <a:cubicBezTo>
                    <a:pt x="9472" y="18720"/>
                    <a:pt x="13640" y="14976"/>
                    <a:pt x="15535" y="11232"/>
                  </a:cubicBezTo>
                  <a:cubicBezTo>
                    <a:pt x="17430" y="7488"/>
                    <a:pt x="17051" y="3744"/>
                    <a:pt x="166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6375994" y="2676800"/>
              <a:ext cx="158751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3744" y="642"/>
                    <a:pt x="7488" y="1283"/>
                    <a:pt x="9792" y="3956"/>
                  </a:cubicBezTo>
                  <a:cubicBezTo>
                    <a:pt x="12096" y="6630"/>
                    <a:pt x="12960" y="11335"/>
                    <a:pt x="12816" y="14329"/>
                  </a:cubicBezTo>
                  <a:cubicBezTo>
                    <a:pt x="12672" y="17323"/>
                    <a:pt x="11520" y="18606"/>
                    <a:pt x="10080" y="19675"/>
                  </a:cubicBezTo>
                  <a:cubicBezTo>
                    <a:pt x="8640" y="20745"/>
                    <a:pt x="6912" y="21600"/>
                    <a:pt x="5904" y="21493"/>
                  </a:cubicBezTo>
                  <a:cubicBezTo>
                    <a:pt x="4896" y="21386"/>
                    <a:pt x="4608" y="20317"/>
                    <a:pt x="5616" y="17964"/>
                  </a:cubicBezTo>
                  <a:cubicBezTo>
                    <a:pt x="6624" y="15612"/>
                    <a:pt x="8928" y="11976"/>
                    <a:pt x="11808" y="8768"/>
                  </a:cubicBezTo>
                  <a:cubicBezTo>
                    <a:pt x="14688" y="5560"/>
                    <a:pt x="18144" y="27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591144" y="3847708"/>
              <a:ext cx="190501" cy="48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2718"/>
                  </a:moveTo>
                  <a:cubicBezTo>
                    <a:pt x="19680" y="1774"/>
                    <a:pt x="17760" y="831"/>
                    <a:pt x="16200" y="360"/>
                  </a:cubicBezTo>
                  <a:cubicBezTo>
                    <a:pt x="14640" y="-112"/>
                    <a:pt x="13440" y="-112"/>
                    <a:pt x="12000" y="312"/>
                  </a:cubicBezTo>
                  <a:cubicBezTo>
                    <a:pt x="10560" y="737"/>
                    <a:pt x="8880" y="1586"/>
                    <a:pt x="7560" y="3425"/>
                  </a:cubicBezTo>
                  <a:cubicBezTo>
                    <a:pt x="6240" y="5264"/>
                    <a:pt x="5280" y="8094"/>
                    <a:pt x="4920" y="10688"/>
                  </a:cubicBezTo>
                  <a:cubicBezTo>
                    <a:pt x="4560" y="13282"/>
                    <a:pt x="4800" y="15640"/>
                    <a:pt x="4920" y="17243"/>
                  </a:cubicBezTo>
                  <a:cubicBezTo>
                    <a:pt x="5040" y="18847"/>
                    <a:pt x="5040" y="19696"/>
                    <a:pt x="4680" y="20356"/>
                  </a:cubicBezTo>
                  <a:cubicBezTo>
                    <a:pt x="4320" y="21016"/>
                    <a:pt x="3600" y="21488"/>
                    <a:pt x="2760" y="21488"/>
                  </a:cubicBezTo>
                  <a:cubicBezTo>
                    <a:pt x="1920" y="21488"/>
                    <a:pt x="960" y="21016"/>
                    <a:pt x="0" y="20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517274" y="4099200"/>
              <a:ext cx="28342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784" y="21600"/>
                  </a:moveTo>
                  <a:cubicBezTo>
                    <a:pt x="304" y="19440"/>
                    <a:pt x="-176" y="17280"/>
                    <a:pt x="64" y="15840"/>
                  </a:cubicBezTo>
                  <a:cubicBezTo>
                    <a:pt x="304" y="14400"/>
                    <a:pt x="1264" y="13680"/>
                    <a:pt x="4944" y="11160"/>
                  </a:cubicBezTo>
                  <a:cubicBezTo>
                    <a:pt x="8624" y="8640"/>
                    <a:pt x="15024" y="4320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872904" y="3895291"/>
              <a:ext cx="143691" cy="431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76" fill="norm" stroke="1" extrusionOk="0">
                  <a:moveTo>
                    <a:pt x="17494" y="3180"/>
                  </a:moveTo>
                  <a:cubicBezTo>
                    <a:pt x="17808" y="2656"/>
                    <a:pt x="18121" y="2132"/>
                    <a:pt x="18277" y="1608"/>
                  </a:cubicBezTo>
                  <a:cubicBezTo>
                    <a:pt x="18434" y="1083"/>
                    <a:pt x="18434" y="559"/>
                    <a:pt x="17494" y="244"/>
                  </a:cubicBezTo>
                  <a:cubicBezTo>
                    <a:pt x="16555" y="-70"/>
                    <a:pt x="14677" y="-175"/>
                    <a:pt x="12329" y="507"/>
                  </a:cubicBezTo>
                  <a:cubicBezTo>
                    <a:pt x="9981" y="1188"/>
                    <a:pt x="7164" y="2656"/>
                    <a:pt x="4816" y="4963"/>
                  </a:cubicBezTo>
                  <a:cubicBezTo>
                    <a:pt x="2468" y="7270"/>
                    <a:pt x="590" y="10415"/>
                    <a:pt x="121" y="13089"/>
                  </a:cubicBezTo>
                  <a:cubicBezTo>
                    <a:pt x="-349" y="15763"/>
                    <a:pt x="590" y="17965"/>
                    <a:pt x="2312" y="19380"/>
                  </a:cubicBezTo>
                  <a:cubicBezTo>
                    <a:pt x="4034" y="20796"/>
                    <a:pt x="6538" y="21425"/>
                    <a:pt x="9825" y="21373"/>
                  </a:cubicBezTo>
                  <a:cubicBezTo>
                    <a:pt x="13112" y="21320"/>
                    <a:pt x="17181" y="20586"/>
                    <a:pt x="21251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080094" y="3985848"/>
              <a:ext cx="109750" cy="456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68" fill="norm" stroke="1" extrusionOk="0">
                  <a:moveTo>
                    <a:pt x="6113" y="6823"/>
                  </a:moveTo>
                  <a:cubicBezTo>
                    <a:pt x="6521" y="10108"/>
                    <a:pt x="6928" y="13393"/>
                    <a:pt x="7132" y="15682"/>
                  </a:cubicBezTo>
                  <a:cubicBezTo>
                    <a:pt x="7336" y="17972"/>
                    <a:pt x="7336" y="19266"/>
                    <a:pt x="7132" y="20161"/>
                  </a:cubicBezTo>
                  <a:cubicBezTo>
                    <a:pt x="6928" y="21057"/>
                    <a:pt x="6521" y="21555"/>
                    <a:pt x="5909" y="21455"/>
                  </a:cubicBezTo>
                  <a:cubicBezTo>
                    <a:pt x="5298" y="21356"/>
                    <a:pt x="4483" y="20659"/>
                    <a:pt x="3464" y="18569"/>
                  </a:cubicBezTo>
                  <a:cubicBezTo>
                    <a:pt x="2445" y="16479"/>
                    <a:pt x="1223" y="12995"/>
                    <a:pt x="611" y="10058"/>
                  </a:cubicBezTo>
                  <a:cubicBezTo>
                    <a:pt x="0" y="7122"/>
                    <a:pt x="0" y="4733"/>
                    <a:pt x="408" y="3290"/>
                  </a:cubicBezTo>
                  <a:cubicBezTo>
                    <a:pt x="815" y="1846"/>
                    <a:pt x="1630" y="1349"/>
                    <a:pt x="3057" y="901"/>
                  </a:cubicBezTo>
                  <a:cubicBezTo>
                    <a:pt x="4483" y="453"/>
                    <a:pt x="6521" y="55"/>
                    <a:pt x="8355" y="5"/>
                  </a:cubicBezTo>
                  <a:cubicBezTo>
                    <a:pt x="10189" y="-45"/>
                    <a:pt x="11819" y="254"/>
                    <a:pt x="14060" y="1398"/>
                  </a:cubicBezTo>
                  <a:cubicBezTo>
                    <a:pt x="16302" y="2543"/>
                    <a:pt x="19155" y="4534"/>
                    <a:pt x="20377" y="6077"/>
                  </a:cubicBezTo>
                  <a:cubicBezTo>
                    <a:pt x="21600" y="7620"/>
                    <a:pt x="21192" y="8714"/>
                    <a:pt x="20174" y="9411"/>
                  </a:cubicBezTo>
                  <a:cubicBezTo>
                    <a:pt x="19155" y="10108"/>
                    <a:pt x="17525" y="10407"/>
                    <a:pt x="14468" y="10556"/>
                  </a:cubicBezTo>
                  <a:cubicBezTo>
                    <a:pt x="11411" y="10705"/>
                    <a:pt x="6928" y="10705"/>
                    <a:pt x="4279" y="10407"/>
                  </a:cubicBezTo>
                  <a:cubicBezTo>
                    <a:pt x="1630" y="10108"/>
                    <a:pt x="815" y="9511"/>
                    <a:pt x="0" y="8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367961" y="3769000"/>
              <a:ext cx="23284" cy="534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3927" y="0"/>
                  </a:moveTo>
                  <a:cubicBezTo>
                    <a:pt x="1964" y="3061"/>
                    <a:pt x="0" y="6123"/>
                    <a:pt x="0" y="9439"/>
                  </a:cubicBezTo>
                  <a:cubicBezTo>
                    <a:pt x="0" y="12756"/>
                    <a:pt x="1964" y="16328"/>
                    <a:pt x="2945" y="18454"/>
                  </a:cubicBezTo>
                  <a:cubicBezTo>
                    <a:pt x="3927" y="20580"/>
                    <a:pt x="3927" y="21260"/>
                    <a:pt x="6873" y="21430"/>
                  </a:cubicBezTo>
                  <a:cubicBezTo>
                    <a:pt x="9818" y="21600"/>
                    <a:pt x="15709" y="21260"/>
                    <a:pt x="2160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1503281" y="3959500"/>
              <a:ext cx="3401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464"/>
                    <a:pt x="-1183" y="8928"/>
                    <a:pt x="1993" y="12528"/>
                  </a:cubicBezTo>
                  <a:cubicBezTo>
                    <a:pt x="5170" y="16128"/>
                    <a:pt x="12793" y="18864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1511894" y="3901291"/>
              <a:ext cx="159814" cy="38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22" fill="norm" stroke="1" extrusionOk="0">
                  <a:moveTo>
                    <a:pt x="0" y="5400"/>
                  </a:moveTo>
                  <a:cubicBezTo>
                    <a:pt x="0" y="4213"/>
                    <a:pt x="0" y="3026"/>
                    <a:pt x="281" y="2136"/>
                  </a:cubicBezTo>
                  <a:cubicBezTo>
                    <a:pt x="561" y="1246"/>
                    <a:pt x="1122" y="653"/>
                    <a:pt x="2104" y="297"/>
                  </a:cubicBezTo>
                  <a:cubicBezTo>
                    <a:pt x="3086" y="-59"/>
                    <a:pt x="4488" y="-178"/>
                    <a:pt x="6873" y="415"/>
                  </a:cubicBezTo>
                  <a:cubicBezTo>
                    <a:pt x="9257" y="1009"/>
                    <a:pt x="12623" y="2314"/>
                    <a:pt x="15429" y="4569"/>
                  </a:cubicBezTo>
                  <a:cubicBezTo>
                    <a:pt x="18234" y="6824"/>
                    <a:pt x="20478" y="10029"/>
                    <a:pt x="21039" y="12462"/>
                  </a:cubicBezTo>
                  <a:cubicBezTo>
                    <a:pt x="21600" y="14895"/>
                    <a:pt x="20478" y="16556"/>
                    <a:pt x="17813" y="17743"/>
                  </a:cubicBezTo>
                  <a:cubicBezTo>
                    <a:pt x="15148" y="18930"/>
                    <a:pt x="10940" y="19642"/>
                    <a:pt x="8275" y="20176"/>
                  </a:cubicBezTo>
                  <a:cubicBezTo>
                    <a:pt x="5610" y="20710"/>
                    <a:pt x="4488" y="21066"/>
                    <a:pt x="3366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742195" y="4169050"/>
              <a:ext cx="23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411"/>
                    <a:pt x="-1447" y="6821"/>
                    <a:pt x="353" y="10421"/>
                  </a:cubicBezTo>
                  <a:cubicBezTo>
                    <a:pt x="2153" y="14021"/>
                    <a:pt x="11153" y="17811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823044" y="3838850"/>
              <a:ext cx="108466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0" y="0"/>
                  </a:moveTo>
                  <a:cubicBezTo>
                    <a:pt x="5815" y="2123"/>
                    <a:pt x="11631" y="4246"/>
                    <a:pt x="15369" y="7062"/>
                  </a:cubicBezTo>
                  <a:cubicBezTo>
                    <a:pt x="19108" y="9877"/>
                    <a:pt x="20769" y="13385"/>
                    <a:pt x="21185" y="15692"/>
                  </a:cubicBezTo>
                  <a:cubicBezTo>
                    <a:pt x="21600" y="18000"/>
                    <a:pt x="20769" y="19108"/>
                    <a:pt x="18069" y="19892"/>
                  </a:cubicBezTo>
                  <a:cubicBezTo>
                    <a:pt x="15369" y="20677"/>
                    <a:pt x="10800" y="21138"/>
                    <a:pt x="62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2398072" y="3934100"/>
              <a:ext cx="39652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9110" y="0"/>
                  </a:moveTo>
                  <a:cubicBezTo>
                    <a:pt x="17961" y="3983"/>
                    <a:pt x="16812" y="7966"/>
                    <a:pt x="15549" y="11106"/>
                  </a:cubicBezTo>
                  <a:cubicBezTo>
                    <a:pt x="14285" y="14247"/>
                    <a:pt x="12906" y="16545"/>
                    <a:pt x="11010" y="18000"/>
                  </a:cubicBezTo>
                  <a:cubicBezTo>
                    <a:pt x="9114" y="19455"/>
                    <a:pt x="6702" y="20068"/>
                    <a:pt x="4806" y="19532"/>
                  </a:cubicBezTo>
                  <a:cubicBezTo>
                    <a:pt x="2910" y="18996"/>
                    <a:pt x="1532" y="17311"/>
                    <a:pt x="785" y="16009"/>
                  </a:cubicBezTo>
                  <a:cubicBezTo>
                    <a:pt x="38" y="14706"/>
                    <a:pt x="-77" y="13787"/>
                    <a:pt x="38" y="12945"/>
                  </a:cubicBezTo>
                  <a:cubicBezTo>
                    <a:pt x="153" y="12102"/>
                    <a:pt x="497" y="11336"/>
                    <a:pt x="2049" y="10877"/>
                  </a:cubicBezTo>
                  <a:cubicBezTo>
                    <a:pt x="3600" y="10417"/>
                    <a:pt x="6357" y="10264"/>
                    <a:pt x="9057" y="11413"/>
                  </a:cubicBezTo>
                  <a:cubicBezTo>
                    <a:pt x="11757" y="12562"/>
                    <a:pt x="14400" y="15013"/>
                    <a:pt x="16123" y="16928"/>
                  </a:cubicBezTo>
                  <a:cubicBezTo>
                    <a:pt x="17846" y="18843"/>
                    <a:pt x="18651" y="20221"/>
                    <a:pt x="19397" y="20911"/>
                  </a:cubicBezTo>
                  <a:cubicBezTo>
                    <a:pt x="20144" y="21600"/>
                    <a:pt x="20834" y="21600"/>
                    <a:pt x="215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3481336" y="3876950"/>
              <a:ext cx="81609" cy="34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22" fill="norm" stroke="1" extrusionOk="0">
                  <a:moveTo>
                    <a:pt x="21353" y="0"/>
                  </a:moveTo>
                  <a:cubicBezTo>
                    <a:pt x="16922" y="5168"/>
                    <a:pt x="12491" y="10336"/>
                    <a:pt x="9722" y="13318"/>
                  </a:cubicBezTo>
                  <a:cubicBezTo>
                    <a:pt x="6953" y="16299"/>
                    <a:pt x="5845" y="17094"/>
                    <a:pt x="4184" y="18221"/>
                  </a:cubicBezTo>
                  <a:cubicBezTo>
                    <a:pt x="2522" y="19347"/>
                    <a:pt x="307" y="20805"/>
                    <a:pt x="30" y="21202"/>
                  </a:cubicBezTo>
                  <a:cubicBezTo>
                    <a:pt x="-247" y="21600"/>
                    <a:pt x="1415" y="20937"/>
                    <a:pt x="3076" y="20275"/>
                  </a:cubicBezTo>
                  <a:cubicBezTo>
                    <a:pt x="4738" y="19612"/>
                    <a:pt x="6399" y="18950"/>
                    <a:pt x="8061" y="18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3639144" y="3896000"/>
              <a:ext cx="2448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0" y="1800"/>
                  </a:moveTo>
                  <a:cubicBezTo>
                    <a:pt x="7200" y="900"/>
                    <a:pt x="14400" y="0"/>
                    <a:pt x="18000" y="0"/>
                  </a:cubicBezTo>
                  <a:cubicBezTo>
                    <a:pt x="21600" y="0"/>
                    <a:pt x="21600" y="900"/>
                    <a:pt x="18900" y="3675"/>
                  </a:cubicBezTo>
                  <a:cubicBezTo>
                    <a:pt x="16200" y="6450"/>
                    <a:pt x="10800" y="11100"/>
                    <a:pt x="7200" y="14400"/>
                  </a:cubicBezTo>
                  <a:cubicBezTo>
                    <a:pt x="3600" y="17700"/>
                    <a:pt x="1800" y="19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3391494" y="3883300"/>
              <a:ext cx="361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8000"/>
                    <a:pt x="7579" y="14400"/>
                    <a:pt x="11179" y="10800"/>
                  </a:cubicBezTo>
                  <a:cubicBezTo>
                    <a:pt x="14779" y="7200"/>
                    <a:pt x="1818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3444410" y="4429400"/>
              <a:ext cx="1693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400"/>
                    <a:pt x="0" y="4800"/>
                    <a:pt x="0" y="8400"/>
                  </a:cubicBezTo>
                  <a:cubicBezTo>
                    <a:pt x="0" y="12000"/>
                    <a:pt x="108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3474044" y="4321450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3537544" y="4372250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3543894" y="4448450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3689381" y="4391300"/>
              <a:ext cx="1961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50"/>
                    <a:pt x="2735" y="9900"/>
                    <a:pt x="575" y="13500"/>
                  </a:cubicBezTo>
                  <a:cubicBezTo>
                    <a:pt x="-1585" y="17100"/>
                    <a:pt x="2735" y="1935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3493094" y="3668347"/>
              <a:ext cx="110214" cy="1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66" fill="norm" stroke="1" extrusionOk="0">
                  <a:moveTo>
                    <a:pt x="0" y="1666"/>
                  </a:moveTo>
                  <a:cubicBezTo>
                    <a:pt x="408" y="7066"/>
                    <a:pt x="815" y="12466"/>
                    <a:pt x="1019" y="15916"/>
                  </a:cubicBezTo>
                  <a:cubicBezTo>
                    <a:pt x="1223" y="19366"/>
                    <a:pt x="1223" y="20866"/>
                    <a:pt x="1223" y="20416"/>
                  </a:cubicBezTo>
                  <a:cubicBezTo>
                    <a:pt x="1223" y="19966"/>
                    <a:pt x="1223" y="17566"/>
                    <a:pt x="1834" y="14116"/>
                  </a:cubicBezTo>
                  <a:cubicBezTo>
                    <a:pt x="2445" y="10666"/>
                    <a:pt x="3668" y="6166"/>
                    <a:pt x="5094" y="3466"/>
                  </a:cubicBezTo>
                  <a:cubicBezTo>
                    <a:pt x="6521" y="766"/>
                    <a:pt x="8151" y="-134"/>
                    <a:pt x="9781" y="16"/>
                  </a:cubicBezTo>
                  <a:cubicBezTo>
                    <a:pt x="11411" y="166"/>
                    <a:pt x="13042" y="1366"/>
                    <a:pt x="15079" y="4666"/>
                  </a:cubicBezTo>
                  <a:cubicBezTo>
                    <a:pt x="17117" y="7966"/>
                    <a:pt x="19562" y="13366"/>
                    <a:pt x="20581" y="16516"/>
                  </a:cubicBezTo>
                  <a:cubicBezTo>
                    <a:pt x="21600" y="19666"/>
                    <a:pt x="21192" y="20566"/>
                    <a:pt x="20785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3969344" y="3798498"/>
              <a:ext cx="127001" cy="48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4911"/>
                  </a:moveTo>
                  <a:cubicBezTo>
                    <a:pt x="20520" y="3685"/>
                    <a:pt x="19440" y="2459"/>
                    <a:pt x="18000" y="1657"/>
                  </a:cubicBezTo>
                  <a:cubicBezTo>
                    <a:pt x="16560" y="855"/>
                    <a:pt x="14760" y="478"/>
                    <a:pt x="12960" y="242"/>
                  </a:cubicBezTo>
                  <a:cubicBezTo>
                    <a:pt x="11160" y="6"/>
                    <a:pt x="9360" y="-88"/>
                    <a:pt x="7920" y="101"/>
                  </a:cubicBezTo>
                  <a:cubicBezTo>
                    <a:pt x="6480" y="289"/>
                    <a:pt x="5400" y="761"/>
                    <a:pt x="4320" y="2647"/>
                  </a:cubicBezTo>
                  <a:cubicBezTo>
                    <a:pt x="3240" y="4534"/>
                    <a:pt x="2160" y="7835"/>
                    <a:pt x="2160" y="11042"/>
                  </a:cubicBezTo>
                  <a:cubicBezTo>
                    <a:pt x="2160" y="14249"/>
                    <a:pt x="3240" y="17362"/>
                    <a:pt x="3780" y="19154"/>
                  </a:cubicBezTo>
                  <a:cubicBezTo>
                    <a:pt x="4320" y="20946"/>
                    <a:pt x="4320" y="21418"/>
                    <a:pt x="3600" y="21465"/>
                  </a:cubicBezTo>
                  <a:cubicBezTo>
                    <a:pt x="2880" y="21512"/>
                    <a:pt x="1440" y="21135"/>
                    <a:pt x="0" y="2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3905844" y="4073800"/>
              <a:ext cx="190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16615"/>
                    <a:pt x="5280" y="11631"/>
                    <a:pt x="8880" y="8031"/>
                  </a:cubicBezTo>
                  <a:cubicBezTo>
                    <a:pt x="12480" y="4431"/>
                    <a:pt x="1704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172544" y="3856533"/>
              <a:ext cx="146051" cy="38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16904" y="1827"/>
                  </a:moveTo>
                  <a:cubicBezTo>
                    <a:pt x="16904" y="1126"/>
                    <a:pt x="16904" y="426"/>
                    <a:pt x="16122" y="134"/>
                  </a:cubicBezTo>
                  <a:cubicBezTo>
                    <a:pt x="15339" y="-158"/>
                    <a:pt x="13774" y="-41"/>
                    <a:pt x="11270" y="1185"/>
                  </a:cubicBezTo>
                  <a:cubicBezTo>
                    <a:pt x="8765" y="2411"/>
                    <a:pt x="5322" y="4746"/>
                    <a:pt x="3130" y="7606"/>
                  </a:cubicBezTo>
                  <a:cubicBezTo>
                    <a:pt x="939" y="10467"/>
                    <a:pt x="0" y="13853"/>
                    <a:pt x="0" y="16188"/>
                  </a:cubicBezTo>
                  <a:cubicBezTo>
                    <a:pt x="0" y="18523"/>
                    <a:pt x="939" y="19807"/>
                    <a:pt x="4696" y="20508"/>
                  </a:cubicBezTo>
                  <a:cubicBezTo>
                    <a:pt x="8452" y="21208"/>
                    <a:pt x="15026" y="21325"/>
                    <a:pt x="2160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408436" y="3913920"/>
              <a:ext cx="195909" cy="31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33" fill="norm" stroke="1" extrusionOk="0">
                  <a:moveTo>
                    <a:pt x="1291" y="1793"/>
                  </a:moveTo>
                  <a:cubicBezTo>
                    <a:pt x="594" y="934"/>
                    <a:pt x="-103" y="76"/>
                    <a:pt x="13" y="5"/>
                  </a:cubicBezTo>
                  <a:cubicBezTo>
                    <a:pt x="129" y="-67"/>
                    <a:pt x="1058" y="648"/>
                    <a:pt x="3613" y="3008"/>
                  </a:cubicBezTo>
                  <a:cubicBezTo>
                    <a:pt x="6168" y="5369"/>
                    <a:pt x="10349" y="9374"/>
                    <a:pt x="13600" y="12736"/>
                  </a:cubicBezTo>
                  <a:cubicBezTo>
                    <a:pt x="16852" y="16097"/>
                    <a:pt x="19174" y="18815"/>
                    <a:pt x="21497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4466350" y="3897884"/>
              <a:ext cx="112595" cy="34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62" fill="norm" stroke="1" extrusionOk="0">
                  <a:moveTo>
                    <a:pt x="21278" y="1437"/>
                  </a:moveTo>
                  <a:cubicBezTo>
                    <a:pt x="21278" y="661"/>
                    <a:pt x="21278" y="-115"/>
                    <a:pt x="20478" y="14"/>
                  </a:cubicBezTo>
                  <a:cubicBezTo>
                    <a:pt x="19678" y="144"/>
                    <a:pt x="18078" y="1178"/>
                    <a:pt x="15878" y="3507"/>
                  </a:cubicBezTo>
                  <a:cubicBezTo>
                    <a:pt x="13678" y="5835"/>
                    <a:pt x="10878" y="9456"/>
                    <a:pt x="8478" y="12172"/>
                  </a:cubicBezTo>
                  <a:cubicBezTo>
                    <a:pt x="6078" y="14889"/>
                    <a:pt x="4078" y="16699"/>
                    <a:pt x="2478" y="18187"/>
                  </a:cubicBezTo>
                  <a:cubicBezTo>
                    <a:pt x="878" y="19674"/>
                    <a:pt x="-322" y="20838"/>
                    <a:pt x="78" y="21162"/>
                  </a:cubicBezTo>
                  <a:cubicBezTo>
                    <a:pt x="478" y="21485"/>
                    <a:pt x="2478" y="20968"/>
                    <a:pt x="4478" y="20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680544" y="4156350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652627" y="3997600"/>
              <a:ext cx="75262" cy="6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075" fill="norm" stroke="1" extrusionOk="0">
                  <a:moveTo>
                    <a:pt x="9451" y="6075"/>
                  </a:moveTo>
                  <a:cubicBezTo>
                    <a:pt x="6532" y="5400"/>
                    <a:pt x="3613" y="4725"/>
                    <a:pt x="1862" y="6075"/>
                  </a:cubicBezTo>
                  <a:cubicBezTo>
                    <a:pt x="111" y="7425"/>
                    <a:pt x="-473" y="10800"/>
                    <a:pt x="403" y="13500"/>
                  </a:cubicBezTo>
                  <a:cubicBezTo>
                    <a:pt x="1278" y="16200"/>
                    <a:pt x="3613" y="18225"/>
                    <a:pt x="6532" y="19575"/>
                  </a:cubicBezTo>
                  <a:cubicBezTo>
                    <a:pt x="9451" y="20925"/>
                    <a:pt x="12954" y="21600"/>
                    <a:pt x="15581" y="20588"/>
                  </a:cubicBezTo>
                  <a:cubicBezTo>
                    <a:pt x="18208" y="19575"/>
                    <a:pt x="19959" y="16875"/>
                    <a:pt x="20543" y="13838"/>
                  </a:cubicBezTo>
                  <a:cubicBezTo>
                    <a:pt x="21127" y="10800"/>
                    <a:pt x="20543" y="7425"/>
                    <a:pt x="18500" y="5062"/>
                  </a:cubicBezTo>
                  <a:cubicBezTo>
                    <a:pt x="16457" y="2700"/>
                    <a:pt x="12954" y="1350"/>
                    <a:pt x="94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871308" y="3728783"/>
              <a:ext cx="31487" cy="814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34" fill="norm" stroke="1" extrusionOk="0">
                  <a:moveTo>
                    <a:pt x="21420" y="560"/>
                  </a:moveTo>
                  <a:cubicBezTo>
                    <a:pt x="21420" y="280"/>
                    <a:pt x="21420" y="0"/>
                    <a:pt x="19980" y="0"/>
                  </a:cubicBezTo>
                  <a:cubicBezTo>
                    <a:pt x="18540" y="0"/>
                    <a:pt x="15660" y="280"/>
                    <a:pt x="12780" y="1371"/>
                  </a:cubicBezTo>
                  <a:cubicBezTo>
                    <a:pt x="9900" y="2462"/>
                    <a:pt x="7020" y="4365"/>
                    <a:pt x="4860" y="6379"/>
                  </a:cubicBezTo>
                  <a:cubicBezTo>
                    <a:pt x="2700" y="8394"/>
                    <a:pt x="1260" y="10520"/>
                    <a:pt x="540" y="12591"/>
                  </a:cubicBezTo>
                  <a:cubicBezTo>
                    <a:pt x="-180" y="14661"/>
                    <a:pt x="-180" y="16676"/>
                    <a:pt x="540" y="18019"/>
                  </a:cubicBezTo>
                  <a:cubicBezTo>
                    <a:pt x="1260" y="19362"/>
                    <a:pt x="2700" y="20033"/>
                    <a:pt x="3420" y="20537"/>
                  </a:cubicBezTo>
                  <a:cubicBezTo>
                    <a:pt x="4140" y="21040"/>
                    <a:pt x="4140" y="21376"/>
                    <a:pt x="7020" y="21488"/>
                  </a:cubicBezTo>
                  <a:cubicBezTo>
                    <a:pt x="9900" y="21600"/>
                    <a:pt x="15660" y="21488"/>
                    <a:pt x="2142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991694" y="4048400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40"/>
                    <a:pt x="7200" y="10880"/>
                    <a:pt x="9900" y="14400"/>
                  </a:cubicBezTo>
                  <a:cubicBezTo>
                    <a:pt x="12600" y="17920"/>
                    <a:pt x="14400" y="19520"/>
                    <a:pt x="16200" y="20400"/>
                  </a:cubicBezTo>
                  <a:cubicBezTo>
                    <a:pt x="18000" y="21280"/>
                    <a:pt x="19800" y="21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4966294" y="3928940"/>
              <a:ext cx="138808" cy="172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0964" fill="norm" stroke="1" extrusionOk="0">
                  <a:moveTo>
                    <a:pt x="0" y="12198"/>
                  </a:moveTo>
                  <a:cubicBezTo>
                    <a:pt x="313" y="8855"/>
                    <a:pt x="626" y="5512"/>
                    <a:pt x="1252" y="3198"/>
                  </a:cubicBezTo>
                  <a:cubicBezTo>
                    <a:pt x="1878" y="884"/>
                    <a:pt x="2817" y="-402"/>
                    <a:pt x="5948" y="112"/>
                  </a:cubicBezTo>
                  <a:cubicBezTo>
                    <a:pt x="9078" y="627"/>
                    <a:pt x="14400" y="2941"/>
                    <a:pt x="17530" y="6155"/>
                  </a:cubicBezTo>
                  <a:cubicBezTo>
                    <a:pt x="20661" y="9369"/>
                    <a:pt x="21600" y="13484"/>
                    <a:pt x="19096" y="16184"/>
                  </a:cubicBezTo>
                  <a:cubicBezTo>
                    <a:pt x="16591" y="18884"/>
                    <a:pt x="10643" y="20169"/>
                    <a:pt x="6887" y="20684"/>
                  </a:cubicBezTo>
                  <a:cubicBezTo>
                    <a:pt x="3130" y="21198"/>
                    <a:pt x="1565" y="20941"/>
                    <a:pt x="783" y="20427"/>
                  </a:cubicBezTo>
                  <a:cubicBezTo>
                    <a:pt x="0" y="19912"/>
                    <a:pt x="0" y="19141"/>
                    <a:pt x="0" y="18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5156794" y="3838418"/>
              <a:ext cx="146542" cy="432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12" fill="norm" stroke="1" extrusionOk="0">
                  <a:moveTo>
                    <a:pt x="0" y="1595"/>
                  </a:moveTo>
                  <a:cubicBezTo>
                    <a:pt x="309" y="1070"/>
                    <a:pt x="617" y="546"/>
                    <a:pt x="2160" y="231"/>
                  </a:cubicBezTo>
                  <a:cubicBezTo>
                    <a:pt x="3703" y="-83"/>
                    <a:pt x="6480" y="-188"/>
                    <a:pt x="9411" y="651"/>
                  </a:cubicBezTo>
                  <a:cubicBezTo>
                    <a:pt x="12343" y="1490"/>
                    <a:pt x="15429" y="3272"/>
                    <a:pt x="17589" y="5998"/>
                  </a:cubicBezTo>
                  <a:cubicBezTo>
                    <a:pt x="19749" y="8725"/>
                    <a:pt x="20983" y="12395"/>
                    <a:pt x="21291" y="14911"/>
                  </a:cubicBezTo>
                  <a:cubicBezTo>
                    <a:pt x="21600" y="17428"/>
                    <a:pt x="20983" y="18791"/>
                    <a:pt x="18051" y="19682"/>
                  </a:cubicBezTo>
                  <a:cubicBezTo>
                    <a:pt x="15120" y="20573"/>
                    <a:pt x="9874" y="20993"/>
                    <a:pt x="4629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3005857" y="3704653"/>
              <a:ext cx="258638" cy="794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08" fill="norm" stroke="1" extrusionOk="0">
                  <a:moveTo>
                    <a:pt x="11448" y="1913"/>
                  </a:moveTo>
                  <a:cubicBezTo>
                    <a:pt x="10395" y="1283"/>
                    <a:pt x="9341" y="653"/>
                    <a:pt x="8375" y="309"/>
                  </a:cubicBezTo>
                  <a:cubicBezTo>
                    <a:pt x="7409" y="-35"/>
                    <a:pt x="6531" y="-92"/>
                    <a:pt x="5565" y="137"/>
                  </a:cubicBezTo>
                  <a:cubicBezTo>
                    <a:pt x="4599" y="366"/>
                    <a:pt x="3546" y="882"/>
                    <a:pt x="3370" y="1484"/>
                  </a:cubicBezTo>
                  <a:cubicBezTo>
                    <a:pt x="3195" y="2085"/>
                    <a:pt x="3897" y="2773"/>
                    <a:pt x="5565" y="3976"/>
                  </a:cubicBezTo>
                  <a:cubicBezTo>
                    <a:pt x="7234" y="5179"/>
                    <a:pt x="9868" y="6898"/>
                    <a:pt x="10482" y="8330"/>
                  </a:cubicBezTo>
                  <a:cubicBezTo>
                    <a:pt x="11097" y="9763"/>
                    <a:pt x="9692" y="10909"/>
                    <a:pt x="8463" y="11539"/>
                  </a:cubicBezTo>
                  <a:cubicBezTo>
                    <a:pt x="7234" y="12169"/>
                    <a:pt x="6180" y="12284"/>
                    <a:pt x="4951" y="12370"/>
                  </a:cubicBezTo>
                  <a:cubicBezTo>
                    <a:pt x="3721" y="12455"/>
                    <a:pt x="2317" y="12513"/>
                    <a:pt x="1351" y="12398"/>
                  </a:cubicBezTo>
                  <a:cubicBezTo>
                    <a:pt x="385" y="12284"/>
                    <a:pt x="-142" y="11997"/>
                    <a:pt x="34" y="11825"/>
                  </a:cubicBezTo>
                  <a:cubicBezTo>
                    <a:pt x="209" y="11653"/>
                    <a:pt x="1087" y="11596"/>
                    <a:pt x="2580" y="11682"/>
                  </a:cubicBezTo>
                  <a:cubicBezTo>
                    <a:pt x="4073" y="11768"/>
                    <a:pt x="6180" y="11997"/>
                    <a:pt x="7585" y="12455"/>
                  </a:cubicBezTo>
                  <a:cubicBezTo>
                    <a:pt x="8990" y="12914"/>
                    <a:pt x="9692" y="13601"/>
                    <a:pt x="9341" y="14604"/>
                  </a:cubicBezTo>
                  <a:cubicBezTo>
                    <a:pt x="8990" y="15607"/>
                    <a:pt x="7585" y="16924"/>
                    <a:pt x="6531" y="17813"/>
                  </a:cubicBezTo>
                  <a:cubicBezTo>
                    <a:pt x="5478" y="18701"/>
                    <a:pt x="4775" y="19159"/>
                    <a:pt x="5302" y="19703"/>
                  </a:cubicBezTo>
                  <a:cubicBezTo>
                    <a:pt x="5829" y="20248"/>
                    <a:pt x="7585" y="20878"/>
                    <a:pt x="10482" y="21193"/>
                  </a:cubicBezTo>
                  <a:cubicBezTo>
                    <a:pt x="13380" y="21508"/>
                    <a:pt x="17419" y="21508"/>
                    <a:pt x="21458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5444245" y="3688816"/>
              <a:ext cx="179363" cy="71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37" fill="norm" stroke="1" extrusionOk="0">
                  <a:moveTo>
                    <a:pt x="1305" y="2805"/>
                  </a:moveTo>
                  <a:cubicBezTo>
                    <a:pt x="551" y="2549"/>
                    <a:pt x="-202" y="2293"/>
                    <a:pt x="49" y="1878"/>
                  </a:cubicBezTo>
                  <a:cubicBezTo>
                    <a:pt x="300" y="1463"/>
                    <a:pt x="1556" y="888"/>
                    <a:pt x="3565" y="504"/>
                  </a:cubicBezTo>
                  <a:cubicBezTo>
                    <a:pt x="5575" y="121"/>
                    <a:pt x="8338" y="-71"/>
                    <a:pt x="10724" y="25"/>
                  </a:cubicBezTo>
                  <a:cubicBezTo>
                    <a:pt x="13110" y="121"/>
                    <a:pt x="15119" y="504"/>
                    <a:pt x="16249" y="1463"/>
                  </a:cubicBezTo>
                  <a:cubicBezTo>
                    <a:pt x="17379" y="2421"/>
                    <a:pt x="17631" y="3955"/>
                    <a:pt x="16751" y="5425"/>
                  </a:cubicBezTo>
                  <a:cubicBezTo>
                    <a:pt x="15872" y="6895"/>
                    <a:pt x="13863" y="8301"/>
                    <a:pt x="12607" y="9163"/>
                  </a:cubicBezTo>
                  <a:cubicBezTo>
                    <a:pt x="11351" y="10026"/>
                    <a:pt x="10849" y="10346"/>
                    <a:pt x="11226" y="10537"/>
                  </a:cubicBezTo>
                  <a:cubicBezTo>
                    <a:pt x="11603" y="10729"/>
                    <a:pt x="12858" y="10793"/>
                    <a:pt x="14114" y="10761"/>
                  </a:cubicBezTo>
                  <a:cubicBezTo>
                    <a:pt x="15370" y="10729"/>
                    <a:pt x="16626" y="10601"/>
                    <a:pt x="16626" y="10601"/>
                  </a:cubicBezTo>
                  <a:cubicBezTo>
                    <a:pt x="16626" y="10601"/>
                    <a:pt x="15370" y="10729"/>
                    <a:pt x="13863" y="11017"/>
                  </a:cubicBezTo>
                  <a:cubicBezTo>
                    <a:pt x="12356" y="11304"/>
                    <a:pt x="10598" y="11751"/>
                    <a:pt x="9719" y="12135"/>
                  </a:cubicBezTo>
                  <a:cubicBezTo>
                    <a:pt x="8840" y="12518"/>
                    <a:pt x="8840" y="12838"/>
                    <a:pt x="10598" y="13701"/>
                  </a:cubicBezTo>
                  <a:cubicBezTo>
                    <a:pt x="12356" y="14563"/>
                    <a:pt x="15872" y="15969"/>
                    <a:pt x="18133" y="17056"/>
                  </a:cubicBezTo>
                  <a:cubicBezTo>
                    <a:pt x="20393" y="18142"/>
                    <a:pt x="21398" y="18909"/>
                    <a:pt x="21272" y="19580"/>
                  </a:cubicBezTo>
                  <a:cubicBezTo>
                    <a:pt x="21147" y="20251"/>
                    <a:pt x="19891" y="20826"/>
                    <a:pt x="17882" y="21146"/>
                  </a:cubicBezTo>
                  <a:cubicBezTo>
                    <a:pt x="15872" y="21465"/>
                    <a:pt x="13110" y="21529"/>
                    <a:pt x="11100" y="21305"/>
                  </a:cubicBezTo>
                  <a:cubicBezTo>
                    <a:pt x="9091" y="21082"/>
                    <a:pt x="7835" y="20570"/>
                    <a:pt x="7458" y="20123"/>
                  </a:cubicBezTo>
                  <a:cubicBezTo>
                    <a:pt x="7082" y="19676"/>
                    <a:pt x="7584" y="19292"/>
                    <a:pt x="8086" y="18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6026229" y="3722974"/>
              <a:ext cx="210066" cy="49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43" fill="norm" stroke="1" extrusionOk="0">
                  <a:moveTo>
                    <a:pt x="17549" y="1999"/>
                  </a:moveTo>
                  <a:cubicBezTo>
                    <a:pt x="15821" y="1356"/>
                    <a:pt x="14093" y="712"/>
                    <a:pt x="12581" y="345"/>
                  </a:cubicBezTo>
                  <a:cubicBezTo>
                    <a:pt x="11069" y="-23"/>
                    <a:pt x="9773" y="-115"/>
                    <a:pt x="8801" y="161"/>
                  </a:cubicBezTo>
                  <a:cubicBezTo>
                    <a:pt x="7829" y="436"/>
                    <a:pt x="7181" y="1080"/>
                    <a:pt x="6749" y="2964"/>
                  </a:cubicBezTo>
                  <a:cubicBezTo>
                    <a:pt x="6317" y="4848"/>
                    <a:pt x="6101" y="7974"/>
                    <a:pt x="6965" y="10915"/>
                  </a:cubicBezTo>
                  <a:cubicBezTo>
                    <a:pt x="7829" y="13856"/>
                    <a:pt x="9773" y="16614"/>
                    <a:pt x="10853" y="18222"/>
                  </a:cubicBezTo>
                  <a:cubicBezTo>
                    <a:pt x="11933" y="19831"/>
                    <a:pt x="12149" y="20290"/>
                    <a:pt x="11933" y="20704"/>
                  </a:cubicBezTo>
                  <a:cubicBezTo>
                    <a:pt x="11717" y="21117"/>
                    <a:pt x="11069" y="21485"/>
                    <a:pt x="10313" y="21439"/>
                  </a:cubicBezTo>
                  <a:cubicBezTo>
                    <a:pt x="9557" y="21393"/>
                    <a:pt x="8693" y="20934"/>
                    <a:pt x="7073" y="20014"/>
                  </a:cubicBezTo>
                  <a:cubicBezTo>
                    <a:pt x="5453" y="19095"/>
                    <a:pt x="3077" y="17716"/>
                    <a:pt x="1673" y="16751"/>
                  </a:cubicBezTo>
                  <a:cubicBezTo>
                    <a:pt x="269" y="15786"/>
                    <a:pt x="-163" y="15235"/>
                    <a:pt x="53" y="14821"/>
                  </a:cubicBezTo>
                  <a:cubicBezTo>
                    <a:pt x="269" y="14408"/>
                    <a:pt x="1133" y="14132"/>
                    <a:pt x="4805" y="13580"/>
                  </a:cubicBezTo>
                  <a:cubicBezTo>
                    <a:pt x="8477" y="13029"/>
                    <a:pt x="14957" y="12202"/>
                    <a:pt x="21437" y="1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6241343" y="3784315"/>
              <a:ext cx="134652" cy="441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473" fill="norm" stroke="1" extrusionOk="0">
                  <a:moveTo>
                    <a:pt x="20819" y="2033"/>
                  </a:moveTo>
                  <a:cubicBezTo>
                    <a:pt x="19837" y="1313"/>
                    <a:pt x="18855" y="593"/>
                    <a:pt x="17546" y="233"/>
                  </a:cubicBezTo>
                  <a:cubicBezTo>
                    <a:pt x="16237" y="-127"/>
                    <a:pt x="14601" y="-127"/>
                    <a:pt x="11819" y="644"/>
                  </a:cubicBezTo>
                  <a:cubicBezTo>
                    <a:pt x="9037" y="1416"/>
                    <a:pt x="5110" y="2959"/>
                    <a:pt x="2655" y="5582"/>
                  </a:cubicBezTo>
                  <a:cubicBezTo>
                    <a:pt x="201" y="8204"/>
                    <a:pt x="-781" y="11907"/>
                    <a:pt x="692" y="14736"/>
                  </a:cubicBezTo>
                  <a:cubicBezTo>
                    <a:pt x="2164" y="17564"/>
                    <a:pt x="6092" y="19519"/>
                    <a:pt x="8874" y="20496"/>
                  </a:cubicBezTo>
                  <a:cubicBezTo>
                    <a:pt x="11655" y="21473"/>
                    <a:pt x="13292" y="21473"/>
                    <a:pt x="14928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6429709" y="3864811"/>
              <a:ext cx="113503" cy="47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60" fill="norm" stroke="1" extrusionOk="0">
                  <a:moveTo>
                    <a:pt x="6649" y="10252"/>
                  </a:moveTo>
                  <a:cubicBezTo>
                    <a:pt x="4649" y="11774"/>
                    <a:pt x="2649" y="13297"/>
                    <a:pt x="1449" y="14867"/>
                  </a:cubicBezTo>
                  <a:cubicBezTo>
                    <a:pt x="249" y="16437"/>
                    <a:pt x="-151" y="18054"/>
                    <a:pt x="49" y="19244"/>
                  </a:cubicBezTo>
                  <a:cubicBezTo>
                    <a:pt x="249" y="20433"/>
                    <a:pt x="1049" y="21195"/>
                    <a:pt x="1449" y="21337"/>
                  </a:cubicBezTo>
                  <a:cubicBezTo>
                    <a:pt x="1849" y="21480"/>
                    <a:pt x="1849" y="21004"/>
                    <a:pt x="2049" y="18911"/>
                  </a:cubicBezTo>
                  <a:cubicBezTo>
                    <a:pt x="2249" y="16817"/>
                    <a:pt x="2649" y="13106"/>
                    <a:pt x="3449" y="9919"/>
                  </a:cubicBezTo>
                  <a:cubicBezTo>
                    <a:pt x="4249" y="6731"/>
                    <a:pt x="5449" y="4067"/>
                    <a:pt x="6649" y="2449"/>
                  </a:cubicBezTo>
                  <a:cubicBezTo>
                    <a:pt x="7849" y="832"/>
                    <a:pt x="9049" y="261"/>
                    <a:pt x="10849" y="70"/>
                  </a:cubicBezTo>
                  <a:cubicBezTo>
                    <a:pt x="12649" y="-120"/>
                    <a:pt x="15049" y="70"/>
                    <a:pt x="17249" y="736"/>
                  </a:cubicBezTo>
                  <a:cubicBezTo>
                    <a:pt x="19449" y="1402"/>
                    <a:pt x="21449" y="2544"/>
                    <a:pt x="21449" y="4210"/>
                  </a:cubicBezTo>
                  <a:cubicBezTo>
                    <a:pt x="21449" y="5875"/>
                    <a:pt x="19449" y="8063"/>
                    <a:pt x="17249" y="9348"/>
                  </a:cubicBezTo>
                  <a:cubicBezTo>
                    <a:pt x="15049" y="10632"/>
                    <a:pt x="12649" y="11013"/>
                    <a:pt x="10249" y="11108"/>
                  </a:cubicBezTo>
                  <a:cubicBezTo>
                    <a:pt x="7849" y="11203"/>
                    <a:pt x="5449" y="11013"/>
                    <a:pt x="3049" y="10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6591894" y="3762650"/>
              <a:ext cx="11022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0" y="0"/>
                  </a:moveTo>
                  <a:cubicBezTo>
                    <a:pt x="6676" y="2200"/>
                    <a:pt x="13353" y="4400"/>
                    <a:pt x="17084" y="6950"/>
                  </a:cubicBezTo>
                  <a:cubicBezTo>
                    <a:pt x="20815" y="9500"/>
                    <a:pt x="21600" y="12400"/>
                    <a:pt x="18655" y="14900"/>
                  </a:cubicBezTo>
                  <a:cubicBezTo>
                    <a:pt x="15709" y="17400"/>
                    <a:pt x="9033" y="19500"/>
                    <a:pt x="23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6737944" y="3597550"/>
              <a:ext cx="120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4" y="16200"/>
                    <a:pt x="4547" y="10800"/>
                    <a:pt x="8147" y="7200"/>
                  </a:cubicBezTo>
                  <a:cubicBezTo>
                    <a:pt x="11747" y="3600"/>
                    <a:pt x="1667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6801444" y="3711850"/>
              <a:ext cx="76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7036394" y="3495950"/>
              <a:ext cx="825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2788244" y="5362850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4400"/>
                    <a:pt x="12454" y="7200"/>
                    <a:pt x="16054" y="3600"/>
                  </a:cubicBezTo>
                  <a:cubicBezTo>
                    <a:pt x="19654" y="0"/>
                    <a:pt x="206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927944" y="550890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808044" y="5331100"/>
              <a:ext cx="47001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600" fill="norm" stroke="1" extrusionOk="0">
                  <a:moveTo>
                    <a:pt x="20853" y="0"/>
                  </a:moveTo>
                  <a:cubicBezTo>
                    <a:pt x="18036" y="3456"/>
                    <a:pt x="15218" y="6912"/>
                    <a:pt x="11931" y="10306"/>
                  </a:cubicBezTo>
                  <a:cubicBezTo>
                    <a:pt x="8644" y="13701"/>
                    <a:pt x="4888" y="17033"/>
                    <a:pt x="2540" y="19008"/>
                  </a:cubicBezTo>
                  <a:cubicBezTo>
                    <a:pt x="192" y="20983"/>
                    <a:pt x="-747" y="21600"/>
                    <a:pt x="662" y="21600"/>
                  </a:cubicBezTo>
                  <a:cubicBezTo>
                    <a:pt x="2070" y="21600"/>
                    <a:pt x="5827" y="20983"/>
                    <a:pt x="9114" y="20242"/>
                  </a:cubicBezTo>
                  <a:cubicBezTo>
                    <a:pt x="12401" y="19502"/>
                    <a:pt x="15218" y="18638"/>
                    <a:pt x="18036" y="17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977811" y="5350150"/>
              <a:ext cx="10584" cy="36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0"/>
                  </a:moveTo>
                  <a:cubicBezTo>
                    <a:pt x="17280" y="3456"/>
                    <a:pt x="12960" y="6912"/>
                    <a:pt x="8640" y="10059"/>
                  </a:cubicBezTo>
                  <a:cubicBezTo>
                    <a:pt x="4320" y="13207"/>
                    <a:pt x="0" y="16046"/>
                    <a:pt x="0" y="18021"/>
                  </a:cubicBezTo>
                  <a:cubicBezTo>
                    <a:pt x="0" y="19995"/>
                    <a:pt x="4320" y="21106"/>
                    <a:pt x="6480" y="21353"/>
                  </a:cubicBezTo>
                  <a:cubicBezTo>
                    <a:pt x="8640" y="21600"/>
                    <a:pt x="8640" y="20983"/>
                    <a:pt x="864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708994" y="5327080"/>
              <a:ext cx="425451" cy="11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21160"/>
                  </a:moveTo>
                  <a:cubicBezTo>
                    <a:pt x="215" y="19160"/>
                    <a:pt x="430" y="17160"/>
                    <a:pt x="1934" y="14560"/>
                  </a:cubicBezTo>
                  <a:cubicBezTo>
                    <a:pt x="3439" y="11960"/>
                    <a:pt x="6233" y="8760"/>
                    <a:pt x="9349" y="5960"/>
                  </a:cubicBezTo>
                  <a:cubicBezTo>
                    <a:pt x="12466" y="3160"/>
                    <a:pt x="15904" y="760"/>
                    <a:pt x="18000" y="160"/>
                  </a:cubicBezTo>
                  <a:cubicBezTo>
                    <a:pt x="20096" y="-440"/>
                    <a:pt x="20848" y="760"/>
                    <a:pt x="21600" y="1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717055" y="5908950"/>
              <a:ext cx="5544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8953" y="0"/>
                  </a:moveTo>
                  <a:cubicBezTo>
                    <a:pt x="4953" y="0"/>
                    <a:pt x="953" y="0"/>
                    <a:pt x="153" y="1920"/>
                  </a:cubicBezTo>
                  <a:cubicBezTo>
                    <a:pt x="-647" y="3840"/>
                    <a:pt x="1753" y="7680"/>
                    <a:pt x="5753" y="11280"/>
                  </a:cubicBezTo>
                  <a:cubicBezTo>
                    <a:pt x="9753" y="14880"/>
                    <a:pt x="15353" y="18240"/>
                    <a:pt x="209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757348" y="5790630"/>
              <a:ext cx="27847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015" fill="norm" stroke="1" extrusionOk="0">
                  <a:moveTo>
                    <a:pt x="11040" y="7055"/>
                  </a:moveTo>
                  <a:cubicBezTo>
                    <a:pt x="4868" y="2735"/>
                    <a:pt x="-1303" y="-1585"/>
                    <a:pt x="240" y="575"/>
                  </a:cubicBezTo>
                  <a:cubicBezTo>
                    <a:pt x="1783" y="2735"/>
                    <a:pt x="11040" y="11375"/>
                    <a:pt x="20297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835994" y="5902600"/>
              <a:ext cx="82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874094" y="5959750"/>
              <a:ext cx="69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036516" y="5896250"/>
              <a:ext cx="2172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486"/>
                    <a:pt x="4448" y="10971"/>
                    <a:pt x="1502" y="14571"/>
                  </a:cubicBezTo>
                  <a:cubicBezTo>
                    <a:pt x="-1443" y="18171"/>
                    <a:pt x="521" y="19886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3826622" y="5049255"/>
              <a:ext cx="110973" cy="223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34" fill="norm" stroke="1" extrusionOk="0">
                  <a:moveTo>
                    <a:pt x="582" y="11739"/>
                  </a:moveTo>
                  <a:cubicBezTo>
                    <a:pt x="582" y="10730"/>
                    <a:pt x="582" y="9721"/>
                    <a:pt x="582" y="9721"/>
                  </a:cubicBezTo>
                  <a:cubicBezTo>
                    <a:pt x="582" y="9721"/>
                    <a:pt x="582" y="10730"/>
                    <a:pt x="582" y="12345"/>
                  </a:cubicBezTo>
                  <a:cubicBezTo>
                    <a:pt x="582" y="13960"/>
                    <a:pt x="582" y="16180"/>
                    <a:pt x="582" y="17997"/>
                  </a:cubicBezTo>
                  <a:cubicBezTo>
                    <a:pt x="582" y="19814"/>
                    <a:pt x="582" y="21227"/>
                    <a:pt x="378" y="21328"/>
                  </a:cubicBezTo>
                  <a:cubicBezTo>
                    <a:pt x="175" y="21429"/>
                    <a:pt x="-233" y="20218"/>
                    <a:pt x="175" y="17190"/>
                  </a:cubicBezTo>
                  <a:cubicBezTo>
                    <a:pt x="582" y="14162"/>
                    <a:pt x="1805" y="9317"/>
                    <a:pt x="3027" y="6390"/>
                  </a:cubicBezTo>
                  <a:cubicBezTo>
                    <a:pt x="4250" y="3463"/>
                    <a:pt x="5473" y="2453"/>
                    <a:pt x="6695" y="1545"/>
                  </a:cubicBezTo>
                  <a:cubicBezTo>
                    <a:pt x="7918" y="636"/>
                    <a:pt x="9141" y="-171"/>
                    <a:pt x="11382" y="31"/>
                  </a:cubicBezTo>
                  <a:cubicBezTo>
                    <a:pt x="13624" y="233"/>
                    <a:pt x="16884" y="1444"/>
                    <a:pt x="18718" y="4573"/>
                  </a:cubicBezTo>
                  <a:cubicBezTo>
                    <a:pt x="20552" y="7702"/>
                    <a:pt x="20959" y="12749"/>
                    <a:pt x="21367" y="17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451944" y="5465539"/>
              <a:ext cx="148496" cy="45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24" fill="norm" stroke="1" extrusionOk="0">
                  <a:moveTo>
                    <a:pt x="3651" y="4727"/>
                  </a:moveTo>
                  <a:cubicBezTo>
                    <a:pt x="3042" y="6917"/>
                    <a:pt x="2434" y="9107"/>
                    <a:pt x="1977" y="11744"/>
                  </a:cubicBezTo>
                  <a:cubicBezTo>
                    <a:pt x="1521" y="14382"/>
                    <a:pt x="1217" y="17468"/>
                    <a:pt x="913" y="19260"/>
                  </a:cubicBezTo>
                  <a:cubicBezTo>
                    <a:pt x="608" y="21051"/>
                    <a:pt x="304" y="21549"/>
                    <a:pt x="152" y="21400"/>
                  </a:cubicBezTo>
                  <a:cubicBezTo>
                    <a:pt x="0" y="21250"/>
                    <a:pt x="0" y="20454"/>
                    <a:pt x="0" y="17966"/>
                  </a:cubicBezTo>
                  <a:cubicBezTo>
                    <a:pt x="0" y="15477"/>
                    <a:pt x="0" y="11296"/>
                    <a:pt x="608" y="8310"/>
                  </a:cubicBezTo>
                  <a:cubicBezTo>
                    <a:pt x="1217" y="5324"/>
                    <a:pt x="2434" y="3532"/>
                    <a:pt x="4259" y="2338"/>
                  </a:cubicBezTo>
                  <a:cubicBezTo>
                    <a:pt x="6085" y="1143"/>
                    <a:pt x="8518" y="546"/>
                    <a:pt x="10496" y="248"/>
                  </a:cubicBezTo>
                  <a:cubicBezTo>
                    <a:pt x="12473" y="-51"/>
                    <a:pt x="13994" y="-51"/>
                    <a:pt x="15363" y="98"/>
                  </a:cubicBezTo>
                  <a:cubicBezTo>
                    <a:pt x="16732" y="248"/>
                    <a:pt x="17949" y="546"/>
                    <a:pt x="19166" y="1293"/>
                  </a:cubicBezTo>
                  <a:cubicBezTo>
                    <a:pt x="20383" y="2039"/>
                    <a:pt x="21600" y="3234"/>
                    <a:pt x="21296" y="4428"/>
                  </a:cubicBezTo>
                  <a:cubicBezTo>
                    <a:pt x="20992" y="5623"/>
                    <a:pt x="19166" y="6817"/>
                    <a:pt x="16732" y="7663"/>
                  </a:cubicBezTo>
                  <a:cubicBezTo>
                    <a:pt x="14299" y="8509"/>
                    <a:pt x="11256" y="9007"/>
                    <a:pt x="8975" y="9107"/>
                  </a:cubicBezTo>
                  <a:cubicBezTo>
                    <a:pt x="6693" y="9206"/>
                    <a:pt x="5172" y="8908"/>
                    <a:pt x="3651" y="8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578944" y="5172350"/>
              <a:ext cx="1079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76" y="5806"/>
                    <a:pt x="13553" y="11613"/>
                    <a:pt x="17153" y="15213"/>
                  </a:cubicBezTo>
                  <a:cubicBezTo>
                    <a:pt x="20753" y="18813"/>
                    <a:pt x="21176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4569329" y="5143688"/>
              <a:ext cx="142966" cy="18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12" fill="norm" stroke="1" extrusionOk="0">
                  <a:moveTo>
                    <a:pt x="21455" y="2530"/>
                  </a:moveTo>
                  <a:cubicBezTo>
                    <a:pt x="21455" y="1330"/>
                    <a:pt x="21455" y="130"/>
                    <a:pt x="20979" y="10"/>
                  </a:cubicBezTo>
                  <a:cubicBezTo>
                    <a:pt x="20502" y="-110"/>
                    <a:pt x="19549" y="850"/>
                    <a:pt x="17326" y="3970"/>
                  </a:cubicBezTo>
                  <a:cubicBezTo>
                    <a:pt x="15102" y="7090"/>
                    <a:pt x="11608" y="12370"/>
                    <a:pt x="9067" y="15490"/>
                  </a:cubicBezTo>
                  <a:cubicBezTo>
                    <a:pt x="6526" y="18610"/>
                    <a:pt x="4937" y="19570"/>
                    <a:pt x="3349" y="20290"/>
                  </a:cubicBezTo>
                  <a:cubicBezTo>
                    <a:pt x="1761" y="21010"/>
                    <a:pt x="173" y="21490"/>
                    <a:pt x="14" y="21250"/>
                  </a:cubicBezTo>
                  <a:cubicBezTo>
                    <a:pt x="-145" y="21010"/>
                    <a:pt x="1126" y="20050"/>
                    <a:pt x="2396" y="19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4763094" y="528665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4769444" y="5233404"/>
              <a:ext cx="27708" cy="23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18650" fill="norm" stroke="1" extrusionOk="0">
                  <a:moveTo>
                    <a:pt x="0" y="16874"/>
                  </a:moveTo>
                  <a:cubicBezTo>
                    <a:pt x="7714" y="18535"/>
                    <a:pt x="15429" y="20197"/>
                    <a:pt x="18514" y="16043"/>
                  </a:cubicBezTo>
                  <a:cubicBezTo>
                    <a:pt x="21600" y="11889"/>
                    <a:pt x="20057" y="1920"/>
                    <a:pt x="16971" y="259"/>
                  </a:cubicBezTo>
                  <a:cubicBezTo>
                    <a:pt x="13886" y="-1403"/>
                    <a:pt x="9257" y="5243"/>
                    <a:pt x="4629" y="11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4918267" y="5399745"/>
              <a:ext cx="130578" cy="29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87" fill="norm" stroke="1" extrusionOk="0">
                  <a:moveTo>
                    <a:pt x="21151" y="3258"/>
                  </a:moveTo>
                  <a:cubicBezTo>
                    <a:pt x="20808" y="2503"/>
                    <a:pt x="20465" y="1748"/>
                    <a:pt x="19608" y="1143"/>
                  </a:cubicBezTo>
                  <a:cubicBezTo>
                    <a:pt x="18751" y="539"/>
                    <a:pt x="17380" y="86"/>
                    <a:pt x="15837" y="11"/>
                  </a:cubicBezTo>
                  <a:cubicBezTo>
                    <a:pt x="14294" y="-65"/>
                    <a:pt x="12580" y="237"/>
                    <a:pt x="9837" y="1974"/>
                  </a:cubicBezTo>
                  <a:cubicBezTo>
                    <a:pt x="7094" y="3711"/>
                    <a:pt x="3322" y="6883"/>
                    <a:pt x="1437" y="10055"/>
                  </a:cubicBezTo>
                  <a:cubicBezTo>
                    <a:pt x="-449" y="13227"/>
                    <a:pt x="-449" y="16399"/>
                    <a:pt x="1265" y="18363"/>
                  </a:cubicBezTo>
                  <a:cubicBezTo>
                    <a:pt x="2980" y="20327"/>
                    <a:pt x="6408" y="21082"/>
                    <a:pt x="9151" y="21308"/>
                  </a:cubicBezTo>
                  <a:cubicBezTo>
                    <a:pt x="11894" y="21535"/>
                    <a:pt x="13951" y="21233"/>
                    <a:pt x="16008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5141100" y="5483500"/>
              <a:ext cx="1569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554"/>
                    <a:pt x="-1582" y="11109"/>
                    <a:pt x="1118" y="14709"/>
                  </a:cubicBezTo>
                  <a:cubicBezTo>
                    <a:pt x="3818" y="18309"/>
                    <a:pt x="11918" y="1995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5207594" y="5591450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5499694" y="5444194"/>
              <a:ext cx="146319" cy="45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10" fill="norm" stroke="1" extrusionOk="0">
                  <a:moveTo>
                    <a:pt x="8331" y="5784"/>
                  </a:moveTo>
                  <a:cubicBezTo>
                    <a:pt x="7406" y="9300"/>
                    <a:pt x="6480" y="12817"/>
                    <a:pt x="5709" y="15278"/>
                  </a:cubicBezTo>
                  <a:cubicBezTo>
                    <a:pt x="4937" y="17739"/>
                    <a:pt x="4320" y="19146"/>
                    <a:pt x="3703" y="20100"/>
                  </a:cubicBezTo>
                  <a:cubicBezTo>
                    <a:pt x="3086" y="21055"/>
                    <a:pt x="2469" y="21557"/>
                    <a:pt x="2160" y="21507"/>
                  </a:cubicBezTo>
                  <a:cubicBezTo>
                    <a:pt x="1851" y="21457"/>
                    <a:pt x="1851" y="20854"/>
                    <a:pt x="2160" y="18593"/>
                  </a:cubicBezTo>
                  <a:cubicBezTo>
                    <a:pt x="2469" y="16333"/>
                    <a:pt x="3086" y="12415"/>
                    <a:pt x="3703" y="9401"/>
                  </a:cubicBezTo>
                  <a:cubicBezTo>
                    <a:pt x="4320" y="6387"/>
                    <a:pt x="4937" y="4277"/>
                    <a:pt x="5554" y="2971"/>
                  </a:cubicBezTo>
                  <a:cubicBezTo>
                    <a:pt x="6171" y="1665"/>
                    <a:pt x="6789" y="1163"/>
                    <a:pt x="7714" y="761"/>
                  </a:cubicBezTo>
                  <a:cubicBezTo>
                    <a:pt x="8640" y="359"/>
                    <a:pt x="9874" y="57"/>
                    <a:pt x="11417" y="7"/>
                  </a:cubicBezTo>
                  <a:cubicBezTo>
                    <a:pt x="12960" y="-43"/>
                    <a:pt x="14811" y="158"/>
                    <a:pt x="16817" y="1263"/>
                  </a:cubicBezTo>
                  <a:cubicBezTo>
                    <a:pt x="18823" y="2368"/>
                    <a:pt x="20983" y="4377"/>
                    <a:pt x="21291" y="6236"/>
                  </a:cubicBezTo>
                  <a:cubicBezTo>
                    <a:pt x="21600" y="8095"/>
                    <a:pt x="20057" y="9803"/>
                    <a:pt x="17589" y="10857"/>
                  </a:cubicBezTo>
                  <a:cubicBezTo>
                    <a:pt x="15120" y="11912"/>
                    <a:pt x="11726" y="12314"/>
                    <a:pt x="8640" y="12164"/>
                  </a:cubicBezTo>
                  <a:cubicBezTo>
                    <a:pt x="5554" y="12013"/>
                    <a:pt x="2777" y="11310"/>
                    <a:pt x="0" y="10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5658444" y="5414926"/>
              <a:ext cx="123602" cy="29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4" h="21508" fill="norm" stroke="1" extrusionOk="0">
                  <a:moveTo>
                    <a:pt x="1045" y="1287"/>
                  </a:moveTo>
                  <a:cubicBezTo>
                    <a:pt x="2787" y="827"/>
                    <a:pt x="4529" y="368"/>
                    <a:pt x="6619" y="138"/>
                  </a:cubicBezTo>
                  <a:cubicBezTo>
                    <a:pt x="8710" y="-92"/>
                    <a:pt x="11148" y="-92"/>
                    <a:pt x="13239" y="597"/>
                  </a:cubicBezTo>
                  <a:cubicBezTo>
                    <a:pt x="15329" y="1287"/>
                    <a:pt x="17071" y="2665"/>
                    <a:pt x="18639" y="4963"/>
                  </a:cubicBezTo>
                  <a:cubicBezTo>
                    <a:pt x="20206" y="7261"/>
                    <a:pt x="21600" y="10478"/>
                    <a:pt x="18465" y="13389"/>
                  </a:cubicBezTo>
                  <a:cubicBezTo>
                    <a:pt x="15329" y="16299"/>
                    <a:pt x="7665" y="18904"/>
                    <a:pt x="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5753694" y="5172350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221"/>
                    <a:pt x="11520" y="8441"/>
                    <a:pt x="15120" y="12041"/>
                  </a:cubicBezTo>
                  <a:cubicBezTo>
                    <a:pt x="18720" y="15641"/>
                    <a:pt x="2016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5791794" y="5140600"/>
              <a:ext cx="120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2618"/>
                    <a:pt x="11747" y="5236"/>
                    <a:pt x="8147" y="8836"/>
                  </a:cubicBezTo>
                  <a:cubicBezTo>
                    <a:pt x="4547" y="12436"/>
                    <a:pt x="2274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5925144" y="5305700"/>
              <a:ext cx="31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5947279" y="5223150"/>
              <a:ext cx="22316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018" fill="norm" stroke="1" extrusionOk="0">
                  <a:moveTo>
                    <a:pt x="20702" y="16200"/>
                  </a:moveTo>
                  <a:cubicBezTo>
                    <a:pt x="10884" y="18900"/>
                    <a:pt x="1066" y="21600"/>
                    <a:pt x="84" y="18900"/>
                  </a:cubicBezTo>
                  <a:cubicBezTo>
                    <a:pt x="-898" y="16200"/>
                    <a:pt x="6957" y="8100"/>
                    <a:pt x="148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5512394" y="5204100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5601294" y="5261250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2985094" y="6924950"/>
              <a:ext cx="285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054944" y="7051950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4046522" y="6864874"/>
              <a:ext cx="175932" cy="480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325" fill="norm" stroke="1" extrusionOk="0">
                  <a:moveTo>
                    <a:pt x="2144" y="4356"/>
                  </a:moveTo>
                  <a:cubicBezTo>
                    <a:pt x="2396" y="6704"/>
                    <a:pt x="2647" y="9051"/>
                    <a:pt x="2521" y="11540"/>
                  </a:cubicBezTo>
                  <a:cubicBezTo>
                    <a:pt x="2396" y="14029"/>
                    <a:pt x="1893" y="16658"/>
                    <a:pt x="1517" y="18443"/>
                  </a:cubicBezTo>
                  <a:cubicBezTo>
                    <a:pt x="1140" y="20227"/>
                    <a:pt x="889" y="21166"/>
                    <a:pt x="889" y="21307"/>
                  </a:cubicBezTo>
                  <a:cubicBezTo>
                    <a:pt x="889" y="21448"/>
                    <a:pt x="1140" y="20791"/>
                    <a:pt x="1014" y="18725"/>
                  </a:cubicBezTo>
                  <a:cubicBezTo>
                    <a:pt x="889" y="16658"/>
                    <a:pt x="386" y="13184"/>
                    <a:pt x="135" y="10460"/>
                  </a:cubicBezTo>
                  <a:cubicBezTo>
                    <a:pt x="-116" y="7737"/>
                    <a:pt x="-116" y="5765"/>
                    <a:pt x="1014" y="4121"/>
                  </a:cubicBezTo>
                  <a:cubicBezTo>
                    <a:pt x="2144" y="2478"/>
                    <a:pt x="4405" y="1163"/>
                    <a:pt x="6289" y="505"/>
                  </a:cubicBezTo>
                  <a:cubicBezTo>
                    <a:pt x="8172" y="-152"/>
                    <a:pt x="9679" y="-152"/>
                    <a:pt x="11814" y="411"/>
                  </a:cubicBezTo>
                  <a:cubicBezTo>
                    <a:pt x="13949" y="975"/>
                    <a:pt x="16712" y="2102"/>
                    <a:pt x="18596" y="3088"/>
                  </a:cubicBezTo>
                  <a:cubicBezTo>
                    <a:pt x="20479" y="4074"/>
                    <a:pt x="21484" y="4919"/>
                    <a:pt x="20479" y="6140"/>
                  </a:cubicBezTo>
                  <a:cubicBezTo>
                    <a:pt x="19475" y="7361"/>
                    <a:pt x="16461" y="8958"/>
                    <a:pt x="13070" y="9662"/>
                  </a:cubicBezTo>
                  <a:cubicBezTo>
                    <a:pt x="9679" y="10366"/>
                    <a:pt x="5912" y="10178"/>
                    <a:pt x="2144" y="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4063498" y="6505850"/>
              <a:ext cx="153497" cy="17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71" fill="norm" stroke="1" extrusionOk="0">
                  <a:moveTo>
                    <a:pt x="17664" y="0"/>
                  </a:moveTo>
                  <a:cubicBezTo>
                    <a:pt x="13578" y="2314"/>
                    <a:pt x="9491" y="4629"/>
                    <a:pt x="6426" y="6429"/>
                  </a:cubicBezTo>
                  <a:cubicBezTo>
                    <a:pt x="3362" y="8229"/>
                    <a:pt x="1318" y="9514"/>
                    <a:pt x="1026" y="10286"/>
                  </a:cubicBezTo>
                  <a:cubicBezTo>
                    <a:pt x="735" y="11057"/>
                    <a:pt x="2194" y="11314"/>
                    <a:pt x="4529" y="11314"/>
                  </a:cubicBezTo>
                  <a:cubicBezTo>
                    <a:pt x="6864" y="11314"/>
                    <a:pt x="10075" y="11057"/>
                    <a:pt x="11097" y="11443"/>
                  </a:cubicBezTo>
                  <a:cubicBezTo>
                    <a:pt x="12118" y="11829"/>
                    <a:pt x="10951" y="12857"/>
                    <a:pt x="9053" y="14143"/>
                  </a:cubicBezTo>
                  <a:cubicBezTo>
                    <a:pt x="7156" y="15429"/>
                    <a:pt x="4529" y="16971"/>
                    <a:pt x="2632" y="18257"/>
                  </a:cubicBezTo>
                  <a:cubicBezTo>
                    <a:pt x="735" y="19543"/>
                    <a:pt x="-433" y="20571"/>
                    <a:pt x="151" y="21086"/>
                  </a:cubicBezTo>
                  <a:cubicBezTo>
                    <a:pt x="735" y="21600"/>
                    <a:pt x="3070" y="21600"/>
                    <a:pt x="6864" y="21086"/>
                  </a:cubicBezTo>
                  <a:cubicBezTo>
                    <a:pt x="10659" y="20571"/>
                    <a:pt x="15913" y="19543"/>
                    <a:pt x="21167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248744" y="6512200"/>
              <a:ext cx="139701" cy="15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2945" y="4086"/>
                    <a:pt x="5891" y="8173"/>
                    <a:pt x="8509" y="11384"/>
                  </a:cubicBezTo>
                  <a:cubicBezTo>
                    <a:pt x="11127" y="14595"/>
                    <a:pt x="13418" y="16930"/>
                    <a:pt x="15218" y="18535"/>
                  </a:cubicBezTo>
                  <a:cubicBezTo>
                    <a:pt x="17018" y="20141"/>
                    <a:pt x="18327" y="21016"/>
                    <a:pt x="19309" y="21308"/>
                  </a:cubicBezTo>
                  <a:cubicBezTo>
                    <a:pt x="20291" y="21600"/>
                    <a:pt x="20945" y="21308"/>
                    <a:pt x="2160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4245905" y="6499227"/>
              <a:ext cx="148890" cy="22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22" fill="norm" stroke="1" extrusionOk="0">
                  <a:moveTo>
                    <a:pt x="21102" y="1860"/>
                  </a:moveTo>
                  <a:cubicBezTo>
                    <a:pt x="20802" y="841"/>
                    <a:pt x="20502" y="-178"/>
                    <a:pt x="19602" y="26"/>
                  </a:cubicBezTo>
                  <a:cubicBezTo>
                    <a:pt x="18702" y="230"/>
                    <a:pt x="17202" y="1656"/>
                    <a:pt x="14052" y="5018"/>
                  </a:cubicBezTo>
                  <a:cubicBezTo>
                    <a:pt x="10902" y="8380"/>
                    <a:pt x="6102" y="13679"/>
                    <a:pt x="3252" y="16939"/>
                  </a:cubicBezTo>
                  <a:cubicBezTo>
                    <a:pt x="402" y="20199"/>
                    <a:pt x="-498" y="21422"/>
                    <a:pt x="252" y="21422"/>
                  </a:cubicBezTo>
                  <a:cubicBezTo>
                    <a:pt x="1002" y="21422"/>
                    <a:pt x="3402" y="20199"/>
                    <a:pt x="5802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451944" y="6626500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4449827" y="6536468"/>
              <a:ext cx="42017" cy="3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89" h="19736" fill="norm" stroke="1" extrusionOk="0">
                  <a:moveTo>
                    <a:pt x="12763" y="4491"/>
                  </a:moveTo>
                  <a:cubicBezTo>
                    <a:pt x="7854" y="4491"/>
                    <a:pt x="2945" y="4491"/>
                    <a:pt x="982" y="7668"/>
                  </a:cubicBezTo>
                  <a:cubicBezTo>
                    <a:pt x="-982" y="10844"/>
                    <a:pt x="0" y="17197"/>
                    <a:pt x="3927" y="19103"/>
                  </a:cubicBezTo>
                  <a:cubicBezTo>
                    <a:pt x="7854" y="21009"/>
                    <a:pt x="14727" y="18468"/>
                    <a:pt x="17673" y="13385"/>
                  </a:cubicBezTo>
                  <a:cubicBezTo>
                    <a:pt x="20618" y="8303"/>
                    <a:pt x="19636" y="680"/>
                    <a:pt x="17182" y="44"/>
                  </a:cubicBezTo>
                  <a:cubicBezTo>
                    <a:pt x="14727" y="-591"/>
                    <a:pt x="10800" y="5762"/>
                    <a:pt x="6873" y="12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4722106" y="6802083"/>
              <a:ext cx="142589" cy="301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201" fill="norm" stroke="1" extrusionOk="0">
                  <a:moveTo>
                    <a:pt x="21088" y="1497"/>
                  </a:moveTo>
                  <a:cubicBezTo>
                    <a:pt x="20149" y="901"/>
                    <a:pt x="19210" y="305"/>
                    <a:pt x="17801" y="81"/>
                  </a:cubicBezTo>
                  <a:cubicBezTo>
                    <a:pt x="16392" y="-142"/>
                    <a:pt x="14514" y="7"/>
                    <a:pt x="11697" y="1646"/>
                  </a:cubicBezTo>
                  <a:cubicBezTo>
                    <a:pt x="8879" y="3284"/>
                    <a:pt x="5123" y="6412"/>
                    <a:pt x="2775" y="9392"/>
                  </a:cubicBezTo>
                  <a:cubicBezTo>
                    <a:pt x="427" y="12371"/>
                    <a:pt x="-512" y="15201"/>
                    <a:pt x="271" y="17287"/>
                  </a:cubicBezTo>
                  <a:cubicBezTo>
                    <a:pt x="1053" y="19372"/>
                    <a:pt x="3558" y="20713"/>
                    <a:pt x="7001" y="21086"/>
                  </a:cubicBezTo>
                  <a:cubicBezTo>
                    <a:pt x="10445" y="21458"/>
                    <a:pt x="14827" y="20862"/>
                    <a:pt x="19210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4934544" y="6893200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16"/>
                    <a:pt x="0" y="7432"/>
                    <a:pt x="3600" y="11032"/>
                  </a:cubicBezTo>
                  <a:cubicBezTo>
                    <a:pt x="7200" y="14632"/>
                    <a:pt x="14400" y="181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4985344" y="6988450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6457"/>
                    <a:pt x="10368" y="11314"/>
                    <a:pt x="13968" y="7714"/>
                  </a:cubicBezTo>
                  <a:cubicBezTo>
                    <a:pt x="17568" y="4114"/>
                    <a:pt x="1958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322835" y="6838166"/>
              <a:ext cx="172627" cy="40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47" fill="norm" stroke="1" extrusionOk="0">
                  <a:moveTo>
                    <a:pt x="4624" y="4950"/>
                  </a:moveTo>
                  <a:cubicBezTo>
                    <a:pt x="4098" y="7425"/>
                    <a:pt x="3571" y="9900"/>
                    <a:pt x="3044" y="12431"/>
                  </a:cubicBezTo>
                  <a:cubicBezTo>
                    <a:pt x="2517" y="14962"/>
                    <a:pt x="1990" y="17550"/>
                    <a:pt x="1463" y="19181"/>
                  </a:cubicBezTo>
                  <a:cubicBezTo>
                    <a:pt x="937" y="20813"/>
                    <a:pt x="410" y="21488"/>
                    <a:pt x="146" y="21544"/>
                  </a:cubicBezTo>
                  <a:cubicBezTo>
                    <a:pt x="-117" y="21600"/>
                    <a:pt x="-117" y="21037"/>
                    <a:pt x="937" y="18844"/>
                  </a:cubicBezTo>
                  <a:cubicBezTo>
                    <a:pt x="1990" y="16650"/>
                    <a:pt x="4098" y="12825"/>
                    <a:pt x="5678" y="9731"/>
                  </a:cubicBezTo>
                  <a:cubicBezTo>
                    <a:pt x="7259" y="6637"/>
                    <a:pt x="8312" y="4275"/>
                    <a:pt x="9103" y="2812"/>
                  </a:cubicBezTo>
                  <a:cubicBezTo>
                    <a:pt x="9893" y="1350"/>
                    <a:pt x="10420" y="787"/>
                    <a:pt x="11342" y="450"/>
                  </a:cubicBezTo>
                  <a:cubicBezTo>
                    <a:pt x="12263" y="113"/>
                    <a:pt x="13581" y="0"/>
                    <a:pt x="14898" y="0"/>
                  </a:cubicBezTo>
                  <a:cubicBezTo>
                    <a:pt x="16215" y="0"/>
                    <a:pt x="17532" y="113"/>
                    <a:pt x="18849" y="844"/>
                  </a:cubicBezTo>
                  <a:cubicBezTo>
                    <a:pt x="20166" y="1575"/>
                    <a:pt x="21483" y="2925"/>
                    <a:pt x="21483" y="4275"/>
                  </a:cubicBezTo>
                  <a:cubicBezTo>
                    <a:pt x="21483" y="5625"/>
                    <a:pt x="20166" y="6975"/>
                    <a:pt x="17663" y="7875"/>
                  </a:cubicBezTo>
                  <a:cubicBezTo>
                    <a:pt x="15161" y="8775"/>
                    <a:pt x="11473" y="9225"/>
                    <a:pt x="8839" y="9169"/>
                  </a:cubicBezTo>
                  <a:cubicBezTo>
                    <a:pt x="6205" y="9112"/>
                    <a:pt x="4624" y="8550"/>
                    <a:pt x="3044" y="7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5525094" y="6785250"/>
              <a:ext cx="9313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73" y="0"/>
                  </a:moveTo>
                  <a:cubicBezTo>
                    <a:pt x="19636" y="3840"/>
                    <a:pt x="21600" y="7680"/>
                    <a:pt x="21600" y="10880"/>
                  </a:cubicBezTo>
                  <a:cubicBezTo>
                    <a:pt x="21600" y="14080"/>
                    <a:pt x="19636" y="16640"/>
                    <a:pt x="15709" y="18320"/>
                  </a:cubicBezTo>
                  <a:cubicBezTo>
                    <a:pt x="11782" y="20000"/>
                    <a:pt x="5891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5575894" y="6759850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5607644" y="6460856"/>
              <a:ext cx="120651" cy="210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0" y="3866"/>
                  </a:moveTo>
                  <a:cubicBezTo>
                    <a:pt x="1137" y="8949"/>
                    <a:pt x="2274" y="14031"/>
                    <a:pt x="2842" y="17102"/>
                  </a:cubicBezTo>
                  <a:cubicBezTo>
                    <a:pt x="3411" y="20172"/>
                    <a:pt x="3411" y="21231"/>
                    <a:pt x="3600" y="21019"/>
                  </a:cubicBezTo>
                  <a:cubicBezTo>
                    <a:pt x="3789" y="20807"/>
                    <a:pt x="4168" y="19325"/>
                    <a:pt x="3979" y="16678"/>
                  </a:cubicBezTo>
                  <a:cubicBezTo>
                    <a:pt x="3789" y="14031"/>
                    <a:pt x="3032" y="10219"/>
                    <a:pt x="2653" y="7466"/>
                  </a:cubicBezTo>
                  <a:cubicBezTo>
                    <a:pt x="2274" y="4713"/>
                    <a:pt x="2274" y="3019"/>
                    <a:pt x="2842" y="1749"/>
                  </a:cubicBezTo>
                  <a:cubicBezTo>
                    <a:pt x="3411" y="478"/>
                    <a:pt x="4547" y="-369"/>
                    <a:pt x="7389" y="160"/>
                  </a:cubicBezTo>
                  <a:cubicBezTo>
                    <a:pt x="10232" y="690"/>
                    <a:pt x="14779" y="2596"/>
                    <a:pt x="17432" y="5243"/>
                  </a:cubicBezTo>
                  <a:cubicBezTo>
                    <a:pt x="20084" y="7890"/>
                    <a:pt x="20842" y="11278"/>
                    <a:pt x="21221" y="13502"/>
                  </a:cubicBezTo>
                  <a:cubicBezTo>
                    <a:pt x="21600" y="15725"/>
                    <a:pt x="21600" y="16784"/>
                    <a:pt x="21600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5817194" y="6569350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6037327" y="6410600"/>
              <a:ext cx="173568" cy="23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0"/>
                  </a:moveTo>
                  <a:cubicBezTo>
                    <a:pt x="17912" y="1720"/>
                    <a:pt x="14224" y="3441"/>
                    <a:pt x="11063" y="4874"/>
                  </a:cubicBezTo>
                  <a:cubicBezTo>
                    <a:pt x="7902" y="6308"/>
                    <a:pt x="5268" y="7455"/>
                    <a:pt x="3951" y="8506"/>
                  </a:cubicBezTo>
                  <a:cubicBezTo>
                    <a:pt x="2634" y="9558"/>
                    <a:pt x="2634" y="10513"/>
                    <a:pt x="3424" y="10991"/>
                  </a:cubicBezTo>
                  <a:cubicBezTo>
                    <a:pt x="4215" y="11469"/>
                    <a:pt x="5795" y="11469"/>
                    <a:pt x="7244" y="11565"/>
                  </a:cubicBezTo>
                  <a:cubicBezTo>
                    <a:pt x="8693" y="11660"/>
                    <a:pt x="10010" y="11851"/>
                    <a:pt x="11722" y="12138"/>
                  </a:cubicBezTo>
                  <a:cubicBezTo>
                    <a:pt x="13434" y="12425"/>
                    <a:pt x="15541" y="12807"/>
                    <a:pt x="16068" y="13381"/>
                  </a:cubicBezTo>
                  <a:cubicBezTo>
                    <a:pt x="16595" y="13954"/>
                    <a:pt x="15541" y="14719"/>
                    <a:pt x="13039" y="15674"/>
                  </a:cubicBezTo>
                  <a:cubicBezTo>
                    <a:pt x="10537" y="16630"/>
                    <a:pt x="6585" y="17777"/>
                    <a:pt x="3951" y="18733"/>
                  </a:cubicBezTo>
                  <a:cubicBezTo>
                    <a:pt x="1317" y="19688"/>
                    <a:pt x="0" y="20453"/>
                    <a:pt x="0" y="20931"/>
                  </a:cubicBezTo>
                  <a:cubicBezTo>
                    <a:pt x="0" y="21409"/>
                    <a:pt x="1317" y="21600"/>
                    <a:pt x="5137" y="21313"/>
                  </a:cubicBezTo>
                  <a:cubicBezTo>
                    <a:pt x="8956" y="21027"/>
                    <a:pt x="15278" y="20262"/>
                    <a:pt x="21600" y="19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6312494" y="6442350"/>
              <a:ext cx="158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3812"/>
                    <a:pt x="6912" y="7624"/>
                    <a:pt x="9792" y="11118"/>
                  </a:cubicBezTo>
                  <a:cubicBezTo>
                    <a:pt x="12672" y="14612"/>
                    <a:pt x="14976" y="17788"/>
                    <a:pt x="16848" y="19482"/>
                  </a:cubicBezTo>
                  <a:cubicBezTo>
                    <a:pt x="18720" y="21176"/>
                    <a:pt x="20160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6339138" y="6423300"/>
              <a:ext cx="17020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9865" y="0"/>
                    <a:pt x="18548" y="0"/>
                    <a:pt x="16045" y="1890"/>
                  </a:cubicBezTo>
                  <a:cubicBezTo>
                    <a:pt x="13543" y="3780"/>
                    <a:pt x="9855" y="7560"/>
                    <a:pt x="6826" y="10800"/>
                  </a:cubicBezTo>
                  <a:cubicBezTo>
                    <a:pt x="3797" y="14040"/>
                    <a:pt x="1426" y="16740"/>
                    <a:pt x="504" y="18450"/>
                  </a:cubicBezTo>
                  <a:cubicBezTo>
                    <a:pt x="-418" y="20160"/>
                    <a:pt x="109" y="20880"/>
                    <a:pt x="6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6541094" y="6601100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6538577" y="6537600"/>
              <a:ext cx="55520" cy="6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4" h="21279" fill="norm" stroke="1" extrusionOk="0">
                  <a:moveTo>
                    <a:pt x="12488" y="0"/>
                  </a:moveTo>
                  <a:cubicBezTo>
                    <a:pt x="8631" y="2160"/>
                    <a:pt x="4774" y="4320"/>
                    <a:pt x="2460" y="7200"/>
                  </a:cubicBezTo>
                  <a:cubicBezTo>
                    <a:pt x="145" y="10080"/>
                    <a:pt x="-626" y="13680"/>
                    <a:pt x="531" y="16560"/>
                  </a:cubicBezTo>
                  <a:cubicBezTo>
                    <a:pt x="1688" y="19440"/>
                    <a:pt x="4774" y="21600"/>
                    <a:pt x="8245" y="21240"/>
                  </a:cubicBezTo>
                  <a:cubicBezTo>
                    <a:pt x="11717" y="20880"/>
                    <a:pt x="15574" y="18000"/>
                    <a:pt x="17888" y="14760"/>
                  </a:cubicBezTo>
                  <a:cubicBezTo>
                    <a:pt x="20203" y="11520"/>
                    <a:pt x="20974" y="7920"/>
                    <a:pt x="19431" y="6480"/>
                  </a:cubicBezTo>
                  <a:cubicBezTo>
                    <a:pt x="17888" y="5040"/>
                    <a:pt x="14031" y="5760"/>
                    <a:pt x="10174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6566758" y="22500"/>
              <a:ext cx="37837" cy="91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77" fill="norm" stroke="1" extrusionOk="0">
                  <a:moveTo>
                    <a:pt x="21450" y="0"/>
                  </a:moveTo>
                  <a:cubicBezTo>
                    <a:pt x="15450" y="1837"/>
                    <a:pt x="9450" y="3674"/>
                    <a:pt x="6450" y="5561"/>
                  </a:cubicBezTo>
                  <a:cubicBezTo>
                    <a:pt x="3450" y="7448"/>
                    <a:pt x="3450" y="9385"/>
                    <a:pt x="2850" y="11297"/>
                  </a:cubicBezTo>
                  <a:cubicBezTo>
                    <a:pt x="2250" y="13208"/>
                    <a:pt x="1050" y="15095"/>
                    <a:pt x="450" y="16684"/>
                  </a:cubicBezTo>
                  <a:cubicBezTo>
                    <a:pt x="-150" y="18273"/>
                    <a:pt x="-150" y="19564"/>
                    <a:pt x="450" y="20383"/>
                  </a:cubicBezTo>
                  <a:cubicBezTo>
                    <a:pt x="1050" y="21203"/>
                    <a:pt x="2250" y="21550"/>
                    <a:pt x="5250" y="21575"/>
                  </a:cubicBezTo>
                  <a:cubicBezTo>
                    <a:pt x="8250" y="21600"/>
                    <a:pt x="13050" y="21302"/>
                    <a:pt x="17850" y="210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6470681" y="0"/>
              <a:ext cx="1838546" cy="109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85" fill="norm" stroke="1" extrusionOk="0">
                  <a:moveTo>
                    <a:pt x="81" y="2695"/>
                  </a:moveTo>
                  <a:cubicBezTo>
                    <a:pt x="32" y="2487"/>
                    <a:pt x="-18" y="2278"/>
                    <a:pt x="7" y="2112"/>
                  </a:cubicBezTo>
                  <a:cubicBezTo>
                    <a:pt x="32" y="1945"/>
                    <a:pt x="131" y="1820"/>
                    <a:pt x="553" y="1590"/>
                  </a:cubicBezTo>
                  <a:cubicBezTo>
                    <a:pt x="975" y="1361"/>
                    <a:pt x="1720" y="1027"/>
                    <a:pt x="2564" y="798"/>
                  </a:cubicBezTo>
                  <a:cubicBezTo>
                    <a:pt x="3408" y="569"/>
                    <a:pt x="4352" y="444"/>
                    <a:pt x="5308" y="339"/>
                  </a:cubicBezTo>
                  <a:cubicBezTo>
                    <a:pt x="6263" y="235"/>
                    <a:pt x="7232" y="152"/>
                    <a:pt x="8212" y="89"/>
                  </a:cubicBezTo>
                  <a:cubicBezTo>
                    <a:pt x="9193" y="27"/>
                    <a:pt x="10186" y="-15"/>
                    <a:pt x="11142" y="6"/>
                  </a:cubicBezTo>
                  <a:cubicBezTo>
                    <a:pt x="12098" y="27"/>
                    <a:pt x="13016" y="110"/>
                    <a:pt x="13960" y="235"/>
                  </a:cubicBezTo>
                  <a:cubicBezTo>
                    <a:pt x="14903" y="360"/>
                    <a:pt x="15872" y="527"/>
                    <a:pt x="16753" y="694"/>
                  </a:cubicBezTo>
                  <a:cubicBezTo>
                    <a:pt x="17634" y="861"/>
                    <a:pt x="18429" y="1027"/>
                    <a:pt x="19025" y="1173"/>
                  </a:cubicBezTo>
                  <a:cubicBezTo>
                    <a:pt x="19621" y="1319"/>
                    <a:pt x="20018" y="1444"/>
                    <a:pt x="20316" y="1757"/>
                  </a:cubicBezTo>
                  <a:cubicBezTo>
                    <a:pt x="20614" y="2070"/>
                    <a:pt x="20812" y="2570"/>
                    <a:pt x="20961" y="3383"/>
                  </a:cubicBezTo>
                  <a:cubicBezTo>
                    <a:pt x="21110" y="4197"/>
                    <a:pt x="21210" y="5322"/>
                    <a:pt x="21272" y="6594"/>
                  </a:cubicBezTo>
                  <a:cubicBezTo>
                    <a:pt x="21334" y="7866"/>
                    <a:pt x="21359" y="9284"/>
                    <a:pt x="21371" y="10764"/>
                  </a:cubicBezTo>
                  <a:cubicBezTo>
                    <a:pt x="21383" y="12244"/>
                    <a:pt x="21383" y="13787"/>
                    <a:pt x="21421" y="15205"/>
                  </a:cubicBezTo>
                  <a:cubicBezTo>
                    <a:pt x="21458" y="16623"/>
                    <a:pt x="21532" y="17916"/>
                    <a:pt x="21557" y="18854"/>
                  </a:cubicBezTo>
                  <a:cubicBezTo>
                    <a:pt x="21582" y="19792"/>
                    <a:pt x="21557" y="20376"/>
                    <a:pt x="21408" y="20772"/>
                  </a:cubicBezTo>
                  <a:cubicBezTo>
                    <a:pt x="21259" y="21168"/>
                    <a:pt x="20986" y="21377"/>
                    <a:pt x="20713" y="215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6534744" y="883837"/>
              <a:ext cx="1905001" cy="7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21025"/>
                  </a:moveTo>
                  <a:cubicBezTo>
                    <a:pt x="72" y="17939"/>
                    <a:pt x="144" y="14854"/>
                    <a:pt x="492" y="12385"/>
                  </a:cubicBezTo>
                  <a:cubicBezTo>
                    <a:pt x="840" y="9916"/>
                    <a:pt x="1464" y="8065"/>
                    <a:pt x="2244" y="6831"/>
                  </a:cubicBezTo>
                  <a:cubicBezTo>
                    <a:pt x="3024" y="5596"/>
                    <a:pt x="3960" y="4979"/>
                    <a:pt x="4872" y="4671"/>
                  </a:cubicBezTo>
                  <a:cubicBezTo>
                    <a:pt x="5784" y="4362"/>
                    <a:pt x="6672" y="4362"/>
                    <a:pt x="7632" y="4362"/>
                  </a:cubicBezTo>
                  <a:cubicBezTo>
                    <a:pt x="8592" y="4362"/>
                    <a:pt x="9624" y="4362"/>
                    <a:pt x="10644" y="4054"/>
                  </a:cubicBezTo>
                  <a:cubicBezTo>
                    <a:pt x="11664" y="3745"/>
                    <a:pt x="12672" y="3128"/>
                    <a:pt x="13632" y="2511"/>
                  </a:cubicBezTo>
                  <a:cubicBezTo>
                    <a:pt x="14592" y="1894"/>
                    <a:pt x="15504" y="1276"/>
                    <a:pt x="16428" y="659"/>
                  </a:cubicBezTo>
                  <a:cubicBezTo>
                    <a:pt x="17352" y="42"/>
                    <a:pt x="18288" y="-575"/>
                    <a:pt x="19152" y="968"/>
                  </a:cubicBezTo>
                  <a:cubicBezTo>
                    <a:pt x="20016" y="2511"/>
                    <a:pt x="20808" y="6214"/>
                    <a:pt x="21600" y="99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9173522" y="986662"/>
              <a:ext cx="195755" cy="49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28" fill="norm" stroke="1" extrusionOk="0">
                  <a:moveTo>
                    <a:pt x="996" y="7700"/>
                  </a:moveTo>
                  <a:cubicBezTo>
                    <a:pt x="996" y="9796"/>
                    <a:pt x="996" y="11893"/>
                    <a:pt x="1341" y="13989"/>
                  </a:cubicBezTo>
                  <a:cubicBezTo>
                    <a:pt x="1685" y="16085"/>
                    <a:pt x="2375" y="18181"/>
                    <a:pt x="2834" y="19503"/>
                  </a:cubicBezTo>
                  <a:cubicBezTo>
                    <a:pt x="3294" y="20824"/>
                    <a:pt x="3524" y="21371"/>
                    <a:pt x="3294" y="21325"/>
                  </a:cubicBezTo>
                  <a:cubicBezTo>
                    <a:pt x="3064" y="21280"/>
                    <a:pt x="2375" y="20642"/>
                    <a:pt x="1685" y="18819"/>
                  </a:cubicBezTo>
                  <a:cubicBezTo>
                    <a:pt x="996" y="16996"/>
                    <a:pt x="307" y="13989"/>
                    <a:pt x="77" y="11118"/>
                  </a:cubicBezTo>
                  <a:cubicBezTo>
                    <a:pt x="-153" y="8247"/>
                    <a:pt x="77" y="5513"/>
                    <a:pt x="1570" y="3553"/>
                  </a:cubicBezTo>
                  <a:cubicBezTo>
                    <a:pt x="3064" y="1594"/>
                    <a:pt x="5821" y="409"/>
                    <a:pt x="9038" y="90"/>
                  </a:cubicBezTo>
                  <a:cubicBezTo>
                    <a:pt x="12256" y="-229"/>
                    <a:pt x="15932" y="318"/>
                    <a:pt x="18230" y="1412"/>
                  </a:cubicBezTo>
                  <a:cubicBezTo>
                    <a:pt x="20528" y="2505"/>
                    <a:pt x="21447" y="4146"/>
                    <a:pt x="21217" y="5786"/>
                  </a:cubicBezTo>
                  <a:cubicBezTo>
                    <a:pt x="20987" y="7427"/>
                    <a:pt x="19609" y="9067"/>
                    <a:pt x="16966" y="10206"/>
                  </a:cubicBezTo>
                  <a:cubicBezTo>
                    <a:pt x="14324" y="11346"/>
                    <a:pt x="10417" y="11984"/>
                    <a:pt x="7890" y="12257"/>
                  </a:cubicBezTo>
                  <a:cubicBezTo>
                    <a:pt x="5362" y="12530"/>
                    <a:pt x="4213" y="12439"/>
                    <a:pt x="4098" y="12212"/>
                  </a:cubicBezTo>
                  <a:cubicBezTo>
                    <a:pt x="3983" y="11984"/>
                    <a:pt x="4902" y="11619"/>
                    <a:pt x="5821" y="112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9533868" y="1057550"/>
              <a:ext cx="328277" cy="13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49" fill="norm" stroke="1" extrusionOk="0">
                  <a:moveTo>
                    <a:pt x="4443" y="20250"/>
                  </a:moveTo>
                  <a:cubicBezTo>
                    <a:pt x="3751" y="20250"/>
                    <a:pt x="3059" y="20250"/>
                    <a:pt x="2297" y="20250"/>
                  </a:cubicBezTo>
                  <a:cubicBezTo>
                    <a:pt x="1536" y="20250"/>
                    <a:pt x="705" y="20250"/>
                    <a:pt x="289" y="18394"/>
                  </a:cubicBezTo>
                  <a:cubicBezTo>
                    <a:pt x="-126" y="16538"/>
                    <a:pt x="-126" y="12825"/>
                    <a:pt x="497" y="9619"/>
                  </a:cubicBezTo>
                  <a:cubicBezTo>
                    <a:pt x="1120" y="6412"/>
                    <a:pt x="2366" y="3712"/>
                    <a:pt x="3336" y="2194"/>
                  </a:cubicBezTo>
                  <a:cubicBezTo>
                    <a:pt x="4305" y="675"/>
                    <a:pt x="4997" y="337"/>
                    <a:pt x="6105" y="2531"/>
                  </a:cubicBezTo>
                  <a:cubicBezTo>
                    <a:pt x="7212" y="4725"/>
                    <a:pt x="8736" y="9450"/>
                    <a:pt x="9774" y="12825"/>
                  </a:cubicBezTo>
                  <a:cubicBezTo>
                    <a:pt x="10812" y="16200"/>
                    <a:pt x="11366" y="18225"/>
                    <a:pt x="11989" y="19575"/>
                  </a:cubicBezTo>
                  <a:cubicBezTo>
                    <a:pt x="12612" y="20925"/>
                    <a:pt x="13305" y="21600"/>
                    <a:pt x="13997" y="21262"/>
                  </a:cubicBezTo>
                  <a:cubicBezTo>
                    <a:pt x="14689" y="20925"/>
                    <a:pt x="15382" y="19575"/>
                    <a:pt x="16628" y="15862"/>
                  </a:cubicBezTo>
                  <a:cubicBezTo>
                    <a:pt x="17874" y="12150"/>
                    <a:pt x="19674" y="6075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0022073" y="874342"/>
              <a:ext cx="203238" cy="321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70" fill="norm" stroke="1" extrusionOk="0">
                  <a:moveTo>
                    <a:pt x="3216" y="361"/>
                  </a:moveTo>
                  <a:cubicBezTo>
                    <a:pt x="2103" y="784"/>
                    <a:pt x="989" y="1208"/>
                    <a:pt x="433" y="2337"/>
                  </a:cubicBezTo>
                  <a:cubicBezTo>
                    <a:pt x="-124" y="3466"/>
                    <a:pt x="-124" y="5302"/>
                    <a:pt x="321" y="7913"/>
                  </a:cubicBezTo>
                  <a:cubicBezTo>
                    <a:pt x="767" y="10525"/>
                    <a:pt x="1657" y="13913"/>
                    <a:pt x="2882" y="16313"/>
                  </a:cubicBezTo>
                  <a:cubicBezTo>
                    <a:pt x="4107" y="18713"/>
                    <a:pt x="5666" y="20125"/>
                    <a:pt x="7224" y="20831"/>
                  </a:cubicBezTo>
                  <a:cubicBezTo>
                    <a:pt x="8783" y="21537"/>
                    <a:pt x="10342" y="21537"/>
                    <a:pt x="11678" y="21396"/>
                  </a:cubicBezTo>
                  <a:cubicBezTo>
                    <a:pt x="13014" y="21255"/>
                    <a:pt x="14128" y="20972"/>
                    <a:pt x="15575" y="19561"/>
                  </a:cubicBezTo>
                  <a:cubicBezTo>
                    <a:pt x="17022" y="18149"/>
                    <a:pt x="18804" y="15608"/>
                    <a:pt x="19917" y="12572"/>
                  </a:cubicBezTo>
                  <a:cubicBezTo>
                    <a:pt x="21031" y="9537"/>
                    <a:pt x="21476" y="6008"/>
                    <a:pt x="21365" y="3961"/>
                  </a:cubicBezTo>
                  <a:cubicBezTo>
                    <a:pt x="21253" y="1913"/>
                    <a:pt x="20585" y="1349"/>
                    <a:pt x="19806" y="855"/>
                  </a:cubicBezTo>
                  <a:cubicBezTo>
                    <a:pt x="19027" y="361"/>
                    <a:pt x="18136" y="-63"/>
                    <a:pt x="17802" y="8"/>
                  </a:cubicBezTo>
                  <a:cubicBezTo>
                    <a:pt x="17468" y="78"/>
                    <a:pt x="17690" y="643"/>
                    <a:pt x="17913" y="12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0271437" y="993789"/>
              <a:ext cx="92358" cy="18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80" fill="norm" stroke="1" extrusionOk="0">
                  <a:moveTo>
                    <a:pt x="5220" y="5726"/>
                  </a:moveTo>
                  <a:cubicBezTo>
                    <a:pt x="4238" y="9761"/>
                    <a:pt x="3256" y="13796"/>
                    <a:pt x="2520" y="16645"/>
                  </a:cubicBezTo>
                  <a:cubicBezTo>
                    <a:pt x="1784" y="19493"/>
                    <a:pt x="1293" y="21155"/>
                    <a:pt x="802" y="21273"/>
                  </a:cubicBezTo>
                  <a:cubicBezTo>
                    <a:pt x="311" y="21392"/>
                    <a:pt x="-180" y="19968"/>
                    <a:pt x="65" y="16763"/>
                  </a:cubicBezTo>
                  <a:cubicBezTo>
                    <a:pt x="311" y="13559"/>
                    <a:pt x="1293" y="8574"/>
                    <a:pt x="2520" y="5251"/>
                  </a:cubicBezTo>
                  <a:cubicBezTo>
                    <a:pt x="3747" y="1928"/>
                    <a:pt x="5220" y="267"/>
                    <a:pt x="7184" y="29"/>
                  </a:cubicBezTo>
                  <a:cubicBezTo>
                    <a:pt x="9147" y="-208"/>
                    <a:pt x="11602" y="979"/>
                    <a:pt x="14056" y="4302"/>
                  </a:cubicBezTo>
                  <a:cubicBezTo>
                    <a:pt x="16511" y="7625"/>
                    <a:pt x="18965" y="13084"/>
                    <a:pt x="21420" y="185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0395544" y="1044850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0414594" y="90515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0519634" y="817060"/>
              <a:ext cx="66411" cy="36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29" fill="norm" stroke="1" extrusionOk="0">
                  <a:moveTo>
                    <a:pt x="21178" y="2174"/>
                  </a:moveTo>
                  <a:cubicBezTo>
                    <a:pt x="19153" y="1557"/>
                    <a:pt x="17128" y="940"/>
                    <a:pt x="14428" y="508"/>
                  </a:cubicBezTo>
                  <a:cubicBezTo>
                    <a:pt x="11728" y="76"/>
                    <a:pt x="8353" y="-171"/>
                    <a:pt x="5653" y="138"/>
                  </a:cubicBezTo>
                  <a:cubicBezTo>
                    <a:pt x="2953" y="446"/>
                    <a:pt x="928" y="1310"/>
                    <a:pt x="253" y="3902"/>
                  </a:cubicBezTo>
                  <a:cubicBezTo>
                    <a:pt x="-422" y="6494"/>
                    <a:pt x="253" y="10814"/>
                    <a:pt x="2278" y="14023"/>
                  </a:cubicBezTo>
                  <a:cubicBezTo>
                    <a:pt x="4303" y="17232"/>
                    <a:pt x="7678" y="19331"/>
                    <a:pt x="11053" y="214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0464831" y="1013100"/>
              <a:ext cx="18471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802" y="21600"/>
                  </a:moveTo>
                  <a:cubicBezTo>
                    <a:pt x="311" y="18600"/>
                    <a:pt x="-180" y="15600"/>
                    <a:pt x="65" y="13200"/>
                  </a:cubicBezTo>
                  <a:cubicBezTo>
                    <a:pt x="311" y="10800"/>
                    <a:pt x="1293" y="9000"/>
                    <a:pt x="4975" y="6900"/>
                  </a:cubicBezTo>
                  <a:cubicBezTo>
                    <a:pt x="8656" y="4800"/>
                    <a:pt x="15038" y="2400"/>
                    <a:pt x="2142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0689660" y="886970"/>
              <a:ext cx="137090" cy="218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692" fill="norm" stroke="1" extrusionOk="0">
                  <a:moveTo>
                    <a:pt x="11470" y="1718"/>
                  </a:moveTo>
                  <a:cubicBezTo>
                    <a:pt x="9179" y="1318"/>
                    <a:pt x="6888" y="918"/>
                    <a:pt x="4924" y="1918"/>
                  </a:cubicBezTo>
                  <a:cubicBezTo>
                    <a:pt x="2961" y="2918"/>
                    <a:pt x="1324" y="5318"/>
                    <a:pt x="506" y="8318"/>
                  </a:cubicBezTo>
                  <a:cubicBezTo>
                    <a:pt x="-312" y="11318"/>
                    <a:pt x="-312" y="14918"/>
                    <a:pt x="1815" y="17418"/>
                  </a:cubicBezTo>
                  <a:cubicBezTo>
                    <a:pt x="3943" y="19918"/>
                    <a:pt x="8197" y="21318"/>
                    <a:pt x="11797" y="20418"/>
                  </a:cubicBezTo>
                  <a:cubicBezTo>
                    <a:pt x="15397" y="19518"/>
                    <a:pt x="18343" y="16318"/>
                    <a:pt x="19815" y="13318"/>
                  </a:cubicBezTo>
                  <a:cubicBezTo>
                    <a:pt x="21288" y="10318"/>
                    <a:pt x="21288" y="7518"/>
                    <a:pt x="21124" y="5418"/>
                  </a:cubicBezTo>
                  <a:cubicBezTo>
                    <a:pt x="20961" y="3318"/>
                    <a:pt x="20633" y="1918"/>
                    <a:pt x="19488" y="1018"/>
                  </a:cubicBezTo>
                  <a:cubicBezTo>
                    <a:pt x="18343" y="118"/>
                    <a:pt x="16379" y="-282"/>
                    <a:pt x="15070" y="218"/>
                  </a:cubicBezTo>
                  <a:cubicBezTo>
                    <a:pt x="13761" y="718"/>
                    <a:pt x="13106" y="2118"/>
                    <a:pt x="12452" y="3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0646431" y="796627"/>
              <a:ext cx="130114" cy="381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95" fill="norm" stroke="1" extrusionOk="0">
                  <a:moveTo>
                    <a:pt x="16962" y="2525"/>
                  </a:moveTo>
                  <a:cubicBezTo>
                    <a:pt x="16962" y="1931"/>
                    <a:pt x="16962" y="1338"/>
                    <a:pt x="16447" y="804"/>
                  </a:cubicBezTo>
                  <a:cubicBezTo>
                    <a:pt x="15933" y="270"/>
                    <a:pt x="14905" y="-205"/>
                    <a:pt x="13362" y="92"/>
                  </a:cubicBezTo>
                  <a:cubicBezTo>
                    <a:pt x="11819" y="388"/>
                    <a:pt x="9762" y="1457"/>
                    <a:pt x="7362" y="3652"/>
                  </a:cubicBezTo>
                  <a:cubicBezTo>
                    <a:pt x="4962" y="5848"/>
                    <a:pt x="2219" y="9171"/>
                    <a:pt x="847" y="11782"/>
                  </a:cubicBezTo>
                  <a:cubicBezTo>
                    <a:pt x="-524" y="14393"/>
                    <a:pt x="-524" y="16292"/>
                    <a:pt x="3076" y="17775"/>
                  </a:cubicBezTo>
                  <a:cubicBezTo>
                    <a:pt x="6676" y="19259"/>
                    <a:pt x="13876" y="20327"/>
                    <a:pt x="21076" y="213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0897194" y="1140100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11101336" y="936900"/>
              <a:ext cx="1810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5143"/>
                    <a:pt x="-1068" y="10286"/>
                    <a:pt x="132" y="13886"/>
                  </a:cubicBezTo>
                  <a:cubicBezTo>
                    <a:pt x="1332" y="17486"/>
                    <a:pt x="10932" y="19543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1170244" y="860700"/>
              <a:ext cx="11308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5786" y="0"/>
                  </a:moveTo>
                  <a:cubicBezTo>
                    <a:pt x="9257" y="675"/>
                    <a:pt x="12729" y="1350"/>
                    <a:pt x="15814" y="3038"/>
                  </a:cubicBezTo>
                  <a:cubicBezTo>
                    <a:pt x="18900" y="4725"/>
                    <a:pt x="21600" y="7425"/>
                    <a:pt x="20250" y="10406"/>
                  </a:cubicBezTo>
                  <a:cubicBezTo>
                    <a:pt x="18900" y="13388"/>
                    <a:pt x="13500" y="16650"/>
                    <a:pt x="9450" y="18562"/>
                  </a:cubicBezTo>
                  <a:cubicBezTo>
                    <a:pt x="5400" y="20475"/>
                    <a:pt x="2700" y="21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9622564" y="1609390"/>
              <a:ext cx="150681" cy="426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18" fill="norm" stroke="1" extrusionOk="0">
                  <a:moveTo>
                    <a:pt x="21356" y="7373"/>
                  </a:moveTo>
                  <a:cubicBezTo>
                    <a:pt x="20156" y="7053"/>
                    <a:pt x="18956" y="6734"/>
                    <a:pt x="18206" y="5777"/>
                  </a:cubicBezTo>
                  <a:cubicBezTo>
                    <a:pt x="17456" y="4819"/>
                    <a:pt x="17156" y="3223"/>
                    <a:pt x="16856" y="2159"/>
                  </a:cubicBezTo>
                  <a:cubicBezTo>
                    <a:pt x="16556" y="1095"/>
                    <a:pt x="16256" y="563"/>
                    <a:pt x="15356" y="244"/>
                  </a:cubicBezTo>
                  <a:cubicBezTo>
                    <a:pt x="14456" y="-76"/>
                    <a:pt x="12956" y="-182"/>
                    <a:pt x="10556" y="563"/>
                  </a:cubicBezTo>
                  <a:cubicBezTo>
                    <a:pt x="8156" y="1308"/>
                    <a:pt x="4856" y="2904"/>
                    <a:pt x="2756" y="5138"/>
                  </a:cubicBezTo>
                  <a:cubicBezTo>
                    <a:pt x="656" y="7373"/>
                    <a:pt x="-244" y="10246"/>
                    <a:pt x="56" y="12852"/>
                  </a:cubicBezTo>
                  <a:cubicBezTo>
                    <a:pt x="356" y="15459"/>
                    <a:pt x="1856" y="17800"/>
                    <a:pt x="3206" y="19184"/>
                  </a:cubicBezTo>
                  <a:cubicBezTo>
                    <a:pt x="4556" y="20567"/>
                    <a:pt x="5756" y="20992"/>
                    <a:pt x="6956" y="214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9580066" y="1851300"/>
              <a:ext cx="17412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329" y="21600"/>
                  </a:moveTo>
                  <a:cubicBezTo>
                    <a:pt x="69" y="18900"/>
                    <a:pt x="-191" y="16200"/>
                    <a:pt x="199" y="14175"/>
                  </a:cubicBezTo>
                  <a:cubicBezTo>
                    <a:pt x="590" y="12150"/>
                    <a:pt x="1631" y="10800"/>
                    <a:pt x="5274" y="8550"/>
                  </a:cubicBezTo>
                  <a:cubicBezTo>
                    <a:pt x="8917" y="6300"/>
                    <a:pt x="15163" y="3150"/>
                    <a:pt x="2140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9824010" y="1711600"/>
              <a:ext cx="9528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1600" fill="norm" stroke="1" extrusionOk="0">
                  <a:moveTo>
                    <a:pt x="20257" y="0"/>
                  </a:moveTo>
                  <a:cubicBezTo>
                    <a:pt x="13957" y="982"/>
                    <a:pt x="7657" y="1964"/>
                    <a:pt x="3832" y="4255"/>
                  </a:cubicBezTo>
                  <a:cubicBezTo>
                    <a:pt x="7" y="6545"/>
                    <a:pt x="-1343" y="10145"/>
                    <a:pt x="1582" y="13255"/>
                  </a:cubicBezTo>
                  <a:cubicBezTo>
                    <a:pt x="4507" y="16364"/>
                    <a:pt x="11707" y="18982"/>
                    <a:pt x="1890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9951986" y="1691062"/>
              <a:ext cx="98461" cy="410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1133" fill="norm" stroke="1" extrusionOk="0">
                  <a:moveTo>
                    <a:pt x="3771" y="11204"/>
                  </a:moveTo>
                  <a:cubicBezTo>
                    <a:pt x="2008" y="11531"/>
                    <a:pt x="245" y="11858"/>
                    <a:pt x="24" y="13058"/>
                  </a:cubicBezTo>
                  <a:cubicBezTo>
                    <a:pt x="-196" y="14258"/>
                    <a:pt x="1126" y="16331"/>
                    <a:pt x="2228" y="17749"/>
                  </a:cubicBezTo>
                  <a:cubicBezTo>
                    <a:pt x="3331" y="19167"/>
                    <a:pt x="4212" y="19931"/>
                    <a:pt x="5535" y="20476"/>
                  </a:cubicBezTo>
                  <a:cubicBezTo>
                    <a:pt x="6857" y="21022"/>
                    <a:pt x="8620" y="21349"/>
                    <a:pt x="9061" y="20967"/>
                  </a:cubicBezTo>
                  <a:cubicBezTo>
                    <a:pt x="9502" y="20585"/>
                    <a:pt x="8620" y="19494"/>
                    <a:pt x="7077" y="16931"/>
                  </a:cubicBezTo>
                  <a:cubicBezTo>
                    <a:pt x="5535" y="14367"/>
                    <a:pt x="3331" y="10331"/>
                    <a:pt x="2008" y="7331"/>
                  </a:cubicBezTo>
                  <a:cubicBezTo>
                    <a:pt x="686" y="4331"/>
                    <a:pt x="245" y="2367"/>
                    <a:pt x="906" y="1222"/>
                  </a:cubicBezTo>
                  <a:cubicBezTo>
                    <a:pt x="1567" y="76"/>
                    <a:pt x="3331" y="-251"/>
                    <a:pt x="7077" y="185"/>
                  </a:cubicBezTo>
                  <a:cubicBezTo>
                    <a:pt x="10824" y="622"/>
                    <a:pt x="16555" y="1822"/>
                    <a:pt x="18980" y="3567"/>
                  </a:cubicBezTo>
                  <a:cubicBezTo>
                    <a:pt x="21404" y="5313"/>
                    <a:pt x="20522" y="7604"/>
                    <a:pt x="19200" y="9022"/>
                  </a:cubicBezTo>
                  <a:cubicBezTo>
                    <a:pt x="17877" y="10440"/>
                    <a:pt x="16114" y="10985"/>
                    <a:pt x="15233" y="10876"/>
                  </a:cubicBezTo>
                  <a:cubicBezTo>
                    <a:pt x="14351" y="10767"/>
                    <a:pt x="14351" y="10004"/>
                    <a:pt x="14351" y="9349"/>
                  </a:cubicBezTo>
                  <a:cubicBezTo>
                    <a:pt x="14351" y="8694"/>
                    <a:pt x="14351" y="8149"/>
                    <a:pt x="14351" y="76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0084394" y="1571900"/>
              <a:ext cx="952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7440" y="785"/>
                  </a:cubicBezTo>
                  <a:cubicBezTo>
                    <a:pt x="10080" y="1571"/>
                    <a:pt x="12960" y="3142"/>
                    <a:pt x="15840" y="5498"/>
                  </a:cubicBezTo>
                  <a:cubicBezTo>
                    <a:pt x="18720" y="7855"/>
                    <a:pt x="21600" y="10996"/>
                    <a:pt x="21600" y="13811"/>
                  </a:cubicBezTo>
                  <a:cubicBezTo>
                    <a:pt x="21600" y="16625"/>
                    <a:pt x="18720" y="19113"/>
                    <a:pt x="158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0287594" y="1702572"/>
              <a:ext cx="1270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80" y="12302"/>
                    <a:pt x="2160" y="4448"/>
                    <a:pt x="5760" y="1502"/>
                  </a:cubicBezTo>
                  <a:cubicBezTo>
                    <a:pt x="9360" y="-1443"/>
                    <a:pt x="1548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0312994" y="1749700"/>
              <a:ext cx="120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0547944" y="1629050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7" name="Drawing"/>
          <p:cNvGrpSpPr/>
          <p:nvPr/>
        </p:nvGrpSpPr>
        <p:grpSpPr>
          <a:xfrm>
            <a:off x="1764066" y="1364687"/>
            <a:ext cx="6499401" cy="6418519"/>
            <a:chOff x="0" y="0"/>
            <a:chExt cx="6499399" cy="6418518"/>
          </a:xfrm>
        </p:grpSpPr>
        <p:sp>
          <p:nvSpPr>
            <p:cNvPr id="1535" name="Line"/>
            <p:cNvSpPr/>
            <p:nvPr/>
          </p:nvSpPr>
          <p:spPr>
            <a:xfrm>
              <a:off x="384085" y="263803"/>
              <a:ext cx="137849" cy="511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91" fill="norm" stroke="1" extrusionOk="0">
                  <a:moveTo>
                    <a:pt x="21314" y="3598"/>
                  </a:moveTo>
                  <a:cubicBezTo>
                    <a:pt x="20332" y="2624"/>
                    <a:pt x="19350" y="1650"/>
                    <a:pt x="16896" y="942"/>
                  </a:cubicBezTo>
                  <a:cubicBezTo>
                    <a:pt x="14441" y="234"/>
                    <a:pt x="10514" y="-209"/>
                    <a:pt x="7405" y="101"/>
                  </a:cubicBezTo>
                  <a:cubicBezTo>
                    <a:pt x="4296" y="411"/>
                    <a:pt x="2005" y="1473"/>
                    <a:pt x="859" y="3155"/>
                  </a:cubicBezTo>
                  <a:cubicBezTo>
                    <a:pt x="-286" y="4837"/>
                    <a:pt x="-286" y="7139"/>
                    <a:pt x="859" y="9883"/>
                  </a:cubicBezTo>
                  <a:cubicBezTo>
                    <a:pt x="2005" y="12627"/>
                    <a:pt x="4296" y="15814"/>
                    <a:pt x="5441" y="17806"/>
                  </a:cubicBezTo>
                  <a:cubicBezTo>
                    <a:pt x="6587" y="19798"/>
                    <a:pt x="6587" y="20594"/>
                    <a:pt x="5769" y="20993"/>
                  </a:cubicBezTo>
                  <a:cubicBezTo>
                    <a:pt x="4950" y="21391"/>
                    <a:pt x="3314" y="21391"/>
                    <a:pt x="1678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261583" y="565712"/>
              <a:ext cx="209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5" y="17486"/>
                    <a:pt x="3491" y="13371"/>
                    <a:pt x="7091" y="9771"/>
                  </a:cubicBezTo>
                  <a:cubicBezTo>
                    <a:pt x="10691" y="6171"/>
                    <a:pt x="1614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599024" y="332587"/>
              <a:ext cx="164210" cy="442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09" fill="norm" stroke="1" extrusionOk="0">
                  <a:moveTo>
                    <a:pt x="20946" y="218"/>
                  </a:moveTo>
                  <a:cubicBezTo>
                    <a:pt x="17436" y="14"/>
                    <a:pt x="13926" y="-191"/>
                    <a:pt x="10686" y="321"/>
                  </a:cubicBezTo>
                  <a:cubicBezTo>
                    <a:pt x="7446" y="833"/>
                    <a:pt x="4476" y="2061"/>
                    <a:pt x="2451" y="4416"/>
                  </a:cubicBezTo>
                  <a:cubicBezTo>
                    <a:pt x="426" y="6770"/>
                    <a:pt x="-654" y="10251"/>
                    <a:pt x="426" y="13168"/>
                  </a:cubicBezTo>
                  <a:cubicBezTo>
                    <a:pt x="1506" y="16086"/>
                    <a:pt x="4746" y="18440"/>
                    <a:pt x="8121" y="19720"/>
                  </a:cubicBezTo>
                  <a:cubicBezTo>
                    <a:pt x="11496" y="21000"/>
                    <a:pt x="15006" y="21204"/>
                    <a:pt x="18516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826733" y="479132"/>
              <a:ext cx="126902" cy="39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19" fill="norm" stroke="1" extrusionOk="0">
                  <a:moveTo>
                    <a:pt x="6271" y="8146"/>
                  </a:moveTo>
                  <a:cubicBezTo>
                    <a:pt x="4181" y="9525"/>
                    <a:pt x="2090" y="10904"/>
                    <a:pt x="1045" y="12800"/>
                  </a:cubicBezTo>
                  <a:cubicBezTo>
                    <a:pt x="0" y="14695"/>
                    <a:pt x="0" y="17108"/>
                    <a:pt x="174" y="18774"/>
                  </a:cubicBezTo>
                  <a:cubicBezTo>
                    <a:pt x="348" y="20440"/>
                    <a:pt x="697" y="21359"/>
                    <a:pt x="871" y="21417"/>
                  </a:cubicBezTo>
                  <a:cubicBezTo>
                    <a:pt x="1045" y="21474"/>
                    <a:pt x="1045" y="20670"/>
                    <a:pt x="871" y="18085"/>
                  </a:cubicBezTo>
                  <a:cubicBezTo>
                    <a:pt x="697" y="15500"/>
                    <a:pt x="348" y="11134"/>
                    <a:pt x="348" y="8146"/>
                  </a:cubicBezTo>
                  <a:cubicBezTo>
                    <a:pt x="348" y="5159"/>
                    <a:pt x="697" y="3551"/>
                    <a:pt x="1394" y="2402"/>
                  </a:cubicBezTo>
                  <a:cubicBezTo>
                    <a:pt x="2090" y="1253"/>
                    <a:pt x="3135" y="563"/>
                    <a:pt x="4529" y="219"/>
                  </a:cubicBezTo>
                  <a:cubicBezTo>
                    <a:pt x="5923" y="-126"/>
                    <a:pt x="7665" y="-126"/>
                    <a:pt x="10626" y="678"/>
                  </a:cubicBezTo>
                  <a:cubicBezTo>
                    <a:pt x="13587" y="1483"/>
                    <a:pt x="17768" y="3091"/>
                    <a:pt x="19684" y="4757"/>
                  </a:cubicBezTo>
                  <a:cubicBezTo>
                    <a:pt x="21600" y="6423"/>
                    <a:pt x="21252" y="8146"/>
                    <a:pt x="18465" y="9295"/>
                  </a:cubicBezTo>
                  <a:cubicBezTo>
                    <a:pt x="15677" y="10444"/>
                    <a:pt x="10452" y="11019"/>
                    <a:pt x="6968" y="10329"/>
                  </a:cubicBezTo>
                  <a:cubicBezTo>
                    <a:pt x="3484" y="9640"/>
                    <a:pt x="1742" y="7687"/>
                    <a:pt x="0" y="5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178099" y="292662"/>
              <a:ext cx="29635" cy="496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3086" y="0"/>
                  </a:moveTo>
                  <a:cubicBezTo>
                    <a:pt x="1543" y="2666"/>
                    <a:pt x="0" y="5331"/>
                    <a:pt x="0" y="8502"/>
                  </a:cubicBezTo>
                  <a:cubicBezTo>
                    <a:pt x="0" y="11673"/>
                    <a:pt x="1543" y="15350"/>
                    <a:pt x="2314" y="17464"/>
                  </a:cubicBezTo>
                  <a:cubicBezTo>
                    <a:pt x="3086" y="19578"/>
                    <a:pt x="3086" y="20129"/>
                    <a:pt x="3086" y="20635"/>
                  </a:cubicBezTo>
                  <a:cubicBezTo>
                    <a:pt x="3086" y="21140"/>
                    <a:pt x="3086" y="21600"/>
                    <a:pt x="6171" y="21554"/>
                  </a:cubicBezTo>
                  <a:cubicBezTo>
                    <a:pt x="9257" y="21508"/>
                    <a:pt x="15429" y="20957"/>
                    <a:pt x="21600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317799" y="457762"/>
              <a:ext cx="4235" cy="27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21600" y="0"/>
                  </a:moveTo>
                  <a:cubicBezTo>
                    <a:pt x="10800" y="5727"/>
                    <a:pt x="0" y="11455"/>
                    <a:pt x="0" y="14727"/>
                  </a:cubicBezTo>
                  <a:cubicBezTo>
                    <a:pt x="0" y="18000"/>
                    <a:pt x="10800" y="18818"/>
                    <a:pt x="16200" y="19718"/>
                  </a:cubicBezTo>
                  <a:cubicBezTo>
                    <a:pt x="21600" y="20618"/>
                    <a:pt x="21600" y="21600"/>
                    <a:pt x="21600" y="21273"/>
                  </a:cubicBezTo>
                  <a:cubicBezTo>
                    <a:pt x="21600" y="20945"/>
                    <a:pt x="21600" y="19309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281613" y="370088"/>
              <a:ext cx="150408" cy="353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5" h="21201" fill="norm" stroke="1" extrusionOk="0">
                  <a:moveTo>
                    <a:pt x="2908" y="7168"/>
                  </a:moveTo>
                  <a:cubicBezTo>
                    <a:pt x="2908" y="4754"/>
                    <a:pt x="2908" y="2340"/>
                    <a:pt x="3628" y="1070"/>
                  </a:cubicBezTo>
                  <a:cubicBezTo>
                    <a:pt x="4348" y="-201"/>
                    <a:pt x="5788" y="-328"/>
                    <a:pt x="8668" y="625"/>
                  </a:cubicBezTo>
                  <a:cubicBezTo>
                    <a:pt x="11548" y="1578"/>
                    <a:pt x="15868" y="3611"/>
                    <a:pt x="18316" y="6088"/>
                  </a:cubicBezTo>
                  <a:cubicBezTo>
                    <a:pt x="20764" y="8566"/>
                    <a:pt x="21340" y="11488"/>
                    <a:pt x="18892" y="14093"/>
                  </a:cubicBezTo>
                  <a:cubicBezTo>
                    <a:pt x="16444" y="16698"/>
                    <a:pt x="10972" y="18985"/>
                    <a:pt x="6940" y="20128"/>
                  </a:cubicBezTo>
                  <a:cubicBezTo>
                    <a:pt x="2908" y="21272"/>
                    <a:pt x="316" y="21272"/>
                    <a:pt x="28" y="21145"/>
                  </a:cubicBezTo>
                  <a:cubicBezTo>
                    <a:pt x="-260" y="21018"/>
                    <a:pt x="1756" y="20764"/>
                    <a:pt x="3772" y="2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499833" y="654612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1595083" y="368862"/>
              <a:ext cx="119654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3411" y="0"/>
                  </a:moveTo>
                  <a:cubicBezTo>
                    <a:pt x="7958" y="1165"/>
                    <a:pt x="12505" y="2329"/>
                    <a:pt x="15916" y="4553"/>
                  </a:cubicBezTo>
                  <a:cubicBezTo>
                    <a:pt x="19326" y="6776"/>
                    <a:pt x="21600" y="10059"/>
                    <a:pt x="21411" y="12653"/>
                  </a:cubicBezTo>
                  <a:cubicBezTo>
                    <a:pt x="21221" y="15247"/>
                    <a:pt x="18568" y="17153"/>
                    <a:pt x="14589" y="18529"/>
                  </a:cubicBezTo>
                  <a:cubicBezTo>
                    <a:pt x="10611" y="19906"/>
                    <a:pt x="5305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2123506" y="406962"/>
              <a:ext cx="38597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0107" y="1763"/>
                  </a:moveTo>
                  <a:cubicBezTo>
                    <a:pt x="20461" y="882"/>
                    <a:pt x="20815" y="0"/>
                    <a:pt x="20874" y="0"/>
                  </a:cubicBezTo>
                  <a:cubicBezTo>
                    <a:pt x="20933" y="0"/>
                    <a:pt x="20697" y="882"/>
                    <a:pt x="19575" y="3527"/>
                  </a:cubicBezTo>
                  <a:cubicBezTo>
                    <a:pt x="18454" y="6171"/>
                    <a:pt x="16448" y="10580"/>
                    <a:pt x="14205" y="13739"/>
                  </a:cubicBezTo>
                  <a:cubicBezTo>
                    <a:pt x="11962" y="16898"/>
                    <a:pt x="9484" y="18808"/>
                    <a:pt x="7477" y="19763"/>
                  </a:cubicBezTo>
                  <a:cubicBezTo>
                    <a:pt x="5471" y="20718"/>
                    <a:pt x="3936" y="20718"/>
                    <a:pt x="2756" y="19984"/>
                  </a:cubicBezTo>
                  <a:cubicBezTo>
                    <a:pt x="1575" y="19249"/>
                    <a:pt x="749" y="17780"/>
                    <a:pt x="336" y="16310"/>
                  </a:cubicBezTo>
                  <a:cubicBezTo>
                    <a:pt x="-77" y="14841"/>
                    <a:pt x="-77" y="13371"/>
                    <a:pt x="159" y="12416"/>
                  </a:cubicBezTo>
                  <a:cubicBezTo>
                    <a:pt x="395" y="11461"/>
                    <a:pt x="867" y="11020"/>
                    <a:pt x="2284" y="11094"/>
                  </a:cubicBezTo>
                  <a:cubicBezTo>
                    <a:pt x="3700" y="11167"/>
                    <a:pt x="6061" y="11755"/>
                    <a:pt x="8598" y="13298"/>
                  </a:cubicBezTo>
                  <a:cubicBezTo>
                    <a:pt x="11136" y="14841"/>
                    <a:pt x="13851" y="17339"/>
                    <a:pt x="16034" y="18882"/>
                  </a:cubicBezTo>
                  <a:cubicBezTo>
                    <a:pt x="18218" y="20424"/>
                    <a:pt x="19871" y="21012"/>
                    <a:pt x="215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3204532" y="384373"/>
              <a:ext cx="183263" cy="62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03" fill="norm" stroke="1" extrusionOk="0">
                  <a:moveTo>
                    <a:pt x="6948" y="7152"/>
                  </a:moveTo>
                  <a:cubicBezTo>
                    <a:pt x="6706" y="9861"/>
                    <a:pt x="6463" y="12570"/>
                    <a:pt x="6099" y="14840"/>
                  </a:cubicBezTo>
                  <a:cubicBezTo>
                    <a:pt x="5735" y="17110"/>
                    <a:pt x="5249" y="18940"/>
                    <a:pt x="4764" y="20039"/>
                  </a:cubicBezTo>
                  <a:cubicBezTo>
                    <a:pt x="4279" y="21137"/>
                    <a:pt x="3793" y="21503"/>
                    <a:pt x="3308" y="21503"/>
                  </a:cubicBezTo>
                  <a:cubicBezTo>
                    <a:pt x="2822" y="21503"/>
                    <a:pt x="2337" y="21137"/>
                    <a:pt x="1852" y="19746"/>
                  </a:cubicBezTo>
                  <a:cubicBezTo>
                    <a:pt x="1366" y="18355"/>
                    <a:pt x="881" y="15938"/>
                    <a:pt x="517" y="13266"/>
                  </a:cubicBezTo>
                  <a:cubicBezTo>
                    <a:pt x="153" y="10593"/>
                    <a:pt x="-90" y="7664"/>
                    <a:pt x="31" y="5651"/>
                  </a:cubicBezTo>
                  <a:cubicBezTo>
                    <a:pt x="153" y="3637"/>
                    <a:pt x="638" y="2539"/>
                    <a:pt x="1245" y="1734"/>
                  </a:cubicBezTo>
                  <a:cubicBezTo>
                    <a:pt x="1852" y="928"/>
                    <a:pt x="2580" y="416"/>
                    <a:pt x="3793" y="159"/>
                  </a:cubicBezTo>
                  <a:cubicBezTo>
                    <a:pt x="5007" y="-97"/>
                    <a:pt x="6706" y="-97"/>
                    <a:pt x="9739" y="562"/>
                  </a:cubicBezTo>
                  <a:cubicBezTo>
                    <a:pt x="12773" y="1221"/>
                    <a:pt x="17141" y="2539"/>
                    <a:pt x="19326" y="3784"/>
                  </a:cubicBezTo>
                  <a:cubicBezTo>
                    <a:pt x="21510" y="5028"/>
                    <a:pt x="21510" y="6200"/>
                    <a:pt x="19690" y="7115"/>
                  </a:cubicBezTo>
                  <a:cubicBezTo>
                    <a:pt x="17870" y="8030"/>
                    <a:pt x="14229" y="8689"/>
                    <a:pt x="11438" y="9019"/>
                  </a:cubicBezTo>
                  <a:cubicBezTo>
                    <a:pt x="8647" y="9348"/>
                    <a:pt x="6706" y="9348"/>
                    <a:pt x="5492" y="9129"/>
                  </a:cubicBezTo>
                  <a:cubicBezTo>
                    <a:pt x="4279" y="8909"/>
                    <a:pt x="3793" y="8470"/>
                    <a:pt x="3308" y="8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3364313" y="19612"/>
              <a:ext cx="205621" cy="21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20" fill="norm" stroke="1" extrusionOk="0">
                  <a:moveTo>
                    <a:pt x="21411" y="0"/>
                  </a:moveTo>
                  <a:cubicBezTo>
                    <a:pt x="19207" y="617"/>
                    <a:pt x="17003" y="1234"/>
                    <a:pt x="14248" y="2366"/>
                  </a:cubicBezTo>
                  <a:cubicBezTo>
                    <a:pt x="11493" y="3497"/>
                    <a:pt x="8187" y="5143"/>
                    <a:pt x="5982" y="6480"/>
                  </a:cubicBezTo>
                  <a:cubicBezTo>
                    <a:pt x="3778" y="7817"/>
                    <a:pt x="2676" y="8846"/>
                    <a:pt x="3007" y="9463"/>
                  </a:cubicBezTo>
                  <a:cubicBezTo>
                    <a:pt x="3338" y="10080"/>
                    <a:pt x="5101" y="10286"/>
                    <a:pt x="6533" y="10389"/>
                  </a:cubicBezTo>
                  <a:cubicBezTo>
                    <a:pt x="7966" y="10491"/>
                    <a:pt x="9068" y="10491"/>
                    <a:pt x="10170" y="10491"/>
                  </a:cubicBezTo>
                  <a:cubicBezTo>
                    <a:pt x="11272" y="10491"/>
                    <a:pt x="12374" y="10491"/>
                    <a:pt x="12595" y="11006"/>
                  </a:cubicBezTo>
                  <a:cubicBezTo>
                    <a:pt x="12815" y="11520"/>
                    <a:pt x="12154" y="12549"/>
                    <a:pt x="10391" y="13680"/>
                  </a:cubicBezTo>
                  <a:cubicBezTo>
                    <a:pt x="8627" y="14811"/>
                    <a:pt x="5762" y="16046"/>
                    <a:pt x="3668" y="17177"/>
                  </a:cubicBezTo>
                  <a:cubicBezTo>
                    <a:pt x="1574" y="18309"/>
                    <a:pt x="252" y="19337"/>
                    <a:pt x="31" y="20160"/>
                  </a:cubicBezTo>
                  <a:cubicBezTo>
                    <a:pt x="-189" y="20983"/>
                    <a:pt x="693" y="21600"/>
                    <a:pt x="4329" y="21189"/>
                  </a:cubicBezTo>
                  <a:cubicBezTo>
                    <a:pt x="7966" y="20777"/>
                    <a:pt x="14358" y="19337"/>
                    <a:pt x="20750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3608033" y="19612"/>
              <a:ext cx="1079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3476"/>
                    <a:pt x="9318" y="6952"/>
                    <a:pt x="12918" y="10552"/>
                  </a:cubicBezTo>
                  <a:cubicBezTo>
                    <a:pt x="16518" y="14152"/>
                    <a:pt x="19059" y="17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3572943" y="0"/>
              <a:ext cx="187491" cy="23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179" fill="norm" stroke="1" extrusionOk="0">
                  <a:moveTo>
                    <a:pt x="21259" y="625"/>
                  </a:moveTo>
                  <a:cubicBezTo>
                    <a:pt x="20059" y="242"/>
                    <a:pt x="18859" y="-140"/>
                    <a:pt x="17779" y="51"/>
                  </a:cubicBezTo>
                  <a:cubicBezTo>
                    <a:pt x="16699" y="242"/>
                    <a:pt x="15739" y="1007"/>
                    <a:pt x="12979" y="3970"/>
                  </a:cubicBezTo>
                  <a:cubicBezTo>
                    <a:pt x="10219" y="6933"/>
                    <a:pt x="5659" y="12094"/>
                    <a:pt x="3019" y="15439"/>
                  </a:cubicBezTo>
                  <a:cubicBezTo>
                    <a:pt x="379" y="18784"/>
                    <a:pt x="-341" y="20313"/>
                    <a:pt x="139" y="20887"/>
                  </a:cubicBezTo>
                  <a:cubicBezTo>
                    <a:pt x="619" y="21460"/>
                    <a:pt x="2299" y="21078"/>
                    <a:pt x="3979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3754083" y="159312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3773132" y="9581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968263" y="345755"/>
              <a:ext cx="147770" cy="32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50" fill="norm" stroke="1" extrusionOk="0">
                  <a:moveTo>
                    <a:pt x="21239" y="2758"/>
                  </a:moveTo>
                  <a:cubicBezTo>
                    <a:pt x="20631" y="1788"/>
                    <a:pt x="20022" y="819"/>
                    <a:pt x="18501" y="335"/>
                  </a:cubicBezTo>
                  <a:cubicBezTo>
                    <a:pt x="16980" y="-150"/>
                    <a:pt x="14546" y="-150"/>
                    <a:pt x="12112" y="612"/>
                  </a:cubicBezTo>
                  <a:cubicBezTo>
                    <a:pt x="9678" y="1373"/>
                    <a:pt x="7245" y="2896"/>
                    <a:pt x="4963" y="5665"/>
                  </a:cubicBezTo>
                  <a:cubicBezTo>
                    <a:pt x="2681" y="8435"/>
                    <a:pt x="552" y="12450"/>
                    <a:pt x="95" y="15219"/>
                  </a:cubicBezTo>
                  <a:cubicBezTo>
                    <a:pt x="-361" y="17988"/>
                    <a:pt x="856" y="19512"/>
                    <a:pt x="3138" y="20342"/>
                  </a:cubicBezTo>
                  <a:cubicBezTo>
                    <a:pt x="5419" y="21173"/>
                    <a:pt x="8766" y="21312"/>
                    <a:pt x="12112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160953" y="436596"/>
              <a:ext cx="24931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15800" y="2160"/>
                  </a:moveTo>
                  <a:cubicBezTo>
                    <a:pt x="12200" y="1080"/>
                    <a:pt x="8600" y="0"/>
                    <a:pt x="5900" y="0"/>
                  </a:cubicBezTo>
                  <a:cubicBezTo>
                    <a:pt x="3200" y="0"/>
                    <a:pt x="1400" y="1080"/>
                    <a:pt x="500" y="3996"/>
                  </a:cubicBezTo>
                  <a:cubicBezTo>
                    <a:pt x="-400" y="6912"/>
                    <a:pt x="-400" y="11664"/>
                    <a:pt x="3200" y="14904"/>
                  </a:cubicBezTo>
                  <a:cubicBezTo>
                    <a:pt x="6800" y="18144"/>
                    <a:pt x="14000" y="19872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4236682" y="521262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6800"/>
                    <a:pt x="1728" y="12000"/>
                    <a:pt x="5328" y="8400"/>
                  </a:cubicBezTo>
                  <a:cubicBezTo>
                    <a:pt x="8928" y="4800"/>
                    <a:pt x="152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4490682" y="423796"/>
              <a:ext cx="125258" cy="40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92" fill="norm" stroke="1" extrusionOk="0">
                  <a:moveTo>
                    <a:pt x="6374" y="3172"/>
                  </a:moveTo>
                  <a:cubicBezTo>
                    <a:pt x="4603" y="6338"/>
                    <a:pt x="2833" y="9505"/>
                    <a:pt x="1770" y="12332"/>
                  </a:cubicBezTo>
                  <a:cubicBezTo>
                    <a:pt x="708" y="15159"/>
                    <a:pt x="354" y="17647"/>
                    <a:pt x="177" y="19230"/>
                  </a:cubicBezTo>
                  <a:cubicBezTo>
                    <a:pt x="0" y="20813"/>
                    <a:pt x="0" y="21492"/>
                    <a:pt x="0" y="21492"/>
                  </a:cubicBezTo>
                  <a:cubicBezTo>
                    <a:pt x="0" y="21492"/>
                    <a:pt x="0" y="20813"/>
                    <a:pt x="708" y="18326"/>
                  </a:cubicBezTo>
                  <a:cubicBezTo>
                    <a:pt x="1416" y="15838"/>
                    <a:pt x="2833" y="11540"/>
                    <a:pt x="4780" y="8204"/>
                  </a:cubicBezTo>
                  <a:cubicBezTo>
                    <a:pt x="6728" y="4868"/>
                    <a:pt x="9207" y="2493"/>
                    <a:pt x="11331" y="1249"/>
                  </a:cubicBezTo>
                  <a:cubicBezTo>
                    <a:pt x="13456" y="5"/>
                    <a:pt x="15226" y="-108"/>
                    <a:pt x="16643" y="62"/>
                  </a:cubicBezTo>
                  <a:cubicBezTo>
                    <a:pt x="18059" y="231"/>
                    <a:pt x="19121" y="684"/>
                    <a:pt x="20007" y="1871"/>
                  </a:cubicBezTo>
                  <a:cubicBezTo>
                    <a:pt x="20892" y="3058"/>
                    <a:pt x="21600" y="4981"/>
                    <a:pt x="20007" y="6508"/>
                  </a:cubicBezTo>
                  <a:cubicBezTo>
                    <a:pt x="18413" y="8034"/>
                    <a:pt x="14518" y="9165"/>
                    <a:pt x="10800" y="9618"/>
                  </a:cubicBezTo>
                  <a:cubicBezTo>
                    <a:pt x="7082" y="10070"/>
                    <a:pt x="3541" y="9844"/>
                    <a:pt x="0" y="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560532" y="362512"/>
              <a:ext cx="161186" cy="27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239" fill="norm" stroke="1" extrusionOk="0">
                  <a:moveTo>
                    <a:pt x="10800" y="0"/>
                  </a:moveTo>
                  <a:cubicBezTo>
                    <a:pt x="14400" y="2127"/>
                    <a:pt x="18000" y="4255"/>
                    <a:pt x="19800" y="6955"/>
                  </a:cubicBezTo>
                  <a:cubicBezTo>
                    <a:pt x="21600" y="9655"/>
                    <a:pt x="21600" y="12927"/>
                    <a:pt x="19246" y="15545"/>
                  </a:cubicBezTo>
                  <a:cubicBezTo>
                    <a:pt x="16892" y="18164"/>
                    <a:pt x="12185" y="20127"/>
                    <a:pt x="8585" y="20864"/>
                  </a:cubicBezTo>
                  <a:cubicBezTo>
                    <a:pt x="4985" y="21600"/>
                    <a:pt x="2492" y="21109"/>
                    <a:pt x="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4694609" y="187708"/>
              <a:ext cx="113574" cy="16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08" fill="norm" stroke="1" extrusionOk="0">
                  <a:moveTo>
                    <a:pt x="4663" y="1270"/>
                  </a:moveTo>
                  <a:cubicBezTo>
                    <a:pt x="3063" y="2100"/>
                    <a:pt x="1463" y="2931"/>
                    <a:pt x="663" y="5285"/>
                  </a:cubicBezTo>
                  <a:cubicBezTo>
                    <a:pt x="-137" y="7639"/>
                    <a:pt x="-137" y="11516"/>
                    <a:pt x="263" y="14146"/>
                  </a:cubicBezTo>
                  <a:cubicBezTo>
                    <a:pt x="663" y="16777"/>
                    <a:pt x="1463" y="18162"/>
                    <a:pt x="2063" y="17746"/>
                  </a:cubicBezTo>
                  <a:cubicBezTo>
                    <a:pt x="2663" y="17331"/>
                    <a:pt x="3063" y="15116"/>
                    <a:pt x="3463" y="12623"/>
                  </a:cubicBezTo>
                  <a:cubicBezTo>
                    <a:pt x="3863" y="10131"/>
                    <a:pt x="4263" y="7362"/>
                    <a:pt x="5263" y="5008"/>
                  </a:cubicBezTo>
                  <a:cubicBezTo>
                    <a:pt x="6263" y="2654"/>
                    <a:pt x="7863" y="716"/>
                    <a:pt x="9463" y="162"/>
                  </a:cubicBezTo>
                  <a:cubicBezTo>
                    <a:pt x="11063" y="-392"/>
                    <a:pt x="12663" y="439"/>
                    <a:pt x="14263" y="3208"/>
                  </a:cubicBezTo>
                  <a:cubicBezTo>
                    <a:pt x="15863" y="5977"/>
                    <a:pt x="17463" y="10685"/>
                    <a:pt x="18463" y="13870"/>
                  </a:cubicBezTo>
                  <a:cubicBezTo>
                    <a:pt x="19463" y="17054"/>
                    <a:pt x="19863" y="18716"/>
                    <a:pt x="20263" y="19685"/>
                  </a:cubicBezTo>
                  <a:cubicBezTo>
                    <a:pt x="20663" y="20654"/>
                    <a:pt x="21063" y="20931"/>
                    <a:pt x="21463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4909782" y="235512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5058209" y="110214"/>
              <a:ext cx="189255" cy="215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194" fill="norm" stroke="1" extrusionOk="0">
                  <a:moveTo>
                    <a:pt x="15400" y="2948"/>
                  </a:moveTo>
                  <a:cubicBezTo>
                    <a:pt x="16349" y="2325"/>
                    <a:pt x="17299" y="1702"/>
                    <a:pt x="18486" y="1079"/>
                  </a:cubicBezTo>
                  <a:cubicBezTo>
                    <a:pt x="19672" y="456"/>
                    <a:pt x="21097" y="-167"/>
                    <a:pt x="21215" y="41"/>
                  </a:cubicBezTo>
                  <a:cubicBezTo>
                    <a:pt x="21334" y="248"/>
                    <a:pt x="20147" y="1287"/>
                    <a:pt x="17061" y="2948"/>
                  </a:cubicBezTo>
                  <a:cubicBezTo>
                    <a:pt x="13976" y="4610"/>
                    <a:pt x="8991" y="6895"/>
                    <a:pt x="5905" y="8245"/>
                  </a:cubicBezTo>
                  <a:cubicBezTo>
                    <a:pt x="2820" y="9595"/>
                    <a:pt x="1633" y="10010"/>
                    <a:pt x="1633" y="10425"/>
                  </a:cubicBezTo>
                  <a:cubicBezTo>
                    <a:pt x="1633" y="10841"/>
                    <a:pt x="2820" y="11256"/>
                    <a:pt x="4600" y="11568"/>
                  </a:cubicBezTo>
                  <a:cubicBezTo>
                    <a:pt x="6380" y="11879"/>
                    <a:pt x="8754" y="12087"/>
                    <a:pt x="9585" y="12606"/>
                  </a:cubicBezTo>
                  <a:cubicBezTo>
                    <a:pt x="10415" y="13125"/>
                    <a:pt x="9703" y="13956"/>
                    <a:pt x="8042" y="14995"/>
                  </a:cubicBezTo>
                  <a:cubicBezTo>
                    <a:pt x="6380" y="16033"/>
                    <a:pt x="3769" y="17279"/>
                    <a:pt x="2108" y="18318"/>
                  </a:cubicBezTo>
                  <a:cubicBezTo>
                    <a:pt x="446" y="19356"/>
                    <a:pt x="-266" y="20187"/>
                    <a:pt x="90" y="20706"/>
                  </a:cubicBezTo>
                  <a:cubicBezTo>
                    <a:pt x="446" y="21225"/>
                    <a:pt x="1870" y="21433"/>
                    <a:pt x="4956" y="20810"/>
                  </a:cubicBezTo>
                  <a:cubicBezTo>
                    <a:pt x="8042" y="20187"/>
                    <a:pt x="12789" y="18733"/>
                    <a:pt x="17536" y="17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5309832" y="127562"/>
              <a:ext cx="952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207"/>
                    <a:pt x="11520" y="12414"/>
                    <a:pt x="15120" y="16014"/>
                  </a:cubicBezTo>
                  <a:cubicBezTo>
                    <a:pt x="18720" y="19614"/>
                    <a:pt x="20160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5290782" y="89412"/>
              <a:ext cx="190501" cy="2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503"/>
                  </a:moveTo>
                  <a:cubicBezTo>
                    <a:pt x="20160" y="170"/>
                    <a:pt x="18720" y="-162"/>
                    <a:pt x="17640" y="87"/>
                  </a:cubicBezTo>
                  <a:cubicBezTo>
                    <a:pt x="16560" y="336"/>
                    <a:pt x="15840" y="1167"/>
                    <a:pt x="13560" y="3493"/>
                  </a:cubicBezTo>
                  <a:cubicBezTo>
                    <a:pt x="11280" y="5820"/>
                    <a:pt x="7440" y="9641"/>
                    <a:pt x="4920" y="12881"/>
                  </a:cubicBezTo>
                  <a:cubicBezTo>
                    <a:pt x="2400" y="16121"/>
                    <a:pt x="1200" y="18780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5498216" y="273612"/>
              <a:ext cx="4021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431"/>
                    <a:pt x="5400" y="8862"/>
                    <a:pt x="2160" y="12462"/>
                  </a:cubicBezTo>
                  <a:cubicBezTo>
                    <a:pt x="-1080" y="16062"/>
                    <a:pt x="0" y="18831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5519110" y="191062"/>
              <a:ext cx="44724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0018" fill="norm" stroke="1" extrusionOk="0">
                  <a:moveTo>
                    <a:pt x="14854" y="8100"/>
                  </a:moveTo>
                  <a:cubicBezTo>
                    <a:pt x="7981" y="10800"/>
                    <a:pt x="1109" y="13500"/>
                    <a:pt x="127" y="16200"/>
                  </a:cubicBezTo>
                  <a:cubicBezTo>
                    <a:pt x="-855" y="18900"/>
                    <a:pt x="4054" y="21600"/>
                    <a:pt x="8472" y="18900"/>
                  </a:cubicBezTo>
                  <a:cubicBezTo>
                    <a:pt x="12890" y="16200"/>
                    <a:pt x="16818" y="8100"/>
                    <a:pt x="207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420333" y="1003862"/>
              <a:ext cx="88069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0" y="21600"/>
                  </a:moveTo>
                  <a:cubicBezTo>
                    <a:pt x="829" y="19200"/>
                    <a:pt x="1658" y="16800"/>
                    <a:pt x="3082" y="14400"/>
                  </a:cubicBezTo>
                  <a:cubicBezTo>
                    <a:pt x="4506" y="12000"/>
                    <a:pt x="6527" y="9600"/>
                    <a:pt x="8599" y="7800"/>
                  </a:cubicBezTo>
                  <a:cubicBezTo>
                    <a:pt x="10671" y="6000"/>
                    <a:pt x="12794" y="4800"/>
                    <a:pt x="14814" y="4200"/>
                  </a:cubicBezTo>
                  <a:cubicBezTo>
                    <a:pt x="16835" y="3600"/>
                    <a:pt x="18751" y="3600"/>
                    <a:pt x="19942" y="3000"/>
                  </a:cubicBezTo>
                  <a:cubicBezTo>
                    <a:pt x="21134" y="2400"/>
                    <a:pt x="21600" y="1200"/>
                    <a:pt x="21548" y="600"/>
                  </a:cubicBezTo>
                  <a:cubicBezTo>
                    <a:pt x="21496" y="0"/>
                    <a:pt x="20927" y="0"/>
                    <a:pt x="203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441292" y="1080062"/>
              <a:ext cx="1001391" cy="11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37" fill="norm" stroke="1" extrusionOk="0">
                  <a:moveTo>
                    <a:pt x="1050" y="18189"/>
                  </a:moveTo>
                  <a:cubicBezTo>
                    <a:pt x="595" y="19326"/>
                    <a:pt x="140" y="20463"/>
                    <a:pt x="27" y="21032"/>
                  </a:cubicBezTo>
                  <a:cubicBezTo>
                    <a:pt x="-87" y="21600"/>
                    <a:pt x="140" y="21600"/>
                    <a:pt x="1004" y="20842"/>
                  </a:cubicBezTo>
                  <a:cubicBezTo>
                    <a:pt x="1868" y="20084"/>
                    <a:pt x="3369" y="18568"/>
                    <a:pt x="4938" y="16863"/>
                  </a:cubicBezTo>
                  <a:cubicBezTo>
                    <a:pt x="6507" y="15158"/>
                    <a:pt x="8144" y="13263"/>
                    <a:pt x="10008" y="11179"/>
                  </a:cubicBezTo>
                  <a:cubicBezTo>
                    <a:pt x="11873" y="9095"/>
                    <a:pt x="13964" y="6821"/>
                    <a:pt x="15920" y="4926"/>
                  </a:cubicBezTo>
                  <a:cubicBezTo>
                    <a:pt x="17875" y="3032"/>
                    <a:pt x="19694" y="1516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2191724" y="1753162"/>
              <a:ext cx="197109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3475" y="0"/>
                  </a:moveTo>
                  <a:cubicBezTo>
                    <a:pt x="1866" y="0"/>
                    <a:pt x="258" y="0"/>
                    <a:pt x="28" y="5400"/>
                  </a:cubicBezTo>
                  <a:cubicBezTo>
                    <a:pt x="-202" y="10800"/>
                    <a:pt x="947" y="21600"/>
                    <a:pt x="4738" y="21600"/>
                  </a:cubicBezTo>
                  <a:cubicBezTo>
                    <a:pt x="8530" y="21600"/>
                    <a:pt x="14964" y="10800"/>
                    <a:pt x="213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2198333" y="1886512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16800"/>
                    <a:pt x="10428" y="12000"/>
                    <a:pt x="14028" y="8400"/>
                  </a:cubicBezTo>
                  <a:cubicBezTo>
                    <a:pt x="17628" y="4800"/>
                    <a:pt x="196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2817236" y="1680825"/>
              <a:ext cx="263748" cy="26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86" fill="norm" stroke="1" extrusionOk="0">
                  <a:moveTo>
                    <a:pt x="18422" y="3236"/>
                  </a:moveTo>
                  <a:cubicBezTo>
                    <a:pt x="18422" y="2224"/>
                    <a:pt x="18422" y="1211"/>
                    <a:pt x="17990" y="620"/>
                  </a:cubicBezTo>
                  <a:cubicBezTo>
                    <a:pt x="17558" y="30"/>
                    <a:pt x="16694" y="-139"/>
                    <a:pt x="14793" y="114"/>
                  </a:cubicBezTo>
                  <a:cubicBezTo>
                    <a:pt x="12892" y="367"/>
                    <a:pt x="9954" y="1042"/>
                    <a:pt x="7449" y="2814"/>
                  </a:cubicBezTo>
                  <a:cubicBezTo>
                    <a:pt x="4943" y="4586"/>
                    <a:pt x="2870" y="7455"/>
                    <a:pt x="1660" y="10070"/>
                  </a:cubicBezTo>
                  <a:cubicBezTo>
                    <a:pt x="450" y="12686"/>
                    <a:pt x="105" y="15049"/>
                    <a:pt x="18" y="16736"/>
                  </a:cubicBezTo>
                  <a:cubicBezTo>
                    <a:pt x="-68" y="18423"/>
                    <a:pt x="105" y="19436"/>
                    <a:pt x="1660" y="20195"/>
                  </a:cubicBezTo>
                  <a:cubicBezTo>
                    <a:pt x="3215" y="20955"/>
                    <a:pt x="6153" y="21461"/>
                    <a:pt x="9695" y="21377"/>
                  </a:cubicBezTo>
                  <a:cubicBezTo>
                    <a:pt x="13238" y="21292"/>
                    <a:pt x="17385" y="20617"/>
                    <a:pt x="21532" y="19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3157183" y="1911912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3500083" y="1689143"/>
              <a:ext cx="188122" cy="505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89" fill="norm" stroke="1" extrusionOk="0">
                  <a:moveTo>
                    <a:pt x="5697" y="10282"/>
                  </a:moveTo>
                  <a:cubicBezTo>
                    <a:pt x="5697" y="13522"/>
                    <a:pt x="5697" y="16762"/>
                    <a:pt x="5578" y="18742"/>
                  </a:cubicBezTo>
                  <a:cubicBezTo>
                    <a:pt x="5459" y="20722"/>
                    <a:pt x="5222" y="21442"/>
                    <a:pt x="4866" y="21487"/>
                  </a:cubicBezTo>
                  <a:cubicBezTo>
                    <a:pt x="4510" y="21532"/>
                    <a:pt x="4035" y="20902"/>
                    <a:pt x="3560" y="18967"/>
                  </a:cubicBezTo>
                  <a:cubicBezTo>
                    <a:pt x="3086" y="17032"/>
                    <a:pt x="2611" y="13792"/>
                    <a:pt x="2730" y="10912"/>
                  </a:cubicBezTo>
                  <a:cubicBezTo>
                    <a:pt x="2848" y="8032"/>
                    <a:pt x="3560" y="5512"/>
                    <a:pt x="4391" y="3802"/>
                  </a:cubicBezTo>
                  <a:cubicBezTo>
                    <a:pt x="5222" y="2092"/>
                    <a:pt x="6171" y="1192"/>
                    <a:pt x="7240" y="652"/>
                  </a:cubicBezTo>
                  <a:cubicBezTo>
                    <a:pt x="8308" y="112"/>
                    <a:pt x="9495" y="-68"/>
                    <a:pt x="11512" y="22"/>
                  </a:cubicBezTo>
                  <a:cubicBezTo>
                    <a:pt x="13530" y="112"/>
                    <a:pt x="16378" y="472"/>
                    <a:pt x="18396" y="1237"/>
                  </a:cubicBezTo>
                  <a:cubicBezTo>
                    <a:pt x="20413" y="2002"/>
                    <a:pt x="21600" y="3172"/>
                    <a:pt x="20888" y="4342"/>
                  </a:cubicBezTo>
                  <a:cubicBezTo>
                    <a:pt x="20176" y="5512"/>
                    <a:pt x="17565" y="6682"/>
                    <a:pt x="14242" y="7492"/>
                  </a:cubicBezTo>
                  <a:cubicBezTo>
                    <a:pt x="10919" y="8302"/>
                    <a:pt x="6884" y="8752"/>
                    <a:pt x="4391" y="8842"/>
                  </a:cubicBezTo>
                  <a:cubicBezTo>
                    <a:pt x="1899" y="8932"/>
                    <a:pt x="949" y="8662"/>
                    <a:pt x="0" y="8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3695803" y="1436907"/>
              <a:ext cx="185281" cy="16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002" fill="norm" stroke="1" extrusionOk="0">
                  <a:moveTo>
                    <a:pt x="21486" y="636"/>
                  </a:moveTo>
                  <a:cubicBezTo>
                    <a:pt x="20259" y="109"/>
                    <a:pt x="19031" y="-418"/>
                    <a:pt x="16086" y="504"/>
                  </a:cubicBezTo>
                  <a:cubicBezTo>
                    <a:pt x="13141" y="1426"/>
                    <a:pt x="8477" y="3797"/>
                    <a:pt x="5654" y="5509"/>
                  </a:cubicBezTo>
                  <a:cubicBezTo>
                    <a:pt x="2831" y="7221"/>
                    <a:pt x="1850" y="8275"/>
                    <a:pt x="1972" y="9065"/>
                  </a:cubicBezTo>
                  <a:cubicBezTo>
                    <a:pt x="2095" y="9855"/>
                    <a:pt x="3322" y="10382"/>
                    <a:pt x="4550" y="10645"/>
                  </a:cubicBezTo>
                  <a:cubicBezTo>
                    <a:pt x="5777" y="10909"/>
                    <a:pt x="7004" y="10909"/>
                    <a:pt x="8354" y="10909"/>
                  </a:cubicBezTo>
                  <a:cubicBezTo>
                    <a:pt x="9704" y="10909"/>
                    <a:pt x="11177" y="10909"/>
                    <a:pt x="11422" y="11567"/>
                  </a:cubicBezTo>
                  <a:cubicBezTo>
                    <a:pt x="11668" y="12226"/>
                    <a:pt x="10686" y="13543"/>
                    <a:pt x="9091" y="14597"/>
                  </a:cubicBezTo>
                  <a:cubicBezTo>
                    <a:pt x="7495" y="15650"/>
                    <a:pt x="5286" y="16441"/>
                    <a:pt x="3445" y="17494"/>
                  </a:cubicBezTo>
                  <a:cubicBezTo>
                    <a:pt x="1604" y="18548"/>
                    <a:pt x="131" y="19865"/>
                    <a:pt x="9" y="20523"/>
                  </a:cubicBezTo>
                  <a:cubicBezTo>
                    <a:pt x="-114" y="21182"/>
                    <a:pt x="1113" y="21182"/>
                    <a:pt x="4550" y="20392"/>
                  </a:cubicBezTo>
                  <a:cubicBezTo>
                    <a:pt x="7986" y="19602"/>
                    <a:pt x="13631" y="18021"/>
                    <a:pt x="19277" y="16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3919182" y="1454712"/>
              <a:ext cx="158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4547"/>
                    <a:pt x="10368" y="9095"/>
                    <a:pt x="13968" y="12695"/>
                  </a:cubicBezTo>
                  <a:cubicBezTo>
                    <a:pt x="17568" y="16295"/>
                    <a:pt x="19584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3963632" y="1428749"/>
              <a:ext cx="120651" cy="19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21600" y="775"/>
                  </a:moveTo>
                  <a:cubicBezTo>
                    <a:pt x="19705" y="301"/>
                    <a:pt x="17811" y="-174"/>
                    <a:pt x="16105" y="63"/>
                  </a:cubicBezTo>
                  <a:cubicBezTo>
                    <a:pt x="14400" y="301"/>
                    <a:pt x="12884" y="1250"/>
                    <a:pt x="10232" y="4217"/>
                  </a:cubicBezTo>
                  <a:cubicBezTo>
                    <a:pt x="7579" y="7184"/>
                    <a:pt x="3789" y="12169"/>
                    <a:pt x="1895" y="15373"/>
                  </a:cubicBezTo>
                  <a:cubicBezTo>
                    <a:pt x="0" y="18578"/>
                    <a:pt x="0" y="20002"/>
                    <a:pt x="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4096982" y="1543612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4116032" y="1486462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4394337" y="1573047"/>
              <a:ext cx="128096" cy="31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69" fill="norm" stroke="1" extrusionOk="0">
                  <a:moveTo>
                    <a:pt x="21084" y="1464"/>
                  </a:moveTo>
                  <a:cubicBezTo>
                    <a:pt x="20039" y="884"/>
                    <a:pt x="18994" y="304"/>
                    <a:pt x="17426" y="86"/>
                  </a:cubicBezTo>
                  <a:cubicBezTo>
                    <a:pt x="15858" y="-131"/>
                    <a:pt x="13768" y="14"/>
                    <a:pt x="11155" y="1101"/>
                  </a:cubicBezTo>
                  <a:cubicBezTo>
                    <a:pt x="8542" y="2188"/>
                    <a:pt x="5407" y="4218"/>
                    <a:pt x="3142" y="7117"/>
                  </a:cubicBezTo>
                  <a:cubicBezTo>
                    <a:pt x="878" y="10017"/>
                    <a:pt x="-516" y="13786"/>
                    <a:pt x="181" y="16323"/>
                  </a:cubicBezTo>
                  <a:cubicBezTo>
                    <a:pt x="878" y="18860"/>
                    <a:pt x="3665" y="20164"/>
                    <a:pt x="6103" y="20817"/>
                  </a:cubicBezTo>
                  <a:cubicBezTo>
                    <a:pt x="8542" y="21469"/>
                    <a:pt x="10632" y="21469"/>
                    <a:pt x="12723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4621039" y="1664262"/>
              <a:ext cx="1569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927"/>
                    <a:pt x="3818" y="7855"/>
                    <a:pt x="1118" y="11455"/>
                  </a:cubicBezTo>
                  <a:cubicBezTo>
                    <a:pt x="-1582" y="15055"/>
                    <a:pt x="1118" y="1832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4693882" y="1759512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8000"/>
                    <a:pt x="600" y="14400"/>
                    <a:pt x="4200" y="10800"/>
                  </a:cubicBezTo>
                  <a:cubicBezTo>
                    <a:pt x="7800" y="7200"/>
                    <a:pt x="147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4909782" y="1608637"/>
              <a:ext cx="143543" cy="45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527" fill="norm" stroke="1" extrusionOk="0">
                  <a:moveTo>
                    <a:pt x="6480" y="5983"/>
                  </a:moveTo>
                  <a:cubicBezTo>
                    <a:pt x="5246" y="6387"/>
                    <a:pt x="4011" y="6791"/>
                    <a:pt x="3394" y="8103"/>
                  </a:cubicBezTo>
                  <a:cubicBezTo>
                    <a:pt x="2777" y="9415"/>
                    <a:pt x="2777" y="11635"/>
                    <a:pt x="2777" y="13856"/>
                  </a:cubicBezTo>
                  <a:cubicBezTo>
                    <a:pt x="2777" y="16077"/>
                    <a:pt x="2777" y="18297"/>
                    <a:pt x="2623" y="19660"/>
                  </a:cubicBezTo>
                  <a:cubicBezTo>
                    <a:pt x="2469" y="21022"/>
                    <a:pt x="2160" y="21527"/>
                    <a:pt x="1851" y="21527"/>
                  </a:cubicBezTo>
                  <a:cubicBezTo>
                    <a:pt x="1543" y="21527"/>
                    <a:pt x="1234" y="21022"/>
                    <a:pt x="1234" y="19054"/>
                  </a:cubicBezTo>
                  <a:cubicBezTo>
                    <a:pt x="1234" y="17086"/>
                    <a:pt x="1543" y="13654"/>
                    <a:pt x="2469" y="10677"/>
                  </a:cubicBezTo>
                  <a:cubicBezTo>
                    <a:pt x="3394" y="7699"/>
                    <a:pt x="4937" y="5176"/>
                    <a:pt x="6789" y="3460"/>
                  </a:cubicBezTo>
                  <a:cubicBezTo>
                    <a:pt x="8640" y="1744"/>
                    <a:pt x="10800" y="835"/>
                    <a:pt x="12651" y="381"/>
                  </a:cubicBezTo>
                  <a:cubicBezTo>
                    <a:pt x="14503" y="-73"/>
                    <a:pt x="16046" y="-73"/>
                    <a:pt x="17280" y="129"/>
                  </a:cubicBezTo>
                  <a:cubicBezTo>
                    <a:pt x="18514" y="331"/>
                    <a:pt x="19440" y="734"/>
                    <a:pt x="20211" y="1845"/>
                  </a:cubicBezTo>
                  <a:cubicBezTo>
                    <a:pt x="20983" y="2955"/>
                    <a:pt x="21600" y="4772"/>
                    <a:pt x="19440" y="6538"/>
                  </a:cubicBezTo>
                  <a:cubicBezTo>
                    <a:pt x="17280" y="8305"/>
                    <a:pt x="12343" y="10020"/>
                    <a:pt x="9103" y="10929"/>
                  </a:cubicBezTo>
                  <a:cubicBezTo>
                    <a:pt x="5863" y="11837"/>
                    <a:pt x="4320" y="11938"/>
                    <a:pt x="3086" y="11787"/>
                  </a:cubicBezTo>
                  <a:cubicBezTo>
                    <a:pt x="1851" y="11635"/>
                    <a:pt x="926" y="11232"/>
                    <a:pt x="0" y="1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5074882" y="1581712"/>
              <a:ext cx="12027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600" fill="norm" stroke="1" extrusionOk="0">
                  <a:moveTo>
                    <a:pt x="5400" y="0"/>
                  </a:moveTo>
                  <a:cubicBezTo>
                    <a:pt x="9360" y="195"/>
                    <a:pt x="13320" y="389"/>
                    <a:pt x="16380" y="2043"/>
                  </a:cubicBezTo>
                  <a:cubicBezTo>
                    <a:pt x="19440" y="3697"/>
                    <a:pt x="21600" y="6811"/>
                    <a:pt x="19800" y="10314"/>
                  </a:cubicBezTo>
                  <a:cubicBezTo>
                    <a:pt x="18000" y="13816"/>
                    <a:pt x="12240" y="17708"/>
                    <a:pt x="8280" y="19654"/>
                  </a:cubicBezTo>
                  <a:cubicBezTo>
                    <a:pt x="4320" y="21600"/>
                    <a:pt x="216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5201882" y="1360676"/>
              <a:ext cx="95251" cy="199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2880" y="4596"/>
                  </a:moveTo>
                  <a:cubicBezTo>
                    <a:pt x="1920" y="9096"/>
                    <a:pt x="960" y="13596"/>
                    <a:pt x="480" y="16633"/>
                  </a:cubicBezTo>
                  <a:cubicBezTo>
                    <a:pt x="0" y="19671"/>
                    <a:pt x="0" y="21246"/>
                    <a:pt x="0" y="21246"/>
                  </a:cubicBezTo>
                  <a:cubicBezTo>
                    <a:pt x="0" y="21246"/>
                    <a:pt x="0" y="19671"/>
                    <a:pt x="720" y="16746"/>
                  </a:cubicBezTo>
                  <a:cubicBezTo>
                    <a:pt x="1440" y="13821"/>
                    <a:pt x="2880" y="9546"/>
                    <a:pt x="4080" y="6621"/>
                  </a:cubicBezTo>
                  <a:cubicBezTo>
                    <a:pt x="5280" y="3696"/>
                    <a:pt x="6240" y="2121"/>
                    <a:pt x="7920" y="1108"/>
                  </a:cubicBezTo>
                  <a:cubicBezTo>
                    <a:pt x="9600" y="96"/>
                    <a:pt x="12000" y="-354"/>
                    <a:pt x="13920" y="321"/>
                  </a:cubicBezTo>
                  <a:cubicBezTo>
                    <a:pt x="15840" y="996"/>
                    <a:pt x="17280" y="2796"/>
                    <a:pt x="18480" y="5721"/>
                  </a:cubicBezTo>
                  <a:cubicBezTo>
                    <a:pt x="19680" y="8646"/>
                    <a:pt x="20640" y="12696"/>
                    <a:pt x="21600" y="16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5354282" y="1442012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5540799" y="1292698"/>
              <a:ext cx="181785" cy="20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89" fill="norm" stroke="1" extrusionOk="0">
                  <a:moveTo>
                    <a:pt x="21322" y="1662"/>
                  </a:moveTo>
                  <a:cubicBezTo>
                    <a:pt x="20577" y="781"/>
                    <a:pt x="19832" y="-101"/>
                    <a:pt x="17722" y="9"/>
                  </a:cubicBezTo>
                  <a:cubicBezTo>
                    <a:pt x="15612" y="119"/>
                    <a:pt x="12136" y="1221"/>
                    <a:pt x="9653" y="2103"/>
                  </a:cubicBezTo>
                  <a:cubicBezTo>
                    <a:pt x="7170" y="2985"/>
                    <a:pt x="5681" y="3646"/>
                    <a:pt x="4563" y="4528"/>
                  </a:cubicBezTo>
                  <a:cubicBezTo>
                    <a:pt x="3446" y="5409"/>
                    <a:pt x="2701" y="6511"/>
                    <a:pt x="2950" y="7393"/>
                  </a:cubicBezTo>
                  <a:cubicBezTo>
                    <a:pt x="3198" y="8275"/>
                    <a:pt x="4439" y="8936"/>
                    <a:pt x="5681" y="9377"/>
                  </a:cubicBezTo>
                  <a:cubicBezTo>
                    <a:pt x="6922" y="9817"/>
                    <a:pt x="8163" y="10038"/>
                    <a:pt x="9405" y="10368"/>
                  </a:cubicBezTo>
                  <a:cubicBezTo>
                    <a:pt x="10646" y="10699"/>
                    <a:pt x="11888" y="11140"/>
                    <a:pt x="12384" y="11911"/>
                  </a:cubicBezTo>
                  <a:cubicBezTo>
                    <a:pt x="12881" y="12683"/>
                    <a:pt x="12632" y="13785"/>
                    <a:pt x="11763" y="14556"/>
                  </a:cubicBezTo>
                  <a:cubicBezTo>
                    <a:pt x="10894" y="15328"/>
                    <a:pt x="9405" y="15768"/>
                    <a:pt x="7543" y="16430"/>
                  </a:cubicBezTo>
                  <a:cubicBezTo>
                    <a:pt x="5681" y="17091"/>
                    <a:pt x="3446" y="17972"/>
                    <a:pt x="1956" y="18854"/>
                  </a:cubicBezTo>
                  <a:cubicBezTo>
                    <a:pt x="467" y="19736"/>
                    <a:pt x="-278" y="20617"/>
                    <a:pt x="94" y="21058"/>
                  </a:cubicBezTo>
                  <a:cubicBezTo>
                    <a:pt x="467" y="21499"/>
                    <a:pt x="1956" y="21499"/>
                    <a:pt x="5184" y="21058"/>
                  </a:cubicBezTo>
                  <a:cubicBezTo>
                    <a:pt x="8412" y="20617"/>
                    <a:pt x="13377" y="19736"/>
                    <a:pt x="18343" y="18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5786082" y="1334062"/>
              <a:ext cx="57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3300"/>
                    <a:pt x="3200" y="6600"/>
                    <a:pt x="6800" y="10200"/>
                  </a:cubicBezTo>
                  <a:cubicBezTo>
                    <a:pt x="10400" y="13800"/>
                    <a:pt x="16000" y="17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5728932" y="1285006"/>
              <a:ext cx="190501" cy="22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2235"/>
                  </a:moveTo>
                  <a:cubicBezTo>
                    <a:pt x="21120" y="1235"/>
                    <a:pt x="20640" y="235"/>
                    <a:pt x="19680" y="35"/>
                  </a:cubicBezTo>
                  <a:cubicBezTo>
                    <a:pt x="18720" y="-165"/>
                    <a:pt x="17280" y="435"/>
                    <a:pt x="14760" y="3135"/>
                  </a:cubicBezTo>
                  <a:cubicBezTo>
                    <a:pt x="12240" y="5835"/>
                    <a:pt x="8640" y="10635"/>
                    <a:pt x="6000" y="14035"/>
                  </a:cubicBezTo>
                  <a:cubicBezTo>
                    <a:pt x="3360" y="17435"/>
                    <a:pt x="1680" y="19435"/>
                    <a:pt x="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5894032" y="1403912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5957532" y="1340412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2763483" y="2137585"/>
              <a:ext cx="2423795" cy="25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88" fill="norm" stroke="1" extrusionOk="0">
                  <a:moveTo>
                    <a:pt x="0" y="21488"/>
                  </a:moveTo>
                  <a:cubicBezTo>
                    <a:pt x="395" y="21125"/>
                    <a:pt x="791" y="20762"/>
                    <a:pt x="1356" y="20036"/>
                  </a:cubicBezTo>
                  <a:cubicBezTo>
                    <a:pt x="1921" y="19310"/>
                    <a:pt x="2655" y="18221"/>
                    <a:pt x="3371" y="17132"/>
                  </a:cubicBezTo>
                  <a:cubicBezTo>
                    <a:pt x="4086" y="16043"/>
                    <a:pt x="4783" y="14954"/>
                    <a:pt x="5461" y="14046"/>
                  </a:cubicBezTo>
                  <a:cubicBezTo>
                    <a:pt x="6139" y="13138"/>
                    <a:pt x="6798" y="12412"/>
                    <a:pt x="7495" y="11686"/>
                  </a:cubicBezTo>
                  <a:cubicBezTo>
                    <a:pt x="8192" y="10960"/>
                    <a:pt x="8926" y="10234"/>
                    <a:pt x="9651" y="9690"/>
                  </a:cubicBezTo>
                  <a:cubicBezTo>
                    <a:pt x="10376" y="9145"/>
                    <a:pt x="11092" y="8782"/>
                    <a:pt x="11798" y="8419"/>
                  </a:cubicBezTo>
                  <a:cubicBezTo>
                    <a:pt x="12504" y="8056"/>
                    <a:pt x="13201" y="7693"/>
                    <a:pt x="13879" y="7330"/>
                  </a:cubicBezTo>
                  <a:cubicBezTo>
                    <a:pt x="14557" y="6967"/>
                    <a:pt x="15216" y="6604"/>
                    <a:pt x="15941" y="6150"/>
                  </a:cubicBezTo>
                  <a:cubicBezTo>
                    <a:pt x="16666" y="5696"/>
                    <a:pt x="17457" y="5152"/>
                    <a:pt x="18191" y="4607"/>
                  </a:cubicBezTo>
                  <a:cubicBezTo>
                    <a:pt x="18926" y="4063"/>
                    <a:pt x="19604" y="3518"/>
                    <a:pt x="20084" y="2974"/>
                  </a:cubicBezTo>
                  <a:cubicBezTo>
                    <a:pt x="20564" y="2429"/>
                    <a:pt x="20847" y="1885"/>
                    <a:pt x="21082" y="1340"/>
                  </a:cubicBezTo>
                  <a:cubicBezTo>
                    <a:pt x="21318" y="796"/>
                    <a:pt x="21506" y="251"/>
                    <a:pt x="21553" y="70"/>
                  </a:cubicBezTo>
                  <a:cubicBezTo>
                    <a:pt x="21600" y="-112"/>
                    <a:pt x="21506" y="70"/>
                    <a:pt x="21157" y="523"/>
                  </a:cubicBezTo>
                  <a:cubicBezTo>
                    <a:pt x="20809" y="977"/>
                    <a:pt x="20206" y="1703"/>
                    <a:pt x="19604" y="2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2998965" y="2318676"/>
              <a:ext cx="1777469" cy="131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327" fill="norm" stroke="1" extrusionOk="0">
                  <a:moveTo>
                    <a:pt x="1227" y="16398"/>
                  </a:moveTo>
                  <a:cubicBezTo>
                    <a:pt x="970" y="16398"/>
                    <a:pt x="713" y="16398"/>
                    <a:pt x="482" y="17255"/>
                  </a:cubicBezTo>
                  <a:cubicBezTo>
                    <a:pt x="251" y="18112"/>
                    <a:pt x="45" y="19827"/>
                    <a:pt x="7" y="20684"/>
                  </a:cubicBezTo>
                  <a:cubicBezTo>
                    <a:pt x="-32" y="21541"/>
                    <a:pt x="96" y="21541"/>
                    <a:pt x="597" y="20684"/>
                  </a:cubicBezTo>
                  <a:cubicBezTo>
                    <a:pt x="1098" y="19827"/>
                    <a:pt x="1971" y="18112"/>
                    <a:pt x="2883" y="16227"/>
                  </a:cubicBezTo>
                  <a:cubicBezTo>
                    <a:pt x="3795" y="14341"/>
                    <a:pt x="4745" y="12284"/>
                    <a:pt x="5580" y="10741"/>
                  </a:cubicBezTo>
                  <a:cubicBezTo>
                    <a:pt x="6415" y="9198"/>
                    <a:pt x="7134" y="8170"/>
                    <a:pt x="7891" y="7141"/>
                  </a:cubicBezTo>
                  <a:cubicBezTo>
                    <a:pt x="8649" y="6112"/>
                    <a:pt x="9445" y="5084"/>
                    <a:pt x="10254" y="4227"/>
                  </a:cubicBezTo>
                  <a:cubicBezTo>
                    <a:pt x="11063" y="3370"/>
                    <a:pt x="11885" y="2684"/>
                    <a:pt x="12848" y="1998"/>
                  </a:cubicBezTo>
                  <a:cubicBezTo>
                    <a:pt x="13812" y="1312"/>
                    <a:pt x="14916" y="627"/>
                    <a:pt x="16033" y="284"/>
                  </a:cubicBezTo>
                  <a:cubicBezTo>
                    <a:pt x="17150" y="-59"/>
                    <a:pt x="18280" y="-59"/>
                    <a:pt x="19205" y="112"/>
                  </a:cubicBezTo>
                  <a:cubicBezTo>
                    <a:pt x="20130" y="284"/>
                    <a:pt x="20849" y="627"/>
                    <a:pt x="21568" y="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0" y="3137287"/>
              <a:ext cx="179034" cy="86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18" fill="norm" stroke="1" extrusionOk="0">
                  <a:moveTo>
                    <a:pt x="21000" y="4133"/>
                  </a:moveTo>
                  <a:cubicBezTo>
                    <a:pt x="20503" y="3127"/>
                    <a:pt x="20007" y="2122"/>
                    <a:pt x="18393" y="1354"/>
                  </a:cubicBezTo>
                  <a:cubicBezTo>
                    <a:pt x="16779" y="586"/>
                    <a:pt x="14048" y="57"/>
                    <a:pt x="10945" y="4"/>
                  </a:cubicBezTo>
                  <a:cubicBezTo>
                    <a:pt x="7841" y="-49"/>
                    <a:pt x="4366" y="375"/>
                    <a:pt x="2255" y="1407"/>
                  </a:cubicBezTo>
                  <a:cubicBezTo>
                    <a:pt x="145" y="2439"/>
                    <a:pt x="-600" y="4080"/>
                    <a:pt x="517" y="5748"/>
                  </a:cubicBezTo>
                  <a:cubicBezTo>
                    <a:pt x="1634" y="7416"/>
                    <a:pt x="4614" y="9110"/>
                    <a:pt x="7717" y="10804"/>
                  </a:cubicBezTo>
                  <a:cubicBezTo>
                    <a:pt x="10821" y="12498"/>
                    <a:pt x="14048" y="14192"/>
                    <a:pt x="15910" y="15727"/>
                  </a:cubicBezTo>
                  <a:cubicBezTo>
                    <a:pt x="17772" y="17263"/>
                    <a:pt x="18269" y="18639"/>
                    <a:pt x="18145" y="19513"/>
                  </a:cubicBezTo>
                  <a:cubicBezTo>
                    <a:pt x="18021" y="20386"/>
                    <a:pt x="17276" y="20757"/>
                    <a:pt x="16407" y="21022"/>
                  </a:cubicBezTo>
                  <a:cubicBezTo>
                    <a:pt x="15538" y="21286"/>
                    <a:pt x="14545" y="21445"/>
                    <a:pt x="13303" y="21498"/>
                  </a:cubicBezTo>
                  <a:cubicBezTo>
                    <a:pt x="12062" y="21551"/>
                    <a:pt x="10572" y="21498"/>
                    <a:pt x="9952" y="21286"/>
                  </a:cubicBezTo>
                  <a:cubicBezTo>
                    <a:pt x="9331" y="21075"/>
                    <a:pt x="9579" y="20704"/>
                    <a:pt x="9828" y="20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387442" y="3424964"/>
              <a:ext cx="274192" cy="339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82" fill="norm" stroke="1" extrusionOk="0">
                  <a:moveTo>
                    <a:pt x="18742" y="3490"/>
                  </a:moveTo>
                  <a:cubicBezTo>
                    <a:pt x="18579" y="2823"/>
                    <a:pt x="18415" y="2157"/>
                    <a:pt x="17924" y="1557"/>
                  </a:cubicBezTo>
                  <a:cubicBezTo>
                    <a:pt x="17433" y="957"/>
                    <a:pt x="16615" y="423"/>
                    <a:pt x="15797" y="157"/>
                  </a:cubicBezTo>
                  <a:cubicBezTo>
                    <a:pt x="14979" y="-110"/>
                    <a:pt x="14161" y="-110"/>
                    <a:pt x="12361" y="757"/>
                  </a:cubicBezTo>
                  <a:cubicBezTo>
                    <a:pt x="10561" y="1623"/>
                    <a:pt x="7779" y="3357"/>
                    <a:pt x="5406" y="5757"/>
                  </a:cubicBezTo>
                  <a:cubicBezTo>
                    <a:pt x="3033" y="8157"/>
                    <a:pt x="1070" y="11223"/>
                    <a:pt x="333" y="13690"/>
                  </a:cubicBezTo>
                  <a:cubicBezTo>
                    <a:pt x="-403" y="16157"/>
                    <a:pt x="88" y="18023"/>
                    <a:pt x="1724" y="19290"/>
                  </a:cubicBezTo>
                  <a:cubicBezTo>
                    <a:pt x="3361" y="20557"/>
                    <a:pt x="6142" y="21223"/>
                    <a:pt x="9579" y="21357"/>
                  </a:cubicBezTo>
                  <a:cubicBezTo>
                    <a:pt x="13015" y="21490"/>
                    <a:pt x="17106" y="21090"/>
                    <a:pt x="21197" y="20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769583" y="370896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106133" y="3450314"/>
              <a:ext cx="209537" cy="55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96" fill="norm" stroke="1" extrusionOk="0">
                  <a:moveTo>
                    <a:pt x="8341" y="7759"/>
                  </a:moveTo>
                  <a:cubicBezTo>
                    <a:pt x="7485" y="7270"/>
                    <a:pt x="6630" y="6781"/>
                    <a:pt x="6202" y="6822"/>
                  </a:cubicBezTo>
                  <a:cubicBezTo>
                    <a:pt x="5774" y="6862"/>
                    <a:pt x="5774" y="7433"/>
                    <a:pt x="6095" y="8819"/>
                  </a:cubicBezTo>
                  <a:cubicBezTo>
                    <a:pt x="6416" y="10204"/>
                    <a:pt x="7057" y="12405"/>
                    <a:pt x="7378" y="14524"/>
                  </a:cubicBezTo>
                  <a:cubicBezTo>
                    <a:pt x="7699" y="16643"/>
                    <a:pt x="7699" y="18681"/>
                    <a:pt x="7699" y="19904"/>
                  </a:cubicBezTo>
                  <a:cubicBezTo>
                    <a:pt x="7699" y="21126"/>
                    <a:pt x="7699" y="21534"/>
                    <a:pt x="7592" y="21493"/>
                  </a:cubicBezTo>
                  <a:cubicBezTo>
                    <a:pt x="7485" y="21452"/>
                    <a:pt x="7271" y="20963"/>
                    <a:pt x="7057" y="19170"/>
                  </a:cubicBezTo>
                  <a:cubicBezTo>
                    <a:pt x="6844" y="17377"/>
                    <a:pt x="6630" y="14280"/>
                    <a:pt x="6737" y="11264"/>
                  </a:cubicBezTo>
                  <a:cubicBezTo>
                    <a:pt x="6844" y="8248"/>
                    <a:pt x="7271" y="5314"/>
                    <a:pt x="7699" y="3602"/>
                  </a:cubicBezTo>
                  <a:cubicBezTo>
                    <a:pt x="8127" y="1890"/>
                    <a:pt x="8554" y="1401"/>
                    <a:pt x="9089" y="994"/>
                  </a:cubicBezTo>
                  <a:cubicBezTo>
                    <a:pt x="9624" y="586"/>
                    <a:pt x="10265" y="260"/>
                    <a:pt x="11228" y="97"/>
                  </a:cubicBezTo>
                  <a:cubicBezTo>
                    <a:pt x="12190" y="-66"/>
                    <a:pt x="13473" y="-66"/>
                    <a:pt x="15291" y="423"/>
                  </a:cubicBezTo>
                  <a:cubicBezTo>
                    <a:pt x="17109" y="912"/>
                    <a:pt x="19461" y="1890"/>
                    <a:pt x="20531" y="3113"/>
                  </a:cubicBezTo>
                  <a:cubicBezTo>
                    <a:pt x="21600" y="4336"/>
                    <a:pt x="21386" y="5803"/>
                    <a:pt x="19461" y="6862"/>
                  </a:cubicBezTo>
                  <a:cubicBezTo>
                    <a:pt x="17537" y="7922"/>
                    <a:pt x="13901" y="8574"/>
                    <a:pt x="10479" y="8574"/>
                  </a:cubicBezTo>
                  <a:cubicBezTo>
                    <a:pt x="7057" y="8574"/>
                    <a:pt x="3850" y="7922"/>
                    <a:pt x="2139" y="7311"/>
                  </a:cubicBezTo>
                  <a:cubicBezTo>
                    <a:pt x="428" y="6699"/>
                    <a:pt x="214" y="6129"/>
                    <a:pt x="0" y="5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262766" y="3173446"/>
              <a:ext cx="160868" cy="18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18189" y="2455"/>
                  </a:moveTo>
                  <a:cubicBezTo>
                    <a:pt x="18758" y="1227"/>
                    <a:pt x="19326" y="0"/>
                    <a:pt x="19326" y="0"/>
                  </a:cubicBezTo>
                  <a:cubicBezTo>
                    <a:pt x="19326" y="0"/>
                    <a:pt x="18758" y="1227"/>
                    <a:pt x="16626" y="2700"/>
                  </a:cubicBezTo>
                  <a:cubicBezTo>
                    <a:pt x="14495" y="4173"/>
                    <a:pt x="10800" y="5891"/>
                    <a:pt x="8242" y="7241"/>
                  </a:cubicBezTo>
                  <a:cubicBezTo>
                    <a:pt x="5684" y="8591"/>
                    <a:pt x="4263" y="9573"/>
                    <a:pt x="4263" y="10064"/>
                  </a:cubicBezTo>
                  <a:cubicBezTo>
                    <a:pt x="4263" y="10555"/>
                    <a:pt x="5684" y="10555"/>
                    <a:pt x="7105" y="10677"/>
                  </a:cubicBezTo>
                  <a:cubicBezTo>
                    <a:pt x="8526" y="10800"/>
                    <a:pt x="9947" y="11045"/>
                    <a:pt x="10658" y="11782"/>
                  </a:cubicBezTo>
                  <a:cubicBezTo>
                    <a:pt x="11368" y="12518"/>
                    <a:pt x="11368" y="13745"/>
                    <a:pt x="9947" y="14973"/>
                  </a:cubicBezTo>
                  <a:cubicBezTo>
                    <a:pt x="8526" y="16200"/>
                    <a:pt x="5684" y="17427"/>
                    <a:pt x="3553" y="18532"/>
                  </a:cubicBezTo>
                  <a:cubicBezTo>
                    <a:pt x="1421" y="19636"/>
                    <a:pt x="0" y="20618"/>
                    <a:pt x="0" y="21109"/>
                  </a:cubicBezTo>
                  <a:cubicBezTo>
                    <a:pt x="0" y="21600"/>
                    <a:pt x="1421" y="21600"/>
                    <a:pt x="5258" y="20618"/>
                  </a:cubicBezTo>
                  <a:cubicBezTo>
                    <a:pt x="9095" y="19636"/>
                    <a:pt x="15347" y="17673"/>
                    <a:pt x="21600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468083" y="3194612"/>
              <a:ext cx="114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2250"/>
                    <a:pt x="8800" y="4500"/>
                    <a:pt x="12400" y="8100"/>
                  </a:cubicBezTo>
                  <a:cubicBezTo>
                    <a:pt x="16000" y="11700"/>
                    <a:pt x="18800" y="166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468083" y="3135018"/>
              <a:ext cx="152401" cy="22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233"/>
                  </a:moveTo>
                  <a:cubicBezTo>
                    <a:pt x="20100" y="31"/>
                    <a:pt x="18600" y="-171"/>
                    <a:pt x="17250" y="233"/>
                  </a:cubicBezTo>
                  <a:cubicBezTo>
                    <a:pt x="15900" y="636"/>
                    <a:pt x="14700" y="1646"/>
                    <a:pt x="11850" y="4573"/>
                  </a:cubicBezTo>
                  <a:cubicBezTo>
                    <a:pt x="9000" y="7500"/>
                    <a:pt x="4500" y="12345"/>
                    <a:pt x="2250" y="15474"/>
                  </a:cubicBezTo>
                  <a:cubicBezTo>
                    <a:pt x="0" y="18603"/>
                    <a:pt x="0" y="20016"/>
                    <a:pt x="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626833" y="3232712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652233" y="315651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986341" y="3289371"/>
              <a:ext cx="105265" cy="38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510" fill="norm" stroke="1" extrusionOk="0">
                  <a:moveTo>
                    <a:pt x="19548" y="5310"/>
                  </a:moveTo>
                  <a:cubicBezTo>
                    <a:pt x="20395" y="3901"/>
                    <a:pt x="21242" y="2493"/>
                    <a:pt x="21030" y="1553"/>
                  </a:cubicBezTo>
                  <a:cubicBezTo>
                    <a:pt x="20818" y="614"/>
                    <a:pt x="19548" y="145"/>
                    <a:pt x="17854" y="27"/>
                  </a:cubicBezTo>
                  <a:cubicBezTo>
                    <a:pt x="16160" y="-90"/>
                    <a:pt x="14042" y="145"/>
                    <a:pt x="11501" y="1260"/>
                  </a:cubicBezTo>
                  <a:cubicBezTo>
                    <a:pt x="8960" y="2375"/>
                    <a:pt x="5995" y="4371"/>
                    <a:pt x="3666" y="7306"/>
                  </a:cubicBezTo>
                  <a:cubicBezTo>
                    <a:pt x="1336" y="10240"/>
                    <a:pt x="-358" y="14114"/>
                    <a:pt x="66" y="16580"/>
                  </a:cubicBezTo>
                  <a:cubicBezTo>
                    <a:pt x="489" y="19045"/>
                    <a:pt x="3030" y="20101"/>
                    <a:pt x="5783" y="20688"/>
                  </a:cubicBezTo>
                  <a:cubicBezTo>
                    <a:pt x="8536" y="21275"/>
                    <a:pt x="11501" y="21393"/>
                    <a:pt x="14466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2245868" y="3404162"/>
              <a:ext cx="2231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4114"/>
                    <a:pt x="-898" y="8229"/>
                    <a:pt x="84" y="11829"/>
                  </a:cubicBezTo>
                  <a:cubicBezTo>
                    <a:pt x="1066" y="15429"/>
                    <a:pt x="10884" y="18514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2331683" y="3467662"/>
              <a:ext cx="152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5600"/>
                    <a:pt x="11400" y="9600"/>
                    <a:pt x="15000" y="6000"/>
                  </a:cubicBezTo>
                  <a:cubicBezTo>
                    <a:pt x="18600" y="2400"/>
                    <a:pt x="201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2589404" y="3293897"/>
              <a:ext cx="155846" cy="47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364" fill="norm" stroke="1" extrusionOk="0">
                  <a:moveTo>
                    <a:pt x="7174" y="9767"/>
                  </a:moveTo>
                  <a:cubicBezTo>
                    <a:pt x="5469" y="12419"/>
                    <a:pt x="3764" y="15072"/>
                    <a:pt x="2911" y="16682"/>
                  </a:cubicBezTo>
                  <a:cubicBezTo>
                    <a:pt x="2059" y="18293"/>
                    <a:pt x="2059" y="18861"/>
                    <a:pt x="1774" y="19572"/>
                  </a:cubicBezTo>
                  <a:cubicBezTo>
                    <a:pt x="1490" y="20282"/>
                    <a:pt x="922" y="21135"/>
                    <a:pt x="496" y="21325"/>
                  </a:cubicBezTo>
                  <a:cubicBezTo>
                    <a:pt x="69" y="21514"/>
                    <a:pt x="-215" y="21040"/>
                    <a:pt x="211" y="19382"/>
                  </a:cubicBezTo>
                  <a:cubicBezTo>
                    <a:pt x="638" y="17725"/>
                    <a:pt x="1774" y="14882"/>
                    <a:pt x="2911" y="12135"/>
                  </a:cubicBezTo>
                  <a:cubicBezTo>
                    <a:pt x="4048" y="9388"/>
                    <a:pt x="5185" y="6735"/>
                    <a:pt x="6606" y="4746"/>
                  </a:cubicBezTo>
                  <a:cubicBezTo>
                    <a:pt x="8027" y="2756"/>
                    <a:pt x="9732" y="1430"/>
                    <a:pt x="11438" y="719"/>
                  </a:cubicBezTo>
                  <a:cubicBezTo>
                    <a:pt x="13143" y="9"/>
                    <a:pt x="14848" y="-86"/>
                    <a:pt x="16411" y="56"/>
                  </a:cubicBezTo>
                  <a:cubicBezTo>
                    <a:pt x="17974" y="198"/>
                    <a:pt x="19396" y="577"/>
                    <a:pt x="20248" y="1714"/>
                  </a:cubicBezTo>
                  <a:cubicBezTo>
                    <a:pt x="21101" y="2851"/>
                    <a:pt x="21385" y="4746"/>
                    <a:pt x="19680" y="6356"/>
                  </a:cubicBezTo>
                  <a:cubicBezTo>
                    <a:pt x="17974" y="7967"/>
                    <a:pt x="14280" y="9293"/>
                    <a:pt x="11722" y="10003"/>
                  </a:cubicBezTo>
                  <a:cubicBezTo>
                    <a:pt x="9164" y="10714"/>
                    <a:pt x="7743" y="10809"/>
                    <a:pt x="6606" y="10667"/>
                  </a:cubicBezTo>
                  <a:cubicBezTo>
                    <a:pt x="5469" y="10525"/>
                    <a:pt x="4617" y="10146"/>
                    <a:pt x="3764" y="9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2769833" y="3250540"/>
              <a:ext cx="141622" cy="336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34" fill="norm" stroke="1" extrusionOk="0">
                  <a:moveTo>
                    <a:pt x="9391" y="483"/>
                  </a:moveTo>
                  <a:cubicBezTo>
                    <a:pt x="11583" y="213"/>
                    <a:pt x="13774" y="-57"/>
                    <a:pt x="15496" y="10"/>
                  </a:cubicBezTo>
                  <a:cubicBezTo>
                    <a:pt x="17217" y="78"/>
                    <a:pt x="18470" y="483"/>
                    <a:pt x="19565" y="2170"/>
                  </a:cubicBezTo>
                  <a:cubicBezTo>
                    <a:pt x="20661" y="3858"/>
                    <a:pt x="21600" y="6828"/>
                    <a:pt x="20348" y="9933"/>
                  </a:cubicBezTo>
                  <a:cubicBezTo>
                    <a:pt x="19096" y="13038"/>
                    <a:pt x="15652" y="16278"/>
                    <a:pt x="13304" y="18101"/>
                  </a:cubicBezTo>
                  <a:cubicBezTo>
                    <a:pt x="10957" y="19923"/>
                    <a:pt x="9704" y="20328"/>
                    <a:pt x="7983" y="20733"/>
                  </a:cubicBezTo>
                  <a:cubicBezTo>
                    <a:pt x="6261" y="21138"/>
                    <a:pt x="4070" y="21543"/>
                    <a:pt x="2661" y="21408"/>
                  </a:cubicBezTo>
                  <a:cubicBezTo>
                    <a:pt x="1252" y="21273"/>
                    <a:pt x="626" y="20598"/>
                    <a:pt x="0" y="19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2957800" y="3036811"/>
              <a:ext cx="76617" cy="18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89" fill="norm" stroke="1" extrusionOk="0">
                  <a:moveTo>
                    <a:pt x="699" y="5103"/>
                  </a:moveTo>
                  <a:cubicBezTo>
                    <a:pt x="699" y="8330"/>
                    <a:pt x="699" y="11558"/>
                    <a:pt x="699" y="14289"/>
                  </a:cubicBezTo>
                  <a:cubicBezTo>
                    <a:pt x="699" y="17020"/>
                    <a:pt x="699" y="19255"/>
                    <a:pt x="407" y="19627"/>
                  </a:cubicBezTo>
                  <a:cubicBezTo>
                    <a:pt x="115" y="19999"/>
                    <a:pt x="-469" y="18510"/>
                    <a:pt x="699" y="15158"/>
                  </a:cubicBezTo>
                  <a:cubicBezTo>
                    <a:pt x="1866" y="11806"/>
                    <a:pt x="4785" y="6592"/>
                    <a:pt x="7412" y="3613"/>
                  </a:cubicBezTo>
                  <a:cubicBezTo>
                    <a:pt x="10039" y="634"/>
                    <a:pt x="12374" y="-111"/>
                    <a:pt x="14417" y="13"/>
                  </a:cubicBezTo>
                  <a:cubicBezTo>
                    <a:pt x="16461" y="137"/>
                    <a:pt x="18212" y="1130"/>
                    <a:pt x="19380" y="4358"/>
                  </a:cubicBezTo>
                  <a:cubicBezTo>
                    <a:pt x="20547" y="7586"/>
                    <a:pt x="21131" y="13048"/>
                    <a:pt x="21131" y="16275"/>
                  </a:cubicBezTo>
                  <a:cubicBezTo>
                    <a:pt x="21131" y="19503"/>
                    <a:pt x="20547" y="20496"/>
                    <a:pt x="19963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3119083" y="3112062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4400"/>
                    <a:pt x="3086" y="7200"/>
                    <a:pt x="6686" y="3600"/>
                  </a:cubicBezTo>
                  <a:cubicBezTo>
                    <a:pt x="10286" y="0"/>
                    <a:pt x="159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3304950" y="2986764"/>
              <a:ext cx="163384" cy="187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73" fill="norm" stroke="1" extrusionOk="0">
                  <a:moveTo>
                    <a:pt x="21375" y="1247"/>
                  </a:moveTo>
                  <a:cubicBezTo>
                    <a:pt x="20267" y="527"/>
                    <a:pt x="19160" y="-193"/>
                    <a:pt x="17221" y="47"/>
                  </a:cubicBezTo>
                  <a:cubicBezTo>
                    <a:pt x="15283" y="287"/>
                    <a:pt x="12513" y="1487"/>
                    <a:pt x="9744" y="2687"/>
                  </a:cubicBezTo>
                  <a:cubicBezTo>
                    <a:pt x="6975" y="3887"/>
                    <a:pt x="4206" y="5087"/>
                    <a:pt x="2406" y="6167"/>
                  </a:cubicBezTo>
                  <a:cubicBezTo>
                    <a:pt x="606" y="7247"/>
                    <a:pt x="-225" y="8207"/>
                    <a:pt x="52" y="8927"/>
                  </a:cubicBezTo>
                  <a:cubicBezTo>
                    <a:pt x="329" y="9647"/>
                    <a:pt x="1713" y="10127"/>
                    <a:pt x="4483" y="10367"/>
                  </a:cubicBezTo>
                  <a:cubicBezTo>
                    <a:pt x="7252" y="10607"/>
                    <a:pt x="11406" y="10607"/>
                    <a:pt x="14037" y="10967"/>
                  </a:cubicBezTo>
                  <a:cubicBezTo>
                    <a:pt x="16667" y="11327"/>
                    <a:pt x="17775" y="12047"/>
                    <a:pt x="17775" y="12887"/>
                  </a:cubicBezTo>
                  <a:cubicBezTo>
                    <a:pt x="17775" y="13727"/>
                    <a:pt x="16667" y="14687"/>
                    <a:pt x="15006" y="15647"/>
                  </a:cubicBezTo>
                  <a:cubicBezTo>
                    <a:pt x="13344" y="16607"/>
                    <a:pt x="11129" y="17567"/>
                    <a:pt x="8775" y="18527"/>
                  </a:cubicBezTo>
                  <a:cubicBezTo>
                    <a:pt x="6421" y="19487"/>
                    <a:pt x="3929" y="20447"/>
                    <a:pt x="3652" y="20927"/>
                  </a:cubicBezTo>
                  <a:cubicBezTo>
                    <a:pt x="3375" y="21407"/>
                    <a:pt x="5313" y="21407"/>
                    <a:pt x="8637" y="20807"/>
                  </a:cubicBezTo>
                  <a:cubicBezTo>
                    <a:pt x="11960" y="20207"/>
                    <a:pt x="16667" y="19007"/>
                    <a:pt x="21375" y="17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3544533" y="3016812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3563583" y="2985062"/>
              <a:ext cx="165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92" y="1986"/>
                    <a:pt x="12185" y="3972"/>
                    <a:pt x="8585" y="6083"/>
                  </a:cubicBezTo>
                  <a:cubicBezTo>
                    <a:pt x="4985" y="8193"/>
                    <a:pt x="2492" y="10428"/>
                    <a:pt x="1246" y="13034"/>
                  </a:cubicBezTo>
                  <a:cubicBezTo>
                    <a:pt x="0" y="15641"/>
                    <a:pt x="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3684233" y="3105712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3735033" y="3035862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3957282" y="3512112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4137879" y="3136418"/>
              <a:ext cx="181905" cy="44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108" fill="norm" stroke="1" extrusionOk="0">
                  <a:moveTo>
                    <a:pt x="18610" y="16473"/>
                  </a:moveTo>
                  <a:cubicBezTo>
                    <a:pt x="18610" y="15776"/>
                    <a:pt x="18610" y="15079"/>
                    <a:pt x="17518" y="14432"/>
                  </a:cubicBezTo>
                  <a:cubicBezTo>
                    <a:pt x="16426" y="13785"/>
                    <a:pt x="14241" y="13188"/>
                    <a:pt x="11208" y="13537"/>
                  </a:cubicBezTo>
                  <a:cubicBezTo>
                    <a:pt x="8174" y="13885"/>
                    <a:pt x="4291" y="15179"/>
                    <a:pt x="2107" y="16523"/>
                  </a:cubicBezTo>
                  <a:cubicBezTo>
                    <a:pt x="-78" y="17867"/>
                    <a:pt x="-563" y="19260"/>
                    <a:pt x="650" y="20156"/>
                  </a:cubicBezTo>
                  <a:cubicBezTo>
                    <a:pt x="1864" y="21052"/>
                    <a:pt x="4776" y="21450"/>
                    <a:pt x="8053" y="20753"/>
                  </a:cubicBezTo>
                  <a:cubicBezTo>
                    <a:pt x="11329" y="20056"/>
                    <a:pt x="14970" y="18265"/>
                    <a:pt x="17275" y="15677"/>
                  </a:cubicBezTo>
                  <a:cubicBezTo>
                    <a:pt x="19581" y="13089"/>
                    <a:pt x="20552" y="9704"/>
                    <a:pt x="20794" y="7067"/>
                  </a:cubicBezTo>
                  <a:cubicBezTo>
                    <a:pt x="21037" y="4429"/>
                    <a:pt x="20552" y="2538"/>
                    <a:pt x="19824" y="1393"/>
                  </a:cubicBezTo>
                  <a:cubicBezTo>
                    <a:pt x="19095" y="248"/>
                    <a:pt x="18125" y="-150"/>
                    <a:pt x="17275" y="49"/>
                  </a:cubicBezTo>
                  <a:cubicBezTo>
                    <a:pt x="16426" y="248"/>
                    <a:pt x="15698" y="1044"/>
                    <a:pt x="15334" y="3135"/>
                  </a:cubicBezTo>
                  <a:cubicBezTo>
                    <a:pt x="14970" y="5225"/>
                    <a:pt x="14970" y="8609"/>
                    <a:pt x="15940" y="11397"/>
                  </a:cubicBezTo>
                  <a:cubicBezTo>
                    <a:pt x="16911" y="14184"/>
                    <a:pt x="18853" y="16374"/>
                    <a:pt x="20794" y="18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4385652" y="3323260"/>
              <a:ext cx="166063" cy="38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0925" fill="norm" stroke="1" extrusionOk="0">
                  <a:moveTo>
                    <a:pt x="4432" y="8528"/>
                  </a:moveTo>
                  <a:cubicBezTo>
                    <a:pt x="3366" y="10941"/>
                    <a:pt x="2299" y="13354"/>
                    <a:pt x="1499" y="15996"/>
                  </a:cubicBezTo>
                  <a:cubicBezTo>
                    <a:pt x="699" y="18639"/>
                    <a:pt x="166" y="21511"/>
                    <a:pt x="32" y="20822"/>
                  </a:cubicBezTo>
                  <a:cubicBezTo>
                    <a:pt x="-101" y="20132"/>
                    <a:pt x="166" y="15881"/>
                    <a:pt x="1099" y="12032"/>
                  </a:cubicBezTo>
                  <a:cubicBezTo>
                    <a:pt x="2032" y="8183"/>
                    <a:pt x="3632" y="4737"/>
                    <a:pt x="4966" y="2783"/>
                  </a:cubicBezTo>
                  <a:cubicBezTo>
                    <a:pt x="6299" y="830"/>
                    <a:pt x="7366" y="371"/>
                    <a:pt x="8566" y="141"/>
                  </a:cubicBezTo>
                  <a:cubicBezTo>
                    <a:pt x="9766" y="-89"/>
                    <a:pt x="11099" y="-89"/>
                    <a:pt x="13099" y="543"/>
                  </a:cubicBezTo>
                  <a:cubicBezTo>
                    <a:pt x="15099" y="1175"/>
                    <a:pt x="17766" y="2439"/>
                    <a:pt x="19366" y="3875"/>
                  </a:cubicBezTo>
                  <a:cubicBezTo>
                    <a:pt x="20966" y="5311"/>
                    <a:pt x="21499" y="6920"/>
                    <a:pt x="20166" y="8241"/>
                  </a:cubicBezTo>
                  <a:cubicBezTo>
                    <a:pt x="18832" y="9562"/>
                    <a:pt x="15632" y="10596"/>
                    <a:pt x="12832" y="11171"/>
                  </a:cubicBezTo>
                  <a:cubicBezTo>
                    <a:pt x="10032" y="11745"/>
                    <a:pt x="7632" y="11860"/>
                    <a:pt x="5766" y="11802"/>
                  </a:cubicBezTo>
                  <a:cubicBezTo>
                    <a:pt x="3899" y="11745"/>
                    <a:pt x="2566" y="11515"/>
                    <a:pt x="2032" y="11113"/>
                  </a:cubicBezTo>
                  <a:cubicBezTo>
                    <a:pt x="1499" y="10711"/>
                    <a:pt x="1766" y="10137"/>
                    <a:pt x="2032" y="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5043132" y="3391462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5011382" y="3493062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5341582" y="3334312"/>
              <a:ext cx="952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667"/>
                    <a:pt x="12000" y="9333"/>
                    <a:pt x="8400" y="12933"/>
                  </a:cubicBezTo>
                  <a:cubicBezTo>
                    <a:pt x="4800" y="16533"/>
                    <a:pt x="2400" y="19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382233" y="5030705"/>
              <a:ext cx="520701" cy="6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21309"/>
                  </a:moveTo>
                  <a:cubicBezTo>
                    <a:pt x="2195" y="16073"/>
                    <a:pt x="4390" y="10836"/>
                    <a:pt x="7288" y="6909"/>
                  </a:cubicBezTo>
                  <a:cubicBezTo>
                    <a:pt x="10185" y="2982"/>
                    <a:pt x="13785" y="364"/>
                    <a:pt x="16288" y="36"/>
                  </a:cubicBezTo>
                  <a:cubicBezTo>
                    <a:pt x="18790" y="-291"/>
                    <a:pt x="20195" y="1673"/>
                    <a:pt x="21600" y="3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514454" y="5105962"/>
              <a:ext cx="432930" cy="9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103" fill="norm" stroke="1" extrusionOk="0">
                  <a:moveTo>
                    <a:pt x="1321" y="20618"/>
                  </a:moveTo>
                  <a:cubicBezTo>
                    <a:pt x="689" y="20618"/>
                    <a:pt x="56" y="20618"/>
                    <a:pt x="4" y="20864"/>
                  </a:cubicBezTo>
                  <a:cubicBezTo>
                    <a:pt x="-49" y="21109"/>
                    <a:pt x="478" y="21600"/>
                    <a:pt x="2480" y="19636"/>
                  </a:cubicBezTo>
                  <a:cubicBezTo>
                    <a:pt x="4482" y="17673"/>
                    <a:pt x="7959" y="13255"/>
                    <a:pt x="11383" y="9573"/>
                  </a:cubicBezTo>
                  <a:cubicBezTo>
                    <a:pt x="14808" y="5891"/>
                    <a:pt x="18179" y="2945"/>
                    <a:pt x="215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880654" y="4895190"/>
              <a:ext cx="153810" cy="26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528" fill="norm" stroke="1" extrusionOk="0">
                  <a:moveTo>
                    <a:pt x="3844" y="608"/>
                  </a:moveTo>
                  <a:cubicBezTo>
                    <a:pt x="1854" y="268"/>
                    <a:pt x="-135" y="-72"/>
                    <a:pt x="7" y="13"/>
                  </a:cubicBezTo>
                  <a:cubicBezTo>
                    <a:pt x="149" y="98"/>
                    <a:pt x="2423" y="608"/>
                    <a:pt x="5976" y="2139"/>
                  </a:cubicBezTo>
                  <a:cubicBezTo>
                    <a:pt x="9528" y="3670"/>
                    <a:pt x="14360" y="6221"/>
                    <a:pt x="17344" y="8347"/>
                  </a:cubicBezTo>
                  <a:cubicBezTo>
                    <a:pt x="20328" y="10473"/>
                    <a:pt x="21465" y="12174"/>
                    <a:pt x="20044" y="14300"/>
                  </a:cubicBezTo>
                  <a:cubicBezTo>
                    <a:pt x="18623" y="16426"/>
                    <a:pt x="14644" y="18977"/>
                    <a:pt x="10665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750269" y="4922764"/>
              <a:ext cx="295664" cy="36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01" fill="norm" stroke="1" extrusionOk="0">
                  <a:moveTo>
                    <a:pt x="16568" y="2941"/>
                  </a:moveTo>
                  <a:cubicBezTo>
                    <a:pt x="16568" y="2316"/>
                    <a:pt x="16568" y="1692"/>
                    <a:pt x="16265" y="1130"/>
                  </a:cubicBezTo>
                  <a:cubicBezTo>
                    <a:pt x="15963" y="568"/>
                    <a:pt x="15359" y="69"/>
                    <a:pt x="14075" y="6"/>
                  </a:cubicBezTo>
                  <a:cubicBezTo>
                    <a:pt x="12791" y="-56"/>
                    <a:pt x="10828" y="319"/>
                    <a:pt x="8260" y="2316"/>
                  </a:cubicBezTo>
                  <a:cubicBezTo>
                    <a:pt x="5692" y="4314"/>
                    <a:pt x="2520" y="7935"/>
                    <a:pt x="1009" y="10806"/>
                  </a:cubicBezTo>
                  <a:cubicBezTo>
                    <a:pt x="-501" y="13678"/>
                    <a:pt x="-350" y="15801"/>
                    <a:pt x="1689" y="17486"/>
                  </a:cubicBezTo>
                  <a:cubicBezTo>
                    <a:pt x="3728" y="19172"/>
                    <a:pt x="7656" y="20420"/>
                    <a:pt x="11205" y="20982"/>
                  </a:cubicBezTo>
                  <a:cubicBezTo>
                    <a:pt x="14755" y="21544"/>
                    <a:pt x="17927" y="21419"/>
                    <a:pt x="21099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2236433" y="5074212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4400"/>
                    <a:pt x="2160" y="7200"/>
                    <a:pt x="5760" y="3600"/>
                  </a:cubicBezTo>
                  <a:cubicBezTo>
                    <a:pt x="9360" y="0"/>
                    <a:pt x="154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2236433" y="5169462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3500083" y="4718612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83"/>
                    <a:pt x="0" y="8765"/>
                    <a:pt x="0" y="12365"/>
                  </a:cubicBezTo>
                  <a:cubicBezTo>
                    <a:pt x="0" y="15965"/>
                    <a:pt x="10800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3093683" y="5188777"/>
              <a:ext cx="2305051" cy="5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496" y="16988"/>
                    <a:pt x="992" y="12488"/>
                    <a:pt x="1597" y="9338"/>
                  </a:cubicBezTo>
                  <a:cubicBezTo>
                    <a:pt x="2202" y="6188"/>
                    <a:pt x="2916" y="4388"/>
                    <a:pt x="3580" y="3038"/>
                  </a:cubicBezTo>
                  <a:cubicBezTo>
                    <a:pt x="4245" y="1688"/>
                    <a:pt x="4860" y="788"/>
                    <a:pt x="5574" y="338"/>
                  </a:cubicBezTo>
                  <a:cubicBezTo>
                    <a:pt x="6288" y="-112"/>
                    <a:pt x="7101" y="-112"/>
                    <a:pt x="7815" y="338"/>
                  </a:cubicBezTo>
                  <a:cubicBezTo>
                    <a:pt x="8529" y="788"/>
                    <a:pt x="9144" y="1688"/>
                    <a:pt x="9759" y="2138"/>
                  </a:cubicBezTo>
                  <a:cubicBezTo>
                    <a:pt x="10374" y="2588"/>
                    <a:pt x="10988" y="2588"/>
                    <a:pt x="11613" y="3038"/>
                  </a:cubicBezTo>
                  <a:cubicBezTo>
                    <a:pt x="12238" y="3488"/>
                    <a:pt x="12873" y="4388"/>
                    <a:pt x="13597" y="5738"/>
                  </a:cubicBezTo>
                  <a:cubicBezTo>
                    <a:pt x="14321" y="7088"/>
                    <a:pt x="15134" y="8888"/>
                    <a:pt x="15977" y="10238"/>
                  </a:cubicBezTo>
                  <a:cubicBezTo>
                    <a:pt x="16820" y="11588"/>
                    <a:pt x="17693" y="12488"/>
                    <a:pt x="18516" y="13388"/>
                  </a:cubicBezTo>
                  <a:cubicBezTo>
                    <a:pt x="19339" y="14288"/>
                    <a:pt x="20112" y="15188"/>
                    <a:pt x="20618" y="16538"/>
                  </a:cubicBezTo>
                  <a:cubicBezTo>
                    <a:pt x="21124" y="17888"/>
                    <a:pt x="21362" y="19688"/>
                    <a:pt x="2160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3224003" y="5507977"/>
              <a:ext cx="151758" cy="69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398" fill="norm" stroke="1" extrusionOk="0">
                  <a:moveTo>
                    <a:pt x="20558" y="3637"/>
                  </a:moveTo>
                  <a:cubicBezTo>
                    <a:pt x="20850" y="2924"/>
                    <a:pt x="21142" y="2210"/>
                    <a:pt x="20704" y="1561"/>
                  </a:cubicBezTo>
                  <a:cubicBezTo>
                    <a:pt x="20266" y="913"/>
                    <a:pt x="19099" y="329"/>
                    <a:pt x="17056" y="102"/>
                  </a:cubicBezTo>
                  <a:cubicBezTo>
                    <a:pt x="15012" y="-125"/>
                    <a:pt x="12093" y="5"/>
                    <a:pt x="9320" y="718"/>
                  </a:cubicBezTo>
                  <a:cubicBezTo>
                    <a:pt x="6547" y="1432"/>
                    <a:pt x="3920" y="2729"/>
                    <a:pt x="3191" y="4318"/>
                  </a:cubicBezTo>
                  <a:cubicBezTo>
                    <a:pt x="2461" y="5907"/>
                    <a:pt x="3628" y="7789"/>
                    <a:pt x="5380" y="9864"/>
                  </a:cubicBezTo>
                  <a:cubicBezTo>
                    <a:pt x="7131" y="11940"/>
                    <a:pt x="9466" y="14210"/>
                    <a:pt x="10488" y="15897"/>
                  </a:cubicBezTo>
                  <a:cubicBezTo>
                    <a:pt x="11510" y="17583"/>
                    <a:pt x="11218" y="18686"/>
                    <a:pt x="10196" y="19432"/>
                  </a:cubicBezTo>
                  <a:cubicBezTo>
                    <a:pt x="9174" y="20178"/>
                    <a:pt x="7423" y="20567"/>
                    <a:pt x="5380" y="20891"/>
                  </a:cubicBezTo>
                  <a:cubicBezTo>
                    <a:pt x="3337" y="21216"/>
                    <a:pt x="1001" y="21475"/>
                    <a:pt x="272" y="21378"/>
                  </a:cubicBezTo>
                  <a:cubicBezTo>
                    <a:pt x="-458" y="21280"/>
                    <a:pt x="418" y="20826"/>
                    <a:pt x="1293" y="20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3566482" y="5829153"/>
              <a:ext cx="169398" cy="51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53" fill="norm" stroke="1" extrusionOk="0">
                  <a:moveTo>
                    <a:pt x="2801" y="8794"/>
                  </a:moveTo>
                  <a:cubicBezTo>
                    <a:pt x="2537" y="11273"/>
                    <a:pt x="2274" y="13751"/>
                    <a:pt x="1879" y="15655"/>
                  </a:cubicBezTo>
                  <a:cubicBezTo>
                    <a:pt x="1483" y="17558"/>
                    <a:pt x="957" y="18886"/>
                    <a:pt x="562" y="19860"/>
                  </a:cubicBezTo>
                  <a:cubicBezTo>
                    <a:pt x="166" y="20833"/>
                    <a:pt x="-97" y="21453"/>
                    <a:pt x="35" y="21453"/>
                  </a:cubicBezTo>
                  <a:cubicBezTo>
                    <a:pt x="166" y="21453"/>
                    <a:pt x="693" y="20833"/>
                    <a:pt x="1220" y="19151"/>
                  </a:cubicBezTo>
                  <a:cubicBezTo>
                    <a:pt x="1747" y="17469"/>
                    <a:pt x="2274" y="14725"/>
                    <a:pt x="2537" y="11804"/>
                  </a:cubicBezTo>
                  <a:cubicBezTo>
                    <a:pt x="2801" y="8883"/>
                    <a:pt x="2801" y="5784"/>
                    <a:pt x="2801" y="4014"/>
                  </a:cubicBezTo>
                  <a:cubicBezTo>
                    <a:pt x="2801" y="2243"/>
                    <a:pt x="2801" y="1801"/>
                    <a:pt x="3327" y="1358"/>
                  </a:cubicBezTo>
                  <a:cubicBezTo>
                    <a:pt x="3854" y="915"/>
                    <a:pt x="4908" y="473"/>
                    <a:pt x="6883" y="207"/>
                  </a:cubicBezTo>
                  <a:cubicBezTo>
                    <a:pt x="8859" y="-58"/>
                    <a:pt x="11757" y="-147"/>
                    <a:pt x="14391" y="428"/>
                  </a:cubicBezTo>
                  <a:cubicBezTo>
                    <a:pt x="17025" y="1004"/>
                    <a:pt x="19396" y="2243"/>
                    <a:pt x="20449" y="3394"/>
                  </a:cubicBezTo>
                  <a:cubicBezTo>
                    <a:pt x="21503" y="4545"/>
                    <a:pt x="21240" y="5607"/>
                    <a:pt x="19659" y="6492"/>
                  </a:cubicBezTo>
                  <a:cubicBezTo>
                    <a:pt x="18079" y="7378"/>
                    <a:pt x="15181" y="8086"/>
                    <a:pt x="12020" y="8174"/>
                  </a:cubicBezTo>
                  <a:cubicBezTo>
                    <a:pt x="8859" y="8263"/>
                    <a:pt x="5435" y="7732"/>
                    <a:pt x="2010" y="7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3678377" y="5570455"/>
              <a:ext cx="155311" cy="18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393" fill="norm" stroke="1" extrusionOk="0">
                  <a:moveTo>
                    <a:pt x="12723" y="3655"/>
                  </a:moveTo>
                  <a:cubicBezTo>
                    <a:pt x="13860" y="2902"/>
                    <a:pt x="14996" y="2148"/>
                    <a:pt x="16560" y="1395"/>
                  </a:cubicBezTo>
                  <a:cubicBezTo>
                    <a:pt x="18123" y="641"/>
                    <a:pt x="20112" y="-112"/>
                    <a:pt x="20681" y="14"/>
                  </a:cubicBezTo>
                  <a:cubicBezTo>
                    <a:pt x="21249" y="139"/>
                    <a:pt x="20396" y="1144"/>
                    <a:pt x="18407" y="2274"/>
                  </a:cubicBezTo>
                  <a:cubicBezTo>
                    <a:pt x="16417" y="3404"/>
                    <a:pt x="13291" y="4660"/>
                    <a:pt x="11017" y="5665"/>
                  </a:cubicBezTo>
                  <a:cubicBezTo>
                    <a:pt x="8744" y="6669"/>
                    <a:pt x="7323" y="7423"/>
                    <a:pt x="7181" y="8302"/>
                  </a:cubicBezTo>
                  <a:cubicBezTo>
                    <a:pt x="7038" y="9181"/>
                    <a:pt x="8175" y="10186"/>
                    <a:pt x="9454" y="10688"/>
                  </a:cubicBezTo>
                  <a:cubicBezTo>
                    <a:pt x="10733" y="11190"/>
                    <a:pt x="12154" y="11190"/>
                    <a:pt x="12438" y="11693"/>
                  </a:cubicBezTo>
                  <a:cubicBezTo>
                    <a:pt x="12723" y="12195"/>
                    <a:pt x="11870" y="13200"/>
                    <a:pt x="10023" y="14204"/>
                  </a:cubicBezTo>
                  <a:cubicBezTo>
                    <a:pt x="8175" y="15209"/>
                    <a:pt x="5333" y="16214"/>
                    <a:pt x="3202" y="17344"/>
                  </a:cubicBezTo>
                  <a:cubicBezTo>
                    <a:pt x="1070" y="18474"/>
                    <a:pt x="-351" y="19730"/>
                    <a:pt x="75" y="20483"/>
                  </a:cubicBezTo>
                  <a:cubicBezTo>
                    <a:pt x="502" y="21237"/>
                    <a:pt x="2775" y="21488"/>
                    <a:pt x="4765" y="21362"/>
                  </a:cubicBezTo>
                  <a:cubicBezTo>
                    <a:pt x="6754" y="21237"/>
                    <a:pt x="8460" y="20735"/>
                    <a:pt x="10165" y="2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3830282" y="5607612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789"/>
                    <a:pt x="9600" y="7579"/>
                    <a:pt x="13200" y="11179"/>
                  </a:cubicBezTo>
                  <a:cubicBezTo>
                    <a:pt x="16800" y="14779"/>
                    <a:pt x="19200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3852653" y="5588562"/>
              <a:ext cx="11098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fill="norm" stroke="1" extrusionOk="0">
                  <a:moveTo>
                    <a:pt x="20973" y="0"/>
                  </a:moveTo>
                  <a:cubicBezTo>
                    <a:pt x="16573" y="800"/>
                    <a:pt x="12173" y="1600"/>
                    <a:pt x="8373" y="3733"/>
                  </a:cubicBezTo>
                  <a:cubicBezTo>
                    <a:pt x="4573" y="5867"/>
                    <a:pt x="1373" y="9333"/>
                    <a:pt x="373" y="12533"/>
                  </a:cubicBezTo>
                  <a:cubicBezTo>
                    <a:pt x="-627" y="15733"/>
                    <a:pt x="573" y="18667"/>
                    <a:pt x="17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3982682" y="5709212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4001732" y="562666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4198531" y="5756313"/>
              <a:ext cx="120702" cy="28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00" fill="norm" stroke="1" extrusionOk="0">
                  <a:moveTo>
                    <a:pt x="20877" y="2680"/>
                  </a:moveTo>
                  <a:cubicBezTo>
                    <a:pt x="20145" y="1720"/>
                    <a:pt x="19413" y="760"/>
                    <a:pt x="17765" y="280"/>
                  </a:cubicBezTo>
                  <a:cubicBezTo>
                    <a:pt x="16118" y="-200"/>
                    <a:pt x="13555" y="-200"/>
                    <a:pt x="10260" y="1400"/>
                  </a:cubicBezTo>
                  <a:cubicBezTo>
                    <a:pt x="6965" y="3000"/>
                    <a:pt x="2938" y="6200"/>
                    <a:pt x="1108" y="9320"/>
                  </a:cubicBezTo>
                  <a:cubicBezTo>
                    <a:pt x="-723" y="12440"/>
                    <a:pt x="-357" y="15480"/>
                    <a:pt x="2755" y="17480"/>
                  </a:cubicBezTo>
                  <a:cubicBezTo>
                    <a:pt x="5867" y="19480"/>
                    <a:pt x="11724" y="20440"/>
                    <a:pt x="17582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4409834" y="5848912"/>
              <a:ext cx="2369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2933"/>
                    <a:pt x="-1447" y="5867"/>
                    <a:pt x="353" y="9467"/>
                  </a:cubicBezTo>
                  <a:cubicBezTo>
                    <a:pt x="2153" y="13067"/>
                    <a:pt x="11153" y="17333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4503382" y="5925112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4720223" y="5751736"/>
              <a:ext cx="175490" cy="492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456" fill="norm" stroke="1" extrusionOk="0">
                  <a:moveTo>
                    <a:pt x="3655" y="7561"/>
                  </a:moveTo>
                  <a:cubicBezTo>
                    <a:pt x="2902" y="10237"/>
                    <a:pt x="2148" y="12914"/>
                    <a:pt x="1772" y="15037"/>
                  </a:cubicBezTo>
                  <a:cubicBezTo>
                    <a:pt x="1395" y="17161"/>
                    <a:pt x="1395" y="18730"/>
                    <a:pt x="1144" y="19791"/>
                  </a:cubicBezTo>
                  <a:cubicBezTo>
                    <a:pt x="893" y="20853"/>
                    <a:pt x="390" y="21407"/>
                    <a:pt x="139" y="21453"/>
                  </a:cubicBezTo>
                  <a:cubicBezTo>
                    <a:pt x="-112" y="21499"/>
                    <a:pt x="-112" y="21037"/>
                    <a:pt x="893" y="19561"/>
                  </a:cubicBezTo>
                  <a:cubicBezTo>
                    <a:pt x="1897" y="18084"/>
                    <a:pt x="3907" y="15591"/>
                    <a:pt x="5665" y="12776"/>
                  </a:cubicBezTo>
                  <a:cubicBezTo>
                    <a:pt x="7423" y="9961"/>
                    <a:pt x="8930" y="6822"/>
                    <a:pt x="10186" y="4653"/>
                  </a:cubicBezTo>
                  <a:cubicBezTo>
                    <a:pt x="11441" y="2484"/>
                    <a:pt x="12446" y="1284"/>
                    <a:pt x="13576" y="637"/>
                  </a:cubicBezTo>
                  <a:cubicBezTo>
                    <a:pt x="14707" y="-9"/>
                    <a:pt x="15962" y="-101"/>
                    <a:pt x="16967" y="84"/>
                  </a:cubicBezTo>
                  <a:cubicBezTo>
                    <a:pt x="17972" y="268"/>
                    <a:pt x="18725" y="730"/>
                    <a:pt x="19604" y="2114"/>
                  </a:cubicBezTo>
                  <a:cubicBezTo>
                    <a:pt x="20483" y="3499"/>
                    <a:pt x="21488" y="5807"/>
                    <a:pt x="20232" y="7561"/>
                  </a:cubicBezTo>
                  <a:cubicBezTo>
                    <a:pt x="18976" y="9314"/>
                    <a:pt x="15460" y="10514"/>
                    <a:pt x="12321" y="10930"/>
                  </a:cubicBezTo>
                  <a:cubicBezTo>
                    <a:pt x="9181" y="11345"/>
                    <a:pt x="6418" y="10976"/>
                    <a:pt x="4660" y="10514"/>
                  </a:cubicBezTo>
                  <a:cubicBezTo>
                    <a:pt x="2902" y="10053"/>
                    <a:pt x="2148" y="9499"/>
                    <a:pt x="1395" y="8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4903432" y="5747312"/>
              <a:ext cx="1472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600" fill="norm" stroke="1" extrusionOk="0">
                  <a:moveTo>
                    <a:pt x="3551" y="0"/>
                  </a:moveTo>
                  <a:cubicBezTo>
                    <a:pt x="8581" y="576"/>
                    <a:pt x="13611" y="1152"/>
                    <a:pt x="16866" y="2952"/>
                  </a:cubicBezTo>
                  <a:cubicBezTo>
                    <a:pt x="20121" y="4752"/>
                    <a:pt x="21600" y="7776"/>
                    <a:pt x="19825" y="10728"/>
                  </a:cubicBezTo>
                  <a:cubicBezTo>
                    <a:pt x="18049" y="13680"/>
                    <a:pt x="13019" y="16560"/>
                    <a:pt x="9173" y="18360"/>
                  </a:cubicBezTo>
                  <a:cubicBezTo>
                    <a:pt x="5326" y="20160"/>
                    <a:pt x="2663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5069692" y="5514383"/>
              <a:ext cx="132191" cy="1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03" fill="norm" stroke="1" extrusionOk="0">
                  <a:moveTo>
                    <a:pt x="4955" y="2807"/>
                  </a:moveTo>
                  <a:cubicBezTo>
                    <a:pt x="4269" y="7635"/>
                    <a:pt x="3583" y="12463"/>
                    <a:pt x="2726" y="15767"/>
                  </a:cubicBezTo>
                  <a:cubicBezTo>
                    <a:pt x="1869" y="19070"/>
                    <a:pt x="841" y="20849"/>
                    <a:pt x="326" y="20976"/>
                  </a:cubicBezTo>
                  <a:cubicBezTo>
                    <a:pt x="-188" y="21103"/>
                    <a:pt x="-188" y="19578"/>
                    <a:pt x="1012" y="16402"/>
                  </a:cubicBezTo>
                  <a:cubicBezTo>
                    <a:pt x="2212" y="13225"/>
                    <a:pt x="4612" y="8397"/>
                    <a:pt x="6326" y="5475"/>
                  </a:cubicBezTo>
                  <a:cubicBezTo>
                    <a:pt x="8041" y="2552"/>
                    <a:pt x="9069" y="1536"/>
                    <a:pt x="10441" y="774"/>
                  </a:cubicBezTo>
                  <a:cubicBezTo>
                    <a:pt x="11812" y="11"/>
                    <a:pt x="13526" y="-497"/>
                    <a:pt x="15241" y="774"/>
                  </a:cubicBezTo>
                  <a:cubicBezTo>
                    <a:pt x="16955" y="2044"/>
                    <a:pt x="18669" y="5094"/>
                    <a:pt x="19698" y="8778"/>
                  </a:cubicBezTo>
                  <a:cubicBezTo>
                    <a:pt x="20726" y="12463"/>
                    <a:pt x="21069" y="16783"/>
                    <a:pt x="21412" y="2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5259032" y="5607612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5447094" y="5459484"/>
              <a:ext cx="161240" cy="19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280" fill="norm" stroke="1" extrusionOk="0">
                  <a:moveTo>
                    <a:pt x="20257" y="2983"/>
                  </a:moveTo>
                  <a:cubicBezTo>
                    <a:pt x="20811" y="1834"/>
                    <a:pt x="21365" y="685"/>
                    <a:pt x="20950" y="226"/>
                  </a:cubicBezTo>
                  <a:cubicBezTo>
                    <a:pt x="20534" y="-234"/>
                    <a:pt x="19150" y="-4"/>
                    <a:pt x="16242" y="1030"/>
                  </a:cubicBezTo>
                  <a:cubicBezTo>
                    <a:pt x="13334" y="2064"/>
                    <a:pt x="8903" y="3902"/>
                    <a:pt x="6134" y="5166"/>
                  </a:cubicBezTo>
                  <a:cubicBezTo>
                    <a:pt x="3365" y="6430"/>
                    <a:pt x="2257" y="7119"/>
                    <a:pt x="2119" y="8038"/>
                  </a:cubicBezTo>
                  <a:cubicBezTo>
                    <a:pt x="1980" y="8957"/>
                    <a:pt x="2811" y="10106"/>
                    <a:pt x="3919" y="10796"/>
                  </a:cubicBezTo>
                  <a:cubicBezTo>
                    <a:pt x="5027" y="11485"/>
                    <a:pt x="6411" y="11715"/>
                    <a:pt x="8073" y="12060"/>
                  </a:cubicBezTo>
                  <a:cubicBezTo>
                    <a:pt x="9734" y="12404"/>
                    <a:pt x="11673" y="12864"/>
                    <a:pt x="12088" y="13438"/>
                  </a:cubicBezTo>
                  <a:cubicBezTo>
                    <a:pt x="12503" y="14013"/>
                    <a:pt x="11396" y="14702"/>
                    <a:pt x="9457" y="15506"/>
                  </a:cubicBezTo>
                  <a:cubicBezTo>
                    <a:pt x="7519" y="16311"/>
                    <a:pt x="4750" y="17230"/>
                    <a:pt x="2811" y="18149"/>
                  </a:cubicBezTo>
                  <a:cubicBezTo>
                    <a:pt x="873" y="19068"/>
                    <a:pt x="-235" y="19987"/>
                    <a:pt x="42" y="20562"/>
                  </a:cubicBezTo>
                  <a:cubicBezTo>
                    <a:pt x="319" y="21136"/>
                    <a:pt x="1980" y="21366"/>
                    <a:pt x="5165" y="21251"/>
                  </a:cubicBezTo>
                  <a:cubicBezTo>
                    <a:pt x="8350" y="21136"/>
                    <a:pt x="13057" y="20677"/>
                    <a:pt x="17765" y="20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5671782" y="5506012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5663426" y="5499662"/>
              <a:ext cx="18615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21345" y="0"/>
                  </a:moveTo>
                  <a:cubicBezTo>
                    <a:pt x="18918" y="831"/>
                    <a:pt x="16491" y="1662"/>
                    <a:pt x="13457" y="4015"/>
                  </a:cubicBezTo>
                  <a:cubicBezTo>
                    <a:pt x="10424" y="6369"/>
                    <a:pt x="6783" y="10246"/>
                    <a:pt x="4478" y="12600"/>
                  </a:cubicBezTo>
                  <a:cubicBezTo>
                    <a:pt x="2172" y="14954"/>
                    <a:pt x="1201" y="15785"/>
                    <a:pt x="594" y="16892"/>
                  </a:cubicBezTo>
                  <a:cubicBezTo>
                    <a:pt x="-12" y="18000"/>
                    <a:pt x="-255" y="19385"/>
                    <a:pt x="352" y="20215"/>
                  </a:cubicBezTo>
                  <a:cubicBezTo>
                    <a:pt x="958" y="21046"/>
                    <a:pt x="2415" y="21323"/>
                    <a:pt x="38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5798782" y="5620312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5862282" y="555046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5881332" y="6153712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600"/>
                    <a:pt x="2400" y="9600"/>
                    <a:pt x="6000" y="6000"/>
                  </a:cubicBezTo>
                  <a:cubicBezTo>
                    <a:pt x="9600" y="2400"/>
                    <a:pt x="156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6037380" y="5744051"/>
              <a:ext cx="279987" cy="435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52" fill="norm" stroke="1" extrusionOk="0">
                  <a:moveTo>
                    <a:pt x="16647" y="16834"/>
                  </a:moveTo>
                  <a:cubicBezTo>
                    <a:pt x="15519" y="15470"/>
                    <a:pt x="14391" y="14107"/>
                    <a:pt x="12537" y="13373"/>
                  </a:cubicBezTo>
                  <a:cubicBezTo>
                    <a:pt x="10683" y="12639"/>
                    <a:pt x="8104" y="12535"/>
                    <a:pt x="5847" y="13216"/>
                  </a:cubicBezTo>
                  <a:cubicBezTo>
                    <a:pt x="3591" y="13898"/>
                    <a:pt x="1656" y="15366"/>
                    <a:pt x="689" y="16781"/>
                  </a:cubicBezTo>
                  <a:cubicBezTo>
                    <a:pt x="-278" y="18197"/>
                    <a:pt x="-278" y="19560"/>
                    <a:pt x="1012" y="20399"/>
                  </a:cubicBezTo>
                  <a:cubicBezTo>
                    <a:pt x="2301" y="21237"/>
                    <a:pt x="4880" y="21552"/>
                    <a:pt x="7621" y="20503"/>
                  </a:cubicBezTo>
                  <a:cubicBezTo>
                    <a:pt x="10361" y="19455"/>
                    <a:pt x="13262" y="17043"/>
                    <a:pt x="15519" y="14055"/>
                  </a:cubicBezTo>
                  <a:cubicBezTo>
                    <a:pt x="17776" y="11067"/>
                    <a:pt x="19388" y="7502"/>
                    <a:pt x="20274" y="5247"/>
                  </a:cubicBezTo>
                  <a:cubicBezTo>
                    <a:pt x="21161" y="2993"/>
                    <a:pt x="21322" y="2049"/>
                    <a:pt x="21322" y="1315"/>
                  </a:cubicBezTo>
                  <a:cubicBezTo>
                    <a:pt x="21322" y="581"/>
                    <a:pt x="21161" y="57"/>
                    <a:pt x="20838" y="4"/>
                  </a:cubicBezTo>
                  <a:cubicBezTo>
                    <a:pt x="20516" y="-48"/>
                    <a:pt x="20032" y="371"/>
                    <a:pt x="19388" y="1892"/>
                  </a:cubicBezTo>
                  <a:cubicBezTo>
                    <a:pt x="18743" y="3412"/>
                    <a:pt x="17937" y="6034"/>
                    <a:pt x="17212" y="8917"/>
                  </a:cubicBezTo>
                  <a:cubicBezTo>
                    <a:pt x="16486" y="11801"/>
                    <a:pt x="15841" y="14946"/>
                    <a:pt x="15841" y="17096"/>
                  </a:cubicBezTo>
                  <a:cubicBezTo>
                    <a:pt x="15841" y="19245"/>
                    <a:pt x="16486" y="20399"/>
                    <a:pt x="17131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6266248" y="5904925"/>
              <a:ext cx="233152" cy="51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92" fill="norm" stroke="1" extrusionOk="0">
                  <a:moveTo>
                    <a:pt x="10732" y="4808"/>
                  </a:moveTo>
                  <a:cubicBezTo>
                    <a:pt x="8981" y="8158"/>
                    <a:pt x="7230" y="11509"/>
                    <a:pt x="5770" y="14021"/>
                  </a:cubicBezTo>
                  <a:cubicBezTo>
                    <a:pt x="4311" y="16534"/>
                    <a:pt x="3143" y="18209"/>
                    <a:pt x="2170" y="19399"/>
                  </a:cubicBezTo>
                  <a:cubicBezTo>
                    <a:pt x="1197" y="20589"/>
                    <a:pt x="419" y="21295"/>
                    <a:pt x="127" y="21383"/>
                  </a:cubicBezTo>
                  <a:cubicBezTo>
                    <a:pt x="-165" y="21471"/>
                    <a:pt x="30" y="20942"/>
                    <a:pt x="905" y="19267"/>
                  </a:cubicBezTo>
                  <a:cubicBezTo>
                    <a:pt x="1781" y="17592"/>
                    <a:pt x="3338" y="14771"/>
                    <a:pt x="5186" y="12082"/>
                  </a:cubicBezTo>
                  <a:cubicBezTo>
                    <a:pt x="7035" y="9393"/>
                    <a:pt x="9176" y="6836"/>
                    <a:pt x="11316" y="4852"/>
                  </a:cubicBezTo>
                  <a:cubicBezTo>
                    <a:pt x="13457" y="2869"/>
                    <a:pt x="15597" y="1458"/>
                    <a:pt x="17154" y="709"/>
                  </a:cubicBezTo>
                  <a:cubicBezTo>
                    <a:pt x="18711" y="-41"/>
                    <a:pt x="19684" y="-129"/>
                    <a:pt x="20365" y="135"/>
                  </a:cubicBezTo>
                  <a:cubicBezTo>
                    <a:pt x="21046" y="400"/>
                    <a:pt x="21435" y="1017"/>
                    <a:pt x="21435" y="2384"/>
                  </a:cubicBezTo>
                  <a:cubicBezTo>
                    <a:pt x="21435" y="3750"/>
                    <a:pt x="21046" y="5866"/>
                    <a:pt x="18419" y="7629"/>
                  </a:cubicBezTo>
                  <a:cubicBezTo>
                    <a:pt x="15792" y="9393"/>
                    <a:pt x="10927" y="10803"/>
                    <a:pt x="6062" y="12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2577028" y="1073977"/>
              <a:ext cx="3677066" cy="131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74" fill="norm" stroke="1" extrusionOk="0">
                  <a:moveTo>
                    <a:pt x="8839" y="2596"/>
                  </a:moveTo>
                  <a:cubicBezTo>
                    <a:pt x="8728" y="2423"/>
                    <a:pt x="8616" y="2250"/>
                    <a:pt x="8498" y="2059"/>
                  </a:cubicBezTo>
                  <a:cubicBezTo>
                    <a:pt x="8380" y="1868"/>
                    <a:pt x="8256" y="1660"/>
                    <a:pt x="8051" y="1574"/>
                  </a:cubicBezTo>
                  <a:cubicBezTo>
                    <a:pt x="7846" y="1487"/>
                    <a:pt x="7561" y="1522"/>
                    <a:pt x="7226" y="1608"/>
                  </a:cubicBezTo>
                  <a:cubicBezTo>
                    <a:pt x="6890" y="1695"/>
                    <a:pt x="6506" y="1834"/>
                    <a:pt x="6133" y="2042"/>
                  </a:cubicBezTo>
                  <a:cubicBezTo>
                    <a:pt x="5761" y="2250"/>
                    <a:pt x="5401" y="2527"/>
                    <a:pt x="5053" y="2804"/>
                  </a:cubicBezTo>
                  <a:cubicBezTo>
                    <a:pt x="4706" y="3082"/>
                    <a:pt x="4370" y="3359"/>
                    <a:pt x="4048" y="3584"/>
                  </a:cubicBezTo>
                  <a:cubicBezTo>
                    <a:pt x="3725" y="3810"/>
                    <a:pt x="3415" y="3983"/>
                    <a:pt x="3117" y="4209"/>
                  </a:cubicBezTo>
                  <a:cubicBezTo>
                    <a:pt x="2819" y="4434"/>
                    <a:pt x="2533" y="4711"/>
                    <a:pt x="2260" y="5023"/>
                  </a:cubicBezTo>
                  <a:cubicBezTo>
                    <a:pt x="1987" y="5335"/>
                    <a:pt x="1726" y="5682"/>
                    <a:pt x="1497" y="6185"/>
                  </a:cubicBezTo>
                  <a:cubicBezTo>
                    <a:pt x="1267" y="6687"/>
                    <a:pt x="1068" y="7346"/>
                    <a:pt x="870" y="8178"/>
                  </a:cubicBezTo>
                  <a:cubicBezTo>
                    <a:pt x="671" y="9010"/>
                    <a:pt x="473" y="10016"/>
                    <a:pt x="317" y="10935"/>
                  </a:cubicBezTo>
                  <a:cubicBezTo>
                    <a:pt x="162" y="11853"/>
                    <a:pt x="50" y="12686"/>
                    <a:pt x="13" y="13535"/>
                  </a:cubicBezTo>
                  <a:cubicBezTo>
                    <a:pt x="-24" y="14384"/>
                    <a:pt x="13" y="15251"/>
                    <a:pt x="156" y="16031"/>
                  </a:cubicBezTo>
                  <a:cubicBezTo>
                    <a:pt x="299" y="16811"/>
                    <a:pt x="547" y="17505"/>
                    <a:pt x="839" y="18042"/>
                  </a:cubicBezTo>
                  <a:cubicBezTo>
                    <a:pt x="1130" y="18580"/>
                    <a:pt x="1466" y="18961"/>
                    <a:pt x="1838" y="19360"/>
                  </a:cubicBezTo>
                  <a:cubicBezTo>
                    <a:pt x="2210" y="19758"/>
                    <a:pt x="2620" y="20174"/>
                    <a:pt x="2993" y="20504"/>
                  </a:cubicBezTo>
                  <a:cubicBezTo>
                    <a:pt x="3365" y="20833"/>
                    <a:pt x="3700" y="21076"/>
                    <a:pt x="4097" y="21249"/>
                  </a:cubicBezTo>
                  <a:cubicBezTo>
                    <a:pt x="4495" y="21423"/>
                    <a:pt x="4954" y="21527"/>
                    <a:pt x="5432" y="21561"/>
                  </a:cubicBezTo>
                  <a:cubicBezTo>
                    <a:pt x="5910" y="21596"/>
                    <a:pt x="6406" y="21561"/>
                    <a:pt x="6884" y="21440"/>
                  </a:cubicBezTo>
                  <a:cubicBezTo>
                    <a:pt x="7362" y="21319"/>
                    <a:pt x="7822" y="21111"/>
                    <a:pt x="8262" y="20937"/>
                  </a:cubicBezTo>
                  <a:cubicBezTo>
                    <a:pt x="8703" y="20764"/>
                    <a:pt x="9125" y="20625"/>
                    <a:pt x="9547" y="20504"/>
                  </a:cubicBezTo>
                  <a:cubicBezTo>
                    <a:pt x="9969" y="20383"/>
                    <a:pt x="10391" y="20279"/>
                    <a:pt x="10819" y="20105"/>
                  </a:cubicBezTo>
                  <a:cubicBezTo>
                    <a:pt x="11248" y="19932"/>
                    <a:pt x="11682" y="19689"/>
                    <a:pt x="12110" y="19429"/>
                  </a:cubicBezTo>
                  <a:cubicBezTo>
                    <a:pt x="12539" y="19169"/>
                    <a:pt x="12961" y="18892"/>
                    <a:pt x="13408" y="18614"/>
                  </a:cubicBezTo>
                  <a:cubicBezTo>
                    <a:pt x="13855" y="18337"/>
                    <a:pt x="14326" y="18060"/>
                    <a:pt x="14773" y="17800"/>
                  </a:cubicBezTo>
                  <a:cubicBezTo>
                    <a:pt x="15220" y="17539"/>
                    <a:pt x="15642" y="17297"/>
                    <a:pt x="16058" y="16967"/>
                  </a:cubicBezTo>
                  <a:cubicBezTo>
                    <a:pt x="16474" y="16638"/>
                    <a:pt x="16884" y="16222"/>
                    <a:pt x="17275" y="15841"/>
                  </a:cubicBezTo>
                  <a:cubicBezTo>
                    <a:pt x="17666" y="15459"/>
                    <a:pt x="18038" y="15113"/>
                    <a:pt x="18404" y="14748"/>
                  </a:cubicBezTo>
                  <a:cubicBezTo>
                    <a:pt x="18770" y="14384"/>
                    <a:pt x="19130" y="14003"/>
                    <a:pt x="19478" y="13570"/>
                  </a:cubicBezTo>
                  <a:cubicBezTo>
                    <a:pt x="19826" y="13136"/>
                    <a:pt x="20161" y="12651"/>
                    <a:pt x="20471" y="12044"/>
                  </a:cubicBezTo>
                  <a:cubicBezTo>
                    <a:pt x="20782" y="11437"/>
                    <a:pt x="21067" y="10709"/>
                    <a:pt x="21259" y="9929"/>
                  </a:cubicBezTo>
                  <a:cubicBezTo>
                    <a:pt x="21452" y="9149"/>
                    <a:pt x="21551" y="8317"/>
                    <a:pt x="21564" y="7554"/>
                  </a:cubicBezTo>
                  <a:cubicBezTo>
                    <a:pt x="21576" y="6792"/>
                    <a:pt x="21502" y="6098"/>
                    <a:pt x="21353" y="5353"/>
                  </a:cubicBezTo>
                  <a:cubicBezTo>
                    <a:pt x="21204" y="4607"/>
                    <a:pt x="20980" y="3810"/>
                    <a:pt x="20707" y="3151"/>
                  </a:cubicBezTo>
                  <a:cubicBezTo>
                    <a:pt x="20434" y="2492"/>
                    <a:pt x="20111" y="1972"/>
                    <a:pt x="19708" y="1539"/>
                  </a:cubicBezTo>
                  <a:cubicBezTo>
                    <a:pt x="19304" y="1105"/>
                    <a:pt x="18820" y="759"/>
                    <a:pt x="18373" y="533"/>
                  </a:cubicBezTo>
                  <a:cubicBezTo>
                    <a:pt x="17926" y="308"/>
                    <a:pt x="17517" y="204"/>
                    <a:pt x="17082" y="135"/>
                  </a:cubicBezTo>
                  <a:cubicBezTo>
                    <a:pt x="16648" y="65"/>
                    <a:pt x="16188" y="31"/>
                    <a:pt x="15692" y="13"/>
                  </a:cubicBezTo>
                  <a:cubicBezTo>
                    <a:pt x="15195" y="-4"/>
                    <a:pt x="14662" y="-4"/>
                    <a:pt x="14146" y="13"/>
                  </a:cubicBezTo>
                  <a:cubicBezTo>
                    <a:pt x="13631" y="31"/>
                    <a:pt x="13135" y="65"/>
                    <a:pt x="12694" y="152"/>
                  </a:cubicBezTo>
                  <a:cubicBezTo>
                    <a:pt x="12253" y="239"/>
                    <a:pt x="11868" y="377"/>
                    <a:pt x="11446" y="516"/>
                  </a:cubicBezTo>
                  <a:cubicBezTo>
                    <a:pt x="11024" y="655"/>
                    <a:pt x="10565" y="793"/>
                    <a:pt x="10118" y="1001"/>
                  </a:cubicBezTo>
                  <a:cubicBezTo>
                    <a:pt x="9671" y="1209"/>
                    <a:pt x="9237" y="1487"/>
                    <a:pt x="8833" y="1799"/>
                  </a:cubicBezTo>
                  <a:cubicBezTo>
                    <a:pt x="8430" y="2111"/>
                    <a:pt x="8057" y="2458"/>
                    <a:pt x="7697" y="2891"/>
                  </a:cubicBezTo>
                  <a:cubicBezTo>
                    <a:pt x="7337" y="3324"/>
                    <a:pt x="6990" y="3844"/>
                    <a:pt x="6642" y="4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0" name="Drawing"/>
          <p:cNvGrpSpPr/>
          <p:nvPr/>
        </p:nvGrpSpPr>
        <p:grpSpPr>
          <a:xfrm>
            <a:off x="1329554" y="1350433"/>
            <a:ext cx="7303843" cy="6302447"/>
            <a:chOff x="0" y="0"/>
            <a:chExt cx="7303842" cy="6302446"/>
          </a:xfrm>
        </p:grpSpPr>
        <p:sp>
          <p:nvSpPr>
            <p:cNvPr id="1649" name="Line"/>
            <p:cNvSpPr/>
            <p:nvPr/>
          </p:nvSpPr>
          <p:spPr>
            <a:xfrm>
              <a:off x="1181581" y="105453"/>
              <a:ext cx="124115" cy="56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70" fill="norm" stroke="1" extrusionOk="0">
                  <a:moveTo>
                    <a:pt x="21109" y="4974"/>
                  </a:moveTo>
                  <a:cubicBezTo>
                    <a:pt x="20029" y="3694"/>
                    <a:pt x="18949" y="2414"/>
                    <a:pt x="17689" y="1574"/>
                  </a:cubicBezTo>
                  <a:cubicBezTo>
                    <a:pt x="16429" y="734"/>
                    <a:pt x="14989" y="334"/>
                    <a:pt x="13189" y="134"/>
                  </a:cubicBezTo>
                  <a:cubicBezTo>
                    <a:pt x="11389" y="-66"/>
                    <a:pt x="9229" y="-66"/>
                    <a:pt x="7249" y="294"/>
                  </a:cubicBezTo>
                  <a:cubicBezTo>
                    <a:pt x="5269" y="654"/>
                    <a:pt x="3469" y="1374"/>
                    <a:pt x="2029" y="3294"/>
                  </a:cubicBezTo>
                  <a:cubicBezTo>
                    <a:pt x="589" y="5214"/>
                    <a:pt x="-491" y="8334"/>
                    <a:pt x="229" y="11214"/>
                  </a:cubicBezTo>
                  <a:cubicBezTo>
                    <a:pt x="949" y="14094"/>
                    <a:pt x="3469" y="16734"/>
                    <a:pt x="4909" y="18254"/>
                  </a:cubicBezTo>
                  <a:cubicBezTo>
                    <a:pt x="6349" y="19774"/>
                    <a:pt x="6709" y="20174"/>
                    <a:pt x="6889" y="20574"/>
                  </a:cubicBezTo>
                  <a:cubicBezTo>
                    <a:pt x="7069" y="20974"/>
                    <a:pt x="7069" y="21374"/>
                    <a:pt x="6349" y="21454"/>
                  </a:cubicBezTo>
                  <a:cubicBezTo>
                    <a:pt x="5629" y="21534"/>
                    <a:pt x="4189" y="21294"/>
                    <a:pt x="2749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089795" y="446616"/>
              <a:ext cx="228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1500" y="14400"/>
                  </a:cubicBezTo>
                  <a:cubicBezTo>
                    <a:pt x="3000" y="12000"/>
                    <a:pt x="6000" y="9600"/>
                    <a:pt x="9600" y="7200"/>
                  </a:cubicBezTo>
                  <a:cubicBezTo>
                    <a:pt x="13200" y="4800"/>
                    <a:pt x="17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451745" y="198614"/>
              <a:ext cx="177801" cy="444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13886" y="2768"/>
                  </a:moveTo>
                  <a:cubicBezTo>
                    <a:pt x="14143" y="1749"/>
                    <a:pt x="14400" y="730"/>
                    <a:pt x="13886" y="271"/>
                  </a:cubicBezTo>
                  <a:cubicBezTo>
                    <a:pt x="13371" y="-187"/>
                    <a:pt x="12086" y="-85"/>
                    <a:pt x="10157" y="730"/>
                  </a:cubicBezTo>
                  <a:cubicBezTo>
                    <a:pt x="8229" y="1545"/>
                    <a:pt x="5657" y="3073"/>
                    <a:pt x="3600" y="5722"/>
                  </a:cubicBezTo>
                  <a:cubicBezTo>
                    <a:pt x="1543" y="8371"/>
                    <a:pt x="0" y="12141"/>
                    <a:pt x="0" y="14841"/>
                  </a:cubicBezTo>
                  <a:cubicBezTo>
                    <a:pt x="0" y="17541"/>
                    <a:pt x="1543" y="19171"/>
                    <a:pt x="5400" y="20088"/>
                  </a:cubicBezTo>
                  <a:cubicBezTo>
                    <a:pt x="9257" y="21005"/>
                    <a:pt x="15429" y="21209"/>
                    <a:pt x="216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724795" y="307864"/>
              <a:ext cx="136765" cy="49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59" fill="norm" stroke="1" extrusionOk="0">
                  <a:moveTo>
                    <a:pt x="6873" y="6549"/>
                  </a:moveTo>
                  <a:cubicBezTo>
                    <a:pt x="5236" y="6549"/>
                    <a:pt x="3600" y="6549"/>
                    <a:pt x="2455" y="6869"/>
                  </a:cubicBezTo>
                  <a:cubicBezTo>
                    <a:pt x="1309" y="7190"/>
                    <a:pt x="655" y="7830"/>
                    <a:pt x="491" y="9478"/>
                  </a:cubicBezTo>
                  <a:cubicBezTo>
                    <a:pt x="327" y="11125"/>
                    <a:pt x="655" y="13779"/>
                    <a:pt x="1309" y="15747"/>
                  </a:cubicBezTo>
                  <a:cubicBezTo>
                    <a:pt x="1964" y="17715"/>
                    <a:pt x="2945" y="18996"/>
                    <a:pt x="3600" y="19957"/>
                  </a:cubicBezTo>
                  <a:cubicBezTo>
                    <a:pt x="4255" y="20918"/>
                    <a:pt x="4582" y="21559"/>
                    <a:pt x="4745" y="21559"/>
                  </a:cubicBezTo>
                  <a:cubicBezTo>
                    <a:pt x="4909" y="21559"/>
                    <a:pt x="4909" y="20918"/>
                    <a:pt x="4091" y="18905"/>
                  </a:cubicBezTo>
                  <a:cubicBezTo>
                    <a:pt x="3273" y="16891"/>
                    <a:pt x="1636" y="13505"/>
                    <a:pt x="818" y="10484"/>
                  </a:cubicBezTo>
                  <a:cubicBezTo>
                    <a:pt x="0" y="7464"/>
                    <a:pt x="0" y="4810"/>
                    <a:pt x="0" y="3254"/>
                  </a:cubicBezTo>
                  <a:cubicBezTo>
                    <a:pt x="0" y="1698"/>
                    <a:pt x="0" y="1240"/>
                    <a:pt x="655" y="828"/>
                  </a:cubicBezTo>
                  <a:cubicBezTo>
                    <a:pt x="1309" y="417"/>
                    <a:pt x="2618" y="51"/>
                    <a:pt x="5236" y="5"/>
                  </a:cubicBezTo>
                  <a:cubicBezTo>
                    <a:pt x="7855" y="-41"/>
                    <a:pt x="11782" y="234"/>
                    <a:pt x="14891" y="1149"/>
                  </a:cubicBezTo>
                  <a:cubicBezTo>
                    <a:pt x="18000" y="2064"/>
                    <a:pt x="20291" y="3620"/>
                    <a:pt x="20945" y="4901"/>
                  </a:cubicBezTo>
                  <a:cubicBezTo>
                    <a:pt x="21600" y="6183"/>
                    <a:pt x="20618" y="7190"/>
                    <a:pt x="18491" y="7967"/>
                  </a:cubicBezTo>
                  <a:cubicBezTo>
                    <a:pt x="16364" y="8745"/>
                    <a:pt x="13091" y="9295"/>
                    <a:pt x="10145" y="9340"/>
                  </a:cubicBezTo>
                  <a:cubicBezTo>
                    <a:pt x="7200" y="9386"/>
                    <a:pt x="4582" y="8928"/>
                    <a:pt x="3600" y="8379"/>
                  </a:cubicBezTo>
                  <a:cubicBezTo>
                    <a:pt x="2618" y="7830"/>
                    <a:pt x="3273" y="7190"/>
                    <a:pt x="3927" y="6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118495" y="92922"/>
              <a:ext cx="69851" cy="60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1727"/>
                  </a:moveTo>
                  <a:cubicBezTo>
                    <a:pt x="0" y="979"/>
                    <a:pt x="0" y="232"/>
                    <a:pt x="0" y="45"/>
                  </a:cubicBezTo>
                  <a:cubicBezTo>
                    <a:pt x="0" y="-142"/>
                    <a:pt x="0" y="232"/>
                    <a:pt x="982" y="1614"/>
                  </a:cubicBezTo>
                  <a:cubicBezTo>
                    <a:pt x="1964" y="2997"/>
                    <a:pt x="3927" y="5389"/>
                    <a:pt x="5564" y="7893"/>
                  </a:cubicBezTo>
                  <a:cubicBezTo>
                    <a:pt x="7200" y="10396"/>
                    <a:pt x="8509" y="13012"/>
                    <a:pt x="9164" y="15105"/>
                  </a:cubicBezTo>
                  <a:cubicBezTo>
                    <a:pt x="9818" y="17198"/>
                    <a:pt x="9818" y="18767"/>
                    <a:pt x="10473" y="19814"/>
                  </a:cubicBezTo>
                  <a:cubicBezTo>
                    <a:pt x="11127" y="20860"/>
                    <a:pt x="12436" y="21383"/>
                    <a:pt x="14400" y="21421"/>
                  </a:cubicBezTo>
                  <a:cubicBezTo>
                    <a:pt x="16364" y="21458"/>
                    <a:pt x="18982" y="21010"/>
                    <a:pt x="21600" y="20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2308995" y="294216"/>
              <a:ext cx="6351" cy="33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0"/>
                  </a:moveTo>
                  <a:cubicBezTo>
                    <a:pt x="0" y="6054"/>
                    <a:pt x="0" y="12107"/>
                    <a:pt x="0" y="15478"/>
                  </a:cubicBezTo>
                  <a:cubicBezTo>
                    <a:pt x="0" y="18848"/>
                    <a:pt x="0" y="19536"/>
                    <a:pt x="0" y="20224"/>
                  </a:cubicBezTo>
                  <a:cubicBezTo>
                    <a:pt x="0" y="20912"/>
                    <a:pt x="0" y="21600"/>
                    <a:pt x="3600" y="21462"/>
                  </a:cubicBezTo>
                  <a:cubicBezTo>
                    <a:pt x="7200" y="21325"/>
                    <a:pt x="14400" y="20362"/>
                    <a:pt x="21600" y="19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308995" y="232789"/>
              <a:ext cx="162177" cy="370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80" fill="norm" stroke="1" extrusionOk="0">
                  <a:moveTo>
                    <a:pt x="0" y="5035"/>
                  </a:moveTo>
                  <a:cubicBezTo>
                    <a:pt x="0" y="3930"/>
                    <a:pt x="0" y="2825"/>
                    <a:pt x="410" y="1966"/>
                  </a:cubicBezTo>
                  <a:cubicBezTo>
                    <a:pt x="820" y="1107"/>
                    <a:pt x="1641" y="494"/>
                    <a:pt x="2871" y="187"/>
                  </a:cubicBezTo>
                  <a:cubicBezTo>
                    <a:pt x="4101" y="-120"/>
                    <a:pt x="5742" y="-120"/>
                    <a:pt x="8476" y="739"/>
                  </a:cubicBezTo>
                  <a:cubicBezTo>
                    <a:pt x="11210" y="1598"/>
                    <a:pt x="15038" y="3316"/>
                    <a:pt x="17635" y="5771"/>
                  </a:cubicBezTo>
                  <a:cubicBezTo>
                    <a:pt x="20233" y="8225"/>
                    <a:pt x="21600" y="11416"/>
                    <a:pt x="20643" y="13994"/>
                  </a:cubicBezTo>
                  <a:cubicBezTo>
                    <a:pt x="19686" y="16571"/>
                    <a:pt x="16405" y="18535"/>
                    <a:pt x="13671" y="19762"/>
                  </a:cubicBezTo>
                  <a:cubicBezTo>
                    <a:pt x="10937" y="20989"/>
                    <a:pt x="8749" y="21480"/>
                    <a:pt x="6972" y="21480"/>
                  </a:cubicBezTo>
                  <a:cubicBezTo>
                    <a:pt x="5195" y="21480"/>
                    <a:pt x="3828" y="20989"/>
                    <a:pt x="3828" y="20498"/>
                  </a:cubicBezTo>
                  <a:cubicBezTo>
                    <a:pt x="3828" y="20007"/>
                    <a:pt x="5195" y="19516"/>
                    <a:pt x="6562" y="19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613795" y="529166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2658245" y="155761"/>
              <a:ext cx="161747" cy="55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471" fill="norm" stroke="1" extrusionOk="0">
                  <a:moveTo>
                    <a:pt x="0" y="197"/>
                  </a:moveTo>
                  <a:cubicBezTo>
                    <a:pt x="1367" y="34"/>
                    <a:pt x="2734" y="-129"/>
                    <a:pt x="4375" y="156"/>
                  </a:cubicBezTo>
                  <a:cubicBezTo>
                    <a:pt x="6015" y="442"/>
                    <a:pt x="7929" y="1175"/>
                    <a:pt x="10937" y="3009"/>
                  </a:cubicBezTo>
                  <a:cubicBezTo>
                    <a:pt x="13944" y="4843"/>
                    <a:pt x="18046" y="7777"/>
                    <a:pt x="19823" y="10467"/>
                  </a:cubicBezTo>
                  <a:cubicBezTo>
                    <a:pt x="21600" y="13157"/>
                    <a:pt x="21053" y="15602"/>
                    <a:pt x="19003" y="17396"/>
                  </a:cubicBezTo>
                  <a:cubicBezTo>
                    <a:pt x="16952" y="19189"/>
                    <a:pt x="13397" y="20330"/>
                    <a:pt x="9843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320533" y="338666"/>
              <a:ext cx="37911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0773" y="0"/>
                  </a:moveTo>
                  <a:cubicBezTo>
                    <a:pt x="19093" y="3323"/>
                    <a:pt x="17413" y="6646"/>
                    <a:pt x="15493" y="9554"/>
                  </a:cubicBezTo>
                  <a:cubicBezTo>
                    <a:pt x="13573" y="12462"/>
                    <a:pt x="11413" y="14954"/>
                    <a:pt x="9433" y="16408"/>
                  </a:cubicBezTo>
                  <a:cubicBezTo>
                    <a:pt x="7453" y="17862"/>
                    <a:pt x="5653" y="18277"/>
                    <a:pt x="4093" y="17169"/>
                  </a:cubicBezTo>
                  <a:cubicBezTo>
                    <a:pt x="2533" y="16062"/>
                    <a:pt x="1213" y="13431"/>
                    <a:pt x="553" y="11492"/>
                  </a:cubicBezTo>
                  <a:cubicBezTo>
                    <a:pt x="-107" y="9554"/>
                    <a:pt x="-107" y="8308"/>
                    <a:pt x="193" y="7615"/>
                  </a:cubicBezTo>
                  <a:cubicBezTo>
                    <a:pt x="493" y="6923"/>
                    <a:pt x="1093" y="6785"/>
                    <a:pt x="3073" y="7477"/>
                  </a:cubicBezTo>
                  <a:cubicBezTo>
                    <a:pt x="5053" y="8169"/>
                    <a:pt x="8413" y="9692"/>
                    <a:pt x="11413" y="11492"/>
                  </a:cubicBezTo>
                  <a:cubicBezTo>
                    <a:pt x="14413" y="13292"/>
                    <a:pt x="17053" y="15369"/>
                    <a:pt x="18673" y="17100"/>
                  </a:cubicBezTo>
                  <a:cubicBezTo>
                    <a:pt x="20293" y="18831"/>
                    <a:pt x="20893" y="20215"/>
                    <a:pt x="21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4213995" y="359165"/>
              <a:ext cx="241367" cy="732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29" fill="norm" stroke="1" extrusionOk="0">
                  <a:moveTo>
                    <a:pt x="5586" y="5186"/>
                  </a:moveTo>
                  <a:cubicBezTo>
                    <a:pt x="4841" y="4999"/>
                    <a:pt x="4097" y="4812"/>
                    <a:pt x="3817" y="4875"/>
                  </a:cubicBezTo>
                  <a:cubicBezTo>
                    <a:pt x="3538" y="4937"/>
                    <a:pt x="3724" y="5248"/>
                    <a:pt x="4655" y="6493"/>
                  </a:cubicBezTo>
                  <a:cubicBezTo>
                    <a:pt x="5586" y="7738"/>
                    <a:pt x="7262" y="9917"/>
                    <a:pt x="8286" y="11846"/>
                  </a:cubicBezTo>
                  <a:cubicBezTo>
                    <a:pt x="9310" y="13776"/>
                    <a:pt x="9683" y="15457"/>
                    <a:pt x="9962" y="16920"/>
                  </a:cubicBezTo>
                  <a:cubicBezTo>
                    <a:pt x="10241" y="18382"/>
                    <a:pt x="10428" y="19627"/>
                    <a:pt x="10428" y="20405"/>
                  </a:cubicBezTo>
                  <a:cubicBezTo>
                    <a:pt x="10428" y="21184"/>
                    <a:pt x="10241" y="21495"/>
                    <a:pt x="9869" y="21526"/>
                  </a:cubicBezTo>
                  <a:cubicBezTo>
                    <a:pt x="9497" y="21557"/>
                    <a:pt x="8938" y="21308"/>
                    <a:pt x="8286" y="20156"/>
                  </a:cubicBezTo>
                  <a:cubicBezTo>
                    <a:pt x="7634" y="19005"/>
                    <a:pt x="6890" y="16951"/>
                    <a:pt x="6331" y="15114"/>
                  </a:cubicBezTo>
                  <a:cubicBezTo>
                    <a:pt x="5772" y="13278"/>
                    <a:pt x="5400" y="11660"/>
                    <a:pt x="5307" y="9637"/>
                  </a:cubicBezTo>
                  <a:cubicBezTo>
                    <a:pt x="5214" y="7613"/>
                    <a:pt x="5400" y="5186"/>
                    <a:pt x="6145" y="3598"/>
                  </a:cubicBezTo>
                  <a:cubicBezTo>
                    <a:pt x="6890" y="2011"/>
                    <a:pt x="8193" y="1264"/>
                    <a:pt x="9217" y="797"/>
                  </a:cubicBezTo>
                  <a:cubicBezTo>
                    <a:pt x="10241" y="330"/>
                    <a:pt x="10986" y="144"/>
                    <a:pt x="11917" y="50"/>
                  </a:cubicBezTo>
                  <a:cubicBezTo>
                    <a:pt x="12848" y="-43"/>
                    <a:pt x="13966" y="-43"/>
                    <a:pt x="15548" y="362"/>
                  </a:cubicBezTo>
                  <a:cubicBezTo>
                    <a:pt x="17131" y="766"/>
                    <a:pt x="19179" y="1575"/>
                    <a:pt x="20297" y="2789"/>
                  </a:cubicBezTo>
                  <a:cubicBezTo>
                    <a:pt x="21414" y="4003"/>
                    <a:pt x="21600" y="5622"/>
                    <a:pt x="20483" y="6960"/>
                  </a:cubicBezTo>
                  <a:cubicBezTo>
                    <a:pt x="19366" y="8298"/>
                    <a:pt x="16945" y="9356"/>
                    <a:pt x="13686" y="9854"/>
                  </a:cubicBezTo>
                  <a:cubicBezTo>
                    <a:pt x="10428" y="10352"/>
                    <a:pt x="6331" y="10290"/>
                    <a:pt x="3910" y="9886"/>
                  </a:cubicBezTo>
                  <a:cubicBezTo>
                    <a:pt x="1490" y="9481"/>
                    <a:pt x="745" y="8734"/>
                    <a:pt x="0" y="7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4415510" y="0"/>
              <a:ext cx="185836" cy="25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87" fill="norm" stroke="1" extrusionOk="0">
                  <a:moveTo>
                    <a:pt x="19124" y="1770"/>
                  </a:moveTo>
                  <a:cubicBezTo>
                    <a:pt x="20095" y="885"/>
                    <a:pt x="21065" y="0"/>
                    <a:pt x="21065" y="0"/>
                  </a:cubicBezTo>
                  <a:cubicBezTo>
                    <a:pt x="21065" y="0"/>
                    <a:pt x="20095" y="885"/>
                    <a:pt x="16697" y="2833"/>
                  </a:cubicBezTo>
                  <a:cubicBezTo>
                    <a:pt x="13299" y="4780"/>
                    <a:pt x="7474" y="7790"/>
                    <a:pt x="4077" y="9738"/>
                  </a:cubicBezTo>
                  <a:cubicBezTo>
                    <a:pt x="679" y="11685"/>
                    <a:pt x="-292" y="12570"/>
                    <a:pt x="72" y="12836"/>
                  </a:cubicBezTo>
                  <a:cubicBezTo>
                    <a:pt x="436" y="13102"/>
                    <a:pt x="2135" y="12748"/>
                    <a:pt x="3712" y="12570"/>
                  </a:cubicBezTo>
                  <a:cubicBezTo>
                    <a:pt x="5290" y="12393"/>
                    <a:pt x="6746" y="12393"/>
                    <a:pt x="8081" y="12393"/>
                  </a:cubicBezTo>
                  <a:cubicBezTo>
                    <a:pt x="9416" y="12393"/>
                    <a:pt x="10629" y="12393"/>
                    <a:pt x="10993" y="12836"/>
                  </a:cubicBezTo>
                  <a:cubicBezTo>
                    <a:pt x="11357" y="13279"/>
                    <a:pt x="10872" y="14164"/>
                    <a:pt x="10023" y="14872"/>
                  </a:cubicBezTo>
                  <a:cubicBezTo>
                    <a:pt x="9173" y="15580"/>
                    <a:pt x="7960" y="16111"/>
                    <a:pt x="6868" y="16643"/>
                  </a:cubicBezTo>
                  <a:cubicBezTo>
                    <a:pt x="5775" y="17174"/>
                    <a:pt x="4805" y="17705"/>
                    <a:pt x="3712" y="18413"/>
                  </a:cubicBezTo>
                  <a:cubicBezTo>
                    <a:pt x="2620" y="19121"/>
                    <a:pt x="1407" y="20007"/>
                    <a:pt x="1528" y="20626"/>
                  </a:cubicBezTo>
                  <a:cubicBezTo>
                    <a:pt x="1650" y="21246"/>
                    <a:pt x="3106" y="21600"/>
                    <a:pt x="6625" y="21246"/>
                  </a:cubicBezTo>
                  <a:cubicBezTo>
                    <a:pt x="10144" y="20892"/>
                    <a:pt x="15726" y="19830"/>
                    <a:pt x="21308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658495" y="21166"/>
              <a:ext cx="152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710"/>
                    <a:pt x="12000" y="11421"/>
                    <a:pt x="15600" y="15021"/>
                  </a:cubicBezTo>
                  <a:cubicBezTo>
                    <a:pt x="19200" y="18621"/>
                    <a:pt x="20400" y="201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670632" y="2116"/>
              <a:ext cx="16566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1399" y="0"/>
                  </a:moveTo>
                  <a:cubicBezTo>
                    <a:pt x="18391" y="568"/>
                    <a:pt x="15384" y="1137"/>
                    <a:pt x="12240" y="3221"/>
                  </a:cubicBezTo>
                  <a:cubicBezTo>
                    <a:pt x="9095" y="5305"/>
                    <a:pt x="5814" y="8905"/>
                    <a:pt x="3627" y="11747"/>
                  </a:cubicBezTo>
                  <a:cubicBezTo>
                    <a:pt x="1440" y="14589"/>
                    <a:pt x="346" y="16674"/>
                    <a:pt x="72" y="18189"/>
                  </a:cubicBezTo>
                  <a:cubicBezTo>
                    <a:pt x="-201" y="19705"/>
                    <a:pt x="346" y="20653"/>
                    <a:pt x="8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868045" y="167216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868045" y="84394"/>
              <a:ext cx="25401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21600" y="12324"/>
                  </a:moveTo>
                  <a:cubicBezTo>
                    <a:pt x="18000" y="5574"/>
                    <a:pt x="14400" y="-1176"/>
                    <a:pt x="10800" y="174"/>
                  </a:cubicBezTo>
                  <a:cubicBezTo>
                    <a:pt x="7200" y="1524"/>
                    <a:pt x="3600" y="10974"/>
                    <a:pt x="0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124973" y="278588"/>
              <a:ext cx="149473" cy="35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76" fill="norm" stroke="1" extrusionOk="0">
                  <a:moveTo>
                    <a:pt x="21185" y="3607"/>
                  </a:moveTo>
                  <a:cubicBezTo>
                    <a:pt x="21185" y="2971"/>
                    <a:pt x="21185" y="2336"/>
                    <a:pt x="20585" y="1764"/>
                  </a:cubicBezTo>
                  <a:cubicBezTo>
                    <a:pt x="19985" y="1193"/>
                    <a:pt x="18785" y="684"/>
                    <a:pt x="16685" y="367"/>
                  </a:cubicBezTo>
                  <a:cubicBezTo>
                    <a:pt x="14585" y="49"/>
                    <a:pt x="11585" y="-78"/>
                    <a:pt x="9485" y="49"/>
                  </a:cubicBezTo>
                  <a:cubicBezTo>
                    <a:pt x="7385" y="176"/>
                    <a:pt x="6185" y="557"/>
                    <a:pt x="4535" y="2527"/>
                  </a:cubicBezTo>
                  <a:cubicBezTo>
                    <a:pt x="2885" y="4496"/>
                    <a:pt x="785" y="8054"/>
                    <a:pt x="185" y="11357"/>
                  </a:cubicBezTo>
                  <a:cubicBezTo>
                    <a:pt x="-415" y="14661"/>
                    <a:pt x="485" y="17710"/>
                    <a:pt x="2285" y="19426"/>
                  </a:cubicBezTo>
                  <a:cubicBezTo>
                    <a:pt x="4085" y="21141"/>
                    <a:pt x="6785" y="21522"/>
                    <a:pt x="9935" y="21331"/>
                  </a:cubicBezTo>
                  <a:cubicBezTo>
                    <a:pt x="13085" y="21141"/>
                    <a:pt x="16685" y="20378"/>
                    <a:pt x="20285" y="19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382395" y="364066"/>
              <a:ext cx="38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320"/>
                    <a:pt x="2400" y="8640"/>
                    <a:pt x="6000" y="12240"/>
                  </a:cubicBezTo>
                  <a:cubicBezTo>
                    <a:pt x="9600" y="15840"/>
                    <a:pt x="156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5464945" y="472016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9" y="15300"/>
                    <a:pt x="5838" y="9000"/>
                    <a:pt x="9438" y="5400"/>
                  </a:cubicBezTo>
                  <a:cubicBezTo>
                    <a:pt x="13038" y="1800"/>
                    <a:pt x="1731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5782445" y="292693"/>
              <a:ext cx="152799" cy="46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0716" fill="norm" stroke="1" extrusionOk="0">
                  <a:moveTo>
                    <a:pt x="0" y="8763"/>
                  </a:moveTo>
                  <a:cubicBezTo>
                    <a:pt x="1440" y="12316"/>
                    <a:pt x="2880" y="15870"/>
                    <a:pt x="3744" y="18161"/>
                  </a:cubicBezTo>
                  <a:cubicBezTo>
                    <a:pt x="4608" y="20451"/>
                    <a:pt x="4896" y="21480"/>
                    <a:pt x="5040" y="20077"/>
                  </a:cubicBezTo>
                  <a:cubicBezTo>
                    <a:pt x="5184" y="18675"/>
                    <a:pt x="5184" y="14841"/>
                    <a:pt x="5472" y="11335"/>
                  </a:cubicBezTo>
                  <a:cubicBezTo>
                    <a:pt x="5760" y="7828"/>
                    <a:pt x="6336" y="4649"/>
                    <a:pt x="6912" y="2825"/>
                  </a:cubicBezTo>
                  <a:cubicBezTo>
                    <a:pt x="7488" y="1002"/>
                    <a:pt x="8064" y="535"/>
                    <a:pt x="9072" y="254"/>
                  </a:cubicBezTo>
                  <a:cubicBezTo>
                    <a:pt x="10080" y="-26"/>
                    <a:pt x="11520" y="-120"/>
                    <a:pt x="13392" y="207"/>
                  </a:cubicBezTo>
                  <a:cubicBezTo>
                    <a:pt x="15264" y="535"/>
                    <a:pt x="17568" y="1283"/>
                    <a:pt x="19152" y="2592"/>
                  </a:cubicBezTo>
                  <a:cubicBezTo>
                    <a:pt x="20736" y="3901"/>
                    <a:pt x="21600" y="5771"/>
                    <a:pt x="19728" y="7454"/>
                  </a:cubicBezTo>
                  <a:cubicBezTo>
                    <a:pt x="17856" y="9137"/>
                    <a:pt x="13248" y="10633"/>
                    <a:pt x="9792" y="11428"/>
                  </a:cubicBezTo>
                  <a:cubicBezTo>
                    <a:pt x="6336" y="12223"/>
                    <a:pt x="4032" y="12316"/>
                    <a:pt x="2592" y="11942"/>
                  </a:cubicBezTo>
                  <a:cubicBezTo>
                    <a:pt x="1152" y="11568"/>
                    <a:pt x="576" y="10727"/>
                    <a:pt x="0" y="9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6011045" y="275166"/>
              <a:ext cx="110030" cy="29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69" fill="norm" stroke="1" extrusionOk="0">
                  <a:moveTo>
                    <a:pt x="15894" y="0"/>
                  </a:moveTo>
                  <a:cubicBezTo>
                    <a:pt x="17932" y="1532"/>
                    <a:pt x="19970" y="3064"/>
                    <a:pt x="20785" y="5898"/>
                  </a:cubicBezTo>
                  <a:cubicBezTo>
                    <a:pt x="21600" y="8732"/>
                    <a:pt x="21192" y="12868"/>
                    <a:pt x="19358" y="15702"/>
                  </a:cubicBezTo>
                  <a:cubicBezTo>
                    <a:pt x="17525" y="18536"/>
                    <a:pt x="14264" y="20068"/>
                    <a:pt x="11208" y="20834"/>
                  </a:cubicBezTo>
                  <a:cubicBezTo>
                    <a:pt x="8151" y="21600"/>
                    <a:pt x="5298" y="21600"/>
                    <a:pt x="3464" y="21217"/>
                  </a:cubicBezTo>
                  <a:cubicBezTo>
                    <a:pt x="1630" y="20834"/>
                    <a:pt x="815" y="20068"/>
                    <a:pt x="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6177057" y="60209"/>
              <a:ext cx="87989" cy="20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16" fill="norm" stroke="1" extrusionOk="0">
                  <a:moveTo>
                    <a:pt x="4407" y="5853"/>
                  </a:moveTo>
                  <a:cubicBezTo>
                    <a:pt x="4407" y="9380"/>
                    <a:pt x="4407" y="12906"/>
                    <a:pt x="4407" y="15220"/>
                  </a:cubicBezTo>
                  <a:cubicBezTo>
                    <a:pt x="4407" y="17535"/>
                    <a:pt x="4407" y="18637"/>
                    <a:pt x="3635" y="19629"/>
                  </a:cubicBezTo>
                  <a:cubicBezTo>
                    <a:pt x="2864" y="20620"/>
                    <a:pt x="1321" y="21502"/>
                    <a:pt x="549" y="21282"/>
                  </a:cubicBezTo>
                  <a:cubicBezTo>
                    <a:pt x="-222" y="21061"/>
                    <a:pt x="-222" y="19739"/>
                    <a:pt x="807" y="16763"/>
                  </a:cubicBezTo>
                  <a:cubicBezTo>
                    <a:pt x="1835" y="13788"/>
                    <a:pt x="3892" y="9159"/>
                    <a:pt x="5692" y="6294"/>
                  </a:cubicBezTo>
                  <a:cubicBezTo>
                    <a:pt x="7492" y="3429"/>
                    <a:pt x="9035" y="2326"/>
                    <a:pt x="10835" y="1445"/>
                  </a:cubicBezTo>
                  <a:cubicBezTo>
                    <a:pt x="12635" y="563"/>
                    <a:pt x="14692" y="-98"/>
                    <a:pt x="16492" y="12"/>
                  </a:cubicBezTo>
                  <a:cubicBezTo>
                    <a:pt x="18292" y="122"/>
                    <a:pt x="19835" y="1004"/>
                    <a:pt x="20607" y="4200"/>
                  </a:cubicBezTo>
                  <a:cubicBezTo>
                    <a:pt x="21378" y="7396"/>
                    <a:pt x="21378" y="12906"/>
                    <a:pt x="21378" y="18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6347595" y="160866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0800"/>
                    <a:pt x="3600" y="0"/>
                    <a:pt x="7200" y="0"/>
                  </a:cubicBezTo>
                  <a:cubicBezTo>
                    <a:pt x="10800" y="0"/>
                    <a:pt x="16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6553881" y="40216"/>
              <a:ext cx="174715" cy="187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09" fill="norm" stroke="1" extrusionOk="0">
                  <a:moveTo>
                    <a:pt x="21481" y="0"/>
                  </a:moveTo>
                  <a:cubicBezTo>
                    <a:pt x="16276" y="2184"/>
                    <a:pt x="11071" y="4369"/>
                    <a:pt x="7818" y="5703"/>
                  </a:cubicBezTo>
                  <a:cubicBezTo>
                    <a:pt x="4565" y="7038"/>
                    <a:pt x="3264" y="7524"/>
                    <a:pt x="2093" y="8130"/>
                  </a:cubicBezTo>
                  <a:cubicBezTo>
                    <a:pt x="922" y="8737"/>
                    <a:pt x="-119" y="9465"/>
                    <a:pt x="11" y="10072"/>
                  </a:cubicBezTo>
                  <a:cubicBezTo>
                    <a:pt x="141" y="10679"/>
                    <a:pt x="1442" y="11164"/>
                    <a:pt x="2744" y="11528"/>
                  </a:cubicBezTo>
                  <a:cubicBezTo>
                    <a:pt x="4045" y="11892"/>
                    <a:pt x="5346" y="12135"/>
                    <a:pt x="5867" y="12863"/>
                  </a:cubicBezTo>
                  <a:cubicBezTo>
                    <a:pt x="6387" y="13591"/>
                    <a:pt x="6127" y="14804"/>
                    <a:pt x="5346" y="15775"/>
                  </a:cubicBezTo>
                  <a:cubicBezTo>
                    <a:pt x="4565" y="16746"/>
                    <a:pt x="3264" y="17474"/>
                    <a:pt x="2223" y="18324"/>
                  </a:cubicBezTo>
                  <a:cubicBezTo>
                    <a:pt x="1182" y="19173"/>
                    <a:pt x="401" y="20144"/>
                    <a:pt x="792" y="20751"/>
                  </a:cubicBezTo>
                  <a:cubicBezTo>
                    <a:pt x="1182" y="21357"/>
                    <a:pt x="2744" y="21600"/>
                    <a:pt x="5606" y="21479"/>
                  </a:cubicBezTo>
                  <a:cubicBezTo>
                    <a:pt x="8469" y="21357"/>
                    <a:pt x="12633" y="20872"/>
                    <a:pt x="16797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6798445" y="46566"/>
              <a:ext cx="889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86" y="6109"/>
                    <a:pt x="13371" y="12218"/>
                    <a:pt x="16971" y="15818"/>
                  </a:cubicBezTo>
                  <a:cubicBezTo>
                    <a:pt x="20571" y="19418"/>
                    <a:pt x="21086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6781512" y="46566"/>
              <a:ext cx="14393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4246"/>
                    <a:pt x="11435" y="8492"/>
                    <a:pt x="7941" y="11631"/>
                  </a:cubicBezTo>
                  <a:cubicBezTo>
                    <a:pt x="4447" y="14769"/>
                    <a:pt x="2541" y="16800"/>
                    <a:pt x="1429" y="18277"/>
                  </a:cubicBezTo>
                  <a:cubicBezTo>
                    <a:pt x="318" y="19754"/>
                    <a:pt x="0" y="20677"/>
                    <a:pt x="0" y="21138"/>
                  </a:cubicBezTo>
                  <a:cubicBezTo>
                    <a:pt x="0" y="21600"/>
                    <a:pt x="318" y="21600"/>
                    <a:pt x="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6925445" y="205316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6976245" y="160866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-1" y="1930799"/>
              <a:ext cx="266724" cy="36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83" fill="norm" stroke="1" extrusionOk="0">
                  <a:moveTo>
                    <a:pt x="2339" y="2724"/>
                  </a:moveTo>
                  <a:cubicBezTo>
                    <a:pt x="1327" y="1975"/>
                    <a:pt x="314" y="1225"/>
                    <a:pt x="61" y="1163"/>
                  </a:cubicBezTo>
                  <a:cubicBezTo>
                    <a:pt x="-192" y="1101"/>
                    <a:pt x="314" y="1725"/>
                    <a:pt x="2002" y="2412"/>
                  </a:cubicBezTo>
                  <a:cubicBezTo>
                    <a:pt x="3689" y="3098"/>
                    <a:pt x="6558" y="3847"/>
                    <a:pt x="9764" y="3785"/>
                  </a:cubicBezTo>
                  <a:cubicBezTo>
                    <a:pt x="12970" y="3723"/>
                    <a:pt x="16514" y="2849"/>
                    <a:pt x="18624" y="2099"/>
                  </a:cubicBezTo>
                  <a:cubicBezTo>
                    <a:pt x="20733" y="1350"/>
                    <a:pt x="21408" y="726"/>
                    <a:pt x="21239" y="351"/>
                  </a:cubicBezTo>
                  <a:cubicBezTo>
                    <a:pt x="21070" y="-23"/>
                    <a:pt x="20058" y="-148"/>
                    <a:pt x="18371" y="227"/>
                  </a:cubicBezTo>
                  <a:cubicBezTo>
                    <a:pt x="16683" y="601"/>
                    <a:pt x="14320" y="1475"/>
                    <a:pt x="12802" y="2224"/>
                  </a:cubicBezTo>
                  <a:cubicBezTo>
                    <a:pt x="11283" y="2973"/>
                    <a:pt x="10608" y="3598"/>
                    <a:pt x="10102" y="4222"/>
                  </a:cubicBezTo>
                  <a:cubicBezTo>
                    <a:pt x="9596" y="4846"/>
                    <a:pt x="9258" y="5470"/>
                    <a:pt x="9680" y="5970"/>
                  </a:cubicBezTo>
                  <a:cubicBezTo>
                    <a:pt x="10102" y="6469"/>
                    <a:pt x="11283" y="6844"/>
                    <a:pt x="11958" y="7406"/>
                  </a:cubicBezTo>
                  <a:cubicBezTo>
                    <a:pt x="12633" y="7968"/>
                    <a:pt x="12802" y="8717"/>
                    <a:pt x="11367" y="10340"/>
                  </a:cubicBezTo>
                  <a:cubicBezTo>
                    <a:pt x="9933" y="11963"/>
                    <a:pt x="6895" y="14460"/>
                    <a:pt x="5039" y="16083"/>
                  </a:cubicBezTo>
                  <a:cubicBezTo>
                    <a:pt x="3183" y="17706"/>
                    <a:pt x="2508" y="18455"/>
                    <a:pt x="2170" y="19267"/>
                  </a:cubicBezTo>
                  <a:cubicBezTo>
                    <a:pt x="1833" y="20079"/>
                    <a:pt x="1833" y="20953"/>
                    <a:pt x="4449" y="21202"/>
                  </a:cubicBezTo>
                  <a:cubicBezTo>
                    <a:pt x="7064" y="21452"/>
                    <a:pt x="12295" y="21077"/>
                    <a:pt x="17527" y="20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224396" y="2105673"/>
              <a:ext cx="287550" cy="18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77" fill="norm" stroke="1" extrusionOk="0">
                  <a:moveTo>
                    <a:pt x="2026" y="7085"/>
                  </a:moveTo>
                  <a:cubicBezTo>
                    <a:pt x="1396" y="6114"/>
                    <a:pt x="765" y="5143"/>
                    <a:pt x="371" y="4051"/>
                  </a:cubicBezTo>
                  <a:cubicBezTo>
                    <a:pt x="-23" y="2959"/>
                    <a:pt x="-181" y="1746"/>
                    <a:pt x="292" y="1017"/>
                  </a:cubicBezTo>
                  <a:cubicBezTo>
                    <a:pt x="765" y="289"/>
                    <a:pt x="1869" y="47"/>
                    <a:pt x="3366" y="896"/>
                  </a:cubicBezTo>
                  <a:cubicBezTo>
                    <a:pt x="4864" y="1746"/>
                    <a:pt x="6756" y="3687"/>
                    <a:pt x="7623" y="6721"/>
                  </a:cubicBezTo>
                  <a:cubicBezTo>
                    <a:pt x="8491" y="9755"/>
                    <a:pt x="8333" y="13880"/>
                    <a:pt x="7939" y="16429"/>
                  </a:cubicBezTo>
                  <a:cubicBezTo>
                    <a:pt x="7545" y="18977"/>
                    <a:pt x="6914" y="19948"/>
                    <a:pt x="6204" y="20555"/>
                  </a:cubicBezTo>
                  <a:cubicBezTo>
                    <a:pt x="5495" y="21161"/>
                    <a:pt x="4707" y="21404"/>
                    <a:pt x="4391" y="20919"/>
                  </a:cubicBezTo>
                  <a:cubicBezTo>
                    <a:pt x="4076" y="20433"/>
                    <a:pt x="4234" y="19220"/>
                    <a:pt x="5653" y="16429"/>
                  </a:cubicBezTo>
                  <a:cubicBezTo>
                    <a:pt x="7072" y="13638"/>
                    <a:pt x="9752" y="9269"/>
                    <a:pt x="11565" y="6478"/>
                  </a:cubicBezTo>
                  <a:cubicBezTo>
                    <a:pt x="13378" y="3687"/>
                    <a:pt x="14324" y="2474"/>
                    <a:pt x="15270" y="1503"/>
                  </a:cubicBezTo>
                  <a:cubicBezTo>
                    <a:pt x="16216" y="532"/>
                    <a:pt x="17162" y="-196"/>
                    <a:pt x="17399" y="47"/>
                  </a:cubicBezTo>
                  <a:cubicBezTo>
                    <a:pt x="17635" y="289"/>
                    <a:pt x="17162" y="1503"/>
                    <a:pt x="16058" y="3687"/>
                  </a:cubicBezTo>
                  <a:cubicBezTo>
                    <a:pt x="14955" y="5871"/>
                    <a:pt x="13220" y="9026"/>
                    <a:pt x="12274" y="11332"/>
                  </a:cubicBezTo>
                  <a:cubicBezTo>
                    <a:pt x="11328" y="13638"/>
                    <a:pt x="11171" y="15094"/>
                    <a:pt x="11644" y="15943"/>
                  </a:cubicBezTo>
                  <a:cubicBezTo>
                    <a:pt x="12117" y="16793"/>
                    <a:pt x="13220" y="17035"/>
                    <a:pt x="14955" y="17035"/>
                  </a:cubicBezTo>
                  <a:cubicBezTo>
                    <a:pt x="16689" y="17035"/>
                    <a:pt x="19054" y="16793"/>
                    <a:pt x="21419" y="16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880245" y="1938866"/>
              <a:ext cx="6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24595" y="2363093"/>
              <a:ext cx="774701" cy="3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2361" y="16573"/>
                    <a:pt x="4721" y="12025"/>
                    <a:pt x="6964" y="8046"/>
                  </a:cubicBezTo>
                  <a:cubicBezTo>
                    <a:pt x="9207" y="4067"/>
                    <a:pt x="11331" y="657"/>
                    <a:pt x="13751" y="88"/>
                  </a:cubicBezTo>
                  <a:cubicBezTo>
                    <a:pt x="16170" y="-480"/>
                    <a:pt x="18885" y="1794"/>
                    <a:pt x="21600" y="4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423045" y="2383366"/>
              <a:ext cx="425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87" y="18000"/>
                    <a:pt x="5373" y="14400"/>
                    <a:pt x="8973" y="10800"/>
                  </a:cubicBezTo>
                  <a:cubicBezTo>
                    <a:pt x="12573" y="7200"/>
                    <a:pt x="1708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191395" y="2103966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248545" y="2205566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2353445" y="1913466"/>
              <a:ext cx="31751" cy="425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0"/>
                  </a:moveTo>
                  <a:cubicBezTo>
                    <a:pt x="2880" y="3422"/>
                    <a:pt x="5760" y="6844"/>
                    <a:pt x="7920" y="10158"/>
                  </a:cubicBezTo>
                  <a:cubicBezTo>
                    <a:pt x="10080" y="13473"/>
                    <a:pt x="11520" y="16681"/>
                    <a:pt x="12960" y="18659"/>
                  </a:cubicBezTo>
                  <a:cubicBezTo>
                    <a:pt x="14400" y="20638"/>
                    <a:pt x="15840" y="21386"/>
                    <a:pt x="17280" y="21493"/>
                  </a:cubicBezTo>
                  <a:cubicBezTo>
                    <a:pt x="18720" y="21600"/>
                    <a:pt x="20160" y="21065"/>
                    <a:pt x="20880" y="20156"/>
                  </a:cubicBezTo>
                  <a:cubicBezTo>
                    <a:pt x="21600" y="19248"/>
                    <a:pt x="21600" y="17964"/>
                    <a:pt x="21600" y="16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2347095" y="1870013"/>
              <a:ext cx="237068" cy="42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5752"/>
                  </a:moveTo>
                  <a:cubicBezTo>
                    <a:pt x="0" y="4355"/>
                    <a:pt x="0" y="2958"/>
                    <a:pt x="1543" y="1883"/>
                  </a:cubicBezTo>
                  <a:cubicBezTo>
                    <a:pt x="3086" y="809"/>
                    <a:pt x="6171" y="56"/>
                    <a:pt x="9257" y="3"/>
                  </a:cubicBezTo>
                  <a:cubicBezTo>
                    <a:pt x="12343" y="-51"/>
                    <a:pt x="15429" y="594"/>
                    <a:pt x="17743" y="1937"/>
                  </a:cubicBezTo>
                  <a:cubicBezTo>
                    <a:pt x="20057" y="3280"/>
                    <a:pt x="21600" y="5322"/>
                    <a:pt x="21600" y="7686"/>
                  </a:cubicBezTo>
                  <a:cubicBezTo>
                    <a:pt x="21600" y="10050"/>
                    <a:pt x="20057" y="12737"/>
                    <a:pt x="17550" y="14940"/>
                  </a:cubicBezTo>
                  <a:cubicBezTo>
                    <a:pt x="15043" y="17143"/>
                    <a:pt x="11571" y="18862"/>
                    <a:pt x="9257" y="19883"/>
                  </a:cubicBezTo>
                  <a:cubicBezTo>
                    <a:pt x="6943" y="20904"/>
                    <a:pt x="5786" y="21227"/>
                    <a:pt x="4629" y="21388"/>
                  </a:cubicBezTo>
                  <a:cubicBezTo>
                    <a:pt x="3471" y="21549"/>
                    <a:pt x="2314" y="21549"/>
                    <a:pt x="2700" y="21388"/>
                  </a:cubicBezTo>
                  <a:cubicBezTo>
                    <a:pt x="3086" y="21227"/>
                    <a:pt x="5014" y="20904"/>
                    <a:pt x="6943" y="20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690359" y="2192866"/>
              <a:ext cx="3138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114"/>
                    <a:pt x="-1582" y="8229"/>
                    <a:pt x="1118" y="11829"/>
                  </a:cubicBezTo>
                  <a:cubicBezTo>
                    <a:pt x="3818" y="15429"/>
                    <a:pt x="11918" y="1851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2969395" y="2021416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2969395" y="213571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3487651" y="1908812"/>
              <a:ext cx="199295" cy="29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25" fill="norm" stroke="1" extrusionOk="0">
                  <a:moveTo>
                    <a:pt x="21408" y="4042"/>
                  </a:moveTo>
                  <a:cubicBezTo>
                    <a:pt x="21408" y="3270"/>
                    <a:pt x="21408" y="2499"/>
                    <a:pt x="21294" y="1727"/>
                  </a:cubicBezTo>
                  <a:cubicBezTo>
                    <a:pt x="21181" y="956"/>
                    <a:pt x="20953" y="185"/>
                    <a:pt x="18680" y="30"/>
                  </a:cubicBezTo>
                  <a:cubicBezTo>
                    <a:pt x="16406" y="-124"/>
                    <a:pt x="12086" y="339"/>
                    <a:pt x="9357" y="647"/>
                  </a:cubicBezTo>
                  <a:cubicBezTo>
                    <a:pt x="6629" y="956"/>
                    <a:pt x="5492" y="1110"/>
                    <a:pt x="4355" y="1265"/>
                  </a:cubicBezTo>
                  <a:cubicBezTo>
                    <a:pt x="3219" y="1419"/>
                    <a:pt x="2082" y="1573"/>
                    <a:pt x="1400" y="2807"/>
                  </a:cubicBezTo>
                  <a:cubicBezTo>
                    <a:pt x="717" y="4042"/>
                    <a:pt x="490" y="6356"/>
                    <a:pt x="263" y="8130"/>
                  </a:cubicBezTo>
                  <a:cubicBezTo>
                    <a:pt x="35" y="9905"/>
                    <a:pt x="-192" y="11139"/>
                    <a:pt x="263" y="11602"/>
                  </a:cubicBezTo>
                  <a:cubicBezTo>
                    <a:pt x="717" y="12065"/>
                    <a:pt x="1854" y="11756"/>
                    <a:pt x="3105" y="11525"/>
                  </a:cubicBezTo>
                  <a:cubicBezTo>
                    <a:pt x="4355" y="11293"/>
                    <a:pt x="5720" y="11139"/>
                    <a:pt x="6970" y="11216"/>
                  </a:cubicBezTo>
                  <a:cubicBezTo>
                    <a:pt x="8221" y="11293"/>
                    <a:pt x="9357" y="11602"/>
                    <a:pt x="10381" y="12836"/>
                  </a:cubicBezTo>
                  <a:cubicBezTo>
                    <a:pt x="11404" y="14070"/>
                    <a:pt x="12313" y="16230"/>
                    <a:pt x="12200" y="17773"/>
                  </a:cubicBezTo>
                  <a:cubicBezTo>
                    <a:pt x="12086" y="19316"/>
                    <a:pt x="10949" y="20242"/>
                    <a:pt x="8903" y="20782"/>
                  </a:cubicBezTo>
                  <a:cubicBezTo>
                    <a:pt x="6856" y="21322"/>
                    <a:pt x="3901" y="21476"/>
                    <a:pt x="2309" y="21167"/>
                  </a:cubicBezTo>
                  <a:cubicBezTo>
                    <a:pt x="717" y="20859"/>
                    <a:pt x="490" y="20087"/>
                    <a:pt x="831" y="19316"/>
                  </a:cubicBezTo>
                  <a:cubicBezTo>
                    <a:pt x="1172" y="18545"/>
                    <a:pt x="2082" y="17773"/>
                    <a:pt x="2991" y="17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3751894" y="1938866"/>
              <a:ext cx="23270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5705" y="0"/>
                  </a:moveTo>
                  <a:cubicBezTo>
                    <a:pt x="5510" y="6195"/>
                    <a:pt x="5316" y="12391"/>
                    <a:pt x="5121" y="15991"/>
                  </a:cubicBezTo>
                  <a:cubicBezTo>
                    <a:pt x="4926" y="19591"/>
                    <a:pt x="4732" y="20595"/>
                    <a:pt x="4148" y="20763"/>
                  </a:cubicBezTo>
                  <a:cubicBezTo>
                    <a:pt x="3564" y="20930"/>
                    <a:pt x="2591" y="20260"/>
                    <a:pt x="1813" y="18837"/>
                  </a:cubicBezTo>
                  <a:cubicBezTo>
                    <a:pt x="1035" y="17414"/>
                    <a:pt x="451" y="15237"/>
                    <a:pt x="159" y="13730"/>
                  </a:cubicBezTo>
                  <a:cubicBezTo>
                    <a:pt x="-133" y="12223"/>
                    <a:pt x="-133" y="11386"/>
                    <a:pt x="1132" y="10716"/>
                  </a:cubicBezTo>
                  <a:cubicBezTo>
                    <a:pt x="2397" y="10047"/>
                    <a:pt x="4926" y="9544"/>
                    <a:pt x="7845" y="8874"/>
                  </a:cubicBezTo>
                  <a:cubicBezTo>
                    <a:pt x="10764" y="8205"/>
                    <a:pt x="14072" y="7367"/>
                    <a:pt x="16116" y="6614"/>
                  </a:cubicBezTo>
                  <a:cubicBezTo>
                    <a:pt x="18159" y="5860"/>
                    <a:pt x="18937" y="5191"/>
                    <a:pt x="19618" y="4270"/>
                  </a:cubicBezTo>
                  <a:cubicBezTo>
                    <a:pt x="20299" y="3349"/>
                    <a:pt x="20883" y="2177"/>
                    <a:pt x="21175" y="2009"/>
                  </a:cubicBezTo>
                  <a:cubicBezTo>
                    <a:pt x="21467" y="1842"/>
                    <a:pt x="21467" y="2679"/>
                    <a:pt x="21175" y="5609"/>
                  </a:cubicBezTo>
                  <a:cubicBezTo>
                    <a:pt x="20883" y="8540"/>
                    <a:pt x="20299" y="13563"/>
                    <a:pt x="20008" y="16577"/>
                  </a:cubicBezTo>
                  <a:cubicBezTo>
                    <a:pt x="19716" y="19591"/>
                    <a:pt x="19716" y="20595"/>
                    <a:pt x="197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055245" y="2288116"/>
              <a:ext cx="76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461645" y="1937650"/>
              <a:ext cx="190501" cy="33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21600" y="2931"/>
                  </a:moveTo>
                  <a:cubicBezTo>
                    <a:pt x="21600" y="2251"/>
                    <a:pt x="21600" y="1572"/>
                    <a:pt x="21120" y="1029"/>
                  </a:cubicBezTo>
                  <a:cubicBezTo>
                    <a:pt x="20640" y="485"/>
                    <a:pt x="19680" y="78"/>
                    <a:pt x="17400" y="10"/>
                  </a:cubicBezTo>
                  <a:cubicBezTo>
                    <a:pt x="15120" y="-58"/>
                    <a:pt x="11520" y="214"/>
                    <a:pt x="8760" y="893"/>
                  </a:cubicBezTo>
                  <a:cubicBezTo>
                    <a:pt x="6000" y="1572"/>
                    <a:pt x="4080" y="2659"/>
                    <a:pt x="3240" y="4221"/>
                  </a:cubicBezTo>
                  <a:cubicBezTo>
                    <a:pt x="2400" y="5784"/>
                    <a:pt x="2640" y="7821"/>
                    <a:pt x="2520" y="9180"/>
                  </a:cubicBezTo>
                  <a:cubicBezTo>
                    <a:pt x="2400" y="10538"/>
                    <a:pt x="1920" y="11217"/>
                    <a:pt x="2040" y="11285"/>
                  </a:cubicBezTo>
                  <a:cubicBezTo>
                    <a:pt x="2160" y="11353"/>
                    <a:pt x="2880" y="10810"/>
                    <a:pt x="3960" y="10674"/>
                  </a:cubicBezTo>
                  <a:cubicBezTo>
                    <a:pt x="5040" y="10538"/>
                    <a:pt x="6480" y="10810"/>
                    <a:pt x="8160" y="11489"/>
                  </a:cubicBezTo>
                  <a:cubicBezTo>
                    <a:pt x="9840" y="12168"/>
                    <a:pt x="11760" y="13255"/>
                    <a:pt x="12840" y="14410"/>
                  </a:cubicBezTo>
                  <a:cubicBezTo>
                    <a:pt x="13920" y="15565"/>
                    <a:pt x="14160" y="16787"/>
                    <a:pt x="12720" y="18010"/>
                  </a:cubicBezTo>
                  <a:cubicBezTo>
                    <a:pt x="11280" y="19233"/>
                    <a:pt x="8160" y="20455"/>
                    <a:pt x="5880" y="20999"/>
                  </a:cubicBezTo>
                  <a:cubicBezTo>
                    <a:pt x="3600" y="21542"/>
                    <a:pt x="2160" y="21406"/>
                    <a:pt x="1320" y="20795"/>
                  </a:cubicBezTo>
                  <a:cubicBezTo>
                    <a:pt x="480" y="20184"/>
                    <a:pt x="240" y="19097"/>
                    <a:pt x="0" y="18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4829945" y="1964266"/>
              <a:ext cx="57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756"/>
                    <a:pt x="12000" y="3512"/>
                    <a:pt x="9200" y="6322"/>
                  </a:cubicBezTo>
                  <a:cubicBezTo>
                    <a:pt x="6400" y="9132"/>
                    <a:pt x="5600" y="12995"/>
                    <a:pt x="4400" y="15717"/>
                  </a:cubicBezTo>
                  <a:cubicBezTo>
                    <a:pt x="3200" y="18439"/>
                    <a:pt x="1600" y="20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4727214" y="1964266"/>
              <a:ext cx="24243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791" y="21600"/>
                  </a:moveTo>
                  <a:cubicBezTo>
                    <a:pt x="852" y="17600"/>
                    <a:pt x="-87" y="13600"/>
                    <a:pt x="7" y="10400"/>
                  </a:cubicBezTo>
                  <a:cubicBezTo>
                    <a:pt x="101" y="7200"/>
                    <a:pt x="1228" y="4800"/>
                    <a:pt x="4984" y="3200"/>
                  </a:cubicBezTo>
                  <a:cubicBezTo>
                    <a:pt x="8741" y="1600"/>
                    <a:pt x="15127" y="800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2694229" y="3164408"/>
              <a:ext cx="121321" cy="49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84" fill="norm" stroke="1" extrusionOk="0">
                  <a:moveTo>
                    <a:pt x="14897" y="5239"/>
                  </a:moveTo>
                  <a:cubicBezTo>
                    <a:pt x="17131" y="4044"/>
                    <a:pt x="19366" y="2849"/>
                    <a:pt x="20483" y="2022"/>
                  </a:cubicBezTo>
                  <a:cubicBezTo>
                    <a:pt x="21600" y="1195"/>
                    <a:pt x="21600" y="735"/>
                    <a:pt x="20669" y="414"/>
                  </a:cubicBezTo>
                  <a:cubicBezTo>
                    <a:pt x="19738" y="92"/>
                    <a:pt x="17876" y="-92"/>
                    <a:pt x="15269" y="46"/>
                  </a:cubicBezTo>
                  <a:cubicBezTo>
                    <a:pt x="12662" y="184"/>
                    <a:pt x="9310" y="643"/>
                    <a:pt x="6145" y="1976"/>
                  </a:cubicBezTo>
                  <a:cubicBezTo>
                    <a:pt x="2979" y="3309"/>
                    <a:pt x="0" y="5515"/>
                    <a:pt x="0" y="8088"/>
                  </a:cubicBezTo>
                  <a:cubicBezTo>
                    <a:pt x="0" y="10662"/>
                    <a:pt x="2979" y="13603"/>
                    <a:pt x="5028" y="15625"/>
                  </a:cubicBezTo>
                  <a:cubicBezTo>
                    <a:pt x="7076" y="17648"/>
                    <a:pt x="8193" y="18751"/>
                    <a:pt x="8938" y="19624"/>
                  </a:cubicBezTo>
                  <a:cubicBezTo>
                    <a:pt x="9683" y="20497"/>
                    <a:pt x="10055" y="21140"/>
                    <a:pt x="9497" y="21324"/>
                  </a:cubicBezTo>
                  <a:cubicBezTo>
                    <a:pt x="8938" y="21508"/>
                    <a:pt x="7448" y="21232"/>
                    <a:pt x="5959" y="2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2634547" y="3431116"/>
              <a:ext cx="19514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1207" y="21600"/>
                  </a:moveTo>
                  <a:cubicBezTo>
                    <a:pt x="510" y="18240"/>
                    <a:pt x="-187" y="14880"/>
                    <a:pt x="45" y="12480"/>
                  </a:cubicBezTo>
                  <a:cubicBezTo>
                    <a:pt x="278" y="10080"/>
                    <a:pt x="1439" y="8640"/>
                    <a:pt x="5155" y="6720"/>
                  </a:cubicBezTo>
                  <a:cubicBezTo>
                    <a:pt x="8871" y="4800"/>
                    <a:pt x="15142" y="2400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2910473" y="3219602"/>
              <a:ext cx="128773" cy="37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089" fill="norm" stroke="1" extrusionOk="0">
                  <a:moveTo>
                    <a:pt x="20858" y="469"/>
                  </a:moveTo>
                  <a:cubicBezTo>
                    <a:pt x="17087" y="111"/>
                    <a:pt x="13315" y="-247"/>
                    <a:pt x="10058" y="230"/>
                  </a:cubicBezTo>
                  <a:cubicBezTo>
                    <a:pt x="6801" y="708"/>
                    <a:pt x="4058" y="2020"/>
                    <a:pt x="2172" y="4646"/>
                  </a:cubicBezTo>
                  <a:cubicBezTo>
                    <a:pt x="287" y="7271"/>
                    <a:pt x="-742" y="11209"/>
                    <a:pt x="629" y="14252"/>
                  </a:cubicBezTo>
                  <a:cubicBezTo>
                    <a:pt x="2001" y="17296"/>
                    <a:pt x="5772" y="19444"/>
                    <a:pt x="9372" y="20398"/>
                  </a:cubicBezTo>
                  <a:cubicBezTo>
                    <a:pt x="12972" y="21353"/>
                    <a:pt x="16401" y="21114"/>
                    <a:pt x="19829" y="2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3083695" y="3374878"/>
              <a:ext cx="114885" cy="34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543" fill="norm" stroke="1" extrusionOk="0">
                  <a:moveTo>
                    <a:pt x="0" y="6743"/>
                  </a:moveTo>
                  <a:cubicBezTo>
                    <a:pt x="386" y="6076"/>
                    <a:pt x="771" y="5410"/>
                    <a:pt x="771" y="5476"/>
                  </a:cubicBezTo>
                  <a:cubicBezTo>
                    <a:pt x="771" y="5543"/>
                    <a:pt x="386" y="6343"/>
                    <a:pt x="386" y="8876"/>
                  </a:cubicBezTo>
                  <a:cubicBezTo>
                    <a:pt x="386" y="11410"/>
                    <a:pt x="771" y="15676"/>
                    <a:pt x="1157" y="18210"/>
                  </a:cubicBezTo>
                  <a:cubicBezTo>
                    <a:pt x="1543" y="20743"/>
                    <a:pt x="1929" y="21543"/>
                    <a:pt x="2121" y="21543"/>
                  </a:cubicBezTo>
                  <a:cubicBezTo>
                    <a:pt x="2314" y="21543"/>
                    <a:pt x="2314" y="20743"/>
                    <a:pt x="2121" y="18410"/>
                  </a:cubicBezTo>
                  <a:cubicBezTo>
                    <a:pt x="1929" y="16076"/>
                    <a:pt x="1543" y="12210"/>
                    <a:pt x="1736" y="9143"/>
                  </a:cubicBezTo>
                  <a:cubicBezTo>
                    <a:pt x="1929" y="6076"/>
                    <a:pt x="2700" y="3810"/>
                    <a:pt x="3857" y="2410"/>
                  </a:cubicBezTo>
                  <a:cubicBezTo>
                    <a:pt x="5014" y="1010"/>
                    <a:pt x="6557" y="476"/>
                    <a:pt x="8293" y="210"/>
                  </a:cubicBezTo>
                  <a:cubicBezTo>
                    <a:pt x="10029" y="-57"/>
                    <a:pt x="11957" y="-57"/>
                    <a:pt x="13693" y="143"/>
                  </a:cubicBezTo>
                  <a:cubicBezTo>
                    <a:pt x="15429" y="343"/>
                    <a:pt x="16971" y="743"/>
                    <a:pt x="18514" y="1743"/>
                  </a:cubicBezTo>
                  <a:cubicBezTo>
                    <a:pt x="20057" y="2743"/>
                    <a:pt x="21600" y="4343"/>
                    <a:pt x="20636" y="5743"/>
                  </a:cubicBezTo>
                  <a:cubicBezTo>
                    <a:pt x="19671" y="7143"/>
                    <a:pt x="16200" y="8343"/>
                    <a:pt x="13114" y="9010"/>
                  </a:cubicBezTo>
                  <a:cubicBezTo>
                    <a:pt x="10029" y="9676"/>
                    <a:pt x="7329" y="9810"/>
                    <a:pt x="5786" y="9410"/>
                  </a:cubicBezTo>
                  <a:cubicBezTo>
                    <a:pt x="4243" y="9010"/>
                    <a:pt x="3857" y="8076"/>
                    <a:pt x="4243" y="7343"/>
                  </a:cubicBezTo>
                  <a:cubicBezTo>
                    <a:pt x="4629" y="6610"/>
                    <a:pt x="5786" y="6076"/>
                    <a:pt x="6943" y="5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3296139" y="3213099"/>
              <a:ext cx="35207" cy="40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5887" y="1137"/>
                  </a:moveTo>
                  <a:cubicBezTo>
                    <a:pt x="4616" y="568"/>
                    <a:pt x="3346" y="0"/>
                    <a:pt x="2075" y="0"/>
                  </a:cubicBezTo>
                  <a:cubicBezTo>
                    <a:pt x="805" y="0"/>
                    <a:pt x="-466" y="568"/>
                    <a:pt x="169" y="2899"/>
                  </a:cubicBezTo>
                  <a:cubicBezTo>
                    <a:pt x="805" y="5229"/>
                    <a:pt x="3346" y="9322"/>
                    <a:pt x="4616" y="12448"/>
                  </a:cubicBezTo>
                  <a:cubicBezTo>
                    <a:pt x="5887" y="15575"/>
                    <a:pt x="5887" y="17735"/>
                    <a:pt x="8428" y="19099"/>
                  </a:cubicBezTo>
                  <a:cubicBezTo>
                    <a:pt x="10969" y="20463"/>
                    <a:pt x="16052" y="21032"/>
                    <a:pt x="211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3439295" y="3279663"/>
              <a:ext cx="109928" cy="27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525" fill="norm" stroke="1" extrusionOk="0">
                  <a:moveTo>
                    <a:pt x="0" y="4446"/>
                  </a:moveTo>
                  <a:cubicBezTo>
                    <a:pt x="400" y="8465"/>
                    <a:pt x="800" y="12483"/>
                    <a:pt x="1000" y="14995"/>
                  </a:cubicBezTo>
                  <a:cubicBezTo>
                    <a:pt x="1200" y="17506"/>
                    <a:pt x="1200" y="18511"/>
                    <a:pt x="1400" y="19516"/>
                  </a:cubicBezTo>
                  <a:cubicBezTo>
                    <a:pt x="1600" y="20520"/>
                    <a:pt x="2000" y="21525"/>
                    <a:pt x="2400" y="21525"/>
                  </a:cubicBezTo>
                  <a:cubicBezTo>
                    <a:pt x="2800" y="21525"/>
                    <a:pt x="3200" y="20520"/>
                    <a:pt x="3200" y="17423"/>
                  </a:cubicBezTo>
                  <a:cubicBezTo>
                    <a:pt x="3200" y="14325"/>
                    <a:pt x="2800" y="9134"/>
                    <a:pt x="2600" y="6120"/>
                  </a:cubicBezTo>
                  <a:cubicBezTo>
                    <a:pt x="2400" y="3106"/>
                    <a:pt x="2400" y="2269"/>
                    <a:pt x="3000" y="1516"/>
                  </a:cubicBezTo>
                  <a:cubicBezTo>
                    <a:pt x="3600" y="762"/>
                    <a:pt x="4800" y="92"/>
                    <a:pt x="6200" y="9"/>
                  </a:cubicBezTo>
                  <a:cubicBezTo>
                    <a:pt x="7600" y="-75"/>
                    <a:pt x="9200" y="427"/>
                    <a:pt x="12000" y="1934"/>
                  </a:cubicBezTo>
                  <a:cubicBezTo>
                    <a:pt x="14800" y="3441"/>
                    <a:pt x="18800" y="5953"/>
                    <a:pt x="20200" y="8883"/>
                  </a:cubicBezTo>
                  <a:cubicBezTo>
                    <a:pt x="21600" y="11813"/>
                    <a:pt x="20400" y="15162"/>
                    <a:pt x="17000" y="17255"/>
                  </a:cubicBezTo>
                  <a:cubicBezTo>
                    <a:pt x="13600" y="19348"/>
                    <a:pt x="8000" y="20185"/>
                    <a:pt x="2400" y="21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3646729" y="3456516"/>
              <a:ext cx="4021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343"/>
                    <a:pt x="10232" y="686"/>
                    <a:pt x="6253" y="1714"/>
                  </a:cubicBezTo>
                  <a:cubicBezTo>
                    <a:pt x="2274" y="2743"/>
                    <a:pt x="0" y="4457"/>
                    <a:pt x="0" y="7886"/>
                  </a:cubicBezTo>
                  <a:cubicBezTo>
                    <a:pt x="0" y="11314"/>
                    <a:pt x="2274" y="16457"/>
                    <a:pt x="4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3725045" y="3266016"/>
              <a:ext cx="6932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0" y="0"/>
                  </a:moveTo>
                  <a:cubicBezTo>
                    <a:pt x="6353" y="2448"/>
                    <a:pt x="12706" y="4896"/>
                    <a:pt x="16518" y="7920"/>
                  </a:cubicBezTo>
                  <a:cubicBezTo>
                    <a:pt x="20329" y="10944"/>
                    <a:pt x="21600" y="14544"/>
                    <a:pt x="20329" y="16920"/>
                  </a:cubicBezTo>
                  <a:cubicBezTo>
                    <a:pt x="19059" y="19296"/>
                    <a:pt x="15247" y="20448"/>
                    <a:pt x="11753" y="21024"/>
                  </a:cubicBezTo>
                  <a:cubicBezTo>
                    <a:pt x="8259" y="21600"/>
                    <a:pt x="5082" y="21600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4268711" y="3266016"/>
              <a:ext cx="300885" cy="310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18" fill="norm" stroke="1" extrusionOk="0">
                  <a:moveTo>
                    <a:pt x="20113" y="0"/>
                  </a:moveTo>
                  <a:cubicBezTo>
                    <a:pt x="19810" y="2919"/>
                    <a:pt x="19508" y="5838"/>
                    <a:pt x="17922" y="9195"/>
                  </a:cubicBezTo>
                  <a:cubicBezTo>
                    <a:pt x="16336" y="12551"/>
                    <a:pt x="13466" y="16346"/>
                    <a:pt x="10899" y="18608"/>
                  </a:cubicBezTo>
                  <a:cubicBezTo>
                    <a:pt x="8331" y="20870"/>
                    <a:pt x="6065" y="21600"/>
                    <a:pt x="4328" y="21381"/>
                  </a:cubicBezTo>
                  <a:cubicBezTo>
                    <a:pt x="2591" y="21162"/>
                    <a:pt x="1382" y="19995"/>
                    <a:pt x="703" y="17951"/>
                  </a:cubicBezTo>
                  <a:cubicBezTo>
                    <a:pt x="23" y="15908"/>
                    <a:pt x="-128" y="12989"/>
                    <a:pt x="99" y="11238"/>
                  </a:cubicBezTo>
                  <a:cubicBezTo>
                    <a:pt x="325" y="9486"/>
                    <a:pt x="929" y="8903"/>
                    <a:pt x="2817" y="8830"/>
                  </a:cubicBezTo>
                  <a:cubicBezTo>
                    <a:pt x="4706" y="8757"/>
                    <a:pt x="7878" y="9195"/>
                    <a:pt x="10521" y="10508"/>
                  </a:cubicBezTo>
                  <a:cubicBezTo>
                    <a:pt x="13164" y="11822"/>
                    <a:pt x="15279" y="14011"/>
                    <a:pt x="17016" y="15908"/>
                  </a:cubicBezTo>
                  <a:cubicBezTo>
                    <a:pt x="18753" y="17805"/>
                    <a:pt x="20113" y="19411"/>
                    <a:pt x="21472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5122987" y="3362737"/>
              <a:ext cx="194063" cy="53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16" fill="norm" stroke="1" extrusionOk="0">
                  <a:moveTo>
                    <a:pt x="587" y="3513"/>
                  </a:moveTo>
                  <a:cubicBezTo>
                    <a:pt x="1507" y="5213"/>
                    <a:pt x="2426" y="6914"/>
                    <a:pt x="2885" y="9380"/>
                  </a:cubicBezTo>
                  <a:cubicBezTo>
                    <a:pt x="3345" y="11847"/>
                    <a:pt x="3345" y="15078"/>
                    <a:pt x="3345" y="17034"/>
                  </a:cubicBezTo>
                  <a:cubicBezTo>
                    <a:pt x="3345" y="18990"/>
                    <a:pt x="3345" y="19670"/>
                    <a:pt x="3230" y="20265"/>
                  </a:cubicBezTo>
                  <a:cubicBezTo>
                    <a:pt x="3115" y="20861"/>
                    <a:pt x="2885" y="21371"/>
                    <a:pt x="2541" y="21413"/>
                  </a:cubicBezTo>
                  <a:cubicBezTo>
                    <a:pt x="2196" y="21456"/>
                    <a:pt x="1736" y="21031"/>
                    <a:pt x="1162" y="19202"/>
                  </a:cubicBezTo>
                  <a:cubicBezTo>
                    <a:pt x="587" y="17374"/>
                    <a:pt x="-102" y="14143"/>
                    <a:pt x="13" y="11039"/>
                  </a:cubicBezTo>
                  <a:cubicBezTo>
                    <a:pt x="128" y="7935"/>
                    <a:pt x="1047" y="4958"/>
                    <a:pt x="2196" y="3087"/>
                  </a:cubicBezTo>
                  <a:cubicBezTo>
                    <a:pt x="3345" y="1217"/>
                    <a:pt x="4724" y="451"/>
                    <a:pt x="6907" y="154"/>
                  </a:cubicBezTo>
                  <a:cubicBezTo>
                    <a:pt x="9089" y="-144"/>
                    <a:pt x="12077" y="26"/>
                    <a:pt x="14489" y="366"/>
                  </a:cubicBezTo>
                  <a:cubicBezTo>
                    <a:pt x="16902" y="706"/>
                    <a:pt x="18741" y="1217"/>
                    <a:pt x="19889" y="1769"/>
                  </a:cubicBezTo>
                  <a:cubicBezTo>
                    <a:pt x="21038" y="2322"/>
                    <a:pt x="21498" y="2917"/>
                    <a:pt x="20579" y="3768"/>
                  </a:cubicBezTo>
                  <a:cubicBezTo>
                    <a:pt x="19660" y="4618"/>
                    <a:pt x="17362" y="5724"/>
                    <a:pt x="14719" y="6489"/>
                  </a:cubicBezTo>
                  <a:cubicBezTo>
                    <a:pt x="12077" y="7254"/>
                    <a:pt x="9089" y="7680"/>
                    <a:pt x="7021" y="7892"/>
                  </a:cubicBezTo>
                  <a:cubicBezTo>
                    <a:pt x="4953" y="8105"/>
                    <a:pt x="3804" y="8105"/>
                    <a:pt x="3230" y="7680"/>
                  </a:cubicBezTo>
                  <a:cubicBezTo>
                    <a:pt x="2655" y="7254"/>
                    <a:pt x="2655" y="6404"/>
                    <a:pt x="2655" y="5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5350645" y="3081866"/>
              <a:ext cx="120651" cy="227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0"/>
                  </a:moveTo>
                  <a:cubicBezTo>
                    <a:pt x="17811" y="400"/>
                    <a:pt x="14021" y="800"/>
                    <a:pt x="10421" y="1700"/>
                  </a:cubicBezTo>
                  <a:cubicBezTo>
                    <a:pt x="6821" y="2600"/>
                    <a:pt x="3411" y="4000"/>
                    <a:pt x="1705" y="5200"/>
                  </a:cubicBezTo>
                  <a:cubicBezTo>
                    <a:pt x="0" y="6400"/>
                    <a:pt x="0" y="7400"/>
                    <a:pt x="0" y="8400"/>
                  </a:cubicBezTo>
                  <a:cubicBezTo>
                    <a:pt x="0" y="9400"/>
                    <a:pt x="0" y="10400"/>
                    <a:pt x="947" y="10900"/>
                  </a:cubicBezTo>
                  <a:cubicBezTo>
                    <a:pt x="1895" y="11400"/>
                    <a:pt x="3789" y="11400"/>
                    <a:pt x="5684" y="11300"/>
                  </a:cubicBezTo>
                  <a:cubicBezTo>
                    <a:pt x="7579" y="11200"/>
                    <a:pt x="9474" y="11000"/>
                    <a:pt x="11368" y="11200"/>
                  </a:cubicBezTo>
                  <a:cubicBezTo>
                    <a:pt x="13263" y="11400"/>
                    <a:pt x="15158" y="12000"/>
                    <a:pt x="16105" y="13200"/>
                  </a:cubicBezTo>
                  <a:cubicBezTo>
                    <a:pt x="17053" y="14400"/>
                    <a:pt x="17053" y="16200"/>
                    <a:pt x="16295" y="17500"/>
                  </a:cubicBezTo>
                  <a:cubicBezTo>
                    <a:pt x="15537" y="18800"/>
                    <a:pt x="14021" y="19600"/>
                    <a:pt x="12316" y="20200"/>
                  </a:cubicBezTo>
                  <a:cubicBezTo>
                    <a:pt x="10611" y="20800"/>
                    <a:pt x="8716" y="21200"/>
                    <a:pt x="6821" y="21400"/>
                  </a:cubicBezTo>
                  <a:cubicBezTo>
                    <a:pt x="4926" y="21600"/>
                    <a:pt x="3032" y="21600"/>
                    <a:pt x="1895" y="21000"/>
                  </a:cubicBezTo>
                  <a:cubicBezTo>
                    <a:pt x="758" y="20400"/>
                    <a:pt x="379" y="19200"/>
                    <a:pt x="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5657462" y="3269472"/>
              <a:ext cx="112284" cy="3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80" fill="norm" stroke="1" extrusionOk="0">
                  <a:moveTo>
                    <a:pt x="21219" y="2789"/>
                  </a:moveTo>
                  <a:cubicBezTo>
                    <a:pt x="20419" y="1925"/>
                    <a:pt x="19619" y="1061"/>
                    <a:pt x="18019" y="557"/>
                  </a:cubicBezTo>
                  <a:cubicBezTo>
                    <a:pt x="16419" y="53"/>
                    <a:pt x="14019" y="-91"/>
                    <a:pt x="12019" y="53"/>
                  </a:cubicBezTo>
                  <a:cubicBezTo>
                    <a:pt x="10019" y="197"/>
                    <a:pt x="8419" y="629"/>
                    <a:pt x="6419" y="2501"/>
                  </a:cubicBezTo>
                  <a:cubicBezTo>
                    <a:pt x="4419" y="4373"/>
                    <a:pt x="2019" y="7685"/>
                    <a:pt x="819" y="10493"/>
                  </a:cubicBezTo>
                  <a:cubicBezTo>
                    <a:pt x="-381" y="13301"/>
                    <a:pt x="-381" y="15605"/>
                    <a:pt x="1619" y="17405"/>
                  </a:cubicBezTo>
                  <a:cubicBezTo>
                    <a:pt x="3619" y="19205"/>
                    <a:pt x="7619" y="20501"/>
                    <a:pt x="10619" y="21005"/>
                  </a:cubicBezTo>
                  <a:cubicBezTo>
                    <a:pt x="13619" y="21509"/>
                    <a:pt x="15619" y="21221"/>
                    <a:pt x="17619" y="20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5848839" y="3316816"/>
              <a:ext cx="980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254"/>
                    <a:pt x="2735" y="10508"/>
                    <a:pt x="575" y="14108"/>
                  </a:cubicBezTo>
                  <a:cubicBezTo>
                    <a:pt x="-1585" y="17708"/>
                    <a:pt x="2735" y="1965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5953895" y="3424766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4400"/>
                    <a:pt x="7624" y="7200"/>
                    <a:pt x="11224" y="3600"/>
                  </a:cubicBezTo>
                  <a:cubicBezTo>
                    <a:pt x="14824" y="0"/>
                    <a:pt x="1821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6145404" y="3298942"/>
              <a:ext cx="104583" cy="33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0386" fill="norm" stroke="1" extrusionOk="0">
                  <a:moveTo>
                    <a:pt x="6033" y="8029"/>
                  </a:moveTo>
                  <a:cubicBezTo>
                    <a:pt x="3956" y="11629"/>
                    <a:pt x="1879" y="15229"/>
                    <a:pt x="840" y="17671"/>
                  </a:cubicBezTo>
                  <a:cubicBezTo>
                    <a:pt x="-198" y="20114"/>
                    <a:pt x="-198" y="21400"/>
                    <a:pt x="425" y="19407"/>
                  </a:cubicBezTo>
                  <a:cubicBezTo>
                    <a:pt x="1048" y="17414"/>
                    <a:pt x="2294" y="12143"/>
                    <a:pt x="3333" y="8800"/>
                  </a:cubicBezTo>
                  <a:cubicBezTo>
                    <a:pt x="4371" y="5457"/>
                    <a:pt x="5202" y="4043"/>
                    <a:pt x="6033" y="2950"/>
                  </a:cubicBezTo>
                  <a:cubicBezTo>
                    <a:pt x="6864" y="1857"/>
                    <a:pt x="7694" y="1086"/>
                    <a:pt x="9148" y="571"/>
                  </a:cubicBezTo>
                  <a:cubicBezTo>
                    <a:pt x="10602" y="57"/>
                    <a:pt x="12679" y="-200"/>
                    <a:pt x="14548" y="186"/>
                  </a:cubicBezTo>
                  <a:cubicBezTo>
                    <a:pt x="16417" y="571"/>
                    <a:pt x="18079" y="1600"/>
                    <a:pt x="19325" y="3079"/>
                  </a:cubicBezTo>
                  <a:cubicBezTo>
                    <a:pt x="20571" y="4557"/>
                    <a:pt x="21402" y="6486"/>
                    <a:pt x="18910" y="8221"/>
                  </a:cubicBezTo>
                  <a:cubicBezTo>
                    <a:pt x="16417" y="9957"/>
                    <a:pt x="10602" y="11500"/>
                    <a:pt x="4787" y="13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6265045" y="3246966"/>
              <a:ext cx="8268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6322" y="0"/>
                  </a:moveTo>
                  <a:cubicBezTo>
                    <a:pt x="11063" y="2445"/>
                    <a:pt x="15805" y="4891"/>
                    <a:pt x="18439" y="7540"/>
                  </a:cubicBezTo>
                  <a:cubicBezTo>
                    <a:pt x="21073" y="10189"/>
                    <a:pt x="21600" y="13042"/>
                    <a:pt x="18176" y="15419"/>
                  </a:cubicBezTo>
                  <a:cubicBezTo>
                    <a:pt x="14751" y="17796"/>
                    <a:pt x="7376" y="19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6341245" y="2961216"/>
              <a:ext cx="190501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60" y="220"/>
                    <a:pt x="16320" y="441"/>
                    <a:pt x="13800" y="1102"/>
                  </a:cubicBezTo>
                  <a:cubicBezTo>
                    <a:pt x="11280" y="1763"/>
                    <a:pt x="8880" y="2865"/>
                    <a:pt x="7680" y="4188"/>
                  </a:cubicBezTo>
                  <a:cubicBezTo>
                    <a:pt x="6480" y="5510"/>
                    <a:pt x="6480" y="7053"/>
                    <a:pt x="6480" y="8376"/>
                  </a:cubicBezTo>
                  <a:cubicBezTo>
                    <a:pt x="6480" y="9698"/>
                    <a:pt x="6480" y="10800"/>
                    <a:pt x="7080" y="11351"/>
                  </a:cubicBezTo>
                  <a:cubicBezTo>
                    <a:pt x="7680" y="11902"/>
                    <a:pt x="8880" y="11902"/>
                    <a:pt x="10080" y="12122"/>
                  </a:cubicBezTo>
                  <a:cubicBezTo>
                    <a:pt x="11280" y="12343"/>
                    <a:pt x="12480" y="12784"/>
                    <a:pt x="13440" y="13555"/>
                  </a:cubicBezTo>
                  <a:cubicBezTo>
                    <a:pt x="14400" y="14327"/>
                    <a:pt x="15120" y="15429"/>
                    <a:pt x="15480" y="16531"/>
                  </a:cubicBezTo>
                  <a:cubicBezTo>
                    <a:pt x="15840" y="17633"/>
                    <a:pt x="15840" y="18735"/>
                    <a:pt x="14760" y="19727"/>
                  </a:cubicBezTo>
                  <a:cubicBezTo>
                    <a:pt x="13680" y="20718"/>
                    <a:pt x="11520" y="21600"/>
                    <a:pt x="8880" y="21600"/>
                  </a:cubicBezTo>
                  <a:cubicBezTo>
                    <a:pt x="6240" y="21600"/>
                    <a:pt x="3120" y="20718"/>
                    <a:pt x="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93349" y="4745566"/>
              <a:ext cx="194573" cy="41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467" fill="norm" stroke="1" extrusionOk="0">
                  <a:moveTo>
                    <a:pt x="628" y="658"/>
                  </a:moveTo>
                  <a:cubicBezTo>
                    <a:pt x="5403" y="768"/>
                    <a:pt x="10178" y="877"/>
                    <a:pt x="13247" y="877"/>
                  </a:cubicBezTo>
                  <a:cubicBezTo>
                    <a:pt x="16317" y="877"/>
                    <a:pt x="17681" y="768"/>
                    <a:pt x="18932" y="548"/>
                  </a:cubicBezTo>
                  <a:cubicBezTo>
                    <a:pt x="20182" y="329"/>
                    <a:pt x="21319" y="0"/>
                    <a:pt x="20751" y="0"/>
                  </a:cubicBezTo>
                  <a:cubicBezTo>
                    <a:pt x="20182" y="0"/>
                    <a:pt x="17908" y="329"/>
                    <a:pt x="14839" y="987"/>
                  </a:cubicBezTo>
                  <a:cubicBezTo>
                    <a:pt x="11770" y="1645"/>
                    <a:pt x="7904" y="2631"/>
                    <a:pt x="5403" y="3399"/>
                  </a:cubicBezTo>
                  <a:cubicBezTo>
                    <a:pt x="2902" y="4166"/>
                    <a:pt x="1765" y="4715"/>
                    <a:pt x="1879" y="5098"/>
                  </a:cubicBezTo>
                  <a:cubicBezTo>
                    <a:pt x="1993" y="5482"/>
                    <a:pt x="3357" y="5702"/>
                    <a:pt x="4835" y="5866"/>
                  </a:cubicBezTo>
                  <a:cubicBezTo>
                    <a:pt x="6313" y="6030"/>
                    <a:pt x="7904" y="6140"/>
                    <a:pt x="9268" y="6414"/>
                  </a:cubicBezTo>
                  <a:cubicBezTo>
                    <a:pt x="10633" y="6688"/>
                    <a:pt x="11770" y="7127"/>
                    <a:pt x="12224" y="7675"/>
                  </a:cubicBezTo>
                  <a:cubicBezTo>
                    <a:pt x="12679" y="8223"/>
                    <a:pt x="12452" y="8881"/>
                    <a:pt x="10633" y="9978"/>
                  </a:cubicBezTo>
                  <a:cubicBezTo>
                    <a:pt x="8814" y="11074"/>
                    <a:pt x="5403" y="12609"/>
                    <a:pt x="3130" y="13980"/>
                  </a:cubicBezTo>
                  <a:cubicBezTo>
                    <a:pt x="856" y="15350"/>
                    <a:pt x="-281" y="16556"/>
                    <a:pt x="60" y="17817"/>
                  </a:cubicBezTo>
                  <a:cubicBezTo>
                    <a:pt x="401" y="19078"/>
                    <a:pt x="2220" y="20394"/>
                    <a:pt x="5290" y="20997"/>
                  </a:cubicBezTo>
                  <a:cubicBezTo>
                    <a:pt x="8359" y="21600"/>
                    <a:pt x="12679" y="21490"/>
                    <a:pt x="16999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302395" y="5005916"/>
              <a:ext cx="1841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1728"/>
                    <a:pt x="5959" y="3456"/>
                    <a:pt x="7945" y="5760"/>
                  </a:cubicBezTo>
                  <a:cubicBezTo>
                    <a:pt x="9931" y="8064"/>
                    <a:pt x="10924" y="10944"/>
                    <a:pt x="11172" y="13104"/>
                  </a:cubicBezTo>
                  <a:cubicBezTo>
                    <a:pt x="11421" y="15264"/>
                    <a:pt x="10924" y="16704"/>
                    <a:pt x="10055" y="18000"/>
                  </a:cubicBezTo>
                  <a:cubicBezTo>
                    <a:pt x="9186" y="19296"/>
                    <a:pt x="7945" y="20448"/>
                    <a:pt x="7697" y="20160"/>
                  </a:cubicBezTo>
                  <a:cubicBezTo>
                    <a:pt x="7448" y="19872"/>
                    <a:pt x="8193" y="18144"/>
                    <a:pt x="10179" y="15408"/>
                  </a:cubicBezTo>
                  <a:cubicBezTo>
                    <a:pt x="12166" y="12672"/>
                    <a:pt x="15393" y="8928"/>
                    <a:pt x="17379" y="6480"/>
                  </a:cubicBezTo>
                  <a:cubicBezTo>
                    <a:pt x="19366" y="4032"/>
                    <a:pt x="20110" y="2880"/>
                    <a:pt x="19986" y="3312"/>
                  </a:cubicBezTo>
                  <a:cubicBezTo>
                    <a:pt x="19862" y="3744"/>
                    <a:pt x="18869" y="5760"/>
                    <a:pt x="18372" y="8496"/>
                  </a:cubicBezTo>
                  <a:cubicBezTo>
                    <a:pt x="17876" y="11232"/>
                    <a:pt x="17876" y="14688"/>
                    <a:pt x="18497" y="16992"/>
                  </a:cubicBezTo>
                  <a:cubicBezTo>
                    <a:pt x="19117" y="19296"/>
                    <a:pt x="20359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935850" y="4801585"/>
              <a:ext cx="249196" cy="28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26" fill="norm" stroke="1" extrusionOk="0">
                  <a:moveTo>
                    <a:pt x="133" y="4373"/>
                  </a:moveTo>
                  <a:cubicBezTo>
                    <a:pt x="-48" y="3420"/>
                    <a:pt x="-230" y="2467"/>
                    <a:pt x="950" y="1594"/>
                  </a:cubicBezTo>
                  <a:cubicBezTo>
                    <a:pt x="2130" y="720"/>
                    <a:pt x="4671" y="-74"/>
                    <a:pt x="7121" y="5"/>
                  </a:cubicBezTo>
                  <a:cubicBezTo>
                    <a:pt x="9572" y="85"/>
                    <a:pt x="11931" y="1038"/>
                    <a:pt x="12567" y="2944"/>
                  </a:cubicBezTo>
                  <a:cubicBezTo>
                    <a:pt x="13202" y="4850"/>
                    <a:pt x="12113" y="7708"/>
                    <a:pt x="10661" y="10091"/>
                  </a:cubicBezTo>
                  <a:cubicBezTo>
                    <a:pt x="9209" y="12473"/>
                    <a:pt x="7394" y="14379"/>
                    <a:pt x="6123" y="15888"/>
                  </a:cubicBezTo>
                  <a:cubicBezTo>
                    <a:pt x="4852" y="17397"/>
                    <a:pt x="4126" y="18508"/>
                    <a:pt x="4489" y="19144"/>
                  </a:cubicBezTo>
                  <a:cubicBezTo>
                    <a:pt x="4852" y="19779"/>
                    <a:pt x="6304" y="19938"/>
                    <a:pt x="9299" y="20255"/>
                  </a:cubicBezTo>
                  <a:cubicBezTo>
                    <a:pt x="12294" y="20573"/>
                    <a:pt x="16832" y="21050"/>
                    <a:pt x="2137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88095" y="5232400"/>
              <a:ext cx="838201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45" y="18065"/>
                    <a:pt x="2291" y="14531"/>
                    <a:pt x="3927" y="11193"/>
                  </a:cubicBezTo>
                  <a:cubicBezTo>
                    <a:pt x="5564" y="7855"/>
                    <a:pt x="7691" y="4713"/>
                    <a:pt x="9900" y="2749"/>
                  </a:cubicBezTo>
                  <a:cubicBezTo>
                    <a:pt x="12109" y="785"/>
                    <a:pt x="14400" y="0"/>
                    <a:pt x="16364" y="0"/>
                  </a:cubicBezTo>
                  <a:cubicBezTo>
                    <a:pt x="18327" y="0"/>
                    <a:pt x="19964" y="785"/>
                    <a:pt x="21600" y="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720390" y="5196416"/>
              <a:ext cx="51545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3233" y="21600"/>
                  </a:moveTo>
                  <a:cubicBezTo>
                    <a:pt x="2614" y="21600"/>
                    <a:pt x="1994" y="21600"/>
                    <a:pt x="1330" y="21000"/>
                  </a:cubicBezTo>
                  <a:cubicBezTo>
                    <a:pt x="666" y="20400"/>
                    <a:pt x="-42" y="19200"/>
                    <a:pt x="2" y="18600"/>
                  </a:cubicBezTo>
                  <a:cubicBezTo>
                    <a:pt x="47" y="18000"/>
                    <a:pt x="843" y="18000"/>
                    <a:pt x="2924" y="16200"/>
                  </a:cubicBezTo>
                  <a:cubicBezTo>
                    <a:pt x="5004" y="14400"/>
                    <a:pt x="8368" y="10800"/>
                    <a:pt x="11688" y="7800"/>
                  </a:cubicBezTo>
                  <a:cubicBezTo>
                    <a:pt x="15007" y="4800"/>
                    <a:pt x="18283" y="2400"/>
                    <a:pt x="215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553345" y="4904043"/>
              <a:ext cx="31751" cy="4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5" fill="norm" stroke="1" extrusionOk="0">
                  <a:moveTo>
                    <a:pt x="21600" y="20745"/>
                  </a:moveTo>
                  <a:cubicBezTo>
                    <a:pt x="17280" y="16818"/>
                    <a:pt x="12960" y="12890"/>
                    <a:pt x="8640" y="8472"/>
                  </a:cubicBezTo>
                  <a:cubicBezTo>
                    <a:pt x="4320" y="4054"/>
                    <a:pt x="0" y="-855"/>
                    <a:pt x="0" y="127"/>
                  </a:cubicBezTo>
                  <a:cubicBezTo>
                    <a:pt x="0" y="1109"/>
                    <a:pt x="4320" y="7981"/>
                    <a:pt x="8640" y="14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566045" y="509481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2561104" y="4759968"/>
              <a:ext cx="252357" cy="39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365" fill="norm" stroke="1" extrusionOk="0">
                  <a:moveTo>
                    <a:pt x="1738" y="5451"/>
                  </a:moveTo>
                  <a:cubicBezTo>
                    <a:pt x="1913" y="9841"/>
                    <a:pt x="2089" y="14230"/>
                    <a:pt x="2177" y="16713"/>
                  </a:cubicBezTo>
                  <a:cubicBezTo>
                    <a:pt x="2265" y="19197"/>
                    <a:pt x="2265" y="19774"/>
                    <a:pt x="2177" y="20352"/>
                  </a:cubicBezTo>
                  <a:cubicBezTo>
                    <a:pt x="2089" y="20929"/>
                    <a:pt x="1913" y="21507"/>
                    <a:pt x="1562" y="21334"/>
                  </a:cubicBezTo>
                  <a:cubicBezTo>
                    <a:pt x="1211" y="21160"/>
                    <a:pt x="684" y="20236"/>
                    <a:pt x="333" y="18100"/>
                  </a:cubicBezTo>
                  <a:cubicBezTo>
                    <a:pt x="-18" y="15963"/>
                    <a:pt x="-194" y="12613"/>
                    <a:pt x="333" y="9610"/>
                  </a:cubicBezTo>
                  <a:cubicBezTo>
                    <a:pt x="860" y="6606"/>
                    <a:pt x="2089" y="3950"/>
                    <a:pt x="3055" y="2390"/>
                  </a:cubicBezTo>
                  <a:cubicBezTo>
                    <a:pt x="4021" y="831"/>
                    <a:pt x="4723" y="369"/>
                    <a:pt x="5952" y="138"/>
                  </a:cubicBezTo>
                  <a:cubicBezTo>
                    <a:pt x="7182" y="-93"/>
                    <a:pt x="8938" y="-93"/>
                    <a:pt x="11133" y="600"/>
                  </a:cubicBezTo>
                  <a:cubicBezTo>
                    <a:pt x="13328" y="1293"/>
                    <a:pt x="15962" y="2679"/>
                    <a:pt x="17982" y="4816"/>
                  </a:cubicBezTo>
                  <a:cubicBezTo>
                    <a:pt x="20001" y="6953"/>
                    <a:pt x="21406" y="9841"/>
                    <a:pt x="20791" y="12440"/>
                  </a:cubicBezTo>
                  <a:cubicBezTo>
                    <a:pt x="20177" y="15039"/>
                    <a:pt x="17543" y="17349"/>
                    <a:pt x="14469" y="18735"/>
                  </a:cubicBezTo>
                  <a:cubicBezTo>
                    <a:pt x="11396" y="20121"/>
                    <a:pt x="7884" y="20583"/>
                    <a:pt x="4372" y="2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2880859" y="5101166"/>
              <a:ext cx="6313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600" fill="norm" stroke="1" extrusionOk="0">
                  <a:moveTo>
                    <a:pt x="20784" y="0"/>
                  </a:moveTo>
                  <a:cubicBezTo>
                    <a:pt x="17300" y="0"/>
                    <a:pt x="13816" y="0"/>
                    <a:pt x="9984" y="2817"/>
                  </a:cubicBezTo>
                  <a:cubicBezTo>
                    <a:pt x="6152" y="5635"/>
                    <a:pt x="1971" y="11270"/>
                    <a:pt x="578" y="14870"/>
                  </a:cubicBezTo>
                  <a:cubicBezTo>
                    <a:pt x="-816" y="18470"/>
                    <a:pt x="578" y="20035"/>
                    <a:pt x="19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3134495" y="4917016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3140210" y="509481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3598045" y="4775309"/>
              <a:ext cx="210766" cy="39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79" fill="norm" stroke="1" extrusionOk="0">
                  <a:moveTo>
                    <a:pt x="0" y="3556"/>
                  </a:moveTo>
                  <a:cubicBezTo>
                    <a:pt x="216" y="2981"/>
                    <a:pt x="432" y="2407"/>
                    <a:pt x="2700" y="1775"/>
                  </a:cubicBezTo>
                  <a:cubicBezTo>
                    <a:pt x="4968" y="1143"/>
                    <a:pt x="9288" y="453"/>
                    <a:pt x="12528" y="166"/>
                  </a:cubicBezTo>
                  <a:cubicBezTo>
                    <a:pt x="15768" y="-121"/>
                    <a:pt x="17928" y="-6"/>
                    <a:pt x="19332" y="281"/>
                  </a:cubicBezTo>
                  <a:cubicBezTo>
                    <a:pt x="20736" y="568"/>
                    <a:pt x="21384" y="1028"/>
                    <a:pt x="21492" y="2464"/>
                  </a:cubicBezTo>
                  <a:cubicBezTo>
                    <a:pt x="21600" y="3900"/>
                    <a:pt x="21168" y="6313"/>
                    <a:pt x="19980" y="9300"/>
                  </a:cubicBezTo>
                  <a:cubicBezTo>
                    <a:pt x="18792" y="12288"/>
                    <a:pt x="16848" y="15849"/>
                    <a:pt x="15552" y="17975"/>
                  </a:cubicBezTo>
                  <a:cubicBezTo>
                    <a:pt x="14256" y="20100"/>
                    <a:pt x="13608" y="20790"/>
                    <a:pt x="1296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3661545" y="5012266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6800"/>
                    <a:pt x="10643" y="12000"/>
                    <a:pt x="14243" y="8400"/>
                  </a:cubicBezTo>
                  <a:cubicBezTo>
                    <a:pt x="17843" y="4800"/>
                    <a:pt x="1972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4008488" y="4821766"/>
              <a:ext cx="22667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6818" y="0"/>
                  </a:moveTo>
                  <a:cubicBezTo>
                    <a:pt x="6418" y="4451"/>
                    <a:pt x="6018" y="8902"/>
                    <a:pt x="5618" y="11913"/>
                  </a:cubicBezTo>
                  <a:cubicBezTo>
                    <a:pt x="5218" y="14924"/>
                    <a:pt x="4818" y="16495"/>
                    <a:pt x="4518" y="17607"/>
                  </a:cubicBezTo>
                  <a:cubicBezTo>
                    <a:pt x="4218" y="18720"/>
                    <a:pt x="4018" y="19375"/>
                    <a:pt x="3618" y="19375"/>
                  </a:cubicBezTo>
                  <a:cubicBezTo>
                    <a:pt x="3218" y="19375"/>
                    <a:pt x="2618" y="18720"/>
                    <a:pt x="2018" y="17804"/>
                  </a:cubicBezTo>
                  <a:cubicBezTo>
                    <a:pt x="1418" y="16887"/>
                    <a:pt x="818" y="15709"/>
                    <a:pt x="418" y="14596"/>
                  </a:cubicBezTo>
                  <a:cubicBezTo>
                    <a:pt x="18" y="13484"/>
                    <a:pt x="-182" y="12436"/>
                    <a:pt x="218" y="11847"/>
                  </a:cubicBezTo>
                  <a:cubicBezTo>
                    <a:pt x="618" y="11258"/>
                    <a:pt x="1618" y="11127"/>
                    <a:pt x="4318" y="10407"/>
                  </a:cubicBezTo>
                  <a:cubicBezTo>
                    <a:pt x="7018" y="9687"/>
                    <a:pt x="11418" y="8378"/>
                    <a:pt x="14418" y="6938"/>
                  </a:cubicBezTo>
                  <a:cubicBezTo>
                    <a:pt x="17418" y="5498"/>
                    <a:pt x="19018" y="3927"/>
                    <a:pt x="20018" y="2815"/>
                  </a:cubicBezTo>
                  <a:cubicBezTo>
                    <a:pt x="21018" y="1702"/>
                    <a:pt x="21418" y="1047"/>
                    <a:pt x="21418" y="1113"/>
                  </a:cubicBezTo>
                  <a:cubicBezTo>
                    <a:pt x="21418" y="1178"/>
                    <a:pt x="21018" y="1964"/>
                    <a:pt x="20518" y="4124"/>
                  </a:cubicBezTo>
                  <a:cubicBezTo>
                    <a:pt x="20018" y="6284"/>
                    <a:pt x="19418" y="9818"/>
                    <a:pt x="19118" y="12960"/>
                  </a:cubicBezTo>
                  <a:cubicBezTo>
                    <a:pt x="18818" y="16102"/>
                    <a:pt x="18818" y="18851"/>
                    <a:pt x="18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302895" y="5164666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4808779" y="4836815"/>
              <a:ext cx="194444" cy="29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283" fill="norm" stroke="1" extrusionOk="0">
                  <a:moveTo>
                    <a:pt x="230" y="3482"/>
                  </a:moveTo>
                  <a:cubicBezTo>
                    <a:pt x="0" y="2569"/>
                    <a:pt x="-230" y="1656"/>
                    <a:pt x="459" y="972"/>
                  </a:cubicBezTo>
                  <a:cubicBezTo>
                    <a:pt x="1149" y="287"/>
                    <a:pt x="2757" y="-169"/>
                    <a:pt x="5744" y="59"/>
                  </a:cubicBezTo>
                  <a:cubicBezTo>
                    <a:pt x="8732" y="287"/>
                    <a:pt x="13098" y="1200"/>
                    <a:pt x="15740" y="1961"/>
                  </a:cubicBezTo>
                  <a:cubicBezTo>
                    <a:pt x="18383" y="2721"/>
                    <a:pt x="19302" y="3330"/>
                    <a:pt x="19532" y="4394"/>
                  </a:cubicBezTo>
                  <a:cubicBezTo>
                    <a:pt x="19761" y="5459"/>
                    <a:pt x="19302" y="6980"/>
                    <a:pt x="18498" y="7969"/>
                  </a:cubicBezTo>
                  <a:cubicBezTo>
                    <a:pt x="17693" y="8958"/>
                    <a:pt x="16544" y="9414"/>
                    <a:pt x="15281" y="9718"/>
                  </a:cubicBezTo>
                  <a:cubicBezTo>
                    <a:pt x="14017" y="10023"/>
                    <a:pt x="12638" y="10175"/>
                    <a:pt x="12753" y="10555"/>
                  </a:cubicBezTo>
                  <a:cubicBezTo>
                    <a:pt x="12868" y="10935"/>
                    <a:pt x="14476" y="11544"/>
                    <a:pt x="16085" y="12608"/>
                  </a:cubicBezTo>
                  <a:cubicBezTo>
                    <a:pt x="17693" y="13673"/>
                    <a:pt x="19302" y="15194"/>
                    <a:pt x="20221" y="16411"/>
                  </a:cubicBezTo>
                  <a:cubicBezTo>
                    <a:pt x="21140" y="17628"/>
                    <a:pt x="21370" y="18541"/>
                    <a:pt x="20796" y="19377"/>
                  </a:cubicBezTo>
                  <a:cubicBezTo>
                    <a:pt x="20221" y="20214"/>
                    <a:pt x="18842" y="20975"/>
                    <a:pt x="16889" y="21203"/>
                  </a:cubicBezTo>
                  <a:cubicBezTo>
                    <a:pt x="14936" y="21431"/>
                    <a:pt x="12408" y="21127"/>
                    <a:pt x="9881" y="20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5198245" y="4891616"/>
              <a:ext cx="57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56"/>
                    <a:pt x="7200" y="9712"/>
                    <a:pt x="3600" y="13312"/>
                  </a:cubicBezTo>
                  <a:cubicBezTo>
                    <a:pt x="0" y="16912"/>
                    <a:pt x="0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5064895" y="4891616"/>
              <a:ext cx="336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8" y="17100"/>
                    <a:pt x="2717" y="12600"/>
                    <a:pt x="5977" y="9450"/>
                  </a:cubicBezTo>
                  <a:cubicBezTo>
                    <a:pt x="9238" y="6300"/>
                    <a:pt x="14400" y="4500"/>
                    <a:pt x="17321" y="3150"/>
                  </a:cubicBezTo>
                  <a:cubicBezTo>
                    <a:pt x="20242" y="1800"/>
                    <a:pt x="2092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3153545" y="5664001"/>
              <a:ext cx="123645" cy="39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96" fill="norm" stroke="1" extrusionOk="0">
                  <a:moveTo>
                    <a:pt x="20868" y="3573"/>
                  </a:moveTo>
                  <a:cubicBezTo>
                    <a:pt x="21234" y="2768"/>
                    <a:pt x="21600" y="1964"/>
                    <a:pt x="21234" y="1332"/>
                  </a:cubicBezTo>
                  <a:cubicBezTo>
                    <a:pt x="20868" y="700"/>
                    <a:pt x="19769" y="241"/>
                    <a:pt x="18305" y="68"/>
                  </a:cubicBezTo>
                  <a:cubicBezTo>
                    <a:pt x="16841" y="-104"/>
                    <a:pt x="15010" y="11"/>
                    <a:pt x="12447" y="873"/>
                  </a:cubicBezTo>
                  <a:cubicBezTo>
                    <a:pt x="9885" y="1734"/>
                    <a:pt x="6590" y="3343"/>
                    <a:pt x="4942" y="6100"/>
                  </a:cubicBezTo>
                  <a:cubicBezTo>
                    <a:pt x="3295" y="8858"/>
                    <a:pt x="3295" y="12764"/>
                    <a:pt x="3478" y="15119"/>
                  </a:cubicBezTo>
                  <a:cubicBezTo>
                    <a:pt x="3661" y="17475"/>
                    <a:pt x="4027" y="18279"/>
                    <a:pt x="4393" y="19026"/>
                  </a:cubicBezTo>
                  <a:cubicBezTo>
                    <a:pt x="4759" y="19773"/>
                    <a:pt x="5125" y="20462"/>
                    <a:pt x="4393" y="20864"/>
                  </a:cubicBezTo>
                  <a:cubicBezTo>
                    <a:pt x="3661" y="21266"/>
                    <a:pt x="1831" y="21381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3075229" y="5888566"/>
              <a:ext cx="19261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74" y="21600"/>
                  </a:moveTo>
                  <a:cubicBezTo>
                    <a:pt x="1187" y="19543"/>
                    <a:pt x="0" y="17486"/>
                    <a:pt x="0" y="14743"/>
                  </a:cubicBezTo>
                  <a:cubicBezTo>
                    <a:pt x="0" y="12000"/>
                    <a:pt x="1187" y="8571"/>
                    <a:pt x="4985" y="6000"/>
                  </a:cubicBezTo>
                  <a:cubicBezTo>
                    <a:pt x="8782" y="3429"/>
                    <a:pt x="15191" y="1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3323927" y="5679827"/>
              <a:ext cx="140769" cy="354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23" fill="norm" stroke="1" extrusionOk="0">
                  <a:moveTo>
                    <a:pt x="21125" y="2251"/>
                  </a:moveTo>
                  <a:cubicBezTo>
                    <a:pt x="21125" y="1612"/>
                    <a:pt x="21125" y="973"/>
                    <a:pt x="20331" y="526"/>
                  </a:cubicBezTo>
                  <a:cubicBezTo>
                    <a:pt x="19537" y="79"/>
                    <a:pt x="17949" y="-177"/>
                    <a:pt x="15407" y="143"/>
                  </a:cubicBezTo>
                  <a:cubicBezTo>
                    <a:pt x="12866" y="462"/>
                    <a:pt x="9372" y="1357"/>
                    <a:pt x="6354" y="3657"/>
                  </a:cubicBezTo>
                  <a:cubicBezTo>
                    <a:pt x="3337" y="5958"/>
                    <a:pt x="796" y="9664"/>
                    <a:pt x="160" y="12540"/>
                  </a:cubicBezTo>
                  <a:cubicBezTo>
                    <a:pt x="-475" y="15416"/>
                    <a:pt x="796" y="17461"/>
                    <a:pt x="3654" y="18803"/>
                  </a:cubicBezTo>
                  <a:cubicBezTo>
                    <a:pt x="6513" y="20145"/>
                    <a:pt x="10960" y="20784"/>
                    <a:pt x="15407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3523544" y="5728686"/>
              <a:ext cx="150217" cy="48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41" fill="norm" stroke="1" extrusionOk="0">
                  <a:moveTo>
                    <a:pt x="3314" y="7559"/>
                  </a:moveTo>
                  <a:cubicBezTo>
                    <a:pt x="1834" y="9042"/>
                    <a:pt x="355" y="10525"/>
                    <a:pt x="59" y="12704"/>
                  </a:cubicBezTo>
                  <a:cubicBezTo>
                    <a:pt x="-237" y="14882"/>
                    <a:pt x="651" y="17756"/>
                    <a:pt x="1390" y="19425"/>
                  </a:cubicBezTo>
                  <a:cubicBezTo>
                    <a:pt x="2130" y="21093"/>
                    <a:pt x="2722" y="21557"/>
                    <a:pt x="3166" y="21418"/>
                  </a:cubicBezTo>
                  <a:cubicBezTo>
                    <a:pt x="3610" y="21279"/>
                    <a:pt x="3905" y="20537"/>
                    <a:pt x="4941" y="18451"/>
                  </a:cubicBezTo>
                  <a:cubicBezTo>
                    <a:pt x="5977" y="16366"/>
                    <a:pt x="7752" y="12936"/>
                    <a:pt x="9084" y="9830"/>
                  </a:cubicBezTo>
                  <a:cubicBezTo>
                    <a:pt x="10415" y="6724"/>
                    <a:pt x="11303" y="3943"/>
                    <a:pt x="12042" y="2275"/>
                  </a:cubicBezTo>
                  <a:cubicBezTo>
                    <a:pt x="12782" y="606"/>
                    <a:pt x="13374" y="50"/>
                    <a:pt x="14410" y="3"/>
                  </a:cubicBezTo>
                  <a:cubicBezTo>
                    <a:pt x="15445" y="-43"/>
                    <a:pt x="16925" y="421"/>
                    <a:pt x="18404" y="1579"/>
                  </a:cubicBezTo>
                  <a:cubicBezTo>
                    <a:pt x="19884" y="2738"/>
                    <a:pt x="21363" y="4592"/>
                    <a:pt x="20919" y="5936"/>
                  </a:cubicBezTo>
                  <a:cubicBezTo>
                    <a:pt x="20475" y="7281"/>
                    <a:pt x="18108" y="8115"/>
                    <a:pt x="15149" y="8578"/>
                  </a:cubicBezTo>
                  <a:cubicBezTo>
                    <a:pt x="12190" y="9042"/>
                    <a:pt x="8640" y="9135"/>
                    <a:pt x="5089" y="9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3860512" y="5609166"/>
              <a:ext cx="1693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448"/>
                    <a:pt x="10800" y="6896"/>
                    <a:pt x="6750" y="10242"/>
                  </a:cubicBezTo>
                  <a:cubicBezTo>
                    <a:pt x="2700" y="13589"/>
                    <a:pt x="0" y="16834"/>
                    <a:pt x="0" y="18710"/>
                  </a:cubicBezTo>
                  <a:cubicBezTo>
                    <a:pt x="0" y="20586"/>
                    <a:pt x="2700" y="21093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4055245" y="5698066"/>
              <a:ext cx="317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713"/>
                    <a:pt x="12960" y="9425"/>
                    <a:pt x="9360" y="13025"/>
                  </a:cubicBezTo>
                  <a:cubicBezTo>
                    <a:pt x="5760" y="16625"/>
                    <a:pt x="2880" y="191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4048895" y="5655841"/>
              <a:ext cx="206059" cy="34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62" fill="norm" stroke="1" extrusionOk="0">
                  <a:moveTo>
                    <a:pt x="0" y="1826"/>
                  </a:moveTo>
                  <a:cubicBezTo>
                    <a:pt x="648" y="1171"/>
                    <a:pt x="1296" y="517"/>
                    <a:pt x="2376" y="189"/>
                  </a:cubicBezTo>
                  <a:cubicBezTo>
                    <a:pt x="3456" y="-138"/>
                    <a:pt x="4968" y="-138"/>
                    <a:pt x="7884" y="975"/>
                  </a:cubicBezTo>
                  <a:cubicBezTo>
                    <a:pt x="10800" y="2087"/>
                    <a:pt x="15120" y="4313"/>
                    <a:pt x="17820" y="6931"/>
                  </a:cubicBezTo>
                  <a:cubicBezTo>
                    <a:pt x="20520" y="9549"/>
                    <a:pt x="21600" y="12560"/>
                    <a:pt x="20736" y="15047"/>
                  </a:cubicBezTo>
                  <a:cubicBezTo>
                    <a:pt x="19872" y="17535"/>
                    <a:pt x="17064" y="19498"/>
                    <a:pt x="13608" y="20480"/>
                  </a:cubicBezTo>
                  <a:cubicBezTo>
                    <a:pt x="10152" y="21462"/>
                    <a:pt x="6048" y="21462"/>
                    <a:pt x="1944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4290195" y="5952066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4442595" y="5621866"/>
              <a:ext cx="15667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600" fill="norm" stroke="1" extrusionOk="0">
                  <a:moveTo>
                    <a:pt x="9138" y="0"/>
                  </a:moveTo>
                  <a:cubicBezTo>
                    <a:pt x="12738" y="2899"/>
                    <a:pt x="16338" y="5797"/>
                    <a:pt x="18554" y="8275"/>
                  </a:cubicBezTo>
                  <a:cubicBezTo>
                    <a:pt x="20769" y="10753"/>
                    <a:pt x="21600" y="12810"/>
                    <a:pt x="18277" y="14961"/>
                  </a:cubicBezTo>
                  <a:cubicBezTo>
                    <a:pt x="14954" y="17112"/>
                    <a:pt x="7477" y="193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4985238" y="5742516"/>
              <a:ext cx="40350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6046" y="0"/>
                  </a:moveTo>
                  <a:cubicBezTo>
                    <a:pt x="16496" y="576"/>
                    <a:pt x="16946" y="1152"/>
                    <a:pt x="17002" y="2232"/>
                  </a:cubicBezTo>
                  <a:cubicBezTo>
                    <a:pt x="17058" y="3312"/>
                    <a:pt x="16721" y="4896"/>
                    <a:pt x="15708" y="7416"/>
                  </a:cubicBezTo>
                  <a:cubicBezTo>
                    <a:pt x="14696" y="9936"/>
                    <a:pt x="13008" y="13392"/>
                    <a:pt x="10927" y="15552"/>
                  </a:cubicBezTo>
                  <a:cubicBezTo>
                    <a:pt x="8846" y="17712"/>
                    <a:pt x="6371" y="18576"/>
                    <a:pt x="4459" y="18072"/>
                  </a:cubicBezTo>
                  <a:cubicBezTo>
                    <a:pt x="2546" y="17568"/>
                    <a:pt x="1196" y="15696"/>
                    <a:pt x="521" y="14112"/>
                  </a:cubicBezTo>
                  <a:cubicBezTo>
                    <a:pt x="-154" y="12528"/>
                    <a:pt x="-154" y="11232"/>
                    <a:pt x="409" y="10152"/>
                  </a:cubicBezTo>
                  <a:cubicBezTo>
                    <a:pt x="971" y="9072"/>
                    <a:pt x="2096" y="8208"/>
                    <a:pt x="4009" y="8352"/>
                  </a:cubicBezTo>
                  <a:cubicBezTo>
                    <a:pt x="5921" y="8496"/>
                    <a:pt x="8621" y="9648"/>
                    <a:pt x="11434" y="11736"/>
                  </a:cubicBezTo>
                  <a:cubicBezTo>
                    <a:pt x="14246" y="13824"/>
                    <a:pt x="17171" y="16848"/>
                    <a:pt x="18859" y="18648"/>
                  </a:cubicBezTo>
                  <a:cubicBezTo>
                    <a:pt x="20546" y="20448"/>
                    <a:pt x="20996" y="21024"/>
                    <a:pt x="214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5763925" y="5735448"/>
              <a:ext cx="195325" cy="566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30" fill="norm" stroke="1" extrusionOk="0">
                  <a:moveTo>
                    <a:pt x="4819" y="7467"/>
                  </a:moveTo>
                  <a:cubicBezTo>
                    <a:pt x="3658" y="9867"/>
                    <a:pt x="2497" y="12267"/>
                    <a:pt x="1684" y="14467"/>
                  </a:cubicBezTo>
                  <a:cubicBezTo>
                    <a:pt x="871" y="16667"/>
                    <a:pt x="407" y="18667"/>
                    <a:pt x="174" y="19867"/>
                  </a:cubicBezTo>
                  <a:cubicBezTo>
                    <a:pt x="-58" y="21067"/>
                    <a:pt x="-58" y="21467"/>
                    <a:pt x="174" y="21427"/>
                  </a:cubicBezTo>
                  <a:cubicBezTo>
                    <a:pt x="407" y="21387"/>
                    <a:pt x="871" y="20907"/>
                    <a:pt x="1103" y="19067"/>
                  </a:cubicBezTo>
                  <a:cubicBezTo>
                    <a:pt x="1336" y="17227"/>
                    <a:pt x="1336" y="14027"/>
                    <a:pt x="1684" y="11147"/>
                  </a:cubicBezTo>
                  <a:cubicBezTo>
                    <a:pt x="2032" y="8267"/>
                    <a:pt x="2729" y="5707"/>
                    <a:pt x="3658" y="3907"/>
                  </a:cubicBezTo>
                  <a:cubicBezTo>
                    <a:pt x="4587" y="2107"/>
                    <a:pt x="5748" y="1067"/>
                    <a:pt x="7142" y="507"/>
                  </a:cubicBezTo>
                  <a:cubicBezTo>
                    <a:pt x="8536" y="-53"/>
                    <a:pt x="10161" y="-133"/>
                    <a:pt x="12136" y="187"/>
                  </a:cubicBezTo>
                  <a:cubicBezTo>
                    <a:pt x="14110" y="507"/>
                    <a:pt x="16432" y="1227"/>
                    <a:pt x="18290" y="2307"/>
                  </a:cubicBezTo>
                  <a:cubicBezTo>
                    <a:pt x="20148" y="3387"/>
                    <a:pt x="21542" y="4827"/>
                    <a:pt x="21426" y="6107"/>
                  </a:cubicBezTo>
                  <a:cubicBezTo>
                    <a:pt x="21310" y="7387"/>
                    <a:pt x="19684" y="8507"/>
                    <a:pt x="16665" y="9387"/>
                  </a:cubicBezTo>
                  <a:cubicBezTo>
                    <a:pt x="13645" y="10267"/>
                    <a:pt x="9232" y="10907"/>
                    <a:pt x="4819" y="1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5922145" y="5466031"/>
              <a:ext cx="232383" cy="270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36" fill="norm" stroke="1" extrusionOk="0">
                  <a:moveTo>
                    <a:pt x="0" y="2805"/>
                  </a:moveTo>
                  <a:cubicBezTo>
                    <a:pt x="1736" y="1961"/>
                    <a:pt x="3471" y="1117"/>
                    <a:pt x="6364" y="611"/>
                  </a:cubicBezTo>
                  <a:cubicBezTo>
                    <a:pt x="9257" y="105"/>
                    <a:pt x="13307" y="-64"/>
                    <a:pt x="15911" y="20"/>
                  </a:cubicBezTo>
                  <a:cubicBezTo>
                    <a:pt x="18514" y="105"/>
                    <a:pt x="19671" y="442"/>
                    <a:pt x="20443" y="1202"/>
                  </a:cubicBezTo>
                  <a:cubicBezTo>
                    <a:pt x="21214" y="1961"/>
                    <a:pt x="21600" y="3142"/>
                    <a:pt x="20443" y="6349"/>
                  </a:cubicBezTo>
                  <a:cubicBezTo>
                    <a:pt x="19286" y="9555"/>
                    <a:pt x="16586" y="14786"/>
                    <a:pt x="14754" y="17655"/>
                  </a:cubicBezTo>
                  <a:cubicBezTo>
                    <a:pt x="12921" y="20524"/>
                    <a:pt x="11957" y="21030"/>
                    <a:pt x="10993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6036445" y="5638472"/>
              <a:ext cx="1397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982" y="12582"/>
                    <a:pt x="1964" y="4867"/>
                    <a:pt x="5564" y="1782"/>
                  </a:cubicBezTo>
                  <a:cubicBezTo>
                    <a:pt x="9164" y="-1304"/>
                    <a:pt x="1538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6392474" y="5717148"/>
              <a:ext cx="126572" cy="36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192" fill="norm" stroke="1" extrusionOk="0">
                  <a:moveTo>
                    <a:pt x="20833" y="4441"/>
                  </a:moveTo>
                  <a:cubicBezTo>
                    <a:pt x="20485" y="3824"/>
                    <a:pt x="20136" y="3207"/>
                    <a:pt x="19439" y="2466"/>
                  </a:cubicBezTo>
                  <a:cubicBezTo>
                    <a:pt x="18743" y="1726"/>
                    <a:pt x="17698" y="862"/>
                    <a:pt x="16304" y="368"/>
                  </a:cubicBezTo>
                  <a:cubicBezTo>
                    <a:pt x="14910" y="-126"/>
                    <a:pt x="13168" y="-249"/>
                    <a:pt x="10730" y="800"/>
                  </a:cubicBezTo>
                  <a:cubicBezTo>
                    <a:pt x="8291" y="1849"/>
                    <a:pt x="5156" y="4071"/>
                    <a:pt x="2891" y="6786"/>
                  </a:cubicBezTo>
                  <a:cubicBezTo>
                    <a:pt x="627" y="9502"/>
                    <a:pt x="-767" y="12711"/>
                    <a:pt x="452" y="15241"/>
                  </a:cubicBezTo>
                  <a:cubicBezTo>
                    <a:pt x="1672" y="17772"/>
                    <a:pt x="5504" y="19623"/>
                    <a:pt x="8291" y="20487"/>
                  </a:cubicBezTo>
                  <a:cubicBezTo>
                    <a:pt x="11078" y="21351"/>
                    <a:pt x="12820" y="21228"/>
                    <a:pt x="14562" y="2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6617652" y="5799666"/>
              <a:ext cx="1569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927"/>
                    <a:pt x="3818" y="7855"/>
                    <a:pt x="1118" y="11455"/>
                  </a:cubicBezTo>
                  <a:cubicBezTo>
                    <a:pt x="-1582" y="15055"/>
                    <a:pt x="1118" y="1832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6646045" y="5971116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4400"/>
                    <a:pt x="6545" y="7200"/>
                    <a:pt x="10145" y="3600"/>
                  </a:cubicBezTo>
                  <a:cubicBezTo>
                    <a:pt x="13745" y="0"/>
                    <a:pt x="176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6882155" y="5692665"/>
              <a:ext cx="193804" cy="52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59" fill="norm" stroke="1" extrusionOk="0">
                  <a:moveTo>
                    <a:pt x="7538" y="8739"/>
                  </a:moveTo>
                  <a:cubicBezTo>
                    <a:pt x="6841" y="11751"/>
                    <a:pt x="6144" y="14763"/>
                    <a:pt x="5215" y="16785"/>
                  </a:cubicBezTo>
                  <a:cubicBezTo>
                    <a:pt x="4286" y="18807"/>
                    <a:pt x="3125" y="19840"/>
                    <a:pt x="2196" y="20528"/>
                  </a:cubicBezTo>
                  <a:cubicBezTo>
                    <a:pt x="1267" y="21217"/>
                    <a:pt x="570" y="21561"/>
                    <a:pt x="221" y="21432"/>
                  </a:cubicBezTo>
                  <a:cubicBezTo>
                    <a:pt x="-127" y="21303"/>
                    <a:pt x="-127" y="20700"/>
                    <a:pt x="686" y="19022"/>
                  </a:cubicBezTo>
                  <a:cubicBezTo>
                    <a:pt x="1499" y="17344"/>
                    <a:pt x="3125" y="14590"/>
                    <a:pt x="4867" y="11837"/>
                  </a:cubicBezTo>
                  <a:cubicBezTo>
                    <a:pt x="6608" y="9083"/>
                    <a:pt x="8467" y="6329"/>
                    <a:pt x="9744" y="4479"/>
                  </a:cubicBezTo>
                  <a:cubicBezTo>
                    <a:pt x="11021" y="2629"/>
                    <a:pt x="11718" y="1682"/>
                    <a:pt x="12415" y="1037"/>
                  </a:cubicBezTo>
                  <a:cubicBezTo>
                    <a:pt x="13112" y="391"/>
                    <a:pt x="13808" y="47"/>
                    <a:pt x="14621" y="4"/>
                  </a:cubicBezTo>
                  <a:cubicBezTo>
                    <a:pt x="15434" y="-39"/>
                    <a:pt x="16363" y="219"/>
                    <a:pt x="17757" y="1295"/>
                  </a:cubicBezTo>
                  <a:cubicBezTo>
                    <a:pt x="19150" y="2371"/>
                    <a:pt x="21008" y="4264"/>
                    <a:pt x="21241" y="6071"/>
                  </a:cubicBezTo>
                  <a:cubicBezTo>
                    <a:pt x="21473" y="7878"/>
                    <a:pt x="20079" y="9599"/>
                    <a:pt x="17989" y="10718"/>
                  </a:cubicBezTo>
                  <a:cubicBezTo>
                    <a:pt x="15899" y="11837"/>
                    <a:pt x="13112" y="12353"/>
                    <a:pt x="10789" y="12439"/>
                  </a:cubicBezTo>
                  <a:cubicBezTo>
                    <a:pt x="8467" y="12525"/>
                    <a:pt x="6608" y="12181"/>
                    <a:pt x="5447" y="11794"/>
                  </a:cubicBezTo>
                  <a:cubicBezTo>
                    <a:pt x="4286" y="11406"/>
                    <a:pt x="3821" y="10976"/>
                    <a:pt x="3357" y="1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7084195" y="5704416"/>
              <a:ext cx="8753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600" fill="norm" stroke="1" extrusionOk="0">
                  <a:moveTo>
                    <a:pt x="4521" y="0"/>
                  </a:moveTo>
                  <a:cubicBezTo>
                    <a:pt x="7535" y="0"/>
                    <a:pt x="10549" y="0"/>
                    <a:pt x="13060" y="220"/>
                  </a:cubicBezTo>
                  <a:cubicBezTo>
                    <a:pt x="15572" y="441"/>
                    <a:pt x="17581" y="882"/>
                    <a:pt x="19088" y="2351"/>
                  </a:cubicBezTo>
                  <a:cubicBezTo>
                    <a:pt x="20595" y="3820"/>
                    <a:pt x="21600" y="6318"/>
                    <a:pt x="19842" y="9110"/>
                  </a:cubicBezTo>
                  <a:cubicBezTo>
                    <a:pt x="18084" y="11902"/>
                    <a:pt x="13563" y="14988"/>
                    <a:pt x="9795" y="17118"/>
                  </a:cubicBezTo>
                  <a:cubicBezTo>
                    <a:pt x="6028" y="19249"/>
                    <a:pt x="3014" y="20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7185795" y="5499997"/>
              <a:ext cx="118048" cy="21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11" fill="norm" stroke="1" extrusionOk="0">
                  <a:moveTo>
                    <a:pt x="3411" y="1379"/>
                  </a:moveTo>
                  <a:cubicBezTo>
                    <a:pt x="7200" y="750"/>
                    <a:pt x="10989" y="121"/>
                    <a:pt x="13832" y="16"/>
                  </a:cubicBezTo>
                  <a:cubicBezTo>
                    <a:pt x="16674" y="-89"/>
                    <a:pt x="18568" y="330"/>
                    <a:pt x="19705" y="1064"/>
                  </a:cubicBezTo>
                  <a:cubicBezTo>
                    <a:pt x="20842" y="1798"/>
                    <a:pt x="21221" y="2847"/>
                    <a:pt x="20463" y="4210"/>
                  </a:cubicBezTo>
                  <a:cubicBezTo>
                    <a:pt x="19705" y="5573"/>
                    <a:pt x="17811" y="7251"/>
                    <a:pt x="15916" y="8194"/>
                  </a:cubicBezTo>
                  <a:cubicBezTo>
                    <a:pt x="14021" y="9138"/>
                    <a:pt x="12126" y="9348"/>
                    <a:pt x="11937" y="9767"/>
                  </a:cubicBezTo>
                  <a:cubicBezTo>
                    <a:pt x="11747" y="10187"/>
                    <a:pt x="13263" y="10816"/>
                    <a:pt x="15158" y="11760"/>
                  </a:cubicBezTo>
                  <a:cubicBezTo>
                    <a:pt x="17053" y="12703"/>
                    <a:pt x="19326" y="13961"/>
                    <a:pt x="20463" y="15115"/>
                  </a:cubicBezTo>
                  <a:cubicBezTo>
                    <a:pt x="21600" y="16268"/>
                    <a:pt x="21600" y="17317"/>
                    <a:pt x="18000" y="18365"/>
                  </a:cubicBezTo>
                  <a:cubicBezTo>
                    <a:pt x="14400" y="19414"/>
                    <a:pt x="7200" y="20462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4875206" y="3793860"/>
              <a:ext cx="1254531" cy="24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29" fill="norm" stroke="1" extrusionOk="0">
                  <a:moveTo>
                    <a:pt x="640" y="8455"/>
                  </a:moveTo>
                  <a:cubicBezTo>
                    <a:pt x="458" y="7318"/>
                    <a:pt x="277" y="6182"/>
                    <a:pt x="150" y="5045"/>
                  </a:cubicBezTo>
                  <a:cubicBezTo>
                    <a:pt x="23" y="3908"/>
                    <a:pt x="-50" y="2771"/>
                    <a:pt x="41" y="2013"/>
                  </a:cubicBezTo>
                  <a:cubicBezTo>
                    <a:pt x="132" y="1255"/>
                    <a:pt x="386" y="876"/>
                    <a:pt x="1184" y="592"/>
                  </a:cubicBezTo>
                  <a:cubicBezTo>
                    <a:pt x="1983" y="308"/>
                    <a:pt x="3326" y="118"/>
                    <a:pt x="4633" y="308"/>
                  </a:cubicBezTo>
                  <a:cubicBezTo>
                    <a:pt x="5940" y="497"/>
                    <a:pt x="7211" y="1066"/>
                    <a:pt x="8554" y="1445"/>
                  </a:cubicBezTo>
                  <a:cubicBezTo>
                    <a:pt x="9897" y="1824"/>
                    <a:pt x="11313" y="2013"/>
                    <a:pt x="12692" y="2013"/>
                  </a:cubicBezTo>
                  <a:cubicBezTo>
                    <a:pt x="14072" y="2013"/>
                    <a:pt x="15415" y="1824"/>
                    <a:pt x="16740" y="1634"/>
                  </a:cubicBezTo>
                  <a:cubicBezTo>
                    <a:pt x="18065" y="1445"/>
                    <a:pt x="19372" y="1255"/>
                    <a:pt x="20225" y="971"/>
                  </a:cubicBezTo>
                  <a:cubicBezTo>
                    <a:pt x="21078" y="687"/>
                    <a:pt x="21477" y="308"/>
                    <a:pt x="21514" y="118"/>
                  </a:cubicBezTo>
                  <a:cubicBezTo>
                    <a:pt x="21550" y="-71"/>
                    <a:pt x="21223" y="-71"/>
                    <a:pt x="20334" y="403"/>
                  </a:cubicBezTo>
                  <a:cubicBezTo>
                    <a:pt x="19444" y="876"/>
                    <a:pt x="17992" y="1824"/>
                    <a:pt x="16540" y="2866"/>
                  </a:cubicBezTo>
                  <a:cubicBezTo>
                    <a:pt x="15088" y="3908"/>
                    <a:pt x="13636" y="5045"/>
                    <a:pt x="12166" y="6371"/>
                  </a:cubicBezTo>
                  <a:cubicBezTo>
                    <a:pt x="10696" y="7697"/>
                    <a:pt x="9207" y="9213"/>
                    <a:pt x="7828" y="10824"/>
                  </a:cubicBezTo>
                  <a:cubicBezTo>
                    <a:pt x="6448" y="12434"/>
                    <a:pt x="5178" y="14140"/>
                    <a:pt x="4324" y="15466"/>
                  </a:cubicBezTo>
                  <a:cubicBezTo>
                    <a:pt x="3471" y="16792"/>
                    <a:pt x="3036" y="17740"/>
                    <a:pt x="2745" y="18497"/>
                  </a:cubicBezTo>
                  <a:cubicBezTo>
                    <a:pt x="2455" y="19255"/>
                    <a:pt x="2310" y="19824"/>
                    <a:pt x="2328" y="20392"/>
                  </a:cubicBezTo>
                  <a:cubicBezTo>
                    <a:pt x="2346" y="20961"/>
                    <a:pt x="2527" y="21529"/>
                    <a:pt x="3235" y="21529"/>
                  </a:cubicBezTo>
                  <a:cubicBezTo>
                    <a:pt x="3943" y="21529"/>
                    <a:pt x="5178" y="20961"/>
                    <a:pt x="6666" y="20013"/>
                  </a:cubicBezTo>
                  <a:cubicBezTo>
                    <a:pt x="8154" y="19066"/>
                    <a:pt x="9897" y="17740"/>
                    <a:pt x="11567" y="16697"/>
                  </a:cubicBezTo>
                  <a:cubicBezTo>
                    <a:pt x="13237" y="15655"/>
                    <a:pt x="14834" y="14897"/>
                    <a:pt x="16123" y="14424"/>
                  </a:cubicBezTo>
                  <a:cubicBezTo>
                    <a:pt x="17412" y="13950"/>
                    <a:pt x="18392" y="13761"/>
                    <a:pt x="19372" y="13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