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8" Type="http://schemas.openxmlformats.org/officeDocument/2006/relationships/image" Target="../media/image33.png"/><Relationship Id="rId19" Type="http://schemas.openxmlformats.org/officeDocument/2006/relationships/image" Target="../media/image34.png"/><Relationship Id="rId20" Type="http://schemas.openxmlformats.org/officeDocument/2006/relationships/image" Target="../media/image35.png"/><Relationship Id="rId21" Type="http://schemas.openxmlformats.org/officeDocument/2006/relationships/image" Target="../media/image36.png"/><Relationship Id="rId22" Type="http://schemas.openxmlformats.org/officeDocument/2006/relationships/image" Target="../media/image37.png"/><Relationship Id="rId23" Type="http://schemas.openxmlformats.org/officeDocument/2006/relationships/image" Target="../media/image38.png"/><Relationship Id="rId24" Type="http://schemas.openxmlformats.org/officeDocument/2006/relationships/image" Target="../media/image39.png"/><Relationship Id="rId25" Type="http://schemas.openxmlformats.org/officeDocument/2006/relationships/image" Target="../media/image40.png"/><Relationship Id="rId26" Type="http://schemas.openxmlformats.org/officeDocument/2006/relationships/image" Target="../media/image41.png"/><Relationship Id="rId27" Type="http://schemas.openxmlformats.org/officeDocument/2006/relationships/image" Target="../media/image42.png"/><Relationship Id="rId28" Type="http://schemas.openxmlformats.org/officeDocument/2006/relationships/image" Target="../media/image43.png"/><Relationship Id="rId29" Type="http://schemas.openxmlformats.org/officeDocument/2006/relationships/image" Target="../media/image4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5.png"/><Relationship Id="rId3" Type="http://schemas.openxmlformats.org/officeDocument/2006/relationships/image" Target="../media/image31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Relationship Id="rId11" Type="http://schemas.openxmlformats.org/officeDocument/2006/relationships/image" Target="../media/image53.png"/><Relationship Id="rId12" Type="http://schemas.openxmlformats.org/officeDocument/2006/relationships/image" Target="../media/image54.png"/><Relationship Id="rId13" Type="http://schemas.openxmlformats.org/officeDocument/2006/relationships/image" Target="../media/image55.png"/><Relationship Id="rId14" Type="http://schemas.openxmlformats.org/officeDocument/2006/relationships/image" Target="../media/image56.png"/><Relationship Id="rId15" Type="http://schemas.openxmlformats.org/officeDocument/2006/relationships/image" Target="../media/image57.png"/><Relationship Id="rId16" Type="http://schemas.openxmlformats.org/officeDocument/2006/relationships/image" Target="../media/image58.png"/><Relationship Id="rId17" Type="http://schemas.openxmlformats.org/officeDocument/2006/relationships/image" Target="../media/image59.png"/><Relationship Id="rId18" Type="http://schemas.openxmlformats.org/officeDocument/2006/relationships/image" Target="../media/image60.png"/><Relationship Id="rId19" Type="http://schemas.openxmlformats.org/officeDocument/2006/relationships/image" Target="../media/image61.png"/><Relationship Id="rId20" Type="http://schemas.openxmlformats.org/officeDocument/2006/relationships/image" Target="../media/image62.png"/><Relationship Id="rId21" Type="http://schemas.openxmlformats.org/officeDocument/2006/relationships/image" Target="../media/image63.png"/><Relationship Id="rId22" Type="http://schemas.openxmlformats.org/officeDocument/2006/relationships/image" Target="../media/image64.png"/><Relationship Id="rId23" Type="http://schemas.openxmlformats.org/officeDocument/2006/relationships/image" Target="../media/image65.png"/><Relationship Id="rId24" Type="http://schemas.openxmlformats.org/officeDocument/2006/relationships/image" Target="../media/image66.png"/><Relationship Id="rId25" Type="http://schemas.openxmlformats.org/officeDocument/2006/relationships/image" Target="../media/image67.png"/><Relationship Id="rId26" Type="http://schemas.openxmlformats.org/officeDocument/2006/relationships/image" Target="../media/image68.png"/><Relationship Id="rId27" Type="http://schemas.openxmlformats.org/officeDocument/2006/relationships/image" Target="../media/image69.png"/><Relationship Id="rId28" Type="http://schemas.openxmlformats.org/officeDocument/2006/relationships/image" Target="../media/image70.png"/><Relationship Id="rId29" Type="http://schemas.openxmlformats.org/officeDocument/2006/relationships/image" Target="../media/image71.png"/><Relationship Id="rId30" Type="http://schemas.openxmlformats.org/officeDocument/2006/relationships/image" Target="../media/image72.png"/><Relationship Id="rId31" Type="http://schemas.openxmlformats.org/officeDocument/2006/relationships/image" Target="../media/image73.png"/><Relationship Id="rId32" Type="http://schemas.openxmlformats.org/officeDocument/2006/relationships/image" Target="../media/image74.png"/><Relationship Id="rId33" Type="http://schemas.openxmlformats.org/officeDocument/2006/relationships/image" Target="../media/image75.png"/><Relationship Id="rId34" Type="http://schemas.openxmlformats.org/officeDocument/2006/relationships/image" Target="../media/image76.png"/><Relationship Id="rId35" Type="http://schemas.openxmlformats.org/officeDocument/2006/relationships/image" Target="../media/image77.png"/><Relationship Id="rId36" Type="http://schemas.openxmlformats.org/officeDocument/2006/relationships/image" Target="../media/image78.png"/><Relationship Id="rId37" Type="http://schemas.openxmlformats.org/officeDocument/2006/relationships/image" Target="../media/image79.png"/><Relationship Id="rId38" Type="http://schemas.openxmlformats.org/officeDocument/2006/relationships/image" Target="../media/image80.png"/><Relationship Id="rId39" Type="http://schemas.openxmlformats.org/officeDocument/2006/relationships/image" Target="../media/image81.png"/><Relationship Id="rId40" Type="http://schemas.openxmlformats.org/officeDocument/2006/relationships/image" Target="../media/image82.png"/><Relationship Id="rId41" Type="http://schemas.openxmlformats.org/officeDocument/2006/relationships/image" Target="../media/image83.png"/><Relationship Id="rId42" Type="http://schemas.openxmlformats.org/officeDocument/2006/relationships/image" Target="../media/image84.png"/><Relationship Id="rId43" Type="http://schemas.openxmlformats.org/officeDocument/2006/relationships/image" Target="../media/image85.png"/><Relationship Id="rId44" Type="http://schemas.openxmlformats.org/officeDocument/2006/relationships/image" Target="../media/image86.png"/><Relationship Id="rId45" Type="http://schemas.openxmlformats.org/officeDocument/2006/relationships/image" Target="../media/image87.png"/><Relationship Id="rId46" Type="http://schemas.openxmlformats.org/officeDocument/2006/relationships/image" Target="../media/image88.png"/><Relationship Id="rId47" Type="http://schemas.openxmlformats.org/officeDocument/2006/relationships/image" Target="../media/image89.png"/><Relationship Id="rId48" Type="http://schemas.openxmlformats.org/officeDocument/2006/relationships/image" Target="../media/image90.png"/><Relationship Id="rId49" Type="http://schemas.openxmlformats.org/officeDocument/2006/relationships/image" Target="../media/image91.png"/><Relationship Id="rId50" Type="http://schemas.openxmlformats.org/officeDocument/2006/relationships/image" Target="../media/image92.png"/><Relationship Id="rId51" Type="http://schemas.openxmlformats.org/officeDocument/2006/relationships/image" Target="../media/image93.png"/><Relationship Id="rId52" Type="http://schemas.openxmlformats.org/officeDocument/2006/relationships/image" Target="../media/image94.png"/><Relationship Id="rId53" Type="http://schemas.openxmlformats.org/officeDocument/2006/relationships/image" Target="../media/image95.png"/><Relationship Id="rId54" Type="http://schemas.openxmlformats.org/officeDocument/2006/relationships/image" Target="../media/image96.png"/><Relationship Id="rId55" Type="http://schemas.openxmlformats.org/officeDocument/2006/relationships/image" Target="../media/image97.png"/><Relationship Id="rId56" Type="http://schemas.openxmlformats.org/officeDocument/2006/relationships/image" Target="../media/image98.png"/><Relationship Id="rId57" Type="http://schemas.openxmlformats.org/officeDocument/2006/relationships/image" Target="../media/image99.png"/><Relationship Id="rId58" Type="http://schemas.openxmlformats.org/officeDocument/2006/relationships/image" Target="../media/image100.png"/><Relationship Id="rId59" Type="http://schemas.openxmlformats.org/officeDocument/2006/relationships/image" Target="../media/image101.png"/><Relationship Id="rId60" Type="http://schemas.openxmlformats.org/officeDocument/2006/relationships/image" Target="../media/image102.png"/><Relationship Id="rId61" Type="http://schemas.openxmlformats.org/officeDocument/2006/relationships/image" Target="../media/image103.png"/><Relationship Id="rId62" Type="http://schemas.openxmlformats.org/officeDocument/2006/relationships/image" Target="../media/image104.png"/><Relationship Id="rId63" Type="http://schemas.openxmlformats.org/officeDocument/2006/relationships/image" Target="../media/image105.png"/><Relationship Id="rId64" Type="http://schemas.openxmlformats.org/officeDocument/2006/relationships/image" Target="../media/image106.png"/><Relationship Id="rId65" Type="http://schemas.openxmlformats.org/officeDocument/2006/relationships/image" Target="../media/image107.png"/><Relationship Id="rId66" Type="http://schemas.openxmlformats.org/officeDocument/2006/relationships/image" Target="../media/image108.png"/><Relationship Id="rId67" Type="http://schemas.openxmlformats.org/officeDocument/2006/relationships/image" Target="../media/image109.png"/><Relationship Id="rId68" Type="http://schemas.openxmlformats.org/officeDocument/2006/relationships/image" Target="../media/image110.png"/><Relationship Id="rId69" Type="http://schemas.openxmlformats.org/officeDocument/2006/relationships/image" Target="../media/image111.png"/><Relationship Id="rId70" Type="http://schemas.openxmlformats.org/officeDocument/2006/relationships/image" Target="../media/image112.png"/><Relationship Id="rId71" Type="http://schemas.openxmlformats.org/officeDocument/2006/relationships/image" Target="../media/image113.png"/><Relationship Id="rId72" Type="http://schemas.openxmlformats.org/officeDocument/2006/relationships/image" Target="../media/image114.png"/><Relationship Id="rId73" Type="http://schemas.openxmlformats.org/officeDocument/2006/relationships/image" Target="../media/image115.png"/><Relationship Id="rId74" Type="http://schemas.openxmlformats.org/officeDocument/2006/relationships/image" Target="../media/image116.png"/><Relationship Id="rId75" Type="http://schemas.openxmlformats.org/officeDocument/2006/relationships/image" Target="../media/image117.png"/><Relationship Id="rId76" Type="http://schemas.openxmlformats.org/officeDocument/2006/relationships/image" Target="../media/image118.png"/><Relationship Id="rId77" Type="http://schemas.openxmlformats.org/officeDocument/2006/relationships/image" Target="../media/image119.png"/><Relationship Id="rId78" Type="http://schemas.openxmlformats.org/officeDocument/2006/relationships/image" Target="../media/image120.png"/><Relationship Id="rId79" Type="http://schemas.openxmlformats.org/officeDocument/2006/relationships/image" Target="../media/image121.png"/><Relationship Id="rId80" Type="http://schemas.openxmlformats.org/officeDocument/2006/relationships/image" Target="../media/image122.png"/><Relationship Id="rId81" Type="http://schemas.openxmlformats.org/officeDocument/2006/relationships/image" Target="../media/image123.png"/><Relationship Id="rId82" Type="http://schemas.openxmlformats.org/officeDocument/2006/relationships/image" Target="../media/image124.png"/><Relationship Id="rId83" Type="http://schemas.openxmlformats.org/officeDocument/2006/relationships/image" Target="../media/image125.png"/><Relationship Id="rId84" Type="http://schemas.openxmlformats.org/officeDocument/2006/relationships/image" Target="../media/image126.png"/><Relationship Id="rId85" Type="http://schemas.openxmlformats.org/officeDocument/2006/relationships/image" Target="../media/image127.png"/><Relationship Id="rId86" Type="http://schemas.openxmlformats.org/officeDocument/2006/relationships/image" Target="../media/image128.png"/><Relationship Id="rId87" Type="http://schemas.openxmlformats.org/officeDocument/2006/relationships/image" Target="../media/image129.png"/><Relationship Id="rId88" Type="http://schemas.openxmlformats.org/officeDocument/2006/relationships/image" Target="../media/image130.png"/><Relationship Id="rId89" Type="http://schemas.openxmlformats.org/officeDocument/2006/relationships/image" Target="../media/image131.png"/><Relationship Id="rId90" Type="http://schemas.openxmlformats.org/officeDocument/2006/relationships/image" Target="../media/image132.png"/><Relationship Id="rId91" Type="http://schemas.openxmlformats.org/officeDocument/2006/relationships/image" Target="../media/image133.png"/><Relationship Id="rId92" Type="http://schemas.openxmlformats.org/officeDocument/2006/relationships/image" Target="../media/image134.png"/><Relationship Id="rId93" Type="http://schemas.openxmlformats.org/officeDocument/2006/relationships/image" Target="../media/image135.png"/><Relationship Id="rId94" Type="http://schemas.openxmlformats.org/officeDocument/2006/relationships/image" Target="../media/image136.png"/><Relationship Id="rId95" Type="http://schemas.openxmlformats.org/officeDocument/2006/relationships/image" Target="../media/image137.png"/><Relationship Id="rId96" Type="http://schemas.openxmlformats.org/officeDocument/2006/relationships/image" Target="../media/image138.png"/><Relationship Id="rId97" Type="http://schemas.openxmlformats.org/officeDocument/2006/relationships/image" Target="../media/image139.png"/><Relationship Id="rId98" Type="http://schemas.openxmlformats.org/officeDocument/2006/relationships/image" Target="../media/image140.png"/><Relationship Id="rId99" Type="http://schemas.openxmlformats.org/officeDocument/2006/relationships/image" Target="../media/image141.png"/><Relationship Id="rId100" Type="http://schemas.openxmlformats.org/officeDocument/2006/relationships/image" Target="../media/image142.png"/><Relationship Id="rId101" Type="http://schemas.openxmlformats.org/officeDocument/2006/relationships/image" Target="../media/image143.png"/><Relationship Id="rId102" Type="http://schemas.openxmlformats.org/officeDocument/2006/relationships/image" Target="../media/image144.png"/><Relationship Id="rId103" Type="http://schemas.openxmlformats.org/officeDocument/2006/relationships/image" Target="../media/image145.png"/><Relationship Id="rId104" Type="http://schemas.openxmlformats.org/officeDocument/2006/relationships/image" Target="../media/image146.png"/><Relationship Id="rId105" Type="http://schemas.openxmlformats.org/officeDocument/2006/relationships/image" Target="../media/image147.png"/><Relationship Id="rId106" Type="http://schemas.openxmlformats.org/officeDocument/2006/relationships/image" Target="../media/image148.png"/><Relationship Id="rId107" Type="http://schemas.openxmlformats.org/officeDocument/2006/relationships/image" Target="../media/image149.png"/><Relationship Id="rId108" Type="http://schemas.openxmlformats.org/officeDocument/2006/relationships/image" Target="../media/image150.png"/><Relationship Id="rId109" Type="http://schemas.openxmlformats.org/officeDocument/2006/relationships/image" Target="../media/image151.png"/><Relationship Id="rId110" Type="http://schemas.openxmlformats.org/officeDocument/2006/relationships/image" Target="../media/image152.png"/><Relationship Id="rId111" Type="http://schemas.openxmlformats.org/officeDocument/2006/relationships/image" Target="../media/image153.png"/><Relationship Id="rId112" Type="http://schemas.openxmlformats.org/officeDocument/2006/relationships/image" Target="../media/image154.png"/><Relationship Id="rId113" Type="http://schemas.openxmlformats.org/officeDocument/2006/relationships/image" Target="../media/image155.png"/><Relationship Id="rId114" Type="http://schemas.openxmlformats.org/officeDocument/2006/relationships/image" Target="../media/image156.png"/><Relationship Id="rId115" Type="http://schemas.openxmlformats.org/officeDocument/2006/relationships/image" Target="../media/image157.png"/><Relationship Id="rId116" Type="http://schemas.openxmlformats.org/officeDocument/2006/relationships/image" Target="../media/image158.png"/><Relationship Id="rId117" Type="http://schemas.openxmlformats.org/officeDocument/2006/relationships/image" Target="../media/image159.png"/><Relationship Id="rId118" Type="http://schemas.openxmlformats.org/officeDocument/2006/relationships/image" Target="../media/image160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" name="Drawing"/>
          <p:cNvGrpSpPr/>
          <p:nvPr/>
        </p:nvGrpSpPr>
        <p:grpSpPr>
          <a:xfrm>
            <a:off x="679450" y="1263649"/>
            <a:ext cx="12195996" cy="7869768"/>
            <a:chOff x="0" y="0"/>
            <a:chExt cx="12195995" cy="7869766"/>
          </a:xfrm>
        </p:grpSpPr>
        <p:sp>
          <p:nvSpPr>
            <p:cNvPr id="119" name="Line"/>
            <p:cNvSpPr/>
            <p:nvPr/>
          </p:nvSpPr>
          <p:spPr>
            <a:xfrm>
              <a:off x="2121429" y="133349"/>
              <a:ext cx="24871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2" fill="norm" stroke="1" extrusionOk="0">
                  <a:moveTo>
                    <a:pt x="10350" y="0"/>
                  </a:moveTo>
                  <a:cubicBezTo>
                    <a:pt x="6750" y="3427"/>
                    <a:pt x="3150" y="6854"/>
                    <a:pt x="1350" y="10281"/>
                  </a:cubicBezTo>
                  <a:cubicBezTo>
                    <a:pt x="-450" y="13708"/>
                    <a:pt x="-450" y="17135"/>
                    <a:pt x="1350" y="19108"/>
                  </a:cubicBezTo>
                  <a:cubicBezTo>
                    <a:pt x="3150" y="21081"/>
                    <a:pt x="6750" y="21600"/>
                    <a:pt x="10350" y="21548"/>
                  </a:cubicBezTo>
                  <a:cubicBezTo>
                    <a:pt x="13950" y="21496"/>
                    <a:pt x="17550" y="20873"/>
                    <a:pt x="2115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125848" y="5116"/>
              <a:ext cx="204885" cy="25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175" fill="norm" stroke="1" extrusionOk="0">
                  <a:moveTo>
                    <a:pt x="4031" y="21175"/>
                  </a:moveTo>
                  <a:cubicBezTo>
                    <a:pt x="2519" y="19419"/>
                    <a:pt x="1007" y="17663"/>
                    <a:pt x="359" y="15468"/>
                  </a:cubicBezTo>
                  <a:cubicBezTo>
                    <a:pt x="-289" y="13273"/>
                    <a:pt x="-73" y="10638"/>
                    <a:pt x="1115" y="8092"/>
                  </a:cubicBezTo>
                  <a:cubicBezTo>
                    <a:pt x="2303" y="5546"/>
                    <a:pt x="4463" y="3087"/>
                    <a:pt x="6947" y="1595"/>
                  </a:cubicBezTo>
                  <a:cubicBezTo>
                    <a:pt x="9431" y="102"/>
                    <a:pt x="12239" y="-425"/>
                    <a:pt x="14615" y="365"/>
                  </a:cubicBezTo>
                  <a:cubicBezTo>
                    <a:pt x="16991" y="1155"/>
                    <a:pt x="18935" y="3263"/>
                    <a:pt x="20015" y="5809"/>
                  </a:cubicBezTo>
                  <a:cubicBezTo>
                    <a:pt x="21095" y="8355"/>
                    <a:pt x="21311" y="11341"/>
                    <a:pt x="20015" y="13624"/>
                  </a:cubicBezTo>
                  <a:cubicBezTo>
                    <a:pt x="18719" y="15907"/>
                    <a:pt x="15911" y="17487"/>
                    <a:pt x="13427" y="18365"/>
                  </a:cubicBezTo>
                  <a:cubicBezTo>
                    <a:pt x="10943" y="19243"/>
                    <a:pt x="8783" y="19419"/>
                    <a:pt x="7487" y="19419"/>
                  </a:cubicBezTo>
                  <a:cubicBezTo>
                    <a:pt x="6191" y="19419"/>
                    <a:pt x="5759" y="19243"/>
                    <a:pt x="5327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69066" y="310718"/>
              <a:ext cx="207435" cy="16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14988" y="3957"/>
                  </a:moveTo>
                  <a:cubicBezTo>
                    <a:pt x="14547" y="2656"/>
                    <a:pt x="14106" y="1355"/>
                    <a:pt x="12673" y="574"/>
                  </a:cubicBezTo>
                  <a:cubicBezTo>
                    <a:pt x="11241" y="-207"/>
                    <a:pt x="8816" y="-467"/>
                    <a:pt x="6612" y="1615"/>
                  </a:cubicBezTo>
                  <a:cubicBezTo>
                    <a:pt x="4408" y="3697"/>
                    <a:pt x="2424" y="8121"/>
                    <a:pt x="1322" y="11114"/>
                  </a:cubicBezTo>
                  <a:cubicBezTo>
                    <a:pt x="220" y="14106"/>
                    <a:pt x="0" y="15668"/>
                    <a:pt x="0" y="17099"/>
                  </a:cubicBezTo>
                  <a:cubicBezTo>
                    <a:pt x="0" y="18531"/>
                    <a:pt x="220" y="19832"/>
                    <a:pt x="882" y="20482"/>
                  </a:cubicBezTo>
                  <a:cubicBezTo>
                    <a:pt x="1543" y="21133"/>
                    <a:pt x="2645" y="21133"/>
                    <a:pt x="4188" y="19572"/>
                  </a:cubicBezTo>
                  <a:cubicBezTo>
                    <a:pt x="5731" y="18010"/>
                    <a:pt x="7714" y="14887"/>
                    <a:pt x="8927" y="12545"/>
                  </a:cubicBezTo>
                  <a:cubicBezTo>
                    <a:pt x="10139" y="10203"/>
                    <a:pt x="10580" y="8641"/>
                    <a:pt x="10800" y="7080"/>
                  </a:cubicBezTo>
                  <a:cubicBezTo>
                    <a:pt x="11020" y="5519"/>
                    <a:pt x="11020" y="3957"/>
                    <a:pt x="11241" y="4738"/>
                  </a:cubicBezTo>
                  <a:cubicBezTo>
                    <a:pt x="11461" y="5519"/>
                    <a:pt x="11902" y="8641"/>
                    <a:pt x="13114" y="11114"/>
                  </a:cubicBezTo>
                  <a:cubicBezTo>
                    <a:pt x="14327" y="13586"/>
                    <a:pt x="16310" y="15408"/>
                    <a:pt x="17853" y="16188"/>
                  </a:cubicBezTo>
                  <a:cubicBezTo>
                    <a:pt x="19396" y="16969"/>
                    <a:pt x="20498" y="16709"/>
                    <a:pt x="21600" y="16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533650" y="298450"/>
              <a:ext cx="146051" cy="19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3443" y="3052"/>
                    <a:pt x="6887" y="6104"/>
                    <a:pt x="8765" y="9391"/>
                  </a:cubicBezTo>
                  <a:cubicBezTo>
                    <a:pt x="10643" y="12678"/>
                    <a:pt x="10957" y="16200"/>
                    <a:pt x="10643" y="18430"/>
                  </a:cubicBezTo>
                  <a:cubicBezTo>
                    <a:pt x="10330" y="20661"/>
                    <a:pt x="9391" y="21600"/>
                    <a:pt x="8452" y="21365"/>
                  </a:cubicBezTo>
                  <a:cubicBezTo>
                    <a:pt x="7513" y="21130"/>
                    <a:pt x="6574" y="19722"/>
                    <a:pt x="6417" y="17022"/>
                  </a:cubicBezTo>
                  <a:cubicBezTo>
                    <a:pt x="6261" y="14322"/>
                    <a:pt x="6887" y="10330"/>
                    <a:pt x="9548" y="7748"/>
                  </a:cubicBezTo>
                  <a:cubicBezTo>
                    <a:pt x="12209" y="5165"/>
                    <a:pt x="16904" y="3991"/>
                    <a:pt x="2160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701093" y="307710"/>
              <a:ext cx="143707" cy="16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578" fill="norm" stroke="1" extrusionOk="0">
                  <a:moveTo>
                    <a:pt x="11862" y="4434"/>
                  </a:moveTo>
                  <a:cubicBezTo>
                    <a:pt x="10923" y="3100"/>
                    <a:pt x="9983" y="1767"/>
                    <a:pt x="8731" y="834"/>
                  </a:cubicBezTo>
                  <a:cubicBezTo>
                    <a:pt x="7479" y="-100"/>
                    <a:pt x="5914" y="-633"/>
                    <a:pt x="4192" y="1367"/>
                  </a:cubicBezTo>
                  <a:cubicBezTo>
                    <a:pt x="2470" y="3367"/>
                    <a:pt x="592" y="7900"/>
                    <a:pt x="123" y="11500"/>
                  </a:cubicBezTo>
                  <a:cubicBezTo>
                    <a:pt x="-347" y="15100"/>
                    <a:pt x="592" y="17767"/>
                    <a:pt x="1844" y="19234"/>
                  </a:cubicBezTo>
                  <a:cubicBezTo>
                    <a:pt x="3096" y="20700"/>
                    <a:pt x="4662" y="20967"/>
                    <a:pt x="6383" y="20034"/>
                  </a:cubicBezTo>
                  <a:cubicBezTo>
                    <a:pt x="8105" y="19100"/>
                    <a:pt x="9983" y="16967"/>
                    <a:pt x="11236" y="14434"/>
                  </a:cubicBezTo>
                  <a:cubicBezTo>
                    <a:pt x="12488" y="11900"/>
                    <a:pt x="13114" y="8967"/>
                    <a:pt x="13427" y="6834"/>
                  </a:cubicBezTo>
                  <a:cubicBezTo>
                    <a:pt x="13740" y="4700"/>
                    <a:pt x="13740" y="3367"/>
                    <a:pt x="13740" y="3367"/>
                  </a:cubicBezTo>
                  <a:cubicBezTo>
                    <a:pt x="13740" y="3367"/>
                    <a:pt x="13740" y="4700"/>
                    <a:pt x="14210" y="7367"/>
                  </a:cubicBezTo>
                  <a:cubicBezTo>
                    <a:pt x="14679" y="10034"/>
                    <a:pt x="15618" y="14034"/>
                    <a:pt x="16870" y="16300"/>
                  </a:cubicBezTo>
                  <a:cubicBezTo>
                    <a:pt x="18123" y="18567"/>
                    <a:pt x="19688" y="19100"/>
                    <a:pt x="21253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901950" y="326226"/>
              <a:ext cx="190500" cy="14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4345"/>
                  </a:moveTo>
                  <a:cubicBezTo>
                    <a:pt x="240" y="11545"/>
                    <a:pt x="480" y="18745"/>
                    <a:pt x="1080" y="18901"/>
                  </a:cubicBezTo>
                  <a:cubicBezTo>
                    <a:pt x="1680" y="19058"/>
                    <a:pt x="2640" y="12171"/>
                    <a:pt x="3480" y="8101"/>
                  </a:cubicBezTo>
                  <a:cubicBezTo>
                    <a:pt x="4320" y="4032"/>
                    <a:pt x="5040" y="2779"/>
                    <a:pt x="5760" y="2779"/>
                  </a:cubicBezTo>
                  <a:cubicBezTo>
                    <a:pt x="6480" y="2779"/>
                    <a:pt x="7200" y="4032"/>
                    <a:pt x="7800" y="6223"/>
                  </a:cubicBezTo>
                  <a:cubicBezTo>
                    <a:pt x="8400" y="8414"/>
                    <a:pt x="8880" y="11545"/>
                    <a:pt x="9000" y="13892"/>
                  </a:cubicBezTo>
                  <a:cubicBezTo>
                    <a:pt x="9120" y="16240"/>
                    <a:pt x="8880" y="17806"/>
                    <a:pt x="8760" y="17806"/>
                  </a:cubicBezTo>
                  <a:cubicBezTo>
                    <a:pt x="8640" y="17806"/>
                    <a:pt x="8640" y="16240"/>
                    <a:pt x="9120" y="13736"/>
                  </a:cubicBezTo>
                  <a:cubicBezTo>
                    <a:pt x="9600" y="11232"/>
                    <a:pt x="10560" y="7788"/>
                    <a:pt x="11640" y="5127"/>
                  </a:cubicBezTo>
                  <a:cubicBezTo>
                    <a:pt x="12720" y="2466"/>
                    <a:pt x="13920" y="588"/>
                    <a:pt x="15000" y="119"/>
                  </a:cubicBezTo>
                  <a:cubicBezTo>
                    <a:pt x="16080" y="-351"/>
                    <a:pt x="17040" y="588"/>
                    <a:pt x="17640" y="2779"/>
                  </a:cubicBezTo>
                  <a:cubicBezTo>
                    <a:pt x="18240" y="4971"/>
                    <a:pt x="18480" y="8414"/>
                    <a:pt x="19080" y="11701"/>
                  </a:cubicBezTo>
                  <a:cubicBezTo>
                    <a:pt x="19680" y="14988"/>
                    <a:pt x="20640" y="18119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153055" y="303809"/>
              <a:ext cx="129896" cy="14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51" fill="norm" stroke="1" extrusionOk="0">
                  <a:moveTo>
                    <a:pt x="1522" y="9015"/>
                  </a:moveTo>
                  <a:cubicBezTo>
                    <a:pt x="3264" y="9607"/>
                    <a:pt x="5006" y="10199"/>
                    <a:pt x="6574" y="9903"/>
                  </a:cubicBezTo>
                  <a:cubicBezTo>
                    <a:pt x="8141" y="9607"/>
                    <a:pt x="9535" y="8424"/>
                    <a:pt x="10580" y="6500"/>
                  </a:cubicBezTo>
                  <a:cubicBezTo>
                    <a:pt x="11625" y="4577"/>
                    <a:pt x="12322" y="1914"/>
                    <a:pt x="11625" y="731"/>
                  </a:cubicBezTo>
                  <a:cubicBezTo>
                    <a:pt x="10928" y="-453"/>
                    <a:pt x="8838" y="-157"/>
                    <a:pt x="6748" y="1322"/>
                  </a:cubicBezTo>
                  <a:cubicBezTo>
                    <a:pt x="4657" y="2802"/>
                    <a:pt x="2567" y="5465"/>
                    <a:pt x="1348" y="8276"/>
                  </a:cubicBezTo>
                  <a:cubicBezTo>
                    <a:pt x="128" y="11087"/>
                    <a:pt x="-220" y="14046"/>
                    <a:pt x="128" y="16265"/>
                  </a:cubicBezTo>
                  <a:cubicBezTo>
                    <a:pt x="477" y="18484"/>
                    <a:pt x="1522" y="19963"/>
                    <a:pt x="4135" y="20555"/>
                  </a:cubicBezTo>
                  <a:cubicBezTo>
                    <a:pt x="6748" y="21147"/>
                    <a:pt x="10928" y="20851"/>
                    <a:pt x="14064" y="19668"/>
                  </a:cubicBezTo>
                  <a:cubicBezTo>
                    <a:pt x="17199" y="18484"/>
                    <a:pt x="19290" y="16413"/>
                    <a:pt x="21380" y="1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329516" y="44450"/>
              <a:ext cx="105834" cy="43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2528" y="0"/>
                  </a:moveTo>
                  <a:cubicBezTo>
                    <a:pt x="10800" y="3026"/>
                    <a:pt x="9072" y="6052"/>
                    <a:pt x="7128" y="8922"/>
                  </a:cubicBezTo>
                  <a:cubicBezTo>
                    <a:pt x="5184" y="11791"/>
                    <a:pt x="3024" y="14504"/>
                    <a:pt x="1728" y="16330"/>
                  </a:cubicBezTo>
                  <a:cubicBezTo>
                    <a:pt x="432" y="18157"/>
                    <a:pt x="0" y="19096"/>
                    <a:pt x="0" y="19826"/>
                  </a:cubicBezTo>
                  <a:cubicBezTo>
                    <a:pt x="0" y="20557"/>
                    <a:pt x="432" y="21078"/>
                    <a:pt x="1728" y="21339"/>
                  </a:cubicBezTo>
                  <a:cubicBezTo>
                    <a:pt x="3024" y="21600"/>
                    <a:pt x="5184" y="21600"/>
                    <a:pt x="8640" y="20974"/>
                  </a:cubicBezTo>
                  <a:cubicBezTo>
                    <a:pt x="12096" y="20348"/>
                    <a:pt x="16848" y="19096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308350" y="27305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486150" y="260350"/>
              <a:ext cx="88900" cy="20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0"/>
                  </a:moveTo>
                  <a:cubicBezTo>
                    <a:pt x="5143" y="5018"/>
                    <a:pt x="10286" y="10036"/>
                    <a:pt x="12857" y="13200"/>
                  </a:cubicBezTo>
                  <a:cubicBezTo>
                    <a:pt x="15429" y="16364"/>
                    <a:pt x="15429" y="17673"/>
                    <a:pt x="15429" y="18873"/>
                  </a:cubicBezTo>
                  <a:cubicBezTo>
                    <a:pt x="15429" y="20073"/>
                    <a:pt x="15429" y="21164"/>
                    <a:pt x="14400" y="21382"/>
                  </a:cubicBezTo>
                  <a:cubicBezTo>
                    <a:pt x="13371" y="21600"/>
                    <a:pt x="11314" y="20945"/>
                    <a:pt x="10286" y="19527"/>
                  </a:cubicBezTo>
                  <a:cubicBezTo>
                    <a:pt x="9257" y="18109"/>
                    <a:pt x="9257" y="15927"/>
                    <a:pt x="11314" y="13636"/>
                  </a:cubicBezTo>
                  <a:cubicBezTo>
                    <a:pt x="13371" y="11345"/>
                    <a:pt x="17486" y="8945"/>
                    <a:pt x="21600" y="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670300" y="30480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14750" y="209549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799925" y="262174"/>
              <a:ext cx="137076" cy="15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933" fill="norm" stroke="1" extrusionOk="0">
                  <a:moveTo>
                    <a:pt x="13339" y="625"/>
                  </a:moveTo>
                  <a:cubicBezTo>
                    <a:pt x="11703" y="41"/>
                    <a:pt x="10067" y="-543"/>
                    <a:pt x="7776" y="916"/>
                  </a:cubicBezTo>
                  <a:cubicBezTo>
                    <a:pt x="5485" y="2376"/>
                    <a:pt x="2539" y="5879"/>
                    <a:pt x="1067" y="9235"/>
                  </a:cubicBezTo>
                  <a:cubicBezTo>
                    <a:pt x="-406" y="12592"/>
                    <a:pt x="-406" y="15803"/>
                    <a:pt x="1394" y="17846"/>
                  </a:cubicBezTo>
                  <a:cubicBezTo>
                    <a:pt x="3194" y="19889"/>
                    <a:pt x="6794" y="20765"/>
                    <a:pt x="10394" y="20911"/>
                  </a:cubicBezTo>
                  <a:cubicBezTo>
                    <a:pt x="13994" y="21057"/>
                    <a:pt x="17594" y="20473"/>
                    <a:pt x="21194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496526" y="0"/>
              <a:ext cx="2467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10182" y="2903"/>
                    <a:pt x="10182" y="5806"/>
                    <a:pt x="8382" y="9174"/>
                  </a:cubicBezTo>
                  <a:cubicBezTo>
                    <a:pt x="6582" y="12542"/>
                    <a:pt x="2982" y="16374"/>
                    <a:pt x="1182" y="18639"/>
                  </a:cubicBezTo>
                  <a:cubicBezTo>
                    <a:pt x="-618" y="20903"/>
                    <a:pt x="-618" y="21600"/>
                    <a:pt x="2982" y="21600"/>
                  </a:cubicBezTo>
                  <a:cubicBezTo>
                    <a:pt x="6582" y="21600"/>
                    <a:pt x="13782" y="20903"/>
                    <a:pt x="20982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604279" y="183647"/>
              <a:ext cx="132821" cy="17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39" fill="norm" stroke="1" extrusionOk="0">
                  <a:moveTo>
                    <a:pt x="1971" y="5335"/>
                  </a:moveTo>
                  <a:cubicBezTo>
                    <a:pt x="1285" y="9856"/>
                    <a:pt x="600" y="14376"/>
                    <a:pt x="257" y="17265"/>
                  </a:cubicBezTo>
                  <a:cubicBezTo>
                    <a:pt x="-86" y="20153"/>
                    <a:pt x="-86" y="21409"/>
                    <a:pt x="257" y="20781"/>
                  </a:cubicBezTo>
                  <a:cubicBezTo>
                    <a:pt x="600" y="20153"/>
                    <a:pt x="1285" y="17642"/>
                    <a:pt x="2314" y="14251"/>
                  </a:cubicBezTo>
                  <a:cubicBezTo>
                    <a:pt x="3343" y="10860"/>
                    <a:pt x="4714" y="6590"/>
                    <a:pt x="5914" y="3953"/>
                  </a:cubicBezTo>
                  <a:cubicBezTo>
                    <a:pt x="7114" y="1316"/>
                    <a:pt x="8143" y="311"/>
                    <a:pt x="9514" y="60"/>
                  </a:cubicBezTo>
                  <a:cubicBezTo>
                    <a:pt x="10885" y="-191"/>
                    <a:pt x="12600" y="311"/>
                    <a:pt x="14143" y="2321"/>
                  </a:cubicBezTo>
                  <a:cubicBezTo>
                    <a:pt x="15685" y="4330"/>
                    <a:pt x="17057" y="7846"/>
                    <a:pt x="18257" y="11111"/>
                  </a:cubicBezTo>
                  <a:cubicBezTo>
                    <a:pt x="19457" y="14376"/>
                    <a:pt x="20485" y="17390"/>
                    <a:pt x="21514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845050" y="12427"/>
              <a:ext cx="93134" cy="3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0618" y="2879"/>
                  </a:moveTo>
                  <a:cubicBezTo>
                    <a:pt x="21109" y="2283"/>
                    <a:pt x="21600" y="1686"/>
                    <a:pt x="21600" y="1089"/>
                  </a:cubicBezTo>
                  <a:cubicBezTo>
                    <a:pt x="21600" y="493"/>
                    <a:pt x="21109" y="-104"/>
                    <a:pt x="18164" y="15"/>
                  </a:cubicBezTo>
                  <a:cubicBezTo>
                    <a:pt x="15218" y="135"/>
                    <a:pt x="9818" y="970"/>
                    <a:pt x="6627" y="3058"/>
                  </a:cubicBezTo>
                  <a:cubicBezTo>
                    <a:pt x="3436" y="5147"/>
                    <a:pt x="2455" y="8488"/>
                    <a:pt x="1964" y="11472"/>
                  </a:cubicBezTo>
                  <a:cubicBezTo>
                    <a:pt x="1473" y="14455"/>
                    <a:pt x="1473" y="17081"/>
                    <a:pt x="1473" y="18692"/>
                  </a:cubicBezTo>
                  <a:cubicBezTo>
                    <a:pt x="1473" y="20303"/>
                    <a:pt x="1473" y="20899"/>
                    <a:pt x="1227" y="21198"/>
                  </a:cubicBezTo>
                  <a:cubicBezTo>
                    <a:pt x="982" y="21496"/>
                    <a:pt x="491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13299" y="2222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949574" y="190592"/>
              <a:ext cx="124076" cy="16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006" fill="norm" stroke="1" extrusionOk="0">
                  <a:moveTo>
                    <a:pt x="4903" y="10389"/>
                  </a:moveTo>
                  <a:cubicBezTo>
                    <a:pt x="7063" y="7989"/>
                    <a:pt x="9223" y="5589"/>
                    <a:pt x="10483" y="3722"/>
                  </a:cubicBezTo>
                  <a:cubicBezTo>
                    <a:pt x="11743" y="1855"/>
                    <a:pt x="12103" y="522"/>
                    <a:pt x="11383" y="122"/>
                  </a:cubicBezTo>
                  <a:cubicBezTo>
                    <a:pt x="10663" y="-278"/>
                    <a:pt x="8863" y="255"/>
                    <a:pt x="6703" y="2522"/>
                  </a:cubicBezTo>
                  <a:cubicBezTo>
                    <a:pt x="4543" y="4789"/>
                    <a:pt x="2023" y="8789"/>
                    <a:pt x="763" y="12255"/>
                  </a:cubicBezTo>
                  <a:cubicBezTo>
                    <a:pt x="-497" y="15722"/>
                    <a:pt x="-497" y="18655"/>
                    <a:pt x="3103" y="19989"/>
                  </a:cubicBezTo>
                  <a:cubicBezTo>
                    <a:pt x="6703" y="21322"/>
                    <a:pt x="13903" y="21055"/>
                    <a:pt x="21103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124449" y="177799"/>
              <a:ext cx="152401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728"/>
                  </a:moveTo>
                  <a:cubicBezTo>
                    <a:pt x="1500" y="2956"/>
                    <a:pt x="3000" y="3183"/>
                    <a:pt x="4950" y="4888"/>
                  </a:cubicBezTo>
                  <a:cubicBezTo>
                    <a:pt x="6900" y="6594"/>
                    <a:pt x="9300" y="9777"/>
                    <a:pt x="10650" y="12164"/>
                  </a:cubicBezTo>
                  <a:cubicBezTo>
                    <a:pt x="12000" y="14552"/>
                    <a:pt x="12300" y="16143"/>
                    <a:pt x="12300" y="17507"/>
                  </a:cubicBezTo>
                  <a:cubicBezTo>
                    <a:pt x="12300" y="18872"/>
                    <a:pt x="12000" y="20008"/>
                    <a:pt x="11100" y="20691"/>
                  </a:cubicBezTo>
                  <a:cubicBezTo>
                    <a:pt x="10200" y="21373"/>
                    <a:pt x="8700" y="21600"/>
                    <a:pt x="7800" y="21032"/>
                  </a:cubicBezTo>
                  <a:cubicBezTo>
                    <a:pt x="6900" y="20463"/>
                    <a:pt x="6600" y="19099"/>
                    <a:pt x="6900" y="16712"/>
                  </a:cubicBezTo>
                  <a:cubicBezTo>
                    <a:pt x="7200" y="14324"/>
                    <a:pt x="8100" y="10914"/>
                    <a:pt x="10650" y="7958"/>
                  </a:cubicBezTo>
                  <a:cubicBezTo>
                    <a:pt x="13200" y="5002"/>
                    <a:pt x="17400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288337" y="169927"/>
              <a:ext cx="115513" cy="16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37" fill="norm" stroke="1" extrusionOk="0">
                  <a:moveTo>
                    <a:pt x="4937" y="5054"/>
                  </a:moveTo>
                  <a:cubicBezTo>
                    <a:pt x="4152" y="6404"/>
                    <a:pt x="3367" y="7754"/>
                    <a:pt x="3956" y="8294"/>
                  </a:cubicBezTo>
                  <a:cubicBezTo>
                    <a:pt x="4545" y="8834"/>
                    <a:pt x="6508" y="8564"/>
                    <a:pt x="8472" y="7754"/>
                  </a:cubicBezTo>
                  <a:cubicBezTo>
                    <a:pt x="10436" y="6944"/>
                    <a:pt x="12399" y="5594"/>
                    <a:pt x="13774" y="4244"/>
                  </a:cubicBezTo>
                  <a:cubicBezTo>
                    <a:pt x="15148" y="2894"/>
                    <a:pt x="15934" y="1544"/>
                    <a:pt x="15345" y="734"/>
                  </a:cubicBezTo>
                  <a:cubicBezTo>
                    <a:pt x="14756" y="-76"/>
                    <a:pt x="12792" y="-346"/>
                    <a:pt x="10436" y="599"/>
                  </a:cubicBezTo>
                  <a:cubicBezTo>
                    <a:pt x="8079" y="1544"/>
                    <a:pt x="5330" y="3704"/>
                    <a:pt x="3367" y="6809"/>
                  </a:cubicBezTo>
                  <a:cubicBezTo>
                    <a:pt x="1403" y="9914"/>
                    <a:pt x="225" y="13964"/>
                    <a:pt x="28" y="16664"/>
                  </a:cubicBezTo>
                  <a:cubicBezTo>
                    <a:pt x="-168" y="19364"/>
                    <a:pt x="617" y="20714"/>
                    <a:pt x="3367" y="20984"/>
                  </a:cubicBezTo>
                  <a:cubicBezTo>
                    <a:pt x="6116" y="21254"/>
                    <a:pt x="10828" y="20444"/>
                    <a:pt x="14167" y="19499"/>
                  </a:cubicBezTo>
                  <a:cubicBezTo>
                    <a:pt x="17505" y="18554"/>
                    <a:pt x="19468" y="17474"/>
                    <a:pt x="21432" y="16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436922" y="177799"/>
              <a:ext cx="11297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91" fill="norm" stroke="1" extrusionOk="0">
                  <a:moveTo>
                    <a:pt x="5750" y="0"/>
                  </a:moveTo>
                  <a:cubicBezTo>
                    <a:pt x="3750" y="4628"/>
                    <a:pt x="1750" y="9257"/>
                    <a:pt x="750" y="12960"/>
                  </a:cubicBezTo>
                  <a:cubicBezTo>
                    <a:pt x="-250" y="16662"/>
                    <a:pt x="-250" y="19440"/>
                    <a:pt x="750" y="18514"/>
                  </a:cubicBezTo>
                  <a:cubicBezTo>
                    <a:pt x="1750" y="17588"/>
                    <a:pt x="3750" y="12960"/>
                    <a:pt x="5550" y="9411"/>
                  </a:cubicBezTo>
                  <a:cubicBezTo>
                    <a:pt x="7350" y="5862"/>
                    <a:pt x="8950" y="3394"/>
                    <a:pt x="10750" y="1851"/>
                  </a:cubicBezTo>
                  <a:cubicBezTo>
                    <a:pt x="12550" y="308"/>
                    <a:pt x="14550" y="-309"/>
                    <a:pt x="15750" y="154"/>
                  </a:cubicBezTo>
                  <a:cubicBezTo>
                    <a:pt x="16950" y="617"/>
                    <a:pt x="17350" y="2160"/>
                    <a:pt x="18150" y="5862"/>
                  </a:cubicBezTo>
                  <a:cubicBezTo>
                    <a:pt x="18950" y="9565"/>
                    <a:pt x="20150" y="15428"/>
                    <a:pt x="2135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31095" y="116034"/>
              <a:ext cx="280756" cy="19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15" fill="norm" stroke="1" extrusionOk="0">
                  <a:moveTo>
                    <a:pt x="5423" y="8774"/>
                  </a:moveTo>
                  <a:cubicBezTo>
                    <a:pt x="5584" y="7625"/>
                    <a:pt x="5745" y="6476"/>
                    <a:pt x="5423" y="6016"/>
                  </a:cubicBezTo>
                  <a:cubicBezTo>
                    <a:pt x="5100" y="5557"/>
                    <a:pt x="4294" y="5786"/>
                    <a:pt x="3327" y="7280"/>
                  </a:cubicBezTo>
                  <a:cubicBezTo>
                    <a:pt x="2360" y="8774"/>
                    <a:pt x="1232" y="11531"/>
                    <a:pt x="587" y="13484"/>
                  </a:cubicBezTo>
                  <a:cubicBezTo>
                    <a:pt x="-58" y="15438"/>
                    <a:pt x="-219" y="16586"/>
                    <a:pt x="345" y="17850"/>
                  </a:cubicBezTo>
                  <a:cubicBezTo>
                    <a:pt x="909" y="19114"/>
                    <a:pt x="2199" y="20493"/>
                    <a:pt x="3811" y="20493"/>
                  </a:cubicBezTo>
                  <a:cubicBezTo>
                    <a:pt x="5423" y="20493"/>
                    <a:pt x="7357" y="19114"/>
                    <a:pt x="9372" y="15897"/>
                  </a:cubicBezTo>
                  <a:cubicBezTo>
                    <a:pt x="11387" y="12680"/>
                    <a:pt x="13482" y="7625"/>
                    <a:pt x="14611" y="4523"/>
                  </a:cubicBezTo>
                  <a:cubicBezTo>
                    <a:pt x="15739" y="1421"/>
                    <a:pt x="15900" y="272"/>
                    <a:pt x="15578" y="42"/>
                  </a:cubicBezTo>
                  <a:cubicBezTo>
                    <a:pt x="15256" y="-188"/>
                    <a:pt x="14450" y="501"/>
                    <a:pt x="13160" y="3029"/>
                  </a:cubicBezTo>
                  <a:cubicBezTo>
                    <a:pt x="11871" y="5557"/>
                    <a:pt x="10097" y="9923"/>
                    <a:pt x="9130" y="13025"/>
                  </a:cubicBezTo>
                  <a:cubicBezTo>
                    <a:pt x="8163" y="16127"/>
                    <a:pt x="8002" y="17965"/>
                    <a:pt x="8647" y="19229"/>
                  </a:cubicBezTo>
                  <a:cubicBezTo>
                    <a:pt x="9291" y="20493"/>
                    <a:pt x="10742" y="21182"/>
                    <a:pt x="12999" y="21297"/>
                  </a:cubicBezTo>
                  <a:cubicBezTo>
                    <a:pt x="15256" y="21412"/>
                    <a:pt x="18318" y="20952"/>
                    <a:pt x="21381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68500" y="501649"/>
              <a:ext cx="384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" y="21600"/>
                    <a:pt x="689" y="21600"/>
                    <a:pt x="1057" y="21388"/>
                  </a:cubicBezTo>
                  <a:cubicBezTo>
                    <a:pt x="1426" y="21176"/>
                    <a:pt x="1818" y="20753"/>
                    <a:pt x="2234" y="20329"/>
                  </a:cubicBezTo>
                  <a:cubicBezTo>
                    <a:pt x="2650" y="19906"/>
                    <a:pt x="3089" y="19482"/>
                    <a:pt x="3523" y="19059"/>
                  </a:cubicBezTo>
                  <a:cubicBezTo>
                    <a:pt x="3956" y="18635"/>
                    <a:pt x="4384" y="18212"/>
                    <a:pt x="4836" y="17859"/>
                  </a:cubicBezTo>
                  <a:cubicBezTo>
                    <a:pt x="5287" y="17506"/>
                    <a:pt x="5762" y="17224"/>
                    <a:pt x="6208" y="16941"/>
                  </a:cubicBezTo>
                  <a:cubicBezTo>
                    <a:pt x="6653" y="16659"/>
                    <a:pt x="7069" y="16376"/>
                    <a:pt x="7503" y="16024"/>
                  </a:cubicBezTo>
                  <a:cubicBezTo>
                    <a:pt x="7937" y="15671"/>
                    <a:pt x="8388" y="15247"/>
                    <a:pt x="8863" y="14753"/>
                  </a:cubicBezTo>
                  <a:cubicBezTo>
                    <a:pt x="9339" y="14259"/>
                    <a:pt x="9838" y="13694"/>
                    <a:pt x="10283" y="13271"/>
                  </a:cubicBezTo>
                  <a:cubicBezTo>
                    <a:pt x="10729" y="12847"/>
                    <a:pt x="11121" y="12565"/>
                    <a:pt x="11531" y="12141"/>
                  </a:cubicBezTo>
                  <a:cubicBezTo>
                    <a:pt x="11941" y="11718"/>
                    <a:pt x="12368" y="11153"/>
                    <a:pt x="12778" y="10729"/>
                  </a:cubicBezTo>
                  <a:cubicBezTo>
                    <a:pt x="13188" y="10306"/>
                    <a:pt x="13580" y="10024"/>
                    <a:pt x="14032" y="9600"/>
                  </a:cubicBezTo>
                  <a:cubicBezTo>
                    <a:pt x="14483" y="9176"/>
                    <a:pt x="14994" y="8612"/>
                    <a:pt x="15481" y="8047"/>
                  </a:cubicBezTo>
                  <a:cubicBezTo>
                    <a:pt x="15968" y="7482"/>
                    <a:pt x="16432" y="6918"/>
                    <a:pt x="16871" y="6424"/>
                  </a:cubicBezTo>
                  <a:cubicBezTo>
                    <a:pt x="17311" y="5929"/>
                    <a:pt x="17727" y="5506"/>
                    <a:pt x="18178" y="4941"/>
                  </a:cubicBezTo>
                  <a:cubicBezTo>
                    <a:pt x="18630" y="4376"/>
                    <a:pt x="19117" y="3671"/>
                    <a:pt x="19568" y="3035"/>
                  </a:cubicBezTo>
                  <a:cubicBezTo>
                    <a:pt x="20020" y="2400"/>
                    <a:pt x="20436" y="1835"/>
                    <a:pt x="20768" y="1341"/>
                  </a:cubicBezTo>
                  <a:cubicBezTo>
                    <a:pt x="21101" y="847"/>
                    <a:pt x="2135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49250" y="1250950"/>
              <a:ext cx="19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25606" y="1136255"/>
              <a:ext cx="303721" cy="40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011" fill="norm" stroke="1" extrusionOk="0">
                  <a:moveTo>
                    <a:pt x="9465" y="1648"/>
                  </a:moveTo>
                  <a:cubicBezTo>
                    <a:pt x="8143" y="1106"/>
                    <a:pt x="6820" y="563"/>
                    <a:pt x="5718" y="291"/>
                  </a:cubicBezTo>
                  <a:cubicBezTo>
                    <a:pt x="4616" y="20"/>
                    <a:pt x="3734" y="20"/>
                    <a:pt x="2926" y="671"/>
                  </a:cubicBezTo>
                  <a:cubicBezTo>
                    <a:pt x="2118" y="1323"/>
                    <a:pt x="1383" y="2625"/>
                    <a:pt x="796" y="5176"/>
                  </a:cubicBezTo>
                  <a:cubicBezTo>
                    <a:pt x="208" y="7727"/>
                    <a:pt x="-233" y="11526"/>
                    <a:pt x="134" y="14293"/>
                  </a:cubicBezTo>
                  <a:cubicBezTo>
                    <a:pt x="502" y="17061"/>
                    <a:pt x="1677" y="18798"/>
                    <a:pt x="3587" y="19883"/>
                  </a:cubicBezTo>
                  <a:cubicBezTo>
                    <a:pt x="5498" y="20969"/>
                    <a:pt x="8143" y="21403"/>
                    <a:pt x="11081" y="20589"/>
                  </a:cubicBezTo>
                  <a:cubicBezTo>
                    <a:pt x="14020" y="19775"/>
                    <a:pt x="17253" y="17713"/>
                    <a:pt x="19089" y="15705"/>
                  </a:cubicBezTo>
                  <a:cubicBezTo>
                    <a:pt x="20926" y="13696"/>
                    <a:pt x="21367" y="11743"/>
                    <a:pt x="20926" y="9246"/>
                  </a:cubicBezTo>
                  <a:cubicBezTo>
                    <a:pt x="20485" y="6750"/>
                    <a:pt x="19163" y="3711"/>
                    <a:pt x="17620" y="1974"/>
                  </a:cubicBezTo>
                  <a:cubicBezTo>
                    <a:pt x="16077" y="237"/>
                    <a:pt x="14314" y="-197"/>
                    <a:pt x="11963" y="74"/>
                  </a:cubicBezTo>
                  <a:cubicBezTo>
                    <a:pt x="9612" y="346"/>
                    <a:pt x="6673" y="1323"/>
                    <a:pt x="3734" y="2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72066" y="1110120"/>
              <a:ext cx="220135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038" y="4456"/>
                  </a:moveTo>
                  <a:cubicBezTo>
                    <a:pt x="831" y="9564"/>
                    <a:pt x="623" y="14673"/>
                    <a:pt x="519" y="17664"/>
                  </a:cubicBezTo>
                  <a:cubicBezTo>
                    <a:pt x="415" y="20656"/>
                    <a:pt x="415" y="21532"/>
                    <a:pt x="312" y="21532"/>
                  </a:cubicBezTo>
                  <a:cubicBezTo>
                    <a:pt x="208" y="21532"/>
                    <a:pt x="0" y="20656"/>
                    <a:pt x="0" y="18175"/>
                  </a:cubicBezTo>
                  <a:cubicBezTo>
                    <a:pt x="0" y="15694"/>
                    <a:pt x="208" y="11608"/>
                    <a:pt x="415" y="8762"/>
                  </a:cubicBezTo>
                  <a:cubicBezTo>
                    <a:pt x="623" y="5916"/>
                    <a:pt x="831" y="4310"/>
                    <a:pt x="1038" y="3143"/>
                  </a:cubicBezTo>
                  <a:cubicBezTo>
                    <a:pt x="1246" y="1975"/>
                    <a:pt x="1454" y="1246"/>
                    <a:pt x="2181" y="1173"/>
                  </a:cubicBezTo>
                  <a:cubicBezTo>
                    <a:pt x="2908" y="1100"/>
                    <a:pt x="4154" y="1683"/>
                    <a:pt x="5192" y="2340"/>
                  </a:cubicBezTo>
                  <a:cubicBezTo>
                    <a:pt x="6231" y="2997"/>
                    <a:pt x="7062" y="3727"/>
                    <a:pt x="8100" y="4164"/>
                  </a:cubicBezTo>
                  <a:cubicBezTo>
                    <a:pt x="9138" y="4602"/>
                    <a:pt x="10385" y="4748"/>
                    <a:pt x="11527" y="4675"/>
                  </a:cubicBezTo>
                  <a:cubicBezTo>
                    <a:pt x="12669" y="4602"/>
                    <a:pt x="13708" y="4310"/>
                    <a:pt x="14538" y="3800"/>
                  </a:cubicBezTo>
                  <a:cubicBezTo>
                    <a:pt x="15369" y="3289"/>
                    <a:pt x="15992" y="2559"/>
                    <a:pt x="16615" y="1756"/>
                  </a:cubicBezTo>
                  <a:cubicBezTo>
                    <a:pt x="17238" y="954"/>
                    <a:pt x="17862" y="78"/>
                    <a:pt x="18173" y="5"/>
                  </a:cubicBezTo>
                  <a:cubicBezTo>
                    <a:pt x="18485" y="-68"/>
                    <a:pt x="18485" y="662"/>
                    <a:pt x="18588" y="2997"/>
                  </a:cubicBezTo>
                  <a:cubicBezTo>
                    <a:pt x="18692" y="5332"/>
                    <a:pt x="18900" y="9273"/>
                    <a:pt x="19004" y="12191"/>
                  </a:cubicBezTo>
                  <a:cubicBezTo>
                    <a:pt x="19108" y="15110"/>
                    <a:pt x="19108" y="17008"/>
                    <a:pt x="19523" y="18248"/>
                  </a:cubicBezTo>
                  <a:cubicBezTo>
                    <a:pt x="19938" y="19489"/>
                    <a:pt x="20769" y="20073"/>
                    <a:pt x="21600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167180" y="1230689"/>
              <a:ext cx="109171" cy="16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03" fill="norm" stroke="1" extrusionOk="0">
                  <a:moveTo>
                    <a:pt x="2732" y="9634"/>
                  </a:moveTo>
                  <a:cubicBezTo>
                    <a:pt x="4809" y="9370"/>
                    <a:pt x="6886" y="9107"/>
                    <a:pt x="8547" y="8448"/>
                  </a:cubicBezTo>
                  <a:cubicBezTo>
                    <a:pt x="10209" y="7790"/>
                    <a:pt x="11455" y="6736"/>
                    <a:pt x="12493" y="5156"/>
                  </a:cubicBezTo>
                  <a:cubicBezTo>
                    <a:pt x="13532" y="3575"/>
                    <a:pt x="14362" y="1468"/>
                    <a:pt x="13532" y="546"/>
                  </a:cubicBezTo>
                  <a:cubicBezTo>
                    <a:pt x="12701" y="-376"/>
                    <a:pt x="10209" y="-113"/>
                    <a:pt x="7924" y="1204"/>
                  </a:cubicBezTo>
                  <a:cubicBezTo>
                    <a:pt x="5639" y="2522"/>
                    <a:pt x="3562" y="4892"/>
                    <a:pt x="2109" y="8053"/>
                  </a:cubicBezTo>
                  <a:cubicBezTo>
                    <a:pt x="655" y="11214"/>
                    <a:pt x="-176" y="15165"/>
                    <a:pt x="32" y="17668"/>
                  </a:cubicBezTo>
                  <a:cubicBezTo>
                    <a:pt x="239" y="20170"/>
                    <a:pt x="1486" y="21224"/>
                    <a:pt x="5224" y="21092"/>
                  </a:cubicBezTo>
                  <a:cubicBezTo>
                    <a:pt x="8962" y="20961"/>
                    <a:pt x="15193" y="19644"/>
                    <a:pt x="21424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352913" y="1054099"/>
              <a:ext cx="88538" cy="3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47" fill="norm" stroke="1" extrusionOk="0">
                  <a:moveTo>
                    <a:pt x="7626" y="0"/>
                  </a:moveTo>
                  <a:cubicBezTo>
                    <a:pt x="5569" y="402"/>
                    <a:pt x="3512" y="805"/>
                    <a:pt x="2226" y="2750"/>
                  </a:cubicBezTo>
                  <a:cubicBezTo>
                    <a:pt x="941" y="4696"/>
                    <a:pt x="426" y="8184"/>
                    <a:pt x="169" y="11202"/>
                  </a:cubicBezTo>
                  <a:cubicBezTo>
                    <a:pt x="-88" y="14221"/>
                    <a:pt x="-88" y="16770"/>
                    <a:pt x="426" y="18447"/>
                  </a:cubicBezTo>
                  <a:cubicBezTo>
                    <a:pt x="941" y="20124"/>
                    <a:pt x="1969" y="20929"/>
                    <a:pt x="3769" y="21265"/>
                  </a:cubicBezTo>
                  <a:cubicBezTo>
                    <a:pt x="5569" y="21600"/>
                    <a:pt x="8141" y="21466"/>
                    <a:pt x="11226" y="20929"/>
                  </a:cubicBezTo>
                  <a:cubicBezTo>
                    <a:pt x="14312" y="20393"/>
                    <a:pt x="17912" y="19453"/>
                    <a:pt x="2151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20800" y="1092200"/>
              <a:ext cx="2540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73"/>
                  </a:moveTo>
                  <a:cubicBezTo>
                    <a:pt x="2700" y="10309"/>
                    <a:pt x="5400" y="8345"/>
                    <a:pt x="7470" y="6627"/>
                  </a:cubicBezTo>
                  <a:cubicBezTo>
                    <a:pt x="9540" y="4909"/>
                    <a:pt x="10980" y="3436"/>
                    <a:pt x="11970" y="2209"/>
                  </a:cubicBezTo>
                  <a:cubicBezTo>
                    <a:pt x="12960" y="982"/>
                    <a:pt x="13500" y="0"/>
                    <a:pt x="13590" y="0"/>
                  </a:cubicBezTo>
                  <a:cubicBezTo>
                    <a:pt x="13680" y="0"/>
                    <a:pt x="13320" y="982"/>
                    <a:pt x="13140" y="4336"/>
                  </a:cubicBezTo>
                  <a:cubicBezTo>
                    <a:pt x="12960" y="7691"/>
                    <a:pt x="12960" y="13418"/>
                    <a:pt x="12960" y="16691"/>
                  </a:cubicBezTo>
                  <a:cubicBezTo>
                    <a:pt x="12960" y="19964"/>
                    <a:pt x="12960" y="20782"/>
                    <a:pt x="12780" y="20782"/>
                  </a:cubicBezTo>
                  <a:cubicBezTo>
                    <a:pt x="12600" y="20782"/>
                    <a:pt x="12240" y="19964"/>
                    <a:pt x="12240" y="19064"/>
                  </a:cubicBezTo>
                  <a:cubicBezTo>
                    <a:pt x="12240" y="18164"/>
                    <a:pt x="12600" y="17182"/>
                    <a:pt x="13140" y="16036"/>
                  </a:cubicBezTo>
                  <a:cubicBezTo>
                    <a:pt x="13680" y="14891"/>
                    <a:pt x="14400" y="13582"/>
                    <a:pt x="15030" y="13255"/>
                  </a:cubicBezTo>
                  <a:cubicBezTo>
                    <a:pt x="15660" y="12927"/>
                    <a:pt x="16200" y="13582"/>
                    <a:pt x="17280" y="15136"/>
                  </a:cubicBezTo>
                  <a:cubicBezTo>
                    <a:pt x="18360" y="16691"/>
                    <a:pt x="1998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594700" y="1244963"/>
              <a:ext cx="98849" cy="10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416" fill="norm" stroke="1" extrusionOk="0">
                  <a:moveTo>
                    <a:pt x="13047" y="2469"/>
                  </a:moveTo>
                  <a:cubicBezTo>
                    <a:pt x="10843" y="1622"/>
                    <a:pt x="8639" y="775"/>
                    <a:pt x="6876" y="1198"/>
                  </a:cubicBezTo>
                  <a:cubicBezTo>
                    <a:pt x="5113" y="1622"/>
                    <a:pt x="3790" y="3316"/>
                    <a:pt x="2688" y="5433"/>
                  </a:cubicBezTo>
                  <a:cubicBezTo>
                    <a:pt x="1586" y="7551"/>
                    <a:pt x="705" y="10092"/>
                    <a:pt x="264" y="12633"/>
                  </a:cubicBezTo>
                  <a:cubicBezTo>
                    <a:pt x="-177" y="15175"/>
                    <a:pt x="-177" y="17716"/>
                    <a:pt x="1145" y="19198"/>
                  </a:cubicBezTo>
                  <a:cubicBezTo>
                    <a:pt x="2468" y="20680"/>
                    <a:pt x="5113" y="21104"/>
                    <a:pt x="8860" y="18775"/>
                  </a:cubicBezTo>
                  <a:cubicBezTo>
                    <a:pt x="12607" y="16445"/>
                    <a:pt x="17456" y="11363"/>
                    <a:pt x="19439" y="7551"/>
                  </a:cubicBezTo>
                  <a:cubicBezTo>
                    <a:pt x="21423" y="3739"/>
                    <a:pt x="20541" y="1198"/>
                    <a:pt x="18999" y="351"/>
                  </a:cubicBezTo>
                  <a:cubicBezTo>
                    <a:pt x="17456" y="-496"/>
                    <a:pt x="15252" y="351"/>
                    <a:pt x="13047" y="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745705" y="1006389"/>
              <a:ext cx="133895" cy="34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19" fill="norm" stroke="1" extrusionOk="0">
                  <a:moveTo>
                    <a:pt x="10211" y="16595"/>
                  </a:moveTo>
                  <a:cubicBezTo>
                    <a:pt x="10549" y="15945"/>
                    <a:pt x="10887" y="15294"/>
                    <a:pt x="10549" y="14709"/>
                  </a:cubicBezTo>
                  <a:cubicBezTo>
                    <a:pt x="10211" y="14123"/>
                    <a:pt x="9199" y="13603"/>
                    <a:pt x="7849" y="13407"/>
                  </a:cubicBezTo>
                  <a:cubicBezTo>
                    <a:pt x="6499" y="13212"/>
                    <a:pt x="4812" y="13342"/>
                    <a:pt x="3293" y="13993"/>
                  </a:cubicBezTo>
                  <a:cubicBezTo>
                    <a:pt x="1774" y="14644"/>
                    <a:pt x="424" y="15815"/>
                    <a:pt x="87" y="17116"/>
                  </a:cubicBezTo>
                  <a:cubicBezTo>
                    <a:pt x="-251" y="18417"/>
                    <a:pt x="424" y="19848"/>
                    <a:pt x="1605" y="20629"/>
                  </a:cubicBezTo>
                  <a:cubicBezTo>
                    <a:pt x="2787" y="21410"/>
                    <a:pt x="4474" y="21540"/>
                    <a:pt x="7005" y="20954"/>
                  </a:cubicBezTo>
                  <a:cubicBezTo>
                    <a:pt x="9537" y="20369"/>
                    <a:pt x="12912" y="19068"/>
                    <a:pt x="15443" y="16726"/>
                  </a:cubicBezTo>
                  <a:cubicBezTo>
                    <a:pt x="17974" y="14383"/>
                    <a:pt x="19662" y="11000"/>
                    <a:pt x="20505" y="8268"/>
                  </a:cubicBezTo>
                  <a:cubicBezTo>
                    <a:pt x="21349" y="5535"/>
                    <a:pt x="21349" y="3453"/>
                    <a:pt x="20843" y="2087"/>
                  </a:cubicBezTo>
                  <a:cubicBezTo>
                    <a:pt x="20336" y="721"/>
                    <a:pt x="19324" y="70"/>
                    <a:pt x="18143" y="5"/>
                  </a:cubicBezTo>
                  <a:cubicBezTo>
                    <a:pt x="16961" y="-60"/>
                    <a:pt x="15612" y="460"/>
                    <a:pt x="14430" y="2803"/>
                  </a:cubicBezTo>
                  <a:cubicBezTo>
                    <a:pt x="13249" y="5145"/>
                    <a:pt x="12236" y="9309"/>
                    <a:pt x="11730" y="12041"/>
                  </a:cubicBezTo>
                  <a:cubicBezTo>
                    <a:pt x="11224" y="14774"/>
                    <a:pt x="11224" y="16075"/>
                    <a:pt x="12912" y="17246"/>
                  </a:cubicBezTo>
                  <a:cubicBezTo>
                    <a:pt x="14599" y="18417"/>
                    <a:pt x="17974" y="19458"/>
                    <a:pt x="21349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319866" y="1182924"/>
              <a:ext cx="86785" cy="13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2" fill="norm" stroke="1" extrusionOk="0">
                  <a:moveTo>
                    <a:pt x="21600" y="680"/>
                  </a:moveTo>
                  <a:cubicBezTo>
                    <a:pt x="18966" y="44"/>
                    <a:pt x="16332" y="-591"/>
                    <a:pt x="12907" y="997"/>
                  </a:cubicBezTo>
                  <a:cubicBezTo>
                    <a:pt x="9483" y="2585"/>
                    <a:pt x="5268" y="6397"/>
                    <a:pt x="2898" y="9256"/>
                  </a:cubicBezTo>
                  <a:cubicBezTo>
                    <a:pt x="527" y="12115"/>
                    <a:pt x="0" y="14021"/>
                    <a:pt x="0" y="15927"/>
                  </a:cubicBezTo>
                  <a:cubicBezTo>
                    <a:pt x="0" y="17833"/>
                    <a:pt x="527" y="19738"/>
                    <a:pt x="3161" y="20374"/>
                  </a:cubicBezTo>
                  <a:cubicBezTo>
                    <a:pt x="5795" y="21009"/>
                    <a:pt x="10537" y="20374"/>
                    <a:pt x="13961" y="18468"/>
                  </a:cubicBezTo>
                  <a:cubicBezTo>
                    <a:pt x="17385" y="16562"/>
                    <a:pt x="19493" y="13385"/>
                    <a:pt x="19756" y="10209"/>
                  </a:cubicBezTo>
                  <a:cubicBezTo>
                    <a:pt x="20020" y="7033"/>
                    <a:pt x="18439" y="3856"/>
                    <a:pt x="16859" y="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517956" y="947596"/>
              <a:ext cx="79194" cy="37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18" fill="norm" stroke="1" extrusionOk="0">
                  <a:moveTo>
                    <a:pt x="21267" y="3878"/>
                  </a:moveTo>
                  <a:cubicBezTo>
                    <a:pt x="21267" y="3278"/>
                    <a:pt x="21267" y="2678"/>
                    <a:pt x="20699" y="2018"/>
                  </a:cubicBezTo>
                  <a:cubicBezTo>
                    <a:pt x="20130" y="1358"/>
                    <a:pt x="18993" y="638"/>
                    <a:pt x="17004" y="278"/>
                  </a:cubicBezTo>
                  <a:cubicBezTo>
                    <a:pt x="15014" y="-82"/>
                    <a:pt x="12172" y="-82"/>
                    <a:pt x="9899" y="218"/>
                  </a:cubicBezTo>
                  <a:cubicBezTo>
                    <a:pt x="7625" y="518"/>
                    <a:pt x="5920" y="1118"/>
                    <a:pt x="4214" y="3698"/>
                  </a:cubicBezTo>
                  <a:cubicBezTo>
                    <a:pt x="2509" y="6278"/>
                    <a:pt x="804" y="10838"/>
                    <a:pt x="235" y="14138"/>
                  </a:cubicBezTo>
                  <a:cubicBezTo>
                    <a:pt x="-333" y="17438"/>
                    <a:pt x="235" y="19478"/>
                    <a:pt x="804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482850" y="1162049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000"/>
                    <a:pt x="7855" y="10400"/>
                    <a:pt x="11455" y="6800"/>
                  </a:cubicBezTo>
                  <a:cubicBezTo>
                    <a:pt x="15055" y="3200"/>
                    <a:pt x="1832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955636" y="972046"/>
              <a:ext cx="184721" cy="31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3" fill="norm" stroke="1" extrusionOk="0">
                  <a:moveTo>
                    <a:pt x="3347" y="10838"/>
                  </a:moveTo>
                  <a:cubicBezTo>
                    <a:pt x="2366" y="13883"/>
                    <a:pt x="1384" y="16927"/>
                    <a:pt x="893" y="18812"/>
                  </a:cubicBezTo>
                  <a:cubicBezTo>
                    <a:pt x="402" y="20696"/>
                    <a:pt x="402" y="21421"/>
                    <a:pt x="279" y="21349"/>
                  </a:cubicBezTo>
                  <a:cubicBezTo>
                    <a:pt x="156" y="21276"/>
                    <a:pt x="-89" y="20406"/>
                    <a:pt x="34" y="17869"/>
                  </a:cubicBezTo>
                  <a:cubicBezTo>
                    <a:pt x="156" y="15332"/>
                    <a:pt x="647" y="11128"/>
                    <a:pt x="1261" y="8302"/>
                  </a:cubicBezTo>
                  <a:cubicBezTo>
                    <a:pt x="1875" y="5475"/>
                    <a:pt x="2611" y="4025"/>
                    <a:pt x="3347" y="2720"/>
                  </a:cubicBezTo>
                  <a:cubicBezTo>
                    <a:pt x="4084" y="1416"/>
                    <a:pt x="4820" y="256"/>
                    <a:pt x="5188" y="38"/>
                  </a:cubicBezTo>
                  <a:cubicBezTo>
                    <a:pt x="5556" y="-179"/>
                    <a:pt x="5556" y="546"/>
                    <a:pt x="5802" y="1706"/>
                  </a:cubicBezTo>
                  <a:cubicBezTo>
                    <a:pt x="6047" y="2865"/>
                    <a:pt x="6538" y="4460"/>
                    <a:pt x="7275" y="5475"/>
                  </a:cubicBezTo>
                  <a:cubicBezTo>
                    <a:pt x="8011" y="6489"/>
                    <a:pt x="8993" y="6924"/>
                    <a:pt x="10466" y="6707"/>
                  </a:cubicBezTo>
                  <a:cubicBezTo>
                    <a:pt x="11938" y="6489"/>
                    <a:pt x="13902" y="5620"/>
                    <a:pt x="15252" y="4822"/>
                  </a:cubicBezTo>
                  <a:cubicBezTo>
                    <a:pt x="16602" y="4025"/>
                    <a:pt x="17338" y="3300"/>
                    <a:pt x="18075" y="2575"/>
                  </a:cubicBezTo>
                  <a:cubicBezTo>
                    <a:pt x="18811" y="1851"/>
                    <a:pt x="19547" y="1126"/>
                    <a:pt x="20161" y="1198"/>
                  </a:cubicBezTo>
                  <a:cubicBezTo>
                    <a:pt x="20775" y="1271"/>
                    <a:pt x="21266" y="2140"/>
                    <a:pt x="21388" y="4460"/>
                  </a:cubicBezTo>
                  <a:cubicBezTo>
                    <a:pt x="21511" y="6779"/>
                    <a:pt x="21266" y="10549"/>
                    <a:pt x="21020" y="12795"/>
                  </a:cubicBezTo>
                  <a:cubicBezTo>
                    <a:pt x="20775" y="15042"/>
                    <a:pt x="20529" y="15767"/>
                    <a:pt x="20406" y="16492"/>
                  </a:cubicBezTo>
                  <a:cubicBezTo>
                    <a:pt x="20284" y="17217"/>
                    <a:pt x="20284" y="17942"/>
                    <a:pt x="20406" y="18304"/>
                  </a:cubicBezTo>
                  <a:cubicBezTo>
                    <a:pt x="20529" y="18667"/>
                    <a:pt x="20775" y="18667"/>
                    <a:pt x="21020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230033" y="1106606"/>
              <a:ext cx="83385" cy="14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92" fill="norm" stroke="1" extrusionOk="0">
                  <a:moveTo>
                    <a:pt x="11880" y="5383"/>
                  </a:moveTo>
                  <a:cubicBezTo>
                    <a:pt x="11340" y="3818"/>
                    <a:pt x="10800" y="2252"/>
                    <a:pt x="9180" y="2096"/>
                  </a:cubicBezTo>
                  <a:cubicBezTo>
                    <a:pt x="7560" y="1939"/>
                    <a:pt x="4860" y="3191"/>
                    <a:pt x="2970" y="6009"/>
                  </a:cubicBezTo>
                  <a:cubicBezTo>
                    <a:pt x="1080" y="8826"/>
                    <a:pt x="0" y="13209"/>
                    <a:pt x="0" y="16183"/>
                  </a:cubicBezTo>
                  <a:cubicBezTo>
                    <a:pt x="0" y="19157"/>
                    <a:pt x="1080" y="20722"/>
                    <a:pt x="3240" y="21035"/>
                  </a:cubicBezTo>
                  <a:cubicBezTo>
                    <a:pt x="5400" y="21348"/>
                    <a:pt x="8640" y="20409"/>
                    <a:pt x="11880" y="17748"/>
                  </a:cubicBezTo>
                  <a:cubicBezTo>
                    <a:pt x="15120" y="15087"/>
                    <a:pt x="18360" y="10705"/>
                    <a:pt x="19980" y="7731"/>
                  </a:cubicBezTo>
                  <a:cubicBezTo>
                    <a:pt x="21600" y="4757"/>
                    <a:pt x="21600" y="3191"/>
                    <a:pt x="20520" y="1939"/>
                  </a:cubicBezTo>
                  <a:cubicBezTo>
                    <a:pt x="19440" y="687"/>
                    <a:pt x="17280" y="-252"/>
                    <a:pt x="16200" y="61"/>
                  </a:cubicBezTo>
                  <a:cubicBezTo>
                    <a:pt x="15120" y="374"/>
                    <a:pt x="15120" y="1939"/>
                    <a:pt x="15120" y="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384550" y="1102783"/>
              <a:ext cx="19050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08"/>
                  </a:moveTo>
                  <a:cubicBezTo>
                    <a:pt x="480" y="2204"/>
                    <a:pt x="960" y="0"/>
                    <a:pt x="1440" y="0"/>
                  </a:cubicBezTo>
                  <a:cubicBezTo>
                    <a:pt x="1920" y="0"/>
                    <a:pt x="2400" y="2204"/>
                    <a:pt x="2640" y="5290"/>
                  </a:cubicBezTo>
                  <a:cubicBezTo>
                    <a:pt x="2880" y="8376"/>
                    <a:pt x="2880" y="12343"/>
                    <a:pt x="2760" y="15429"/>
                  </a:cubicBezTo>
                  <a:cubicBezTo>
                    <a:pt x="2640" y="18514"/>
                    <a:pt x="2400" y="20718"/>
                    <a:pt x="2280" y="20718"/>
                  </a:cubicBezTo>
                  <a:cubicBezTo>
                    <a:pt x="2160" y="20718"/>
                    <a:pt x="2160" y="18514"/>
                    <a:pt x="2640" y="15208"/>
                  </a:cubicBezTo>
                  <a:cubicBezTo>
                    <a:pt x="3120" y="11902"/>
                    <a:pt x="4080" y="7494"/>
                    <a:pt x="5040" y="4629"/>
                  </a:cubicBezTo>
                  <a:cubicBezTo>
                    <a:pt x="6000" y="1763"/>
                    <a:pt x="6960" y="441"/>
                    <a:pt x="7680" y="1102"/>
                  </a:cubicBezTo>
                  <a:cubicBezTo>
                    <a:pt x="8400" y="1763"/>
                    <a:pt x="8880" y="4408"/>
                    <a:pt x="9120" y="7714"/>
                  </a:cubicBezTo>
                  <a:cubicBezTo>
                    <a:pt x="9360" y="11020"/>
                    <a:pt x="9360" y="14988"/>
                    <a:pt x="9720" y="15649"/>
                  </a:cubicBezTo>
                  <a:cubicBezTo>
                    <a:pt x="10080" y="16310"/>
                    <a:pt x="10800" y="13665"/>
                    <a:pt x="11640" y="11020"/>
                  </a:cubicBezTo>
                  <a:cubicBezTo>
                    <a:pt x="12480" y="8376"/>
                    <a:pt x="13440" y="5731"/>
                    <a:pt x="14400" y="3747"/>
                  </a:cubicBezTo>
                  <a:cubicBezTo>
                    <a:pt x="15360" y="1763"/>
                    <a:pt x="16320" y="441"/>
                    <a:pt x="17160" y="882"/>
                  </a:cubicBezTo>
                  <a:cubicBezTo>
                    <a:pt x="18000" y="1322"/>
                    <a:pt x="18720" y="3527"/>
                    <a:pt x="19440" y="7273"/>
                  </a:cubicBezTo>
                  <a:cubicBezTo>
                    <a:pt x="20160" y="11020"/>
                    <a:pt x="20880" y="163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618302" y="1083378"/>
              <a:ext cx="121848" cy="13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555" fill="norm" stroke="1" extrusionOk="0">
                  <a:moveTo>
                    <a:pt x="2404" y="9360"/>
                  </a:moveTo>
                  <a:cubicBezTo>
                    <a:pt x="4234" y="9693"/>
                    <a:pt x="6065" y="10025"/>
                    <a:pt x="7712" y="9693"/>
                  </a:cubicBezTo>
                  <a:cubicBezTo>
                    <a:pt x="9360" y="9360"/>
                    <a:pt x="10824" y="8363"/>
                    <a:pt x="11739" y="6369"/>
                  </a:cubicBezTo>
                  <a:cubicBezTo>
                    <a:pt x="12655" y="4376"/>
                    <a:pt x="13021" y="1385"/>
                    <a:pt x="11922" y="388"/>
                  </a:cubicBezTo>
                  <a:cubicBezTo>
                    <a:pt x="10824" y="-609"/>
                    <a:pt x="8261" y="388"/>
                    <a:pt x="6065" y="2548"/>
                  </a:cubicBezTo>
                  <a:cubicBezTo>
                    <a:pt x="3868" y="4708"/>
                    <a:pt x="2038" y="8031"/>
                    <a:pt x="939" y="11188"/>
                  </a:cubicBezTo>
                  <a:cubicBezTo>
                    <a:pt x="-159" y="14345"/>
                    <a:pt x="-525" y="17336"/>
                    <a:pt x="1122" y="18997"/>
                  </a:cubicBezTo>
                  <a:cubicBezTo>
                    <a:pt x="2770" y="20659"/>
                    <a:pt x="6431" y="20991"/>
                    <a:pt x="10092" y="19994"/>
                  </a:cubicBezTo>
                  <a:cubicBezTo>
                    <a:pt x="13753" y="18997"/>
                    <a:pt x="17414" y="16671"/>
                    <a:pt x="21075" y="14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757979" y="1090513"/>
              <a:ext cx="109171" cy="11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68" fill="norm" stroke="1" extrusionOk="0">
                  <a:moveTo>
                    <a:pt x="6470" y="2576"/>
                  </a:moveTo>
                  <a:cubicBezTo>
                    <a:pt x="4809" y="5986"/>
                    <a:pt x="3147" y="9397"/>
                    <a:pt x="1901" y="12049"/>
                  </a:cubicBezTo>
                  <a:cubicBezTo>
                    <a:pt x="655" y="14702"/>
                    <a:pt x="-176" y="16597"/>
                    <a:pt x="32" y="16407"/>
                  </a:cubicBezTo>
                  <a:cubicBezTo>
                    <a:pt x="239" y="16218"/>
                    <a:pt x="1486" y="13944"/>
                    <a:pt x="2732" y="11860"/>
                  </a:cubicBezTo>
                  <a:cubicBezTo>
                    <a:pt x="3978" y="9776"/>
                    <a:pt x="5224" y="7881"/>
                    <a:pt x="6678" y="5797"/>
                  </a:cubicBezTo>
                  <a:cubicBezTo>
                    <a:pt x="8132" y="3712"/>
                    <a:pt x="9793" y="1439"/>
                    <a:pt x="11662" y="491"/>
                  </a:cubicBezTo>
                  <a:cubicBezTo>
                    <a:pt x="13532" y="-456"/>
                    <a:pt x="15609" y="-77"/>
                    <a:pt x="16647" y="2007"/>
                  </a:cubicBezTo>
                  <a:cubicBezTo>
                    <a:pt x="17686" y="4091"/>
                    <a:pt x="17686" y="7881"/>
                    <a:pt x="17686" y="10723"/>
                  </a:cubicBezTo>
                  <a:cubicBezTo>
                    <a:pt x="17686" y="13565"/>
                    <a:pt x="17686" y="15460"/>
                    <a:pt x="17478" y="17355"/>
                  </a:cubicBezTo>
                  <a:cubicBezTo>
                    <a:pt x="17270" y="19249"/>
                    <a:pt x="16855" y="21144"/>
                    <a:pt x="17478" y="20955"/>
                  </a:cubicBezTo>
                  <a:cubicBezTo>
                    <a:pt x="18101" y="20765"/>
                    <a:pt x="19762" y="18491"/>
                    <a:pt x="21424" y="16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903525" y="933450"/>
              <a:ext cx="179525" cy="31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39" fill="norm" stroke="1" extrusionOk="0">
                  <a:moveTo>
                    <a:pt x="12260" y="0"/>
                  </a:moveTo>
                  <a:cubicBezTo>
                    <a:pt x="11255" y="429"/>
                    <a:pt x="10251" y="858"/>
                    <a:pt x="8995" y="2718"/>
                  </a:cubicBezTo>
                  <a:cubicBezTo>
                    <a:pt x="7739" y="4577"/>
                    <a:pt x="6232" y="7868"/>
                    <a:pt x="5102" y="10442"/>
                  </a:cubicBezTo>
                  <a:cubicBezTo>
                    <a:pt x="3972" y="13017"/>
                    <a:pt x="3218" y="14877"/>
                    <a:pt x="2716" y="16522"/>
                  </a:cubicBezTo>
                  <a:cubicBezTo>
                    <a:pt x="2214" y="18167"/>
                    <a:pt x="1962" y="19597"/>
                    <a:pt x="2465" y="20456"/>
                  </a:cubicBezTo>
                  <a:cubicBezTo>
                    <a:pt x="2967" y="21314"/>
                    <a:pt x="4223" y="21600"/>
                    <a:pt x="5353" y="21528"/>
                  </a:cubicBezTo>
                  <a:cubicBezTo>
                    <a:pt x="6483" y="21457"/>
                    <a:pt x="7488" y="21028"/>
                    <a:pt x="7990" y="20456"/>
                  </a:cubicBezTo>
                  <a:cubicBezTo>
                    <a:pt x="8493" y="19883"/>
                    <a:pt x="8493" y="19168"/>
                    <a:pt x="8493" y="18453"/>
                  </a:cubicBezTo>
                  <a:cubicBezTo>
                    <a:pt x="8493" y="17738"/>
                    <a:pt x="8493" y="17023"/>
                    <a:pt x="7362" y="16164"/>
                  </a:cubicBezTo>
                  <a:cubicBezTo>
                    <a:pt x="6232" y="15306"/>
                    <a:pt x="3972" y="14305"/>
                    <a:pt x="2339" y="13589"/>
                  </a:cubicBezTo>
                  <a:cubicBezTo>
                    <a:pt x="707" y="12874"/>
                    <a:pt x="-298" y="12445"/>
                    <a:pt x="79" y="12087"/>
                  </a:cubicBezTo>
                  <a:cubicBezTo>
                    <a:pt x="455" y="11730"/>
                    <a:pt x="2214" y="11444"/>
                    <a:pt x="5981" y="11015"/>
                  </a:cubicBezTo>
                  <a:cubicBezTo>
                    <a:pt x="9749" y="10585"/>
                    <a:pt x="15525" y="10013"/>
                    <a:pt x="21302" y="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019549" y="1060450"/>
              <a:ext cx="10438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8144" y="0"/>
                  </a:moveTo>
                  <a:cubicBezTo>
                    <a:pt x="13824" y="0"/>
                    <a:pt x="9504" y="0"/>
                    <a:pt x="6480" y="386"/>
                  </a:cubicBezTo>
                  <a:cubicBezTo>
                    <a:pt x="3456" y="771"/>
                    <a:pt x="1728" y="1543"/>
                    <a:pt x="1080" y="2571"/>
                  </a:cubicBezTo>
                  <a:cubicBezTo>
                    <a:pt x="432" y="3600"/>
                    <a:pt x="864" y="4886"/>
                    <a:pt x="3888" y="6557"/>
                  </a:cubicBezTo>
                  <a:cubicBezTo>
                    <a:pt x="6912" y="8229"/>
                    <a:pt x="12528" y="10286"/>
                    <a:pt x="15984" y="11829"/>
                  </a:cubicBezTo>
                  <a:cubicBezTo>
                    <a:pt x="19440" y="13371"/>
                    <a:pt x="20736" y="14400"/>
                    <a:pt x="21168" y="15557"/>
                  </a:cubicBezTo>
                  <a:cubicBezTo>
                    <a:pt x="21600" y="16714"/>
                    <a:pt x="21168" y="18000"/>
                    <a:pt x="17496" y="19029"/>
                  </a:cubicBezTo>
                  <a:cubicBezTo>
                    <a:pt x="13824" y="20057"/>
                    <a:pt x="6912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502141" y="965200"/>
              <a:ext cx="160876" cy="26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1" fill="norm" stroke="1" extrusionOk="0">
                  <a:moveTo>
                    <a:pt x="8417" y="0"/>
                  </a:moveTo>
                  <a:cubicBezTo>
                    <a:pt x="8698" y="857"/>
                    <a:pt x="8978" y="1714"/>
                    <a:pt x="9820" y="2143"/>
                  </a:cubicBezTo>
                  <a:cubicBezTo>
                    <a:pt x="10661" y="2571"/>
                    <a:pt x="12064" y="2571"/>
                    <a:pt x="13607" y="2571"/>
                  </a:cubicBezTo>
                  <a:cubicBezTo>
                    <a:pt x="15150" y="2571"/>
                    <a:pt x="16833" y="2571"/>
                    <a:pt x="18376" y="2314"/>
                  </a:cubicBezTo>
                  <a:cubicBezTo>
                    <a:pt x="19918" y="2057"/>
                    <a:pt x="21321" y="1543"/>
                    <a:pt x="21321" y="1371"/>
                  </a:cubicBezTo>
                  <a:cubicBezTo>
                    <a:pt x="21321" y="1200"/>
                    <a:pt x="19918" y="1371"/>
                    <a:pt x="18516" y="1629"/>
                  </a:cubicBezTo>
                  <a:cubicBezTo>
                    <a:pt x="17113" y="1886"/>
                    <a:pt x="15711" y="2229"/>
                    <a:pt x="14448" y="2657"/>
                  </a:cubicBezTo>
                  <a:cubicBezTo>
                    <a:pt x="13186" y="3086"/>
                    <a:pt x="12064" y="3600"/>
                    <a:pt x="11924" y="4200"/>
                  </a:cubicBezTo>
                  <a:cubicBezTo>
                    <a:pt x="11783" y="4800"/>
                    <a:pt x="12625" y="5486"/>
                    <a:pt x="13747" y="6000"/>
                  </a:cubicBezTo>
                  <a:cubicBezTo>
                    <a:pt x="14869" y="6514"/>
                    <a:pt x="16272" y="6857"/>
                    <a:pt x="16412" y="7371"/>
                  </a:cubicBezTo>
                  <a:cubicBezTo>
                    <a:pt x="16552" y="7886"/>
                    <a:pt x="15430" y="8571"/>
                    <a:pt x="13326" y="9343"/>
                  </a:cubicBezTo>
                  <a:cubicBezTo>
                    <a:pt x="11222" y="10114"/>
                    <a:pt x="8137" y="10971"/>
                    <a:pt x="5892" y="12000"/>
                  </a:cubicBezTo>
                  <a:cubicBezTo>
                    <a:pt x="3648" y="13029"/>
                    <a:pt x="2246" y="14229"/>
                    <a:pt x="1264" y="15686"/>
                  </a:cubicBezTo>
                  <a:cubicBezTo>
                    <a:pt x="282" y="17143"/>
                    <a:pt x="-279" y="18857"/>
                    <a:pt x="142" y="19971"/>
                  </a:cubicBezTo>
                  <a:cubicBezTo>
                    <a:pt x="563" y="21086"/>
                    <a:pt x="1965" y="21600"/>
                    <a:pt x="4770" y="21429"/>
                  </a:cubicBezTo>
                  <a:cubicBezTo>
                    <a:pt x="7576" y="21257"/>
                    <a:pt x="11783" y="20400"/>
                    <a:pt x="15991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700446" y="1096750"/>
              <a:ext cx="87455" cy="10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31" fill="norm" stroke="1" extrusionOk="0">
                  <a:moveTo>
                    <a:pt x="21249" y="5237"/>
                  </a:moveTo>
                  <a:cubicBezTo>
                    <a:pt x="19706" y="3606"/>
                    <a:pt x="18163" y="1976"/>
                    <a:pt x="16106" y="957"/>
                  </a:cubicBezTo>
                  <a:cubicBezTo>
                    <a:pt x="14049" y="-61"/>
                    <a:pt x="11478" y="-469"/>
                    <a:pt x="8649" y="754"/>
                  </a:cubicBezTo>
                  <a:cubicBezTo>
                    <a:pt x="5820" y="1976"/>
                    <a:pt x="2735" y="4829"/>
                    <a:pt x="1192" y="7274"/>
                  </a:cubicBezTo>
                  <a:cubicBezTo>
                    <a:pt x="-351" y="9720"/>
                    <a:pt x="-351" y="11757"/>
                    <a:pt x="935" y="13184"/>
                  </a:cubicBezTo>
                  <a:cubicBezTo>
                    <a:pt x="2220" y="14610"/>
                    <a:pt x="4792" y="15425"/>
                    <a:pt x="7106" y="16444"/>
                  </a:cubicBezTo>
                  <a:cubicBezTo>
                    <a:pt x="9420" y="17463"/>
                    <a:pt x="11478" y="18686"/>
                    <a:pt x="11478" y="19501"/>
                  </a:cubicBezTo>
                  <a:cubicBezTo>
                    <a:pt x="11478" y="20316"/>
                    <a:pt x="9420" y="20723"/>
                    <a:pt x="7363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871458" y="971550"/>
              <a:ext cx="68843" cy="25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40" fill="norm" stroke="1" extrusionOk="0">
                  <a:moveTo>
                    <a:pt x="17361" y="0"/>
                  </a:moveTo>
                  <a:cubicBezTo>
                    <a:pt x="13433" y="2634"/>
                    <a:pt x="9506" y="5268"/>
                    <a:pt x="6561" y="8078"/>
                  </a:cubicBezTo>
                  <a:cubicBezTo>
                    <a:pt x="3615" y="10888"/>
                    <a:pt x="1652" y="13873"/>
                    <a:pt x="670" y="16156"/>
                  </a:cubicBezTo>
                  <a:cubicBezTo>
                    <a:pt x="-312" y="18439"/>
                    <a:pt x="-312" y="20020"/>
                    <a:pt x="1324" y="20810"/>
                  </a:cubicBezTo>
                  <a:cubicBezTo>
                    <a:pt x="2961" y="21600"/>
                    <a:pt x="6233" y="21600"/>
                    <a:pt x="9833" y="21073"/>
                  </a:cubicBezTo>
                  <a:cubicBezTo>
                    <a:pt x="13433" y="20546"/>
                    <a:pt x="17361" y="19493"/>
                    <a:pt x="21288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842933" y="1098550"/>
              <a:ext cx="129118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21600"/>
                  </a:moveTo>
                  <a:cubicBezTo>
                    <a:pt x="1770" y="21600"/>
                    <a:pt x="0" y="21600"/>
                    <a:pt x="0" y="20400"/>
                  </a:cubicBezTo>
                  <a:cubicBezTo>
                    <a:pt x="0" y="19200"/>
                    <a:pt x="1770" y="16800"/>
                    <a:pt x="5666" y="13200"/>
                  </a:cubicBezTo>
                  <a:cubicBezTo>
                    <a:pt x="9561" y="9600"/>
                    <a:pt x="155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993216" y="1047750"/>
              <a:ext cx="42334" cy="14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" y="11270"/>
                  </a:moveTo>
                  <a:cubicBezTo>
                    <a:pt x="1080" y="12835"/>
                    <a:pt x="0" y="14400"/>
                    <a:pt x="0" y="16435"/>
                  </a:cubicBezTo>
                  <a:cubicBezTo>
                    <a:pt x="0" y="18470"/>
                    <a:pt x="1080" y="20974"/>
                    <a:pt x="1620" y="21287"/>
                  </a:cubicBezTo>
                  <a:cubicBezTo>
                    <a:pt x="2160" y="21600"/>
                    <a:pt x="2160" y="19722"/>
                    <a:pt x="5400" y="15809"/>
                  </a:cubicBezTo>
                  <a:cubicBezTo>
                    <a:pt x="8640" y="11896"/>
                    <a:pt x="15120" y="59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080000" y="1054100"/>
              <a:ext cx="203200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225" y="5863"/>
                    <a:pt x="450" y="11726"/>
                    <a:pt x="450" y="15583"/>
                  </a:cubicBezTo>
                  <a:cubicBezTo>
                    <a:pt x="450" y="19440"/>
                    <a:pt x="225" y="21291"/>
                    <a:pt x="338" y="21446"/>
                  </a:cubicBezTo>
                  <a:cubicBezTo>
                    <a:pt x="450" y="21600"/>
                    <a:pt x="900" y="20057"/>
                    <a:pt x="1800" y="17743"/>
                  </a:cubicBezTo>
                  <a:cubicBezTo>
                    <a:pt x="2700" y="15429"/>
                    <a:pt x="4050" y="12343"/>
                    <a:pt x="5062" y="10183"/>
                  </a:cubicBezTo>
                  <a:cubicBezTo>
                    <a:pt x="6075" y="8023"/>
                    <a:pt x="6750" y="6789"/>
                    <a:pt x="7200" y="6943"/>
                  </a:cubicBezTo>
                  <a:cubicBezTo>
                    <a:pt x="7650" y="7097"/>
                    <a:pt x="7875" y="8640"/>
                    <a:pt x="7987" y="10183"/>
                  </a:cubicBezTo>
                  <a:cubicBezTo>
                    <a:pt x="8100" y="11726"/>
                    <a:pt x="8100" y="13269"/>
                    <a:pt x="8213" y="13269"/>
                  </a:cubicBezTo>
                  <a:cubicBezTo>
                    <a:pt x="8325" y="13269"/>
                    <a:pt x="8550" y="11726"/>
                    <a:pt x="9450" y="9566"/>
                  </a:cubicBezTo>
                  <a:cubicBezTo>
                    <a:pt x="10350" y="7406"/>
                    <a:pt x="11925" y="4629"/>
                    <a:pt x="13500" y="2777"/>
                  </a:cubicBezTo>
                  <a:cubicBezTo>
                    <a:pt x="15075" y="926"/>
                    <a:pt x="16650" y="0"/>
                    <a:pt x="17438" y="309"/>
                  </a:cubicBezTo>
                  <a:cubicBezTo>
                    <a:pt x="18225" y="617"/>
                    <a:pt x="18225" y="2160"/>
                    <a:pt x="18788" y="5246"/>
                  </a:cubicBezTo>
                  <a:cubicBezTo>
                    <a:pt x="19350" y="8331"/>
                    <a:pt x="20475" y="12960"/>
                    <a:pt x="21600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310716" y="878029"/>
              <a:ext cx="359835" cy="29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5972" y="14935"/>
                  </a:moveTo>
                  <a:cubicBezTo>
                    <a:pt x="5464" y="14479"/>
                    <a:pt x="4955" y="14022"/>
                    <a:pt x="4002" y="14175"/>
                  </a:cubicBezTo>
                  <a:cubicBezTo>
                    <a:pt x="3049" y="14327"/>
                    <a:pt x="1652" y="15087"/>
                    <a:pt x="889" y="15848"/>
                  </a:cubicBezTo>
                  <a:cubicBezTo>
                    <a:pt x="127" y="16608"/>
                    <a:pt x="0" y="17369"/>
                    <a:pt x="0" y="18130"/>
                  </a:cubicBezTo>
                  <a:cubicBezTo>
                    <a:pt x="0" y="18890"/>
                    <a:pt x="127" y="19651"/>
                    <a:pt x="826" y="19879"/>
                  </a:cubicBezTo>
                  <a:cubicBezTo>
                    <a:pt x="1525" y="20107"/>
                    <a:pt x="2795" y="19803"/>
                    <a:pt x="3621" y="19346"/>
                  </a:cubicBezTo>
                  <a:cubicBezTo>
                    <a:pt x="4447" y="18890"/>
                    <a:pt x="4828" y="18282"/>
                    <a:pt x="5209" y="17673"/>
                  </a:cubicBezTo>
                  <a:cubicBezTo>
                    <a:pt x="5591" y="17065"/>
                    <a:pt x="5972" y="16456"/>
                    <a:pt x="6099" y="16837"/>
                  </a:cubicBezTo>
                  <a:cubicBezTo>
                    <a:pt x="6226" y="17217"/>
                    <a:pt x="6099" y="18586"/>
                    <a:pt x="6353" y="19422"/>
                  </a:cubicBezTo>
                  <a:cubicBezTo>
                    <a:pt x="6607" y="20259"/>
                    <a:pt x="7242" y="20563"/>
                    <a:pt x="7814" y="20487"/>
                  </a:cubicBezTo>
                  <a:cubicBezTo>
                    <a:pt x="8386" y="20411"/>
                    <a:pt x="8894" y="19955"/>
                    <a:pt x="9847" y="18130"/>
                  </a:cubicBezTo>
                  <a:cubicBezTo>
                    <a:pt x="10800" y="16304"/>
                    <a:pt x="12198" y="13110"/>
                    <a:pt x="13468" y="10144"/>
                  </a:cubicBezTo>
                  <a:cubicBezTo>
                    <a:pt x="14739" y="7177"/>
                    <a:pt x="15882" y="4439"/>
                    <a:pt x="16581" y="2690"/>
                  </a:cubicBezTo>
                  <a:cubicBezTo>
                    <a:pt x="17280" y="941"/>
                    <a:pt x="17534" y="180"/>
                    <a:pt x="17407" y="28"/>
                  </a:cubicBezTo>
                  <a:cubicBezTo>
                    <a:pt x="17280" y="-124"/>
                    <a:pt x="16772" y="332"/>
                    <a:pt x="16200" y="1777"/>
                  </a:cubicBezTo>
                  <a:cubicBezTo>
                    <a:pt x="15628" y="3222"/>
                    <a:pt x="14993" y="5656"/>
                    <a:pt x="14485" y="8470"/>
                  </a:cubicBezTo>
                  <a:cubicBezTo>
                    <a:pt x="13976" y="11284"/>
                    <a:pt x="13595" y="14479"/>
                    <a:pt x="13405" y="16456"/>
                  </a:cubicBezTo>
                  <a:cubicBezTo>
                    <a:pt x="13214" y="18434"/>
                    <a:pt x="13214" y="19194"/>
                    <a:pt x="13468" y="19879"/>
                  </a:cubicBezTo>
                  <a:cubicBezTo>
                    <a:pt x="13722" y="20563"/>
                    <a:pt x="14231" y="21172"/>
                    <a:pt x="14802" y="21324"/>
                  </a:cubicBezTo>
                  <a:cubicBezTo>
                    <a:pt x="15374" y="21476"/>
                    <a:pt x="16009" y="21172"/>
                    <a:pt x="16454" y="20639"/>
                  </a:cubicBezTo>
                  <a:cubicBezTo>
                    <a:pt x="16899" y="20107"/>
                    <a:pt x="17153" y="19346"/>
                    <a:pt x="17089" y="18206"/>
                  </a:cubicBezTo>
                  <a:cubicBezTo>
                    <a:pt x="17026" y="17065"/>
                    <a:pt x="16645" y="15544"/>
                    <a:pt x="16264" y="14479"/>
                  </a:cubicBezTo>
                  <a:cubicBezTo>
                    <a:pt x="15882" y="13414"/>
                    <a:pt x="15501" y="12806"/>
                    <a:pt x="14993" y="12349"/>
                  </a:cubicBezTo>
                  <a:cubicBezTo>
                    <a:pt x="14485" y="11893"/>
                    <a:pt x="13849" y="11589"/>
                    <a:pt x="13849" y="11437"/>
                  </a:cubicBezTo>
                  <a:cubicBezTo>
                    <a:pt x="13849" y="11284"/>
                    <a:pt x="14485" y="11284"/>
                    <a:pt x="15882" y="11208"/>
                  </a:cubicBezTo>
                  <a:cubicBezTo>
                    <a:pt x="17280" y="11132"/>
                    <a:pt x="19440" y="10980"/>
                    <a:pt x="21600" y="1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624159" y="1009650"/>
              <a:ext cx="262292" cy="13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7" fill="norm" stroke="1" extrusionOk="0">
                  <a:moveTo>
                    <a:pt x="5343" y="2945"/>
                  </a:moveTo>
                  <a:cubicBezTo>
                    <a:pt x="4479" y="2945"/>
                    <a:pt x="3615" y="2945"/>
                    <a:pt x="2664" y="5236"/>
                  </a:cubicBezTo>
                  <a:cubicBezTo>
                    <a:pt x="1714" y="7527"/>
                    <a:pt x="677" y="12109"/>
                    <a:pt x="245" y="15218"/>
                  </a:cubicBezTo>
                  <a:cubicBezTo>
                    <a:pt x="-187" y="18327"/>
                    <a:pt x="-14" y="19964"/>
                    <a:pt x="504" y="20782"/>
                  </a:cubicBezTo>
                  <a:cubicBezTo>
                    <a:pt x="1023" y="21600"/>
                    <a:pt x="1887" y="21600"/>
                    <a:pt x="2751" y="21273"/>
                  </a:cubicBezTo>
                  <a:cubicBezTo>
                    <a:pt x="3615" y="20945"/>
                    <a:pt x="4479" y="20291"/>
                    <a:pt x="5083" y="19145"/>
                  </a:cubicBezTo>
                  <a:cubicBezTo>
                    <a:pt x="5688" y="18000"/>
                    <a:pt x="6034" y="16364"/>
                    <a:pt x="6293" y="14727"/>
                  </a:cubicBezTo>
                  <a:cubicBezTo>
                    <a:pt x="6552" y="13091"/>
                    <a:pt x="6725" y="11455"/>
                    <a:pt x="6466" y="9982"/>
                  </a:cubicBezTo>
                  <a:cubicBezTo>
                    <a:pt x="6207" y="8509"/>
                    <a:pt x="5515" y="7200"/>
                    <a:pt x="5515" y="6055"/>
                  </a:cubicBezTo>
                  <a:cubicBezTo>
                    <a:pt x="5515" y="4909"/>
                    <a:pt x="6207" y="3927"/>
                    <a:pt x="7416" y="3764"/>
                  </a:cubicBezTo>
                  <a:cubicBezTo>
                    <a:pt x="8626" y="3600"/>
                    <a:pt x="10354" y="4255"/>
                    <a:pt x="11736" y="6055"/>
                  </a:cubicBezTo>
                  <a:cubicBezTo>
                    <a:pt x="13119" y="7855"/>
                    <a:pt x="14155" y="10800"/>
                    <a:pt x="14587" y="13582"/>
                  </a:cubicBezTo>
                  <a:cubicBezTo>
                    <a:pt x="15019" y="16364"/>
                    <a:pt x="14847" y="18982"/>
                    <a:pt x="14587" y="19473"/>
                  </a:cubicBezTo>
                  <a:cubicBezTo>
                    <a:pt x="14328" y="19964"/>
                    <a:pt x="13983" y="18327"/>
                    <a:pt x="14069" y="15873"/>
                  </a:cubicBezTo>
                  <a:cubicBezTo>
                    <a:pt x="14155" y="13418"/>
                    <a:pt x="14674" y="10145"/>
                    <a:pt x="15970" y="7364"/>
                  </a:cubicBezTo>
                  <a:cubicBezTo>
                    <a:pt x="17266" y="4582"/>
                    <a:pt x="19339" y="2291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243779" y="871370"/>
              <a:ext cx="112571" cy="27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22" fill="norm" stroke="1" extrusionOk="0">
                  <a:moveTo>
                    <a:pt x="21273" y="2879"/>
                  </a:moveTo>
                  <a:cubicBezTo>
                    <a:pt x="20473" y="2048"/>
                    <a:pt x="19673" y="1217"/>
                    <a:pt x="18273" y="636"/>
                  </a:cubicBezTo>
                  <a:cubicBezTo>
                    <a:pt x="16873" y="54"/>
                    <a:pt x="14873" y="-278"/>
                    <a:pt x="12473" y="304"/>
                  </a:cubicBezTo>
                  <a:cubicBezTo>
                    <a:pt x="10073" y="885"/>
                    <a:pt x="7273" y="2380"/>
                    <a:pt x="4873" y="5454"/>
                  </a:cubicBezTo>
                  <a:cubicBezTo>
                    <a:pt x="2473" y="8528"/>
                    <a:pt x="473" y="13180"/>
                    <a:pt x="73" y="16005"/>
                  </a:cubicBezTo>
                  <a:cubicBezTo>
                    <a:pt x="-327" y="18830"/>
                    <a:pt x="873" y="19827"/>
                    <a:pt x="4673" y="20408"/>
                  </a:cubicBezTo>
                  <a:cubicBezTo>
                    <a:pt x="8473" y="20990"/>
                    <a:pt x="14873" y="21156"/>
                    <a:pt x="21273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451600" y="866685"/>
              <a:ext cx="247650" cy="20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7461"/>
                  </a:moveTo>
                  <a:cubicBezTo>
                    <a:pt x="185" y="10917"/>
                    <a:pt x="369" y="14373"/>
                    <a:pt x="369" y="16965"/>
                  </a:cubicBezTo>
                  <a:cubicBezTo>
                    <a:pt x="369" y="19557"/>
                    <a:pt x="185" y="21285"/>
                    <a:pt x="277" y="21393"/>
                  </a:cubicBezTo>
                  <a:cubicBezTo>
                    <a:pt x="369" y="21501"/>
                    <a:pt x="738" y="19989"/>
                    <a:pt x="1015" y="16857"/>
                  </a:cubicBezTo>
                  <a:cubicBezTo>
                    <a:pt x="1292" y="13725"/>
                    <a:pt x="1477" y="8973"/>
                    <a:pt x="1846" y="5841"/>
                  </a:cubicBezTo>
                  <a:cubicBezTo>
                    <a:pt x="2215" y="2709"/>
                    <a:pt x="2769" y="1197"/>
                    <a:pt x="3323" y="981"/>
                  </a:cubicBezTo>
                  <a:cubicBezTo>
                    <a:pt x="3877" y="765"/>
                    <a:pt x="4431" y="1845"/>
                    <a:pt x="4800" y="2925"/>
                  </a:cubicBezTo>
                  <a:cubicBezTo>
                    <a:pt x="5169" y="4005"/>
                    <a:pt x="5354" y="5085"/>
                    <a:pt x="6185" y="6273"/>
                  </a:cubicBezTo>
                  <a:cubicBezTo>
                    <a:pt x="7015" y="7461"/>
                    <a:pt x="8492" y="8757"/>
                    <a:pt x="9969" y="8433"/>
                  </a:cubicBezTo>
                  <a:cubicBezTo>
                    <a:pt x="11446" y="8109"/>
                    <a:pt x="12923" y="6165"/>
                    <a:pt x="13938" y="4761"/>
                  </a:cubicBezTo>
                  <a:cubicBezTo>
                    <a:pt x="14954" y="3357"/>
                    <a:pt x="15508" y="2493"/>
                    <a:pt x="16154" y="1629"/>
                  </a:cubicBezTo>
                  <a:cubicBezTo>
                    <a:pt x="16800" y="765"/>
                    <a:pt x="17538" y="-99"/>
                    <a:pt x="18000" y="9"/>
                  </a:cubicBezTo>
                  <a:cubicBezTo>
                    <a:pt x="18462" y="117"/>
                    <a:pt x="18646" y="1197"/>
                    <a:pt x="18923" y="3897"/>
                  </a:cubicBezTo>
                  <a:cubicBezTo>
                    <a:pt x="19200" y="6597"/>
                    <a:pt x="19569" y="10917"/>
                    <a:pt x="20031" y="14049"/>
                  </a:cubicBezTo>
                  <a:cubicBezTo>
                    <a:pt x="20492" y="17181"/>
                    <a:pt x="21046" y="19125"/>
                    <a:pt x="2160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823302" y="841321"/>
              <a:ext cx="225198" cy="22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6" fill="norm" stroke="1" extrusionOk="0">
                  <a:moveTo>
                    <a:pt x="2098" y="6485"/>
                  </a:moveTo>
                  <a:cubicBezTo>
                    <a:pt x="1492" y="10805"/>
                    <a:pt x="886" y="15125"/>
                    <a:pt x="483" y="17799"/>
                  </a:cubicBezTo>
                  <a:cubicBezTo>
                    <a:pt x="79" y="20473"/>
                    <a:pt x="-123" y="21502"/>
                    <a:pt x="79" y="21399"/>
                  </a:cubicBezTo>
                  <a:cubicBezTo>
                    <a:pt x="281" y="21296"/>
                    <a:pt x="886" y="20062"/>
                    <a:pt x="1694" y="16873"/>
                  </a:cubicBezTo>
                  <a:cubicBezTo>
                    <a:pt x="2501" y="13685"/>
                    <a:pt x="3511" y="8542"/>
                    <a:pt x="4318" y="5148"/>
                  </a:cubicBezTo>
                  <a:cubicBezTo>
                    <a:pt x="5126" y="1753"/>
                    <a:pt x="5731" y="108"/>
                    <a:pt x="6135" y="5"/>
                  </a:cubicBezTo>
                  <a:cubicBezTo>
                    <a:pt x="6539" y="-98"/>
                    <a:pt x="6741" y="1342"/>
                    <a:pt x="7043" y="2576"/>
                  </a:cubicBezTo>
                  <a:cubicBezTo>
                    <a:pt x="7346" y="3811"/>
                    <a:pt x="7750" y="4839"/>
                    <a:pt x="8456" y="5559"/>
                  </a:cubicBezTo>
                  <a:cubicBezTo>
                    <a:pt x="9163" y="6279"/>
                    <a:pt x="10172" y="6691"/>
                    <a:pt x="11686" y="6279"/>
                  </a:cubicBezTo>
                  <a:cubicBezTo>
                    <a:pt x="13200" y="5868"/>
                    <a:pt x="15219" y="4633"/>
                    <a:pt x="16733" y="3708"/>
                  </a:cubicBezTo>
                  <a:cubicBezTo>
                    <a:pt x="18247" y="2782"/>
                    <a:pt x="19256" y="2165"/>
                    <a:pt x="19761" y="2576"/>
                  </a:cubicBezTo>
                  <a:cubicBezTo>
                    <a:pt x="20266" y="2988"/>
                    <a:pt x="20266" y="4428"/>
                    <a:pt x="20468" y="7205"/>
                  </a:cubicBezTo>
                  <a:cubicBezTo>
                    <a:pt x="20670" y="9982"/>
                    <a:pt x="21073" y="14096"/>
                    <a:pt x="21477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154623" y="831887"/>
              <a:ext cx="173278" cy="25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48" fill="norm" stroke="1" extrusionOk="0">
                  <a:moveTo>
                    <a:pt x="21304" y="2157"/>
                  </a:moveTo>
                  <a:cubicBezTo>
                    <a:pt x="20523" y="1257"/>
                    <a:pt x="19743" y="357"/>
                    <a:pt x="17661" y="87"/>
                  </a:cubicBezTo>
                  <a:cubicBezTo>
                    <a:pt x="15579" y="-183"/>
                    <a:pt x="12196" y="177"/>
                    <a:pt x="9984" y="1167"/>
                  </a:cubicBezTo>
                  <a:cubicBezTo>
                    <a:pt x="7771" y="2157"/>
                    <a:pt x="6731" y="3777"/>
                    <a:pt x="5299" y="6567"/>
                  </a:cubicBezTo>
                  <a:cubicBezTo>
                    <a:pt x="3868" y="9357"/>
                    <a:pt x="2046" y="13317"/>
                    <a:pt x="1005" y="15927"/>
                  </a:cubicBezTo>
                  <a:cubicBezTo>
                    <a:pt x="-36" y="18537"/>
                    <a:pt x="-296" y="19797"/>
                    <a:pt x="355" y="20517"/>
                  </a:cubicBezTo>
                  <a:cubicBezTo>
                    <a:pt x="1005" y="21237"/>
                    <a:pt x="2567" y="21417"/>
                    <a:pt x="4779" y="21327"/>
                  </a:cubicBezTo>
                  <a:cubicBezTo>
                    <a:pt x="6991" y="21237"/>
                    <a:pt x="9853" y="20877"/>
                    <a:pt x="11805" y="20337"/>
                  </a:cubicBezTo>
                  <a:cubicBezTo>
                    <a:pt x="13757" y="19797"/>
                    <a:pt x="14798" y="19077"/>
                    <a:pt x="15839" y="1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207250" y="97789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423149" y="800100"/>
              <a:ext cx="7311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851" y="0"/>
                  </a:moveTo>
                  <a:cubicBezTo>
                    <a:pt x="6789" y="2250"/>
                    <a:pt x="11726" y="4500"/>
                    <a:pt x="15429" y="6900"/>
                  </a:cubicBezTo>
                  <a:cubicBezTo>
                    <a:pt x="19131" y="9300"/>
                    <a:pt x="21600" y="11850"/>
                    <a:pt x="21291" y="14175"/>
                  </a:cubicBezTo>
                  <a:cubicBezTo>
                    <a:pt x="20983" y="16500"/>
                    <a:pt x="17897" y="18600"/>
                    <a:pt x="13886" y="19800"/>
                  </a:cubicBezTo>
                  <a:cubicBezTo>
                    <a:pt x="9874" y="21000"/>
                    <a:pt x="4937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988300" y="838200"/>
              <a:ext cx="647700" cy="23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0896"/>
                  </a:moveTo>
                  <a:cubicBezTo>
                    <a:pt x="212" y="13572"/>
                    <a:pt x="424" y="16248"/>
                    <a:pt x="635" y="18064"/>
                  </a:cubicBezTo>
                  <a:cubicBezTo>
                    <a:pt x="847" y="19880"/>
                    <a:pt x="1059" y="20835"/>
                    <a:pt x="1341" y="21218"/>
                  </a:cubicBezTo>
                  <a:cubicBezTo>
                    <a:pt x="1624" y="21600"/>
                    <a:pt x="1976" y="21409"/>
                    <a:pt x="3000" y="19880"/>
                  </a:cubicBezTo>
                  <a:cubicBezTo>
                    <a:pt x="4024" y="18350"/>
                    <a:pt x="5718" y="15483"/>
                    <a:pt x="7906" y="12520"/>
                  </a:cubicBezTo>
                  <a:cubicBezTo>
                    <a:pt x="10094" y="9558"/>
                    <a:pt x="12776" y="6499"/>
                    <a:pt x="14753" y="4396"/>
                  </a:cubicBezTo>
                  <a:cubicBezTo>
                    <a:pt x="16729" y="2294"/>
                    <a:pt x="18000" y="1147"/>
                    <a:pt x="19024" y="573"/>
                  </a:cubicBezTo>
                  <a:cubicBezTo>
                    <a:pt x="20047" y="0"/>
                    <a:pt x="208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17500" y="2140744"/>
              <a:ext cx="139700" cy="20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3291"/>
                  </a:moveTo>
                  <a:cubicBezTo>
                    <a:pt x="982" y="2166"/>
                    <a:pt x="1964" y="1041"/>
                    <a:pt x="3273" y="478"/>
                  </a:cubicBezTo>
                  <a:cubicBezTo>
                    <a:pt x="4582" y="-84"/>
                    <a:pt x="6218" y="-84"/>
                    <a:pt x="7855" y="141"/>
                  </a:cubicBezTo>
                  <a:cubicBezTo>
                    <a:pt x="9491" y="366"/>
                    <a:pt x="11127" y="816"/>
                    <a:pt x="12109" y="2391"/>
                  </a:cubicBezTo>
                  <a:cubicBezTo>
                    <a:pt x="13091" y="3966"/>
                    <a:pt x="13418" y="6666"/>
                    <a:pt x="12109" y="9253"/>
                  </a:cubicBezTo>
                  <a:cubicBezTo>
                    <a:pt x="10800" y="11841"/>
                    <a:pt x="7855" y="14316"/>
                    <a:pt x="5564" y="16341"/>
                  </a:cubicBezTo>
                  <a:cubicBezTo>
                    <a:pt x="3273" y="18366"/>
                    <a:pt x="1636" y="19941"/>
                    <a:pt x="1964" y="20728"/>
                  </a:cubicBezTo>
                  <a:cubicBezTo>
                    <a:pt x="2291" y="21516"/>
                    <a:pt x="4582" y="21516"/>
                    <a:pt x="7527" y="21066"/>
                  </a:cubicBezTo>
                  <a:cubicBezTo>
                    <a:pt x="10473" y="20616"/>
                    <a:pt x="14073" y="19716"/>
                    <a:pt x="16527" y="18928"/>
                  </a:cubicBezTo>
                  <a:cubicBezTo>
                    <a:pt x="18982" y="18141"/>
                    <a:pt x="20291" y="17466"/>
                    <a:pt x="21600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71986" y="1996219"/>
              <a:ext cx="364736" cy="48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06" fill="norm" stroke="1" extrusionOk="0">
                  <a:moveTo>
                    <a:pt x="16905" y="1574"/>
                  </a:moveTo>
                  <a:cubicBezTo>
                    <a:pt x="16046" y="1015"/>
                    <a:pt x="15187" y="457"/>
                    <a:pt x="14389" y="177"/>
                  </a:cubicBezTo>
                  <a:cubicBezTo>
                    <a:pt x="13591" y="-102"/>
                    <a:pt x="12855" y="-102"/>
                    <a:pt x="11566" y="550"/>
                  </a:cubicBezTo>
                  <a:cubicBezTo>
                    <a:pt x="10278" y="1201"/>
                    <a:pt x="8437" y="2505"/>
                    <a:pt x="6412" y="4134"/>
                  </a:cubicBezTo>
                  <a:cubicBezTo>
                    <a:pt x="4387" y="5764"/>
                    <a:pt x="2178" y="7719"/>
                    <a:pt x="1012" y="10046"/>
                  </a:cubicBezTo>
                  <a:cubicBezTo>
                    <a:pt x="-154" y="12374"/>
                    <a:pt x="-277" y="15074"/>
                    <a:pt x="459" y="17122"/>
                  </a:cubicBezTo>
                  <a:cubicBezTo>
                    <a:pt x="1196" y="19170"/>
                    <a:pt x="2791" y="20567"/>
                    <a:pt x="4878" y="21032"/>
                  </a:cubicBezTo>
                  <a:cubicBezTo>
                    <a:pt x="6964" y="21498"/>
                    <a:pt x="9541" y="21032"/>
                    <a:pt x="11934" y="19589"/>
                  </a:cubicBezTo>
                  <a:cubicBezTo>
                    <a:pt x="14328" y="18146"/>
                    <a:pt x="16537" y="15726"/>
                    <a:pt x="18071" y="13584"/>
                  </a:cubicBezTo>
                  <a:cubicBezTo>
                    <a:pt x="19605" y="11443"/>
                    <a:pt x="20464" y="9581"/>
                    <a:pt x="20893" y="8370"/>
                  </a:cubicBezTo>
                  <a:cubicBezTo>
                    <a:pt x="21323" y="7160"/>
                    <a:pt x="21323" y="6601"/>
                    <a:pt x="19973" y="5764"/>
                  </a:cubicBezTo>
                  <a:cubicBezTo>
                    <a:pt x="18623" y="4926"/>
                    <a:pt x="15923" y="3808"/>
                    <a:pt x="13223" y="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67163" y="2028736"/>
              <a:ext cx="253638" cy="33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37" fill="norm" stroke="1" extrusionOk="0">
                  <a:moveTo>
                    <a:pt x="3209" y="9643"/>
                  </a:moveTo>
                  <a:cubicBezTo>
                    <a:pt x="2669" y="10190"/>
                    <a:pt x="2129" y="10737"/>
                    <a:pt x="1679" y="12378"/>
                  </a:cubicBezTo>
                  <a:cubicBezTo>
                    <a:pt x="1229" y="14018"/>
                    <a:pt x="869" y="16752"/>
                    <a:pt x="599" y="18529"/>
                  </a:cubicBezTo>
                  <a:cubicBezTo>
                    <a:pt x="329" y="20307"/>
                    <a:pt x="149" y="21127"/>
                    <a:pt x="59" y="21127"/>
                  </a:cubicBezTo>
                  <a:cubicBezTo>
                    <a:pt x="-31" y="21127"/>
                    <a:pt x="-31" y="20307"/>
                    <a:pt x="149" y="17778"/>
                  </a:cubicBezTo>
                  <a:cubicBezTo>
                    <a:pt x="329" y="15248"/>
                    <a:pt x="689" y="11010"/>
                    <a:pt x="1139" y="7934"/>
                  </a:cubicBezTo>
                  <a:cubicBezTo>
                    <a:pt x="1589" y="4859"/>
                    <a:pt x="2129" y="2945"/>
                    <a:pt x="2669" y="1714"/>
                  </a:cubicBezTo>
                  <a:cubicBezTo>
                    <a:pt x="3209" y="484"/>
                    <a:pt x="3749" y="-63"/>
                    <a:pt x="4289" y="5"/>
                  </a:cubicBezTo>
                  <a:cubicBezTo>
                    <a:pt x="4829" y="74"/>
                    <a:pt x="5369" y="757"/>
                    <a:pt x="6449" y="1851"/>
                  </a:cubicBezTo>
                  <a:cubicBezTo>
                    <a:pt x="7529" y="2945"/>
                    <a:pt x="9149" y="4448"/>
                    <a:pt x="10409" y="5200"/>
                  </a:cubicBezTo>
                  <a:cubicBezTo>
                    <a:pt x="11669" y="5952"/>
                    <a:pt x="12569" y="5952"/>
                    <a:pt x="13469" y="5610"/>
                  </a:cubicBezTo>
                  <a:cubicBezTo>
                    <a:pt x="14369" y="5269"/>
                    <a:pt x="15269" y="4585"/>
                    <a:pt x="15989" y="3902"/>
                  </a:cubicBezTo>
                  <a:cubicBezTo>
                    <a:pt x="16709" y="3218"/>
                    <a:pt x="17249" y="2534"/>
                    <a:pt x="17969" y="1783"/>
                  </a:cubicBezTo>
                  <a:cubicBezTo>
                    <a:pt x="18689" y="1031"/>
                    <a:pt x="19589" y="210"/>
                    <a:pt x="20039" y="210"/>
                  </a:cubicBezTo>
                  <a:cubicBezTo>
                    <a:pt x="20489" y="210"/>
                    <a:pt x="20489" y="1031"/>
                    <a:pt x="20489" y="3355"/>
                  </a:cubicBezTo>
                  <a:cubicBezTo>
                    <a:pt x="20489" y="5679"/>
                    <a:pt x="20489" y="9507"/>
                    <a:pt x="20399" y="12514"/>
                  </a:cubicBezTo>
                  <a:cubicBezTo>
                    <a:pt x="20309" y="15522"/>
                    <a:pt x="20129" y="17709"/>
                    <a:pt x="20309" y="19076"/>
                  </a:cubicBezTo>
                  <a:cubicBezTo>
                    <a:pt x="20489" y="20443"/>
                    <a:pt x="21029" y="20990"/>
                    <a:pt x="2156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373943" y="2186516"/>
              <a:ext cx="156407" cy="11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28" fill="norm" stroke="1" extrusionOk="0">
                  <a:moveTo>
                    <a:pt x="10913" y="8871"/>
                  </a:moveTo>
                  <a:cubicBezTo>
                    <a:pt x="10913" y="6943"/>
                    <a:pt x="10913" y="5014"/>
                    <a:pt x="10193" y="3279"/>
                  </a:cubicBezTo>
                  <a:cubicBezTo>
                    <a:pt x="9473" y="1543"/>
                    <a:pt x="8033" y="0"/>
                    <a:pt x="6881" y="0"/>
                  </a:cubicBezTo>
                  <a:cubicBezTo>
                    <a:pt x="5729" y="0"/>
                    <a:pt x="4865" y="1543"/>
                    <a:pt x="3569" y="4821"/>
                  </a:cubicBezTo>
                  <a:cubicBezTo>
                    <a:pt x="2273" y="8100"/>
                    <a:pt x="545" y="13114"/>
                    <a:pt x="113" y="16393"/>
                  </a:cubicBezTo>
                  <a:cubicBezTo>
                    <a:pt x="-319" y="19671"/>
                    <a:pt x="545" y="21214"/>
                    <a:pt x="1697" y="21407"/>
                  </a:cubicBezTo>
                  <a:cubicBezTo>
                    <a:pt x="2849" y="21600"/>
                    <a:pt x="4289" y="20443"/>
                    <a:pt x="5585" y="18900"/>
                  </a:cubicBezTo>
                  <a:cubicBezTo>
                    <a:pt x="6881" y="17357"/>
                    <a:pt x="8033" y="15429"/>
                    <a:pt x="9185" y="13307"/>
                  </a:cubicBezTo>
                  <a:cubicBezTo>
                    <a:pt x="10337" y="11186"/>
                    <a:pt x="11489" y="8871"/>
                    <a:pt x="12209" y="8679"/>
                  </a:cubicBezTo>
                  <a:cubicBezTo>
                    <a:pt x="12929" y="8486"/>
                    <a:pt x="13217" y="10414"/>
                    <a:pt x="13937" y="12343"/>
                  </a:cubicBezTo>
                  <a:cubicBezTo>
                    <a:pt x="14657" y="14271"/>
                    <a:pt x="15809" y="16200"/>
                    <a:pt x="17105" y="17164"/>
                  </a:cubicBezTo>
                  <a:cubicBezTo>
                    <a:pt x="18401" y="18129"/>
                    <a:pt x="19841" y="18129"/>
                    <a:pt x="21281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568450" y="218440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895"/>
                    <a:pt x="0" y="3789"/>
                    <a:pt x="3600" y="7389"/>
                  </a:cubicBezTo>
                  <a:cubicBezTo>
                    <a:pt x="7200" y="10989"/>
                    <a:pt x="1440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581149" y="2171700"/>
              <a:ext cx="762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70"/>
                    <a:pt x="10800" y="8139"/>
                    <a:pt x="7200" y="11739"/>
                  </a:cubicBezTo>
                  <a:cubicBezTo>
                    <a:pt x="3600" y="15339"/>
                    <a:pt x="18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739900" y="21526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752600" y="2082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803399" y="2134542"/>
              <a:ext cx="19050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745"/>
                  </a:moveTo>
                  <a:cubicBezTo>
                    <a:pt x="960" y="8690"/>
                    <a:pt x="1920" y="11636"/>
                    <a:pt x="2400" y="14090"/>
                  </a:cubicBezTo>
                  <a:cubicBezTo>
                    <a:pt x="2880" y="16545"/>
                    <a:pt x="2880" y="18509"/>
                    <a:pt x="3000" y="18509"/>
                  </a:cubicBezTo>
                  <a:cubicBezTo>
                    <a:pt x="3120" y="18509"/>
                    <a:pt x="3360" y="16545"/>
                    <a:pt x="3840" y="13763"/>
                  </a:cubicBezTo>
                  <a:cubicBezTo>
                    <a:pt x="4320" y="10981"/>
                    <a:pt x="5040" y="7381"/>
                    <a:pt x="5760" y="4927"/>
                  </a:cubicBezTo>
                  <a:cubicBezTo>
                    <a:pt x="6480" y="2472"/>
                    <a:pt x="7200" y="1163"/>
                    <a:pt x="7800" y="1327"/>
                  </a:cubicBezTo>
                  <a:cubicBezTo>
                    <a:pt x="8400" y="1490"/>
                    <a:pt x="8880" y="3127"/>
                    <a:pt x="9120" y="4763"/>
                  </a:cubicBezTo>
                  <a:cubicBezTo>
                    <a:pt x="9360" y="6399"/>
                    <a:pt x="9360" y="8036"/>
                    <a:pt x="9840" y="8363"/>
                  </a:cubicBezTo>
                  <a:cubicBezTo>
                    <a:pt x="10320" y="8690"/>
                    <a:pt x="11280" y="7709"/>
                    <a:pt x="12120" y="6399"/>
                  </a:cubicBezTo>
                  <a:cubicBezTo>
                    <a:pt x="12960" y="5090"/>
                    <a:pt x="13680" y="3454"/>
                    <a:pt x="14520" y="2145"/>
                  </a:cubicBezTo>
                  <a:cubicBezTo>
                    <a:pt x="15360" y="836"/>
                    <a:pt x="16320" y="-146"/>
                    <a:pt x="17160" y="18"/>
                  </a:cubicBezTo>
                  <a:cubicBezTo>
                    <a:pt x="18000" y="181"/>
                    <a:pt x="18720" y="1490"/>
                    <a:pt x="19440" y="5254"/>
                  </a:cubicBezTo>
                  <a:cubicBezTo>
                    <a:pt x="20160" y="9018"/>
                    <a:pt x="20880" y="15236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044700" y="2137833"/>
              <a:ext cx="152400" cy="1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1800" y="4235"/>
                  </a:moveTo>
                  <a:cubicBezTo>
                    <a:pt x="1500" y="2118"/>
                    <a:pt x="1200" y="0"/>
                    <a:pt x="900" y="0"/>
                  </a:cubicBezTo>
                  <a:cubicBezTo>
                    <a:pt x="600" y="0"/>
                    <a:pt x="300" y="2118"/>
                    <a:pt x="150" y="4235"/>
                  </a:cubicBezTo>
                  <a:cubicBezTo>
                    <a:pt x="0" y="6353"/>
                    <a:pt x="0" y="8471"/>
                    <a:pt x="0" y="11224"/>
                  </a:cubicBezTo>
                  <a:cubicBezTo>
                    <a:pt x="0" y="13976"/>
                    <a:pt x="0" y="17365"/>
                    <a:pt x="750" y="19271"/>
                  </a:cubicBezTo>
                  <a:cubicBezTo>
                    <a:pt x="1500" y="21176"/>
                    <a:pt x="3000" y="21600"/>
                    <a:pt x="5400" y="19059"/>
                  </a:cubicBezTo>
                  <a:cubicBezTo>
                    <a:pt x="7800" y="16518"/>
                    <a:pt x="11100" y="11012"/>
                    <a:pt x="12750" y="7200"/>
                  </a:cubicBezTo>
                  <a:cubicBezTo>
                    <a:pt x="14400" y="3388"/>
                    <a:pt x="14400" y="1271"/>
                    <a:pt x="14100" y="1271"/>
                  </a:cubicBezTo>
                  <a:cubicBezTo>
                    <a:pt x="13800" y="1271"/>
                    <a:pt x="13200" y="3388"/>
                    <a:pt x="12900" y="5929"/>
                  </a:cubicBezTo>
                  <a:cubicBezTo>
                    <a:pt x="12600" y="8471"/>
                    <a:pt x="12600" y="11435"/>
                    <a:pt x="12900" y="13976"/>
                  </a:cubicBezTo>
                  <a:cubicBezTo>
                    <a:pt x="13200" y="16518"/>
                    <a:pt x="13800" y="18635"/>
                    <a:pt x="14850" y="19482"/>
                  </a:cubicBezTo>
                  <a:cubicBezTo>
                    <a:pt x="15900" y="20329"/>
                    <a:pt x="17400" y="19906"/>
                    <a:pt x="18600" y="19059"/>
                  </a:cubicBezTo>
                  <a:cubicBezTo>
                    <a:pt x="19800" y="18212"/>
                    <a:pt x="20700" y="16941"/>
                    <a:pt x="21600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218266" y="2112628"/>
              <a:ext cx="194734" cy="14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470" y="9675"/>
                  </a:moveTo>
                  <a:cubicBezTo>
                    <a:pt x="235" y="8110"/>
                    <a:pt x="0" y="6545"/>
                    <a:pt x="0" y="4823"/>
                  </a:cubicBezTo>
                  <a:cubicBezTo>
                    <a:pt x="0" y="3102"/>
                    <a:pt x="235" y="1223"/>
                    <a:pt x="470" y="1067"/>
                  </a:cubicBezTo>
                  <a:cubicBezTo>
                    <a:pt x="704" y="910"/>
                    <a:pt x="939" y="2475"/>
                    <a:pt x="1057" y="5136"/>
                  </a:cubicBezTo>
                  <a:cubicBezTo>
                    <a:pt x="1174" y="7797"/>
                    <a:pt x="1174" y="11554"/>
                    <a:pt x="1174" y="14371"/>
                  </a:cubicBezTo>
                  <a:cubicBezTo>
                    <a:pt x="1174" y="17188"/>
                    <a:pt x="1174" y="19067"/>
                    <a:pt x="1526" y="19380"/>
                  </a:cubicBezTo>
                  <a:cubicBezTo>
                    <a:pt x="1878" y="19693"/>
                    <a:pt x="2583" y="18441"/>
                    <a:pt x="3287" y="16093"/>
                  </a:cubicBezTo>
                  <a:cubicBezTo>
                    <a:pt x="3991" y="13745"/>
                    <a:pt x="4696" y="10302"/>
                    <a:pt x="5400" y="7797"/>
                  </a:cubicBezTo>
                  <a:cubicBezTo>
                    <a:pt x="6104" y="5293"/>
                    <a:pt x="6809" y="3728"/>
                    <a:pt x="7396" y="3884"/>
                  </a:cubicBezTo>
                  <a:cubicBezTo>
                    <a:pt x="7983" y="4041"/>
                    <a:pt x="8452" y="5919"/>
                    <a:pt x="9157" y="6388"/>
                  </a:cubicBezTo>
                  <a:cubicBezTo>
                    <a:pt x="9861" y="6858"/>
                    <a:pt x="10800" y="5919"/>
                    <a:pt x="11622" y="4823"/>
                  </a:cubicBezTo>
                  <a:cubicBezTo>
                    <a:pt x="12443" y="3728"/>
                    <a:pt x="13148" y="2475"/>
                    <a:pt x="13970" y="1380"/>
                  </a:cubicBezTo>
                  <a:cubicBezTo>
                    <a:pt x="14791" y="284"/>
                    <a:pt x="15730" y="-655"/>
                    <a:pt x="16904" y="597"/>
                  </a:cubicBezTo>
                  <a:cubicBezTo>
                    <a:pt x="18078" y="1849"/>
                    <a:pt x="19487" y="5293"/>
                    <a:pt x="20309" y="9049"/>
                  </a:cubicBezTo>
                  <a:cubicBezTo>
                    <a:pt x="21130" y="12806"/>
                    <a:pt x="21365" y="16875"/>
                    <a:pt x="2160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958826" y="1905997"/>
              <a:ext cx="133625" cy="30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6" fill="norm" stroke="1" extrusionOk="0">
                  <a:moveTo>
                    <a:pt x="14218" y="2135"/>
                  </a:moveTo>
                  <a:cubicBezTo>
                    <a:pt x="14556" y="1107"/>
                    <a:pt x="14893" y="78"/>
                    <a:pt x="14893" y="4"/>
                  </a:cubicBezTo>
                  <a:cubicBezTo>
                    <a:pt x="14893" y="-69"/>
                    <a:pt x="14556" y="813"/>
                    <a:pt x="13206" y="3164"/>
                  </a:cubicBezTo>
                  <a:cubicBezTo>
                    <a:pt x="11856" y="5515"/>
                    <a:pt x="9493" y="9335"/>
                    <a:pt x="7637" y="12053"/>
                  </a:cubicBezTo>
                  <a:cubicBezTo>
                    <a:pt x="5781" y="14772"/>
                    <a:pt x="4431" y="16388"/>
                    <a:pt x="2912" y="17784"/>
                  </a:cubicBezTo>
                  <a:cubicBezTo>
                    <a:pt x="1393" y="19180"/>
                    <a:pt x="-294" y="20355"/>
                    <a:pt x="43" y="20943"/>
                  </a:cubicBezTo>
                  <a:cubicBezTo>
                    <a:pt x="381" y="21531"/>
                    <a:pt x="2743" y="21531"/>
                    <a:pt x="6625" y="21164"/>
                  </a:cubicBezTo>
                  <a:cubicBezTo>
                    <a:pt x="10506" y="20796"/>
                    <a:pt x="15906" y="20062"/>
                    <a:pt x="21306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143250" y="210820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187700" y="20002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308350" y="1854200"/>
              <a:ext cx="254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05"/>
                    <a:pt x="21600" y="10211"/>
                    <a:pt x="18000" y="13811"/>
                  </a:cubicBezTo>
                  <a:cubicBezTo>
                    <a:pt x="14400" y="17411"/>
                    <a:pt x="7200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343186" y="1993900"/>
              <a:ext cx="9216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484" y="2571"/>
                    <a:pt x="9593" y="5143"/>
                    <a:pt x="5666" y="7586"/>
                  </a:cubicBezTo>
                  <a:cubicBezTo>
                    <a:pt x="1739" y="10029"/>
                    <a:pt x="-225" y="12343"/>
                    <a:pt x="20" y="13886"/>
                  </a:cubicBezTo>
                  <a:cubicBezTo>
                    <a:pt x="266" y="15429"/>
                    <a:pt x="2720" y="16200"/>
                    <a:pt x="6402" y="17357"/>
                  </a:cubicBezTo>
                  <a:cubicBezTo>
                    <a:pt x="10084" y="18514"/>
                    <a:pt x="14993" y="20057"/>
                    <a:pt x="19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479800" y="2002542"/>
              <a:ext cx="97262" cy="14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13" fill="norm" stroke="1" extrusionOk="0">
                  <a:moveTo>
                    <a:pt x="0" y="11536"/>
                  </a:moveTo>
                  <a:cubicBezTo>
                    <a:pt x="2298" y="12144"/>
                    <a:pt x="4596" y="12753"/>
                    <a:pt x="8043" y="11840"/>
                  </a:cubicBezTo>
                  <a:cubicBezTo>
                    <a:pt x="11489" y="10927"/>
                    <a:pt x="16085" y="8494"/>
                    <a:pt x="18613" y="6212"/>
                  </a:cubicBezTo>
                  <a:cubicBezTo>
                    <a:pt x="21140" y="3930"/>
                    <a:pt x="21600" y="1801"/>
                    <a:pt x="20681" y="736"/>
                  </a:cubicBezTo>
                  <a:cubicBezTo>
                    <a:pt x="19762" y="-329"/>
                    <a:pt x="17464" y="-329"/>
                    <a:pt x="14477" y="1344"/>
                  </a:cubicBezTo>
                  <a:cubicBezTo>
                    <a:pt x="11489" y="3017"/>
                    <a:pt x="7813" y="6364"/>
                    <a:pt x="5515" y="9254"/>
                  </a:cubicBezTo>
                  <a:cubicBezTo>
                    <a:pt x="3217" y="12144"/>
                    <a:pt x="2298" y="14578"/>
                    <a:pt x="1838" y="16556"/>
                  </a:cubicBezTo>
                  <a:cubicBezTo>
                    <a:pt x="1379" y="18533"/>
                    <a:pt x="1379" y="20054"/>
                    <a:pt x="4596" y="20663"/>
                  </a:cubicBezTo>
                  <a:cubicBezTo>
                    <a:pt x="7813" y="21271"/>
                    <a:pt x="14247" y="20967"/>
                    <a:pt x="20681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676650" y="1854200"/>
              <a:ext cx="127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54"/>
                    <a:pt x="7200" y="8308"/>
                    <a:pt x="3600" y="11908"/>
                  </a:cubicBezTo>
                  <a:cubicBezTo>
                    <a:pt x="0" y="15508"/>
                    <a:pt x="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740150" y="20447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771900" y="19304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850993" y="1854200"/>
              <a:ext cx="1241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3893" y="0"/>
                  </a:moveTo>
                  <a:cubicBezTo>
                    <a:pt x="3161" y="4971"/>
                    <a:pt x="2429" y="9943"/>
                    <a:pt x="2063" y="12857"/>
                  </a:cubicBezTo>
                  <a:cubicBezTo>
                    <a:pt x="1697" y="15771"/>
                    <a:pt x="1697" y="16629"/>
                    <a:pt x="1513" y="17486"/>
                  </a:cubicBezTo>
                  <a:cubicBezTo>
                    <a:pt x="1330" y="18343"/>
                    <a:pt x="964" y="19200"/>
                    <a:pt x="598" y="19200"/>
                  </a:cubicBezTo>
                  <a:cubicBezTo>
                    <a:pt x="232" y="19200"/>
                    <a:pt x="-134" y="18343"/>
                    <a:pt x="49" y="17057"/>
                  </a:cubicBezTo>
                  <a:cubicBezTo>
                    <a:pt x="232" y="15771"/>
                    <a:pt x="964" y="14057"/>
                    <a:pt x="1880" y="12771"/>
                  </a:cubicBezTo>
                  <a:cubicBezTo>
                    <a:pt x="2795" y="11486"/>
                    <a:pt x="3893" y="10629"/>
                    <a:pt x="5358" y="10200"/>
                  </a:cubicBezTo>
                  <a:cubicBezTo>
                    <a:pt x="6822" y="9771"/>
                    <a:pt x="8652" y="9771"/>
                    <a:pt x="10849" y="10371"/>
                  </a:cubicBezTo>
                  <a:cubicBezTo>
                    <a:pt x="13046" y="10971"/>
                    <a:pt x="15608" y="12171"/>
                    <a:pt x="17439" y="14143"/>
                  </a:cubicBezTo>
                  <a:cubicBezTo>
                    <a:pt x="19269" y="16114"/>
                    <a:pt x="20368" y="18857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025864" y="2010399"/>
              <a:ext cx="114843" cy="1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596" fill="norm" stroke="1" extrusionOk="0">
                  <a:moveTo>
                    <a:pt x="6950" y="5186"/>
                  </a:moveTo>
                  <a:cubicBezTo>
                    <a:pt x="8107" y="3615"/>
                    <a:pt x="9264" y="2044"/>
                    <a:pt x="8878" y="1063"/>
                  </a:cubicBezTo>
                  <a:cubicBezTo>
                    <a:pt x="8492" y="81"/>
                    <a:pt x="6564" y="-312"/>
                    <a:pt x="5021" y="277"/>
                  </a:cubicBezTo>
                  <a:cubicBezTo>
                    <a:pt x="3478" y="866"/>
                    <a:pt x="2321" y="2437"/>
                    <a:pt x="1357" y="5579"/>
                  </a:cubicBezTo>
                  <a:cubicBezTo>
                    <a:pt x="392" y="8721"/>
                    <a:pt x="-379" y="13433"/>
                    <a:pt x="200" y="16575"/>
                  </a:cubicBezTo>
                  <a:cubicBezTo>
                    <a:pt x="778" y="19717"/>
                    <a:pt x="2707" y="21288"/>
                    <a:pt x="6178" y="20306"/>
                  </a:cubicBezTo>
                  <a:cubicBezTo>
                    <a:pt x="9650" y="19324"/>
                    <a:pt x="14664" y="15790"/>
                    <a:pt x="17557" y="12844"/>
                  </a:cubicBezTo>
                  <a:cubicBezTo>
                    <a:pt x="20450" y="9899"/>
                    <a:pt x="21221" y="7543"/>
                    <a:pt x="20835" y="5579"/>
                  </a:cubicBezTo>
                  <a:cubicBezTo>
                    <a:pt x="20450" y="3615"/>
                    <a:pt x="18907" y="2044"/>
                    <a:pt x="17364" y="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175405" y="1998323"/>
              <a:ext cx="102680" cy="11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635" fill="norm" stroke="1" extrusionOk="0">
                  <a:moveTo>
                    <a:pt x="9663" y="4808"/>
                  </a:moveTo>
                  <a:cubicBezTo>
                    <a:pt x="9663" y="2946"/>
                    <a:pt x="9663" y="1084"/>
                    <a:pt x="8583" y="339"/>
                  </a:cubicBezTo>
                  <a:cubicBezTo>
                    <a:pt x="7503" y="-406"/>
                    <a:pt x="5343" y="-34"/>
                    <a:pt x="3615" y="2573"/>
                  </a:cubicBezTo>
                  <a:cubicBezTo>
                    <a:pt x="1887" y="5180"/>
                    <a:pt x="591" y="10022"/>
                    <a:pt x="159" y="13373"/>
                  </a:cubicBezTo>
                  <a:cubicBezTo>
                    <a:pt x="-273" y="16725"/>
                    <a:pt x="159" y="18587"/>
                    <a:pt x="1671" y="19704"/>
                  </a:cubicBezTo>
                  <a:cubicBezTo>
                    <a:pt x="3183" y="20822"/>
                    <a:pt x="5775" y="21194"/>
                    <a:pt x="9231" y="19332"/>
                  </a:cubicBezTo>
                  <a:cubicBezTo>
                    <a:pt x="12687" y="17470"/>
                    <a:pt x="17007" y="13373"/>
                    <a:pt x="19167" y="10208"/>
                  </a:cubicBezTo>
                  <a:cubicBezTo>
                    <a:pt x="21327" y="7042"/>
                    <a:pt x="21327" y="4808"/>
                    <a:pt x="20247" y="3691"/>
                  </a:cubicBezTo>
                  <a:cubicBezTo>
                    <a:pt x="19167" y="2573"/>
                    <a:pt x="17007" y="2573"/>
                    <a:pt x="14847" y="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321915" y="1773969"/>
              <a:ext cx="167030" cy="3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49" fill="norm" stroke="1" extrusionOk="0">
                  <a:moveTo>
                    <a:pt x="10841" y="14781"/>
                  </a:moveTo>
                  <a:cubicBezTo>
                    <a:pt x="10841" y="13995"/>
                    <a:pt x="10841" y="13210"/>
                    <a:pt x="10166" y="12882"/>
                  </a:cubicBezTo>
                  <a:cubicBezTo>
                    <a:pt x="9491" y="12555"/>
                    <a:pt x="8141" y="12686"/>
                    <a:pt x="6386" y="13406"/>
                  </a:cubicBezTo>
                  <a:cubicBezTo>
                    <a:pt x="4631" y="14126"/>
                    <a:pt x="2471" y="15435"/>
                    <a:pt x="1256" y="16744"/>
                  </a:cubicBezTo>
                  <a:cubicBezTo>
                    <a:pt x="41" y="18053"/>
                    <a:pt x="-229" y="19362"/>
                    <a:pt x="176" y="20213"/>
                  </a:cubicBezTo>
                  <a:cubicBezTo>
                    <a:pt x="581" y="21064"/>
                    <a:pt x="1661" y="21457"/>
                    <a:pt x="3956" y="20868"/>
                  </a:cubicBezTo>
                  <a:cubicBezTo>
                    <a:pt x="6251" y="20279"/>
                    <a:pt x="9761" y="18708"/>
                    <a:pt x="12731" y="15828"/>
                  </a:cubicBezTo>
                  <a:cubicBezTo>
                    <a:pt x="15701" y="12948"/>
                    <a:pt x="18131" y="8759"/>
                    <a:pt x="19481" y="6272"/>
                  </a:cubicBezTo>
                  <a:cubicBezTo>
                    <a:pt x="20831" y="3784"/>
                    <a:pt x="21101" y="2999"/>
                    <a:pt x="21236" y="2213"/>
                  </a:cubicBezTo>
                  <a:cubicBezTo>
                    <a:pt x="21371" y="1428"/>
                    <a:pt x="21371" y="642"/>
                    <a:pt x="20696" y="250"/>
                  </a:cubicBezTo>
                  <a:cubicBezTo>
                    <a:pt x="20021" y="-143"/>
                    <a:pt x="18671" y="-143"/>
                    <a:pt x="17456" y="773"/>
                  </a:cubicBezTo>
                  <a:cubicBezTo>
                    <a:pt x="16241" y="1690"/>
                    <a:pt x="15161" y="3522"/>
                    <a:pt x="13946" y="5748"/>
                  </a:cubicBezTo>
                  <a:cubicBezTo>
                    <a:pt x="12731" y="7973"/>
                    <a:pt x="11381" y="10592"/>
                    <a:pt x="11111" y="12752"/>
                  </a:cubicBezTo>
                  <a:cubicBezTo>
                    <a:pt x="10841" y="14912"/>
                    <a:pt x="11651" y="16613"/>
                    <a:pt x="12731" y="17530"/>
                  </a:cubicBezTo>
                  <a:cubicBezTo>
                    <a:pt x="13811" y="18446"/>
                    <a:pt x="15161" y="18577"/>
                    <a:pt x="16511" y="1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788016" y="1815565"/>
              <a:ext cx="195031" cy="28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11" fill="norm" stroke="1" extrusionOk="0">
                  <a:moveTo>
                    <a:pt x="8949" y="1007"/>
                  </a:moveTo>
                  <a:cubicBezTo>
                    <a:pt x="8260" y="1652"/>
                    <a:pt x="7571" y="2297"/>
                    <a:pt x="7801" y="2780"/>
                  </a:cubicBezTo>
                  <a:cubicBezTo>
                    <a:pt x="8030" y="3264"/>
                    <a:pt x="9179" y="3586"/>
                    <a:pt x="10903" y="3586"/>
                  </a:cubicBezTo>
                  <a:cubicBezTo>
                    <a:pt x="12626" y="3586"/>
                    <a:pt x="14924" y="3264"/>
                    <a:pt x="16532" y="2861"/>
                  </a:cubicBezTo>
                  <a:cubicBezTo>
                    <a:pt x="18141" y="2458"/>
                    <a:pt x="19060" y="1975"/>
                    <a:pt x="19864" y="1410"/>
                  </a:cubicBezTo>
                  <a:cubicBezTo>
                    <a:pt x="20669" y="846"/>
                    <a:pt x="21358" y="201"/>
                    <a:pt x="21128" y="40"/>
                  </a:cubicBezTo>
                  <a:cubicBezTo>
                    <a:pt x="20898" y="-121"/>
                    <a:pt x="19749" y="201"/>
                    <a:pt x="18026" y="927"/>
                  </a:cubicBezTo>
                  <a:cubicBezTo>
                    <a:pt x="16303" y="1652"/>
                    <a:pt x="14005" y="2780"/>
                    <a:pt x="12511" y="4151"/>
                  </a:cubicBezTo>
                  <a:cubicBezTo>
                    <a:pt x="11018" y="5521"/>
                    <a:pt x="10328" y="7133"/>
                    <a:pt x="10443" y="8180"/>
                  </a:cubicBezTo>
                  <a:cubicBezTo>
                    <a:pt x="10558" y="9228"/>
                    <a:pt x="11477" y="9712"/>
                    <a:pt x="12511" y="10195"/>
                  </a:cubicBezTo>
                  <a:cubicBezTo>
                    <a:pt x="13545" y="10679"/>
                    <a:pt x="14694" y="11163"/>
                    <a:pt x="14809" y="11646"/>
                  </a:cubicBezTo>
                  <a:cubicBezTo>
                    <a:pt x="14924" y="12130"/>
                    <a:pt x="14005" y="12613"/>
                    <a:pt x="11477" y="13742"/>
                  </a:cubicBezTo>
                  <a:cubicBezTo>
                    <a:pt x="8949" y="14870"/>
                    <a:pt x="4813" y="16643"/>
                    <a:pt x="2515" y="17933"/>
                  </a:cubicBezTo>
                  <a:cubicBezTo>
                    <a:pt x="218" y="19222"/>
                    <a:pt x="-242" y="20028"/>
                    <a:pt x="103" y="20592"/>
                  </a:cubicBezTo>
                  <a:cubicBezTo>
                    <a:pt x="447" y="21157"/>
                    <a:pt x="1596" y="21479"/>
                    <a:pt x="4698" y="21398"/>
                  </a:cubicBezTo>
                  <a:cubicBezTo>
                    <a:pt x="7801" y="21318"/>
                    <a:pt x="12856" y="20834"/>
                    <a:pt x="17911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023794" y="1957122"/>
              <a:ext cx="75781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04" fill="norm" stroke="1" extrusionOk="0">
                  <a:moveTo>
                    <a:pt x="13750" y="4500"/>
                  </a:moveTo>
                  <a:cubicBezTo>
                    <a:pt x="13750" y="2934"/>
                    <a:pt x="13750" y="1369"/>
                    <a:pt x="12290" y="587"/>
                  </a:cubicBezTo>
                  <a:cubicBezTo>
                    <a:pt x="10831" y="-196"/>
                    <a:pt x="7912" y="-196"/>
                    <a:pt x="5285" y="587"/>
                  </a:cubicBezTo>
                  <a:cubicBezTo>
                    <a:pt x="2658" y="1369"/>
                    <a:pt x="323" y="2934"/>
                    <a:pt x="31" y="4343"/>
                  </a:cubicBezTo>
                  <a:cubicBezTo>
                    <a:pt x="-261" y="5752"/>
                    <a:pt x="1490" y="7004"/>
                    <a:pt x="4993" y="8569"/>
                  </a:cubicBezTo>
                  <a:cubicBezTo>
                    <a:pt x="8496" y="10134"/>
                    <a:pt x="13750" y="12013"/>
                    <a:pt x="16961" y="13891"/>
                  </a:cubicBezTo>
                  <a:cubicBezTo>
                    <a:pt x="20171" y="15769"/>
                    <a:pt x="21339" y="17647"/>
                    <a:pt x="20755" y="19056"/>
                  </a:cubicBezTo>
                  <a:cubicBezTo>
                    <a:pt x="20171" y="20465"/>
                    <a:pt x="17836" y="21404"/>
                    <a:pt x="15501" y="21404"/>
                  </a:cubicBezTo>
                  <a:cubicBezTo>
                    <a:pt x="13166" y="21404"/>
                    <a:pt x="10831" y="20465"/>
                    <a:pt x="9955" y="19213"/>
                  </a:cubicBezTo>
                  <a:cubicBezTo>
                    <a:pt x="9080" y="17961"/>
                    <a:pt x="9663" y="16395"/>
                    <a:pt x="10247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220205" y="1784350"/>
              <a:ext cx="69345" cy="28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65" fill="norm" stroke="1" extrusionOk="0">
                  <a:moveTo>
                    <a:pt x="17517" y="0"/>
                  </a:moveTo>
                  <a:cubicBezTo>
                    <a:pt x="14244" y="484"/>
                    <a:pt x="10971" y="967"/>
                    <a:pt x="8353" y="2901"/>
                  </a:cubicBezTo>
                  <a:cubicBezTo>
                    <a:pt x="5735" y="4836"/>
                    <a:pt x="3771" y="8221"/>
                    <a:pt x="2462" y="10719"/>
                  </a:cubicBezTo>
                  <a:cubicBezTo>
                    <a:pt x="1153" y="13218"/>
                    <a:pt x="499" y="14830"/>
                    <a:pt x="171" y="16442"/>
                  </a:cubicBezTo>
                  <a:cubicBezTo>
                    <a:pt x="-156" y="18054"/>
                    <a:pt x="-156" y="19666"/>
                    <a:pt x="1480" y="20552"/>
                  </a:cubicBezTo>
                  <a:cubicBezTo>
                    <a:pt x="3117" y="21439"/>
                    <a:pt x="6389" y="21600"/>
                    <a:pt x="9989" y="21036"/>
                  </a:cubicBezTo>
                  <a:cubicBezTo>
                    <a:pt x="13589" y="20472"/>
                    <a:pt x="17517" y="19182"/>
                    <a:pt x="21444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216435" y="1866899"/>
              <a:ext cx="14931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3207" y="15805"/>
                  </a:moveTo>
                  <a:cubicBezTo>
                    <a:pt x="1686" y="15541"/>
                    <a:pt x="165" y="15278"/>
                    <a:pt x="13" y="14488"/>
                  </a:cubicBezTo>
                  <a:cubicBezTo>
                    <a:pt x="-139" y="13698"/>
                    <a:pt x="1078" y="12380"/>
                    <a:pt x="2751" y="11722"/>
                  </a:cubicBezTo>
                  <a:cubicBezTo>
                    <a:pt x="4424" y="11063"/>
                    <a:pt x="6554" y="11063"/>
                    <a:pt x="8379" y="11063"/>
                  </a:cubicBezTo>
                  <a:cubicBezTo>
                    <a:pt x="10205" y="11063"/>
                    <a:pt x="11726" y="11063"/>
                    <a:pt x="12943" y="12380"/>
                  </a:cubicBezTo>
                  <a:cubicBezTo>
                    <a:pt x="14160" y="13698"/>
                    <a:pt x="15072" y="16332"/>
                    <a:pt x="15529" y="18307"/>
                  </a:cubicBezTo>
                  <a:cubicBezTo>
                    <a:pt x="15985" y="20283"/>
                    <a:pt x="15985" y="21600"/>
                    <a:pt x="15985" y="21600"/>
                  </a:cubicBezTo>
                  <a:cubicBezTo>
                    <a:pt x="15985" y="21600"/>
                    <a:pt x="15985" y="20283"/>
                    <a:pt x="16898" y="16463"/>
                  </a:cubicBezTo>
                  <a:cubicBezTo>
                    <a:pt x="17810" y="12644"/>
                    <a:pt x="19636" y="6322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422900" y="1903099"/>
              <a:ext cx="193957" cy="15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83" fill="norm" stroke="1" extrusionOk="0">
                  <a:moveTo>
                    <a:pt x="0" y="259"/>
                  </a:moveTo>
                  <a:cubicBezTo>
                    <a:pt x="470" y="6307"/>
                    <a:pt x="939" y="12355"/>
                    <a:pt x="1057" y="16099"/>
                  </a:cubicBezTo>
                  <a:cubicBezTo>
                    <a:pt x="1174" y="19843"/>
                    <a:pt x="939" y="21283"/>
                    <a:pt x="822" y="21283"/>
                  </a:cubicBezTo>
                  <a:cubicBezTo>
                    <a:pt x="704" y="21283"/>
                    <a:pt x="704" y="19843"/>
                    <a:pt x="1174" y="17395"/>
                  </a:cubicBezTo>
                  <a:cubicBezTo>
                    <a:pt x="1643" y="14947"/>
                    <a:pt x="2583" y="11491"/>
                    <a:pt x="3287" y="9043"/>
                  </a:cubicBezTo>
                  <a:cubicBezTo>
                    <a:pt x="3991" y="6595"/>
                    <a:pt x="4461" y="5155"/>
                    <a:pt x="5283" y="5011"/>
                  </a:cubicBezTo>
                  <a:cubicBezTo>
                    <a:pt x="6104" y="4867"/>
                    <a:pt x="7278" y="6019"/>
                    <a:pt x="7983" y="7315"/>
                  </a:cubicBezTo>
                  <a:cubicBezTo>
                    <a:pt x="8687" y="8611"/>
                    <a:pt x="8922" y="10051"/>
                    <a:pt x="9039" y="11635"/>
                  </a:cubicBezTo>
                  <a:cubicBezTo>
                    <a:pt x="9157" y="13219"/>
                    <a:pt x="9157" y="14947"/>
                    <a:pt x="9391" y="15091"/>
                  </a:cubicBezTo>
                  <a:cubicBezTo>
                    <a:pt x="9626" y="15235"/>
                    <a:pt x="10096" y="13795"/>
                    <a:pt x="11387" y="11059"/>
                  </a:cubicBezTo>
                  <a:cubicBezTo>
                    <a:pt x="12678" y="8323"/>
                    <a:pt x="14791" y="4291"/>
                    <a:pt x="16435" y="2131"/>
                  </a:cubicBezTo>
                  <a:cubicBezTo>
                    <a:pt x="18078" y="-29"/>
                    <a:pt x="19252" y="-317"/>
                    <a:pt x="20074" y="259"/>
                  </a:cubicBezTo>
                  <a:cubicBezTo>
                    <a:pt x="20896" y="835"/>
                    <a:pt x="21365" y="2275"/>
                    <a:pt x="21483" y="5299"/>
                  </a:cubicBezTo>
                  <a:cubicBezTo>
                    <a:pt x="21600" y="8323"/>
                    <a:pt x="21365" y="12931"/>
                    <a:pt x="21130" y="1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668433" y="1737477"/>
              <a:ext cx="554568" cy="31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5" fill="norm" stroke="1" extrusionOk="0">
                  <a:moveTo>
                    <a:pt x="1807" y="17127"/>
                  </a:moveTo>
                  <a:cubicBezTo>
                    <a:pt x="1889" y="16402"/>
                    <a:pt x="1971" y="15677"/>
                    <a:pt x="2218" y="14735"/>
                  </a:cubicBezTo>
                  <a:cubicBezTo>
                    <a:pt x="2464" y="13793"/>
                    <a:pt x="2875" y="12633"/>
                    <a:pt x="2834" y="12126"/>
                  </a:cubicBezTo>
                  <a:cubicBezTo>
                    <a:pt x="2793" y="11618"/>
                    <a:pt x="2300" y="11763"/>
                    <a:pt x="1766" y="12633"/>
                  </a:cubicBezTo>
                  <a:cubicBezTo>
                    <a:pt x="1232" y="13503"/>
                    <a:pt x="657" y="15097"/>
                    <a:pt x="329" y="16257"/>
                  </a:cubicBezTo>
                  <a:cubicBezTo>
                    <a:pt x="0" y="17417"/>
                    <a:pt x="-82" y="18142"/>
                    <a:pt x="82" y="18577"/>
                  </a:cubicBezTo>
                  <a:cubicBezTo>
                    <a:pt x="247" y="19012"/>
                    <a:pt x="657" y="19157"/>
                    <a:pt x="986" y="18939"/>
                  </a:cubicBezTo>
                  <a:cubicBezTo>
                    <a:pt x="1314" y="18722"/>
                    <a:pt x="1561" y="18142"/>
                    <a:pt x="1807" y="17562"/>
                  </a:cubicBezTo>
                  <a:cubicBezTo>
                    <a:pt x="2053" y="16982"/>
                    <a:pt x="2300" y="16402"/>
                    <a:pt x="2423" y="16692"/>
                  </a:cubicBezTo>
                  <a:cubicBezTo>
                    <a:pt x="2546" y="16982"/>
                    <a:pt x="2546" y="18142"/>
                    <a:pt x="2587" y="19084"/>
                  </a:cubicBezTo>
                  <a:cubicBezTo>
                    <a:pt x="2628" y="20026"/>
                    <a:pt x="2710" y="20751"/>
                    <a:pt x="2957" y="21114"/>
                  </a:cubicBezTo>
                  <a:cubicBezTo>
                    <a:pt x="3203" y="21476"/>
                    <a:pt x="3614" y="21476"/>
                    <a:pt x="4189" y="20679"/>
                  </a:cubicBezTo>
                  <a:cubicBezTo>
                    <a:pt x="4764" y="19881"/>
                    <a:pt x="5503" y="18287"/>
                    <a:pt x="6447" y="15387"/>
                  </a:cubicBezTo>
                  <a:cubicBezTo>
                    <a:pt x="7392" y="12488"/>
                    <a:pt x="8542" y="8284"/>
                    <a:pt x="9199" y="5820"/>
                  </a:cubicBezTo>
                  <a:cubicBezTo>
                    <a:pt x="9856" y="3355"/>
                    <a:pt x="10020" y="2630"/>
                    <a:pt x="10143" y="1833"/>
                  </a:cubicBezTo>
                  <a:cubicBezTo>
                    <a:pt x="10266" y="1036"/>
                    <a:pt x="10348" y="166"/>
                    <a:pt x="10225" y="21"/>
                  </a:cubicBezTo>
                  <a:cubicBezTo>
                    <a:pt x="10102" y="-124"/>
                    <a:pt x="9774" y="456"/>
                    <a:pt x="9363" y="2630"/>
                  </a:cubicBezTo>
                  <a:cubicBezTo>
                    <a:pt x="8952" y="4805"/>
                    <a:pt x="8459" y="8574"/>
                    <a:pt x="8090" y="11328"/>
                  </a:cubicBezTo>
                  <a:cubicBezTo>
                    <a:pt x="7720" y="14083"/>
                    <a:pt x="7474" y="15822"/>
                    <a:pt x="7351" y="17055"/>
                  </a:cubicBezTo>
                  <a:cubicBezTo>
                    <a:pt x="7228" y="18287"/>
                    <a:pt x="7228" y="19012"/>
                    <a:pt x="7351" y="19664"/>
                  </a:cubicBezTo>
                  <a:cubicBezTo>
                    <a:pt x="7474" y="20316"/>
                    <a:pt x="7720" y="20896"/>
                    <a:pt x="8049" y="21186"/>
                  </a:cubicBezTo>
                  <a:cubicBezTo>
                    <a:pt x="8377" y="21476"/>
                    <a:pt x="8788" y="21476"/>
                    <a:pt x="9158" y="21114"/>
                  </a:cubicBezTo>
                  <a:cubicBezTo>
                    <a:pt x="9527" y="20751"/>
                    <a:pt x="9856" y="20026"/>
                    <a:pt x="10020" y="19302"/>
                  </a:cubicBezTo>
                  <a:cubicBezTo>
                    <a:pt x="10184" y="18577"/>
                    <a:pt x="10184" y="17852"/>
                    <a:pt x="10102" y="17127"/>
                  </a:cubicBezTo>
                  <a:cubicBezTo>
                    <a:pt x="10020" y="16402"/>
                    <a:pt x="9856" y="15677"/>
                    <a:pt x="9527" y="15170"/>
                  </a:cubicBezTo>
                  <a:cubicBezTo>
                    <a:pt x="9199" y="14663"/>
                    <a:pt x="8706" y="14373"/>
                    <a:pt x="8665" y="14155"/>
                  </a:cubicBezTo>
                  <a:cubicBezTo>
                    <a:pt x="8624" y="13938"/>
                    <a:pt x="9034" y="13793"/>
                    <a:pt x="9979" y="13503"/>
                  </a:cubicBezTo>
                  <a:cubicBezTo>
                    <a:pt x="10923" y="13213"/>
                    <a:pt x="12402" y="12778"/>
                    <a:pt x="13264" y="12271"/>
                  </a:cubicBezTo>
                  <a:cubicBezTo>
                    <a:pt x="14126" y="11763"/>
                    <a:pt x="14373" y="11183"/>
                    <a:pt x="14291" y="10821"/>
                  </a:cubicBezTo>
                  <a:cubicBezTo>
                    <a:pt x="14208" y="10459"/>
                    <a:pt x="13798" y="10314"/>
                    <a:pt x="13387" y="10386"/>
                  </a:cubicBezTo>
                  <a:cubicBezTo>
                    <a:pt x="12977" y="10459"/>
                    <a:pt x="12566" y="10748"/>
                    <a:pt x="12237" y="11618"/>
                  </a:cubicBezTo>
                  <a:cubicBezTo>
                    <a:pt x="11909" y="12488"/>
                    <a:pt x="11662" y="13938"/>
                    <a:pt x="11539" y="15025"/>
                  </a:cubicBezTo>
                  <a:cubicBezTo>
                    <a:pt x="11416" y="16112"/>
                    <a:pt x="11416" y="16837"/>
                    <a:pt x="11457" y="17562"/>
                  </a:cubicBezTo>
                  <a:cubicBezTo>
                    <a:pt x="11498" y="18287"/>
                    <a:pt x="11580" y="19012"/>
                    <a:pt x="11827" y="19446"/>
                  </a:cubicBezTo>
                  <a:cubicBezTo>
                    <a:pt x="12073" y="19881"/>
                    <a:pt x="12484" y="20026"/>
                    <a:pt x="12894" y="19954"/>
                  </a:cubicBezTo>
                  <a:cubicBezTo>
                    <a:pt x="13305" y="19881"/>
                    <a:pt x="13716" y="19591"/>
                    <a:pt x="14126" y="18722"/>
                  </a:cubicBezTo>
                  <a:cubicBezTo>
                    <a:pt x="14537" y="17852"/>
                    <a:pt x="14948" y="16402"/>
                    <a:pt x="15153" y="15315"/>
                  </a:cubicBezTo>
                  <a:cubicBezTo>
                    <a:pt x="15358" y="14228"/>
                    <a:pt x="15358" y="13503"/>
                    <a:pt x="15481" y="12850"/>
                  </a:cubicBezTo>
                  <a:cubicBezTo>
                    <a:pt x="15605" y="12198"/>
                    <a:pt x="15851" y="11618"/>
                    <a:pt x="16180" y="11401"/>
                  </a:cubicBezTo>
                  <a:cubicBezTo>
                    <a:pt x="16508" y="11183"/>
                    <a:pt x="16919" y="11328"/>
                    <a:pt x="17329" y="11908"/>
                  </a:cubicBezTo>
                  <a:cubicBezTo>
                    <a:pt x="17740" y="12488"/>
                    <a:pt x="18151" y="13503"/>
                    <a:pt x="18356" y="14373"/>
                  </a:cubicBezTo>
                  <a:cubicBezTo>
                    <a:pt x="18561" y="15242"/>
                    <a:pt x="18561" y="15967"/>
                    <a:pt x="18520" y="16765"/>
                  </a:cubicBezTo>
                  <a:cubicBezTo>
                    <a:pt x="18479" y="17562"/>
                    <a:pt x="18397" y="18432"/>
                    <a:pt x="18274" y="18504"/>
                  </a:cubicBezTo>
                  <a:cubicBezTo>
                    <a:pt x="18151" y="18577"/>
                    <a:pt x="17986" y="17852"/>
                    <a:pt x="18028" y="16692"/>
                  </a:cubicBezTo>
                  <a:cubicBezTo>
                    <a:pt x="18069" y="15532"/>
                    <a:pt x="18315" y="13938"/>
                    <a:pt x="18931" y="12633"/>
                  </a:cubicBezTo>
                  <a:cubicBezTo>
                    <a:pt x="19547" y="11328"/>
                    <a:pt x="20532" y="10314"/>
                    <a:pt x="21518" y="9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644992" y="1766891"/>
              <a:ext cx="105059" cy="3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49" fill="norm" stroke="1" extrusionOk="0">
                  <a:moveTo>
                    <a:pt x="21021" y="2896"/>
                  </a:moveTo>
                  <a:cubicBezTo>
                    <a:pt x="20174" y="1752"/>
                    <a:pt x="19327" y="607"/>
                    <a:pt x="17845" y="178"/>
                  </a:cubicBezTo>
                  <a:cubicBezTo>
                    <a:pt x="16362" y="-251"/>
                    <a:pt x="14245" y="35"/>
                    <a:pt x="11068" y="1680"/>
                  </a:cubicBezTo>
                  <a:cubicBezTo>
                    <a:pt x="7892" y="3325"/>
                    <a:pt x="3656" y="6329"/>
                    <a:pt x="1539" y="9047"/>
                  </a:cubicBezTo>
                  <a:cubicBezTo>
                    <a:pt x="-579" y="11765"/>
                    <a:pt x="-579" y="14197"/>
                    <a:pt x="1962" y="16199"/>
                  </a:cubicBezTo>
                  <a:cubicBezTo>
                    <a:pt x="4503" y="18202"/>
                    <a:pt x="9586" y="19775"/>
                    <a:pt x="14668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822819" y="1769533"/>
              <a:ext cx="276482" cy="24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37" fill="norm" stroke="1" extrusionOk="0">
                  <a:moveTo>
                    <a:pt x="761" y="9124"/>
                  </a:moveTo>
                  <a:cubicBezTo>
                    <a:pt x="761" y="12662"/>
                    <a:pt x="761" y="16200"/>
                    <a:pt x="597" y="18434"/>
                  </a:cubicBezTo>
                  <a:cubicBezTo>
                    <a:pt x="432" y="20669"/>
                    <a:pt x="102" y="21600"/>
                    <a:pt x="19" y="21414"/>
                  </a:cubicBezTo>
                  <a:cubicBezTo>
                    <a:pt x="-63" y="21228"/>
                    <a:pt x="102" y="19924"/>
                    <a:pt x="679" y="16479"/>
                  </a:cubicBezTo>
                  <a:cubicBezTo>
                    <a:pt x="1256" y="13034"/>
                    <a:pt x="2245" y="7448"/>
                    <a:pt x="2905" y="4190"/>
                  </a:cubicBezTo>
                  <a:cubicBezTo>
                    <a:pt x="3564" y="931"/>
                    <a:pt x="3894" y="0"/>
                    <a:pt x="4142" y="0"/>
                  </a:cubicBezTo>
                  <a:cubicBezTo>
                    <a:pt x="4389" y="0"/>
                    <a:pt x="4554" y="931"/>
                    <a:pt x="4884" y="1955"/>
                  </a:cubicBezTo>
                  <a:cubicBezTo>
                    <a:pt x="5213" y="2979"/>
                    <a:pt x="5708" y="4097"/>
                    <a:pt x="6697" y="4934"/>
                  </a:cubicBezTo>
                  <a:cubicBezTo>
                    <a:pt x="7687" y="5772"/>
                    <a:pt x="9171" y="6331"/>
                    <a:pt x="10572" y="5866"/>
                  </a:cubicBezTo>
                  <a:cubicBezTo>
                    <a:pt x="11974" y="5400"/>
                    <a:pt x="13293" y="3910"/>
                    <a:pt x="14612" y="2700"/>
                  </a:cubicBezTo>
                  <a:cubicBezTo>
                    <a:pt x="15931" y="1490"/>
                    <a:pt x="17250" y="559"/>
                    <a:pt x="18074" y="652"/>
                  </a:cubicBezTo>
                  <a:cubicBezTo>
                    <a:pt x="18899" y="745"/>
                    <a:pt x="19229" y="1862"/>
                    <a:pt x="19558" y="4469"/>
                  </a:cubicBezTo>
                  <a:cubicBezTo>
                    <a:pt x="19888" y="7076"/>
                    <a:pt x="20218" y="11172"/>
                    <a:pt x="20548" y="13686"/>
                  </a:cubicBezTo>
                  <a:cubicBezTo>
                    <a:pt x="20877" y="16200"/>
                    <a:pt x="21207" y="17131"/>
                    <a:pt x="21537" y="1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189661" y="1758950"/>
              <a:ext cx="93789" cy="24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31" fill="norm" stroke="1" extrusionOk="0">
                  <a:moveTo>
                    <a:pt x="9536" y="0"/>
                  </a:moveTo>
                  <a:cubicBezTo>
                    <a:pt x="7658" y="5028"/>
                    <a:pt x="5780" y="10055"/>
                    <a:pt x="4371" y="13221"/>
                  </a:cubicBezTo>
                  <a:cubicBezTo>
                    <a:pt x="2963" y="16386"/>
                    <a:pt x="2023" y="17690"/>
                    <a:pt x="1084" y="18807"/>
                  </a:cubicBezTo>
                  <a:cubicBezTo>
                    <a:pt x="145" y="19924"/>
                    <a:pt x="-794" y="20855"/>
                    <a:pt x="1084" y="21228"/>
                  </a:cubicBezTo>
                  <a:cubicBezTo>
                    <a:pt x="2963" y="21600"/>
                    <a:pt x="7658" y="21414"/>
                    <a:pt x="11415" y="21041"/>
                  </a:cubicBezTo>
                  <a:cubicBezTo>
                    <a:pt x="15171" y="20669"/>
                    <a:pt x="17989" y="20110"/>
                    <a:pt x="20806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399397" y="1748580"/>
              <a:ext cx="157103" cy="23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88" fill="norm" stroke="1" extrusionOk="0">
                  <a:moveTo>
                    <a:pt x="21376" y="945"/>
                  </a:moveTo>
                  <a:cubicBezTo>
                    <a:pt x="17632" y="367"/>
                    <a:pt x="13888" y="-212"/>
                    <a:pt x="10864" y="77"/>
                  </a:cubicBezTo>
                  <a:cubicBezTo>
                    <a:pt x="7840" y="367"/>
                    <a:pt x="5536" y="1524"/>
                    <a:pt x="3808" y="4320"/>
                  </a:cubicBezTo>
                  <a:cubicBezTo>
                    <a:pt x="2080" y="7117"/>
                    <a:pt x="928" y="11552"/>
                    <a:pt x="352" y="14542"/>
                  </a:cubicBezTo>
                  <a:cubicBezTo>
                    <a:pt x="-224" y="17531"/>
                    <a:pt x="-224" y="19074"/>
                    <a:pt x="1360" y="20038"/>
                  </a:cubicBezTo>
                  <a:cubicBezTo>
                    <a:pt x="2944" y="21002"/>
                    <a:pt x="6112" y="21388"/>
                    <a:pt x="8416" y="21388"/>
                  </a:cubicBezTo>
                  <a:cubicBezTo>
                    <a:pt x="10720" y="21388"/>
                    <a:pt x="12160" y="21002"/>
                    <a:pt x="13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454900" y="1866900"/>
              <a:ext cx="82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677150" y="1682750"/>
              <a:ext cx="8281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2634" y="147"/>
                    <a:pt x="5268" y="294"/>
                    <a:pt x="8693" y="1616"/>
                  </a:cubicBezTo>
                  <a:cubicBezTo>
                    <a:pt x="12117" y="2939"/>
                    <a:pt x="16332" y="5437"/>
                    <a:pt x="18702" y="8302"/>
                  </a:cubicBezTo>
                  <a:cubicBezTo>
                    <a:pt x="21073" y="11167"/>
                    <a:pt x="21600" y="14400"/>
                    <a:pt x="18176" y="16678"/>
                  </a:cubicBezTo>
                  <a:cubicBezTo>
                    <a:pt x="14751" y="18955"/>
                    <a:pt x="7376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235950" y="1869016"/>
              <a:ext cx="3937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0800"/>
                    <a:pt x="7897" y="0"/>
                    <a:pt x="11497" y="0"/>
                  </a:cubicBezTo>
                  <a:cubicBezTo>
                    <a:pt x="15097" y="0"/>
                    <a:pt x="1834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259253" y="1778000"/>
              <a:ext cx="11639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20839" y="0"/>
                  </a:moveTo>
                  <a:cubicBezTo>
                    <a:pt x="17050" y="800"/>
                    <a:pt x="13260" y="1600"/>
                    <a:pt x="9471" y="3200"/>
                  </a:cubicBezTo>
                  <a:cubicBezTo>
                    <a:pt x="5681" y="4800"/>
                    <a:pt x="1892" y="7200"/>
                    <a:pt x="565" y="9733"/>
                  </a:cubicBezTo>
                  <a:cubicBezTo>
                    <a:pt x="-761" y="12267"/>
                    <a:pt x="376" y="14933"/>
                    <a:pt x="2650" y="16933"/>
                  </a:cubicBezTo>
                  <a:cubicBezTo>
                    <a:pt x="4923" y="18933"/>
                    <a:pt x="8334" y="20267"/>
                    <a:pt x="11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65200" y="1464172"/>
              <a:ext cx="977900" cy="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1262"/>
                  </a:moveTo>
                  <a:cubicBezTo>
                    <a:pt x="1449" y="20343"/>
                    <a:pt x="2899" y="19424"/>
                    <a:pt x="4418" y="18275"/>
                  </a:cubicBezTo>
                  <a:cubicBezTo>
                    <a:pt x="5938" y="17126"/>
                    <a:pt x="7527" y="15747"/>
                    <a:pt x="9187" y="14139"/>
                  </a:cubicBezTo>
                  <a:cubicBezTo>
                    <a:pt x="10847" y="12530"/>
                    <a:pt x="12577" y="10692"/>
                    <a:pt x="14143" y="9083"/>
                  </a:cubicBezTo>
                  <a:cubicBezTo>
                    <a:pt x="15709" y="7475"/>
                    <a:pt x="17112" y="6096"/>
                    <a:pt x="18210" y="4488"/>
                  </a:cubicBezTo>
                  <a:cubicBezTo>
                    <a:pt x="19309" y="2879"/>
                    <a:pt x="20104" y="1041"/>
                    <a:pt x="20618" y="351"/>
                  </a:cubicBezTo>
                  <a:cubicBezTo>
                    <a:pt x="21132" y="-338"/>
                    <a:pt x="21366" y="122"/>
                    <a:pt x="21600" y="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054350" y="1371599"/>
              <a:ext cx="800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1" y="20880"/>
                    <a:pt x="4343" y="20160"/>
                    <a:pt x="6600" y="19440"/>
                  </a:cubicBezTo>
                  <a:cubicBezTo>
                    <a:pt x="8857" y="18720"/>
                    <a:pt x="11200" y="18000"/>
                    <a:pt x="13200" y="15840"/>
                  </a:cubicBezTo>
                  <a:cubicBezTo>
                    <a:pt x="15200" y="13680"/>
                    <a:pt x="16857" y="10080"/>
                    <a:pt x="18200" y="7200"/>
                  </a:cubicBezTo>
                  <a:cubicBezTo>
                    <a:pt x="19543" y="4320"/>
                    <a:pt x="2057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603750" y="1377950"/>
              <a:ext cx="1117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4152" y="9000"/>
                  </a:cubicBezTo>
                  <a:cubicBezTo>
                    <a:pt x="5605" y="6000"/>
                    <a:pt x="7159" y="4800"/>
                    <a:pt x="8755" y="3600"/>
                  </a:cubicBezTo>
                  <a:cubicBezTo>
                    <a:pt x="10350" y="2400"/>
                    <a:pt x="11986" y="1200"/>
                    <a:pt x="13582" y="600"/>
                  </a:cubicBezTo>
                  <a:cubicBezTo>
                    <a:pt x="15177" y="0"/>
                    <a:pt x="16732" y="0"/>
                    <a:pt x="18061" y="0"/>
                  </a:cubicBezTo>
                  <a:cubicBezTo>
                    <a:pt x="19391" y="0"/>
                    <a:pt x="204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0" y="2698750"/>
              <a:ext cx="104902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91"/>
                  </a:moveTo>
                  <a:cubicBezTo>
                    <a:pt x="4" y="19200"/>
                    <a:pt x="9" y="18109"/>
                    <a:pt x="54" y="17455"/>
                  </a:cubicBezTo>
                  <a:cubicBezTo>
                    <a:pt x="100" y="16800"/>
                    <a:pt x="187" y="16582"/>
                    <a:pt x="309" y="16582"/>
                  </a:cubicBezTo>
                  <a:cubicBezTo>
                    <a:pt x="431" y="16582"/>
                    <a:pt x="588" y="16800"/>
                    <a:pt x="750" y="16800"/>
                  </a:cubicBezTo>
                  <a:cubicBezTo>
                    <a:pt x="911" y="16800"/>
                    <a:pt x="1077" y="16582"/>
                    <a:pt x="1249" y="16255"/>
                  </a:cubicBezTo>
                  <a:cubicBezTo>
                    <a:pt x="1421" y="15927"/>
                    <a:pt x="1600" y="15491"/>
                    <a:pt x="1761" y="15055"/>
                  </a:cubicBezTo>
                  <a:cubicBezTo>
                    <a:pt x="1922" y="14618"/>
                    <a:pt x="2066" y="14182"/>
                    <a:pt x="2216" y="13745"/>
                  </a:cubicBezTo>
                  <a:cubicBezTo>
                    <a:pt x="2367" y="13309"/>
                    <a:pt x="2523" y="12873"/>
                    <a:pt x="2691" y="12436"/>
                  </a:cubicBezTo>
                  <a:cubicBezTo>
                    <a:pt x="2859" y="12000"/>
                    <a:pt x="3038" y="11564"/>
                    <a:pt x="3192" y="11127"/>
                  </a:cubicBezTo>
                  <a:cubicBezTo>
                    <a:pt x="3347" y="10691"/>
                    <a:pt x="3478" y="10255"/>
                    <a:pt x="3613" y="9818"/>
                  </a:cubicBezTo>
                  <a:cubicBezTo>
                    <a:pt x="3748" y="9382"/>
                    <a:pt x="3888" y="8945"/>
                    <a:pt x="4036" y="8509"/>
                  </a:cubicBezTo>
                  <a:cubicBezTo>
                    <a:pt x="4184" y="8073"/>
                    <a:pt x="4341" y="7636"/>
                    <a:pt x="4493" y="7200"/>
                  </a:cubicBezTo>
                  <a:cubicBezTo>
                    <a:pt x="4646" y="6764"/>
                    <a:pt x="4794" y="6327"/>
                    <a:pt x="4953" y="5891"/>
                  </a:cubicBezTo>
                  <a:cubicBezTo>
                    <a:pt x="5112" y="5455"/>
                    <a:pt x="5282" y="5018"/>
                    <a:pt x="5448" y="4691"/>
                  </a:cubicBezTo>
                  <a:cubicBezTo>
                    <a:pt x="5614" y="4364"/>
                    <a:pt x="5775" y="4145"/>
                    <a:pt x="5934" y="3818"/>
                  </a:cubicBezTo>
                  <a:cubicBezTo>
                    <a:pt x="6093" y="3491"/>
                    <a:pt x="6250" y="3055"/>
                    <a:pt x="6418" y="2727"/>
                  </a:cubicBezTo>
                  <a:cubicBezTo>
                    <a:pt x="6585" y="2400"/>
                    <a:pt x="6764" y="2182"/>
                    <a:pt x="6941" y="1964"/>
                  </a:cubicBezTo>
                  <a:cubicBezTo>
                    <a:pt x="7117" y="1745"/>
                    <a:pt x="7292" y="1527"/>
                    <a:pt x="7468" y="1418"/>
                  </a:cubicBezTo>
                  <a:cubicBezTo>
                    <a:pt x="7645" y="1309"/>
                    <a:pt x="7823" y="1309"/>
                    <a:pt x="8006" y="1200"/>
                  </a:cubicBezTo>
                  <a:cubicBezTo>
                    <a:pt x="8189" y="1091"/>
                    <a:pt x="8377" y="873"/>
                    <a:pt x="8566" y="655"/>
                  </a:cubicBezTo>
                  <a:cubicBezTo>
                    <a:pt x="8756" y="436"/>
                    <a:pt x="8948" y="218"/>
                    <a:pt x="9089" y="109"/>
                  </a:cubicBezTo>
                  <a:cubicBezTo>
                    <a:pt x="9231" y="0"/>
                    <a:pt x="9323" y="0"/>
                    <a:pt x="9421" y="0"/>
                  </a:cubicBezTo>
                  <a:cubicBezTo>
                    <a:pt x="9519" y="0"/>
                    <a:pt x="9623" y="0"/>
                    <a:pt x="9726" y="0"/>
                  </a:cubicBezTo>
                  <a:cubicBezTo>
                    <a:pt x="9828" y="0"/>
                    <a:pt x="9928" y="0"/>
                    <a:pt x="10026" y="0"/>
                  </a:cubicBezTo>
                  <a:cubicBezTo>
                    <a:pt x="10124" y="0"/>
                    <a:pt x="10220" y="0"/>
                    <a:pt x="10318" y="0"/>
                  </a:cubicBezTo>
                  <a:cubicBezTo>
                    <a:pt x="10416" y="0"/>
                    <a:pt x="10517" y="0"/>
                    <a:pt x="10667" y="218"/>
                  </a:cubicBezTo>
                  <a:cubicBezTo>
                    <a:pt x="10817" y="436"/>
                    <a:pt x="11018" y="873"/>
                    <a:pt x="11173" y="1091"/>
                  </a:cubicBezTo>
                  <a:cubicBezTo>
                    <a:pt x="11327" y="1309"/>
                    <a:pt x="11436" y="1309"/>
                    <a:pt x="11595" y="1527"/>
                  </a:cubicBezTo>
                  <a:cubicBezTo>
                    <a:pt x="11754" y="1745"/>
                    <a:pt x="11964" y="2182"/>
                    <a:pt x="12177" y="2618"/>
                  </a:cubicBezTo>
                  <a:cubicBezTo>
                    <a:pt x="12391" y="3055"/>
                    <a:pt x="12609" y="3491"/>
                    <a:pt x="12763" y="3709"/>
                  </a:cubicBezTo>
                  <a:cubicBezTo>
                    <a:pt x="12918" y="3927"/>
                    <a:pt x="13010" y="3927"/>
                    <a:pt x="13110" y="4145"/>
                  </a:cubicBezTo>
                  <a:cubicBezTo>
                    <a:pt x="13210" y="4364"/>
                    <a:pt x="13319" y="4800"/>
                    <a:pt x="13426" y="5127"/>
                  </a:cubicBezTo>
                  <a:cubicBezTo>
                    <a:pt x="13533" y="5455"/>
                    <a:pt x="13637" y="5673"/>
                    <a:pt x="13742" y="5782"/>
                  </a:cubicBezTo>
                  <a:cubicBezTo>
                    <a:pt x="13846" y="5891"/>
                    <a:pt x="13951" y="5891"/>
                    <a:pt x="14056" y="6000"/>
                  </a:cubicBezTo>
                  <a:cubicBezTo>
                    <a:pt x="14160" y="6109"/>
                    <a:pt x="14265" y="6327"/>
                    <a:pt x="14380" y="6545"/>
                  </a:cubicBezTo>
                  <a:cubicBezTo>
                    <a:pt x="14496" y="6764"/>
                    <a:pt x="14622" y="6982"/>
                    <a:pt x="14731" y="7091"/>
                  </a:cubicBezTo>
                  <a:cubicBezTo>
                    <a:pt x="14840" y="7200"/>
                    <a:pt x="14932" y="7200"/>
                    <a:pt x="15036" y="7309"/>
                  </a:cubicBezTo>
                  <a:cubicBezTo>
                    <a:pt x="15141" y="7418"/>
                    <a:pt x="15259" y="7636"/>
                    <a:pt x="15372" y="7855"/>
                  </a:cubicBezTo>
                  <a:cubicBezTo>
                    <a:pt x="15485" y="8073"/>
                    <a:pt x="15594" y="8291"/>
                    <a:pt x="15758" y="8618"/>
                  </a:cubicBezTo>
                  <a:cubicBezTo>
                    <a:pt x="15921" y="8945"/>
                    <a:pt x="16139" y="9382"/>
                    <a:pt x="16313" y="9600"/>
                  </a:cubicBezTo>
                  <a:cubicBezTo>
                    <a:pt x="16488" y="9818"/>
                    <a:pt x="16618" y="9818"/>
                    <a:pt x="16732" y="9927"/>
                  </a:cubicBezTo>
                  <a:cubicBezTo>
                    <a:pt x="16845" y="10036"/>
                    <a:pt x="16941" y="10255"/>
                    <a:pt x="17043" y="10473"/>
                  </a:cubicBezTo>
                  <a:cubicBezTo>
                    <a:pt x="17146" y="10691"/>
                    <a:pt x="17255" y="10909"/>
                    <a:pt x="17364" y="11127"/>
                  </a:cubicBezTo>
                  <a:cubicBezTo>
                    <a:pt x="17473" y="11345"/>
                    <a:pt x="17582" y="11564"/>
                    <a:pt x="17684" y="11673"/>
                  </a:cubicBezTo>
                  <a:cubicBezTo>
                    <a:pt x="17786" y="11782"/>
                    <a:pt x="17882" y="11782"/>
                    <a:pt x="17980" y="11891"/>
                  </a:cubicBezTo>
                  <a:cubicBezTo>
                    <a:pt x="18078" y="12000"/>
                    <a:pt x="18179" y="12218"/>
                    <a:pt x="18323" y="12436"/>
                  </a:cubicBezTo>
                  <a:cubicBezTo>
                    <a:pt x="18466" y="12655"/>
                    <a:pt x="18654" y="12873"/>
                    <a:pt x="18839" y="13091"/>
                  </a:cubicBezTo>
                  <a:cubicBezTo>
                    <a:pt x="19024" y="13309"/>
                    <a:pt x="19207" y="13527"/>
                    <a:pt x="19382" y="13745"/>
                  </a:cubicBezTo>
                  <a:cubicBezTo>
                    <a:pt x="19556" y="13964"/>
                    <a:pt x="19722" y="14182"/>
                    <a:pt x="19915" y="14509"/>
                  </a:cubicBezTo>
                  <a:cubicBezTo>
                    <a:pt x="20109" y="14836"/>
                    <a:pt x="20332" y="15273"/>
                    <a:pt x="20539" y="15927"/>
                  </a:cubicBezTo>
                  <a:cubicBezTo>
                    <a:pt x="20746" y="16582"/>
                    <a:pt x="20938" y="17455"/>
                    <a:pt x="21112" y="18436"/>
                  </a:cubicBezTo>
                  <a:cubicBezTo>
                    <a:pt x="21286" y="19418"/>
                    <a:pt x="21443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12750" y="3428999"/>
              <a:ext cx="980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400"/>
                    <a:pt x="17280" y="8800"/>
                    <a:pt x="19440" y="12400"/>
                  </a:cubicBezTo>
                  <a:cubicBezTo>
                    <a:pt x="21600" y="16000"/>
                    <a:pt x="17280" y="18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00413" y="3352140"/>
              <a:ext cx="280904" cy="47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42" fill="norm" stroke="1" extrusionOk="0">
                  <a:moveTo>
                    <a:pt x="449" y="3724"/>
                  </a:moveTo>
                  <a:cubicBezTo>
                    <a:pt x="132" y="3251"/>
                    <a:pt x="-186" y="2777"/>
                    <a:pt x="132" y="2114"/>
                  </a:cubicBezTo>
                  <a:cubicBezTo>
                    <a:pt x="449" y="1451"/>
                    <a:pt x="1402" y="598"/>
                    <a:pt x="3229" y="219"/>
                  </a:cubicBezTo>
                  <a:cubicBezTo>
                    <a:pt x="5055" y="-160"/>
                    <a:pt x="7755" y="-65"/>
                    <a:pt x="10932" y="645"/>
                  </a:cubicBezTo>
                  <a:cubicBezTo>
                    <a:pt x="14108" y="1356"/>
                    <a:pt x="17761" y="2682"/>
                    <a:pt x="19588" y="4577"/>
                  </a:cubicBezTo>
                  <a:cubicBezTo>
                    <a:pt x="21414" y="6472"/>
                    <a:pt x="21414" y="8935"/>
                    <a:pt x="20382" y="11161"/>
                  </a:cubicBezTo>
                  <a:cubicBezTo>
                    <a:pt x="19349" y="13387"/>
                    <a:pt x="17285" y="15377"/>
                    <a:pt x="14426" y="16987"/>
                  </a:cubicBezTo>
                  <a:cubicBezTo>
                    <a:pt x="11567" y="18598"/>
                    <a:pt x="7914" y="19829"/>
                    <a:pt x="5452" y="20540"/>
                  </a:cubicBezTo>
                  <a:cubicBezTo>
                    <a:pt x="2990" y="21251"/>
                    <a:pt x="1720" y="21440"/>
                    <a:pt x="1005" y="21298"/>
                  </a:cubicBezTo>
                  <a:cubicBezTo>
                    <a:pt x="290" y="21156"/>
                    <a:pt x="132" y="20682"/>
                    <a:pt x="846" y="20161"/>
                  </a:cubicBezTo>
                  <a:cubicBezTo>
                    <a:pt x="1561" y="19640"/>
                    <a:pt x="3149" y="19072"/>
                    <a:pt x="4738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10340" y="3536950"/>
              <a:ext cx="31996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44" y="21600"/>
                  </a:moveTo>
                  <a:cubicBezTo>
                    <a:pt x="876" y="20400"/>
                    <a:pt x="307" y="19200"/>
                    <a:pt x="94" y="17600"/>
                  </a:cubicBezTo>
                  <a:cubicBezTo>
                    <a:pt x="-119" y="16000"/>
                    <a:pt x="23" y="14000"/>
                    <a:pt x="592" y="12000"/>
                  </a:cubicBezTo>
                  <a:cubicBezTo>
                    <a:pt x="1160" y="10000"/>
                    <a:pt x="2155" y="8000"/>
                    <a:pt x="3292" y="8000"/>
                  </a:cubicBezTo>
                  <a:cubicBezTo>
                    <a:pt x="4428" y="8000"/>
                    <a:pt x="5707" y="10000"/>
                    <a:pt x="7057" y="12400"/>
                  </a:cubicBezTo>
                  <a:cubicBezTo>
                    <a:pt x="8407" y="14800"/>
                    <a:pt x="9828" y="17600"/>
                    <a:pt x="11747" y="17000"/>
                  </a:cubicBezTo>
                  <a:cubicBezTo>
                    <a:pt x="13665" y="16400"/>
                    <a:pt x="16081" y="12400"/>
                    <a:pt x="17786" y="9000"/>
                  </a:cubicBezTo>
                  <a:cubicBezTo>
                    <a:pt x="19492" y="5600"/>
                    <a:pt x="20486" y="28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356783" y="3297980"/>
              <a:ext cx="116418" cy="47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464"/>
                  </a:moveTo>
                  <a:cubicBezTo>
                    <a:pt x="20029" y="180"/>
                    <a:pt x="18458" y="-104"/>
                    <a:pt x="15120" y="38"/>
                  </a:cubicBezTo>
                  <a:cubicBezTo>
                    <a:pt x="11782" y="180"/>
                    <a:pt x="6676" y="749"/>
                    <a:pt x="3927" y="1601"/>
                  </a:cubicBezTo>
                  <a:cubicBezTo>
                    <a:pt x="1178" y="2454"/>
                    <a:pt x="785" y="3591"/>
                    <a:pt x="1964" y="4633"/>
                  </a:cubicBezTo>
                  <a:cubicBezTo>
                    <a:pt x="3142" y="5675"/>
                    <a:pt x="5891" y="6622"/>
                    <a:pt x="7462" y="7333"/>
                  </a:cubicBezTo>
                  <a:cubicBezTo>
                    <a:pt x="9033" y="8043"/>
                    <a:pt x="9425" y="8517"/>
                    <a:pt x="9425" y="8991"/>
                  </a:cubicBezTo>
                  <a:cubicBezTo>
                    <a:pt x="9425" y="9464"/>
                    <a:pt x="9033" y="9938"/>
                    <a:pt x="7855" y="10270"/>
                  </a:cubicBezTo>
                  <a:cubicBezTo>
                    <a:pt x="6676" y="10601"/>
                    <a:pt x="4713" y="10791"/>
                    <a:pt x="3142" y="10696"/>
                  </a:cubicBezTo>
                  <a:cubicBezTo>
                    <a:pt x="1571" y="10601"/>
                    <a:pt x="393" y="10222"/>
                    <a:pt x="589" y="9891"/>
                  </a:cubicBezTo>
                  <a:cubicBezTo>
                    <a:pt x="785" y="9559"/>
                    <a:pt x="2356" y="9275"/>
                    <a:pt x="3535" y="9370"/>
                  </a:cubicBezTo>
                  <a:cubicBezTo>
                    <a:pt x="4713" y="9464"/>
                    <a:pt x="5498" y="9938"/>
                    <a:pt x="5105" y="11217"/>
                  </a:cubicBezTo>
                  <a:cubicBezTo>
                    <a:pt x="4713" y="12496"/>
                    <a:pt x="3142" y="14580"/>
                    <a:pt x="1964" y="16191"/>
                  </a:cubicBezTo>
                  <a:cubicBezTo>
                    <a:pt x="785" y="17801"/>
                    <a:pt x="0" y="18938"/>
                    <a:pt x="0" y="19743"/>
                  </a:cubicBezTo>
                  <a:cubicBezTo>
                    <a:pt x="0" y="20549"/>
                    <a:pt x="785" y="21022"/>
                    <a:pt x="2160" y="21259"/>
                  </a:cubicBezTo>
                  <a:cubicBezTo>
                    <a:pt x="3535" y="21496"/>
                    <a:pt x="5498" y="21496"/>
                    <a:pt x="8051" y="21259"/>
                  </a:cubicBezTo>
                  <a:cubicBezTo>
                    <a:pt x="10604" y="21022"/>
                    <a:pt x="13745" y="20549"/>
                    <a:pt x="16887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581150" y="3460750"/>
              <a:ext cx="152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327"/>
                    <a:pt x="12000" y="12655"/>
                    <a:pt x="15600" y="16255"/>
                  </a:cubicBezTo>
                  <a:cubicBezTo>
                    <a:pt x="19200" y="19855"/>
                    <a:pt x="2040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595966" y="3435299"/>
              <a:ext cx="156634" cy="28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21600" y="480"/>
                  </a:moveTo>
                  <a:cubicBezTo>
                    <a:pt x="20141" y="163"/>
                    <a:pt x="18681" y="-155"/>
                    <a:pt x="17368" y="83"/>
                  </a:cubicBezTo>
                  <a:cubicBezTo>
                    <a:pt x="16054" y="321"/>
                    <a:pt x="14886" y="1116"/>
                    <a:pt x="12989" y="3419"/>
                  </a:cubicBezTo>
                  <a:cubicBezTo>
                    <a:pt x="11092" y="5721"/>
                    <a:pt x="8465" y="9533"/>
                    <a:pt x="6568" y="12154"/>
                  </a:cubicBezTo>
                  <a:cubicBezTo>
                    <a:pt x="4670" y="14774"/>
                    <a:pt x="3503" y="16204"/>
                    <a:pt x="2335" y="17633"/>
                  </a:cubicBezTo>
                  <a:cubicBezTo>
                    <a:pt x="1168" y="19063"/>
                    <a:pt x="0" y="20492"/>
                    <a:pt x="0" y="20969"/>
                  </a:cubicBezTo>
                  <a:cubicBezTo>
                    <a:pt x="0" y="21445"/>
                    <a:pt x="1168" y="20969"/>
                    <a:pt x="2335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822449" y="356234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898649" y="3695700"/>
              <a:ext cx="38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025650" y="367665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429"/>
                    <a:pt x="11631" y="9257"/>
                    <a:pt x="15231" y="5657"/>
                  </a:cubicBezTo>
                  <a:cubicBezTo>
                    <a:pt x="18831" y="2057"/>
                    <a:pt x="202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292350" y="3670300"/>
              <a:ext cx="38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425700" y="3663950"/>
              <a:ext cx="69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654300" y="3378199"/>
              <a:ext cx="184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084"/>
                    <a:pt x="6455" y="4168"/>
                    <a:pt x="10055" y="7768"/>
                  </a:cubicBezTo>
                  <a:cubicBezTo>
                    <a:pt x="13655" y="11368"/>
                    <a:pt x="17628" y="16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724150" y="3346450"/>
              <a:ext cx="1270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33"/>
                    <a:pt x="14400" y="6667"/>
                    <a:pt x="10800" y="9933"/>
                  </a:cubicBezTo>
                  <a:cubicBezTo>
                    <a:pt x="7200" y="13200"/>
                    <a:pt x="3600" y="16400"/>
                    <a:pt x="1800" y="18333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927883" y="3602165"/>
              <a:ext cx="101068" cy="1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22" fill="norm" stroke="1" extrusionOk="0">
                  <a:moveTo>
                    <a:pt x="2587" y="1779"/>
                  </a:moveTo>
                  <a:cubicBezTo>
                    <a:pt x="2137" y="5208"/>
                    <a:pt x="1687" y="8636"/>
                    <a:pt x="1237" y="11379"/>
                  </a:cubicBezTo>
                  <a:cubicBezTo>
                    <a:pt x="787" y="14122"/>
                    <a:pt x="337" y="16179"/>
                    <a:pt x="112" y="16008"/>
                  </a:cubicBezTo>
                  <a:cubicBezTo>
                    <a:pt x="-113" y="15836"/>
                    <a:pt x="-113" y="13436"/>
                    <a:pt x="1237" y="10693"/>
                  </a:cubicBezTo>
                  <a:cubicBezTo>
                    <a:pt x="2587" y="7951"/>
                    <a:pt x="5287" y="4865"/>
                    <a:pt x="7987" y="2808"/>
                  </a:cubicBezTo>
                  <a:cubicBezTo>
                    <a:pt x="10687" y="751"/>
                    <a:pt x="13387" y="-278"/>
                    <a:pt x="15187" y="65"/>
                  </a:cubicBezTo>
                  <a:cubicBezTo>
                    <a:pt x="16987" y="408"/>
                    <a:pt x="17887" y="2122"/>
                    <a:pt x="18787" y="5893"/>
                  </a:cubicBezTo>
                  <a:cubicBezTo>
                    <a:pt x="19687" y="9665"/>
                    <a:pt x="20587" y="15493"/>
                    <a:pt x="2148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187700" y="3284272"/>
              <a:ext cx="97601" cy="46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9" fill="norm" stroke="1" extrusionOk="0">
                  <a:moveTo>
                    <a:pt x="1379" y="1398"/>
                  </a:moveTo>
                  <a:cubicBezTo>
                    <a:pt x="1379" y="912"/>
                    <a:pt x="1379" y="425"/>
                    <a:pt x="2528" y="182"/>
                  </a:cubicBezTo>
                  <a:cubicBezTo>
                    <a:pt x="3677" y="-61"/>
                    <a:pt x="5974" y="-61"/>
                    <a:pt x="8043" y="182"/>
                  </a:cubicBezTo>
                  <a:cubicBezTo>
                    <a:pt x="10111" y="425"/>
                    <a:pt x="11949" y="912"/>
                    <a:pt x="13098" y="1739"/>
                  </a:cubicBezTo>
                  <a:cubicBezTo>
                    <a:pt x="14247" y="2566"/>
                    <a:pt x="14706" y="3734"/>
                    <a:pt x="12868" y="5096"/>
                  </a:cubicBezTo>
                  <a:cubicBezTo>
                    <a:pt x="11030" y="6458"/>
                    <a:pt x="6894" y="8015"/>
                    <a:pt x="5055" y="9328"/>
                  </a:cubicBezTo>
                  <a:cubicBezTo>
                    <a:pt x="3217" y="10642"/>
                    <a:pt x="3677" y="11712"/>
                    <a:pt x="6664" y="12928"/>
                  </a:cubicBezTo>
                  <a:cubicBezTo>
                    <a:pt x="9651" y="14144"/>
                    <a:pt x="15166" y="15507"/>
                    <a:pt x="18153" y="16431"/>
                  </a:cubicBezTo>
                  <a:cubicBezTo>
                    <a:pt x="21140" y="17355"/>
                    <a:pt x="21600" y="17842"/>
                    <a:pt x="20911" y="18523"/>
                  </a:cubicBezTo>
                  <a:cubicBezTo>
                    <a:pt x="20221" y="19204"/>
                    <a:pt x="18383" y="20080"/>
                    <a:pt x="14706" y="20615"/>
                  </a:cubicBezTo>
                  <a:cubicBezTo>
                    <a:pt x="11030" y="21150"/>
                    <a:pt x="5515" y="21344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641412" y="3473450"/>
              <a:ext cx="32733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644" y="21600"/>
                  </a:moveTo>
                  <a:cubicBezTo>
                    <a:pt x="228" y="20084"/>
                    <a:pt x="-187" y="18568"/>
                    <a:pt x="90" y="15347"/>
                  </a:cubicBezTo>
                  <a:cubicBezTo>
                    <a:pt x="367" y="12126"/>
                    <a:pt x="1336" y="7200"/>
                    <a:pt x="2167" y="4737"/>
                  </a:cubicBezTo>
                  <a:cubicBezTo>
                    <a:pt x="2998" y="2274"/>
                    <a:pt x="3690" y="2274"/>
                    <a:pt x="4313" y="3221"/>
                  </a:cubicBezTo>
                  <a:cubicBezTo>
                    <a:pt x="4936" y="4168"/>
                    <a:pt x="5490" y="6063"/>
                    <a:pt x="6182" y="8905"/>
                  </a:cubicBezTo>
                  <a:cubicBezTo>
                    <a:pt x="6875" y="11747"/>
                    <a:pt x="7705" y="15537"/>
                    <a:pt x="9021" y="18000"/>
                  </a:cubicBezTo>
                  <a:cubicBezTo>
                    <a:pt x="10336" y="20463"/>
                    <a:pt x="12136" y="21600"/>
                    <a:pt x="13728" y="20084"/>
                  </a:cubicBezTo>
                  <a:cubicBezTo>
                    <a:pt x="15321" y="18568"/>
                    <a:pt x="16705" y="14400"/>
                    <a:pt x="17882" y="10989"/>
                  </a:cubicBezTo>
                  <a:cubicBezTo>
                    <a:pt x="19059" y="7579"/>
                    <a:pt x="20028" y="4926"/>
                    <a:pt x="20582" y="3221"/>
                  </a:cubicBezTo>
                  <a:cubicBezTo>
                    <a:pt x="21136" y="1516"/>
                    <a:pt x="21275" y="758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740150" y="32829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721100" y="32004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854450" y="32702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879850" y="32004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946277" y="3017997"/>
              <a:ext cx="152913" cy="35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4" fill="norm" stroke="1" extrusionOk="0">
                  <a:moveTo>
                    <a:pt x="12906" y="15708"/>
                  </a:moveTo>
                  <a:cubicBezTo>
                    <a:pt x="12019" y="15065"/>
                    <a:pt x="11131" y="14423"/>
                    <a:pt x="10243" y="13844"/>
                  </a:cubicBezTo>
                  <a:cubicBezTo>
                    <a:pt x="9355" y="13265"/>
                    <a:pt x="8468" y="12751"/>
                    <a:pt x="6840" y="12880"/>
                  </a:cubicBezTo>
                  <a:cubicBezTo>
                    <a:pt x="5213" y="13008"/>
                    <a:pt x="2846" y="13780"/>
                    <a:pt x="1514" y="14873"/>
                  </a:cubicBezTo>
                  <a:cubicBezTo>
                    <a:pt x="183" y="15965"/>
                    <a:pt x="-113" y="17380"/>
                    <a:pt x="35" y="18408"/>
                  </a:cubicBezTo>
                  <a:cubicBezTo>
                    <a:pt x="183" y="19437"/>
                    <a:pt x="775" y="20080"/>
                    <a:pt x="1958" y="20465"/>
                  </a:cubicBezTo>
                  <a:cubicBezTo>
                    <a:pt x="3142" y="20851"/>
                    <a:pt x="4917" y="20980"/>
                    <a:pt x="6988" y="20337"/>
                  </a:cubicBezTo>
                  <a:cubicBezTo>
                    <a:pt x="9060" y="19694"/>
                    <a:pt x="11427" y="18280"/>
                    <a:pt x="13646" y="15515"/>
                  </a:cubicBezTo>
                  <a:cubicBezTo>
                    <a:pt x="15865" y="12751"/>
                    <a:pt x="17936" y="8637"/>
                    <a:pt x="19268" y="6065"/>
                  </a:cubicBezTo>
                  <a:cubicBezTo>
                    <a:pt x="20599" y="3494"/>
                    <a:pt x="21191" y="2465"/>
                    <a:pt x="21339" y="1630"/>
                  </a:cubicBezTo>
                  <a:cubicBezTo>
                    <a:pt x="21487" y="794"/>
                    <a:pt x="21191" y="151"/>
                    <a:pt x="20451" y="23"/>
                  </a:cubicBezTo>
                  <a:cubicBezTo>
                    <a:pt x="19712" y="-106"/>
                    <a:pt x="18528" y="280"/>
                    <a:pt x="17197" y="2208"/>
                  </a:cubicBezTo>
                  <a:cubicBezTo>
                    <a:pt x="15865" y="4137"/>
                    <a:pt x="14386" y="7608"/>
                    <a:pt x="13646" y="10694"/>
                  </a:cubicBezTo>
                  <a:cubicBezTo>
                    <a:pt x="12906" y="13780"/>
                    <a:pt x="12906" y="16480"/>
                    <a:pt x="13498" y="18215"/>
                  </a:cubicBezTo>
                  <a:cubicBezTo>
                    <a:pt x="14090" y="19951"/>
                    <a:pt x="15273" y="20723"/>
                    <a:pt x="16457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425949" y="3333750"/>
              <a:ext cx="2222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312"/>
                    <a:pt x="6583" y="6624"/>
                    <a:pt x="9669" y="10080"/>
                  </a:cubicBezTo>
                  <a:cubicBezTo>
                    <a:pt x="12754" y="13536"/>
                    <a:pt x="15634" y="17136"/>
                    <a:pt x="17589" y="19080"/>
                  </a:cubicBezTo>
                  <a:cubicBezTo>
                    <a:pt x="19543" y="21024"/>
                    <a:pt x="20571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390937" y="3302705"/>
              <a:ext cx="320763" cy="41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36" fill="norm" stroke="1" extrusionOk="0">
                  <a:moveTo>
                    <a:pt x="21535" y="289"/>
                  </a:moveTo>
                  <a:cubicBezTo>
                    <a:pt x="20540" y="72"/>
                    <a:pt x="19546" y="-145"/>
                    <a:pt x="18835" y="126"/>
                  </a:cubicBezTo>
                  <a:cubicBezTo>
                    <a:pt x="18124" y="398"/>
                    <a:pt x="17698" y="1158"/>
                    <a:pt x="16064" y="3437"/>
                  </a:cubicBezTo>
                  <a:cubicBezTo>
                    <a:pt x="14430" y="5716"/>
                    <a:pt x="11588" y="9515"/>
                    <a:pt x="8888" y="12500"/>
                  </a:cubicBezTo>
                  <a:cubicBezTo>
                    <a:pt x="6188" y="15485"/>
                    <a:pt x="3630" y="17656"/>
                    <a:pt x="2067" y="19067"/>
                  </a:cubicBezTo>
                  <a:cubicBezTo>
                    <a:pt x="503" y="20478"/>
                    <a:pt x="-65" y="21129"/>
                    <a:pt x="6" y="21292"/>
                  </a:cubicBezTo>
                  <a:cubicBezTo>
                    <a:pt x="77" y="21455"/>
                    <a:pt x="788" y="21129"/>
                    <a:pt x="1498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839308" y="3278919"/>
              <a:ext cx="196243" cy="41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79" fill="norm" stroke="1" extrusionOk="0">
                  <a:moveTo>
                    <a:pt x="21080" y="1873"/>
                  </a:moveTo>
                  <a:cubicBezTo>
                    <a:pt x="20853" y="1208"/>
                    <a:pt x="20625" y="544"/>
                    <a:pt x="19943" y="211"/>
                  </a:cubicBezTo>
                  <a:cubicBezTo>
                    <a:pt x="19261" y="-121"/>
                    <a:pt x="18124" y="-121"/>
                    <a:pt x="16078" y="654"/>
                  </a:cubicBezTo>
                  <a:cubicBezTo>
                    <a:pt x="14032" y="1430"/>
                    <a:pt x="11076" y="2981"/>
                    <a:pt x="8120" y="5307"/>
                  </a:cubicBezTo>
                  <a:cubicBezTo>
                    <a:pt x="5164" y="7633"/>
                    <a:pt x="2208" y="10734"/>
                    <a:pt x="844" y="13171"/>
                  </a:cubicBezTo>
                  <a:cubicBezTo>
                    <a:pt x="-520" y="15608"/>
                    <a:pt x="-293" y="17381"/>
                    <a:pt x="1981" y="18654"/>
                  </a:cubicBezTo>
                  <a:cubicBezTo>
                    <a:pt x="4255" y="19928"/>
                    <a:pt x="8575" y="20704"/>
                    <a:pt x="1289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113122" y="3390900"/>
              <a:ext cx="227228" cy="29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4" fill="norm" stroke="1" extrusionOk="0">
                  <a:moveTo>
                    <a:pt x="15470" y="2348"/>
                  </a:moveTo>
                  <a:cubicBezTo>
                    <a:pt x="15070" y="1565"/>
                    <a:pt x="14670" y="783"/>
                    <a:pt x="13970" y="470"/>
                  </a:cubicBezTo>
                  <a:cubicBezTo>
                    <a:pt x="13270" y="157"/>
                    <a:pt x="12270" y="313"/>
                    <a:pt x="10570" y="1722"/>
                  </a:cubicBezTo>
                  <a:cubicBezTo>
                    <a:pt x="8870" y="3130"/>
                    <a:pt x="6470" y="5791"/>
                    <a:pt x="4570" y="8374"/>
                  </a:cubicBezTo>
                  <a:cubicBezTo>
                    <a:pt x="2670" y="10957"/>
                    <a:pt x="1270" y="13461"/>
                    <a:pt x="570" y="15339"/>
                  </a:cubicBezTo>
                  <a:cubicBezTo>
                    <a:pt x="-130" y="17217"/>
                    <a:pt x="-130" y="18470"/>
                    <a:pt x="270" y="19409"/>
                  </a:cubicBezTo>
                  <a:cubicBezTo>
                    <a:pt x="670" y="20348"/>
                    <a:pt x="1470" y="20974"/>
                    <a:pt x="2470" y="21287"/>
                  </a:cubicBezTo>
                  <a:cubicBezTo>
                    <a:pt x="3470" y="21600"/>
                    <a:pt x="4670" y="21600"/>
                    <a:pt x="6970" y="20426"/>
                  </a:cubicBezTo>
                  <a:cubicBezTo>
                    <a:pt x="9270" y="19252"/>
                    <a:pt x="12670" y="16904"/>
                    <a:pt x="15270" y="14087"/>
                  </a:cubicBezTo>
                  <a:cubicBezTo>
                    <a:pt x="17870" y="11270"/>
                    <a:pt x="19670" y="7983"/>
                    <a:pt x="20570" y="5713"/>
                  </a:cubicBezTo>
                  <a:cubicBezTo>
                    <a:pt x="21470" y="3443"/>
                    <a:pt x="21470" y="2191"/>
                    <a:pt x="20970" y="1330"/>
                  </a:cubicBezTo>
                  <a:cubicBezTo>
                    <a:pt x="20470" y="470"/>
                    <a:pt x="19470" y="0"/>
                    <a:pt x="17970" y="0"/>
                  </a:cubicBezTo>
                  <a:cubicBezTo>
                    <a:pt x="16470" y="0"/>
                    <a:pt x="14470" y="470"/>
                    <a:pt x="12370" y="2035"/>
                  </a:cubicBezTo>
                  <a:cubicBezTo>
                    <a:pt x="10270" y="3600"/>
                    <a:pt x="8070" y="6261"/>
                    <a:pt x="6870" y="8061"/>
                  </a:cubicBezTo>
                  <a:cubicBezTo>
                    <a:pt x="5670" y="9861"/>
                    <a:pt x="5470" y="10800"/>
                    <a:pt x="5870" y="11348"/>
                  </a:cubicBezTo>
                  <a:cubicBezTo>
                    <a:pt x="6270" y="11896"/>
                    <a:pt x="7270" y="12052"/>
                    <a:pt x="9970" y="11817"/>
                  </a:cubicBezTo>
                  <a:cubicBezTo>
                    <a:pt x="12670" y="11583"/>
                    <a:pt x="17070" y="10957"/>
                    <a:pt x="21470" y="1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207000" y="3282950"/>
              <a:ext cx="2222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6171" y="7855"/>
                    <a:pt x="12343" y="15709"/>
                    <a:pt x="15943" y="18655"/>
                  </a:cubicBezTo>
                  <a:cubicBezTo>
                    <a:pt x="19543" y="21600"/>
                    <a:pt x="20571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391149" y="3238499"/>
              <a:ext cx="12695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0" y="0"/>
                  </a:moveTo>
                  <a:cubicBezTo>
                    <a:pt x="5666" y="982"/>
                    <a:pt x="11331" y="1964"/>
                    <a:pt x="15049" y="2945"/>
                  </a:cubicBezTo>
                  <a:cubicBezTo>
                    <a:pt x="18767" y="3927"/>
                    <a:pt x="20538" y="4909"/>
                    <a:pt x="21069" y="6218"/>
                  </a:cubicBezTo>
                  <a:cubicBezTo>
                    <a:pt x="21600" y="7527"/>
                    <a:pt x="20892" y="9164"/>
                    <a:pt x="18767" y="11782"/>
                  </a:cubicBezTo>
                  <a:cubicBezTo>
                    <a:pt x="16643" y="14400"/>
                    <a:pt x="13102" y="18000"/>
                    <a:pt x="9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461000" y="3276599"/>
              <a:ext cx="217030" cy="41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76" fill="norm" stroke="1" extrusionOk="0">
                  <a:moveTo>
                    <a:pt x="18874" y="0"/>
                  </a:moveTo>
                  <a:cubicBezTo>
                    <a:pt x="20132" y="2931"/>
                    <a:pt x="21390" y="5861"/>
                    <a:pt x="21495" y="8683"/>
                  </a:cubicBezTo>
                  <a:cubicBezTo>
                    <a:pt x="21600" y="11506"/>
                    <a:pt x="20551" y="14219"/>
                    <a:pt x="17406" y="16390"/>
                  </a:cubicBezTo>
                  <a:cubicBezTo>
                    <a:pt x="14260" y="18561"/>
                    <a:pt x="9017" y="20189"/>
                    <a:pt x="5767" y="20894"/>
                  </a:cubicBezTo>
                  <a:cubicBezTo>
                    <a:pt x="2517" y="21600"/>
                    <a:pt x="1258" y="21383"/>
                    <a:pt x="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286250" y="3845983"/>
              <a:ext cx="2794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298950" y="3886200"/>
              <a:ext cx="317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8000"/>
                    <a:pt x="8352" y="14400"/>
                    <a:pt x="11952" y="10800"/>
                  </a:cubicBezTo>
                  <a:cubicBezTo>
                    <a:pt x="15552" y="7200"/>
                    <a:pt x="1857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870912" y="4089400"/>
              <a:ext cx="116889" cy="33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9" fill="norm" stroke="1" extrusionOk="0">
                  <a:moveTo>
                    <a:pt x="7414" y="0"/>
                  </a:moveTo>
                  <a:cubicBezTo>
                    <a:pt x="7029" y="4953"/>
                    <a:pt x="6643" y="9906"/>
                    <a:pt x="6064" y="13139"/>
                  </a:cubicBezTo>
                  <a:cubicBezTo>
                    <a:pt x="5486" y="16372"/>
                    <a:pt x="4714" y="17885"/>
                    <a:pt x="3750" y="19124"/>
                  </a:cubicBezTo>
                  <a:cubicBezTo>
                    <a:pt x="2786" y="20362"/>
                    <a:pt x="1629" y="21325"/>
                    <a:pt x="857" y="21462"/>
                  </a:cubicBezTo>
                  <a:cubicBezTo>
                    <a:pt x="86" y="21600"/>
                    <a:pt x="-300" y="20912"/>
                    <a:pt x="279" y="19055"/>
                  </a:cubicBezTo>
                  <a:cubicBezTo>
                    <a:pt x="857" y="17197"/>
                    <a:pt x="2400" y="14171"/>
                    <a:pt x="3750" y="12245"/>
                  </a:cubicBezTo>
                  <a:cubicBezTo>
                    <a:pt x="5100" y="10318"/>
                    <a:pt x="6257" y="9493"/>
                    <a:pt x="7800" y="9080"/>
                  </a:cubicBezTo>
                  <a:cubicBezTo>
                    <a:pt x="9343" y="8668"/>
                    <a:pt x="11271" y="8668"/>
                    <a:pt x="12814" y="9011"/>
                  </a:cubicBezTo>
                  <a:cubicBezTo>
                    <a:pt x="14357" y="9355"/>
                    <a:pt x="15514" y="10043"/>
                    <a:pt x="16286" y="10731"/>
                  </a:cubicBezTo>
                  <a:cubicBezTo>
                    <a:pt x="17057" y="11419"/>
                    <a:pt x="17443" y="12107"/>
                    <a:pt x="17250" y="12795"/>
                  </a:cubicBezTo>
                  <a:cubicBezTo>
                    <a:pt x="17057" y="13483"/>
                    <a:pt x="16286" y="14171"/>
                    <a:pt x="14550" y="14515"/>
                  </a:cubicBezTo>
                  <a:cubicBezTo>
                    <a:pt x="12814" y="14859"/>
                    <a:pt x="10114" y="14859"/>
                    <a:pt x="9343" y="15134"/>
                  </a:cubicBezTo>
                  <a:cubicBezTo>
                    <a:pt x="8571" y="15409"/>
                    <a:pt x="9729" y="15959"/>
                    <a:pt x="12043" y="16785"/>
                  </a:cubicBezTo>
                  <a:cubicBezTo>
                    <a:pt x="14357" y="17610"/>
                    <a:pt x="17829" y="18711"/>
                    <a:pt x="213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040716" y="4239410"/>
              <a:ext cx="86785" cy="12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4215" y="413"/>
                  </a:moveTo>
                  <a:cubicBezTo>
                    <a:pt x="3161" y="4074"/>
                    <a:pt x="2107" y="7735"/>
                    <a:pt x="1580" y="11579"/>
                  </a:cubicBezTo>
                  <a:cubicBezTo>
                    <a:pt x="1054" y="15423"/>
                    <a:pt x="1054" y="19450"/>
                    <a:pt x="790" y="20366"/>
                  </a:cubicBezTo>
                  <a:cubicBezTo>
                    <a:pt x="527" y="21281"/>
                    <a:pt x="0" y="19084"/>
                    <a:pt x="0" y="15789"/>
                  </a:cubicBezTo>
                  <a:cubicBezTo>
                    <a:pt x="0" y="12495"/>
                    <a:pt x="527" y="8101"/>
                    <a:pt x="1580" y="5173"/>
                  </a:cubicBezTo>
                  <a:cubicBezTo>
                    <a:pt x="2634" y="2244"/>
                    <a:pt x="4215" y="779"/>
                    <a:pt x="6322" y="230"/>
                  </a:cubicBezTo>
                  <a:cubicBezTo>
                    <a:pt x="8429" y="-319"/>
                    <a:pt x="11063" y="47"/>
                    <a:pt x="12907" y="2061"/>
                  </a:cubicBezTo>
                  <a:cubicBezTo>
                    <a:pt x="14751" y="4074"/>
                    <a:pt x="15805" y="7735"/>
                    <a:pt x="17122" y="11213"/>
                  </a:cubicBezTo>
                  <a:cubicBezTo>
                    <a:pt x="18439" y="14691"/>
                    <a:pt x="20020" y="17986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179093" y="4261555"/>
              <a:ext cx="50007" cy="9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554" fill="norm" stroke="1" extrusionOk="0">
                  <a:moveTo>
                    <a:pt x="7762" y="1280"/>
                  </a:moveTo>
                  <a:cubicBezTo>
                    <a:pt x="5062" y="3200"/>
                    <a:pt x="2362" y="5120"/>
                    <a:pt x="1012" y="7280"/>
                  </a:cubicBezTo>
                  <a:cubicBezTo>
                    <a:pt x="-338" y="9440"/>
                    <a:pt x="-338" y="11840"/>
                    <a:pt x="1012" y="14480"/>
                  </a:cubicBezTo>
                  <a:cubicBezTo>
                    <a:pt x="2362" y="17120"/>
                    <a:pt x="5062" y="20000"/>
                    <a:pt x="8212" y="20480"/>
                  </a:cubicBezTo>
                  <a:cubicBezTo>
                    <a:pt x="11362" y="20960"/>
                    <a:pt x="14962" y="19040"/>
                    <a:pt x="17212" y="16640"/>
                  </a:cubicBezTo>
                  <a:cubicBezTo>
                    <a:pt x="19462" y="14240"/>
                    <a:pt x="20362" y="11360"/>
                    <a:pt x="20812" y="8240"/>
                  </a:cubicBezTo>
                  <a:cubicBezTo>
                    <a:pt x="21262" y="5120"/>
                    <a:pt x="21262" y="1760"/>
                    <a:pt x="21262" y="560"/>
                  </a:cubicBezTo>
                  <a:cubicBezTo>
                    <a:pt x="21262" y="-640"/>
                    <a:pt x="21262" y="320"/>
                    <a:pt x="21262" y="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267705" y="4260849"/>
              <a:ext cx="107445" cy="8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98" fill="norm" stroke="1" extrusionOk="0">
                  <a:moveTo>
                    <a:pt x="1170" y="3240"/>
                  </a:moveTo>
                  <a:cubicBezTo>
                    <a:pt x="746" y="5940"/>
                    <a:pt x="323" y="8640"/>
                    <a:pt x="111" y="11340"/>
                  </a:cubicBezTo>
                  <a:cubicBezTo>
                    <a:pt x="-101" y="14040"/>
                    <a:pt x="-101" y="16740"/>
                    <a:pt x="958" y="18630"/>
                  </a:cubicBezTo>
                  <a:cubicBezTo>
                    <a:pt x="2017" y="20520"/>
                    <a:pt x="4134" y="21600"/>
                    <a:pt x="6040" y="19710"/>
                  </a:cubicBezTo>
                  <a:cubicBezTo>
                    <a:pt x="7946" y="17820"/>
                    <a:pt x="9640" y="12960"/>
                    <a:pt x="10487" y="11880"/>
                  </a:cubicBezTo>
                  <a:cubicBezTo>
                    <a:pt x="11334" y="10800"/>
                    <a:pt x="11334" y="13500"/>
                    <a:pt x="12393" y="15120"/>
                  </a:cubicBezTo>
                  <a:cubicBezTo>
                    <a:pt x="13452" y="16740"/>
                    <a:pt x="15570" y="17280"/>
                    <a:pt x="17264" y="15930"/>
                  </a:cubicBezTo>
                  <a:cubicBezTo>
                    <a:pt x="18958" y="14580"/>
                    <a:pt x="20228" y="11340"/>
                    <a:pt x="20864" y="8370"/>
                  </a:cubicBezTo>
                  <a:cubicBezTo>
                    <a:pt x="21499" y="5400"/>
                    <a:pt x="21499" y="27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439291" y="4236395"/>
              <a:ext cx="88259" cy="10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01" fill="norm" stroke="1" extrusionOk="0">
                  <a:moveTo>
                    <a:pt x="2930" y="1060"/>
                  </a:moveTo>
                  <a:cubicBezTo>
                    <a:pt x="1901" y="5214"/>
                    <a:pt x="873" y="9368"/>
                    <a:pt x="358" y="13106"/>
                  </a:cubicBezTo>
                  <a:cubicBezTo>
                    <a:pt x="-156" y="16845"/>
                    <a:pt x="-156" y="20168"/>
                    <a:pt x="615" y="20791"/>
                  </a:cubicBezTo>
                  <a:cubicBezTo>
                    <a:pt x="1387" y="21414"/>
                    <a:pt x="2930" y="19337"/>
                    <a:pt x="4730" y="15806"/>
                  </a:cubicBezTo>
                  <a:cubicBezTo>
                    <a:pt x="6530" y="12276"/>
                    <a:pt x="8587" y="7291"/>
                    <a:pt x="10644" y="4176"/>
                  </a:cubicBezTo>
                  <a:cubicBezTo>
                    <a:pt x="12701" y="1060"/>
                    <a:pt x="14758" y="-186"/>
                    <a:pt x="16558" y="22"/>
                  </a:cubicBezTo>
                  <a:cubicBezTo>
                    <a:pt x="18358" y="229"/>
                    <a:pt x="19901" y="1891"/>
                    <a:pt x="20673" y="5006"/>
                  </a:cubicBezTo>
                  <a:cubicBezTo>
                    <a:pt x="21444" y="8122"/>
                    <a:pt x="21444" y="12691"/>
                    <a:pt x="21444" y="17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124449" y="3778249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181600" y="3816349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252816" y="3841750"/>
              <a:ext cx="37328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470" y="0"/>
                  </a:moveTo>
                  <a:cubicBezTo>
                    <a:pt x="2227" y="2095"/>
                    <a:pt x="1984" y="4189"/>
                    <a:pt x="1620" y="6415"/>
                  </a:cubicBezTo>
                  <a:cubicBezTo>
                    <a:pt x="1256" y="8640"/>
                    <a:pt x="771" y="10996"/>
                    <a:pt x="407" y="12633"/>
                  </a:cubicBezTo>
                  <a:cubicBezTo>
                    <a:pt x="43" y="14269"/>
                    <a:pt x="-200" y="15185"/>
                    <a:pt x="225" y="15840"/>
                  </a:cubicBezTo>
                  <a:cubicBezTo>
                    <a:pt x="649" y="16495"/>
                    <a:pt x="1742" y="16887"/>
                    <a:pt x="4593" y="17345"/>
                  </a:cubicBezTo>
                  <a:cubicBezTo>
                    <a:pt x="7445" y="17804"/>
                    <a:pt x="12056" y="18327"/>
                    <a:pt x="15151" y="19047"/>
                  </a:cubicBezTo>
                  <a:cubicBezTo>
                    <a:pt x="18245" y="19767"/>
                    <a:pt x="19822" y="20684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558366" y="4109392"/>
              <a:ext cx="79609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461" fill="norm" stroke="1" extrusionOk="0">
                  <a:moveTo>
                    <a:pt x="4320" y="1739"/>
                  </a:moveTo>
                  <a:cubicBezTo>
                    <a:pt x="2160" y="800"/>
                    <a:pt x="0" y="-139"/>
                    <a:pt x="0" y="18"/>
                  </a:cubicBezTo>
                  <a:cubicBezTo>
                    <a:pt x="0" y="174"/>
                    <a:pt x="2160" y="1426"/>
                    <a:pt x="5400" y="2835"/>
                  </a:cubicBezTo>
                  <a:cubicBezTo>
                    <a:pt x="8640" y="4244"/>
                    <a:pt x="12960" y="5809"/>
                    <a:pt x="16200" y="7061"/>
                  </a:cubicBezTo>
                  <a:cubicBezTo>
                    <a:pt x="19440" y="8313"/>
                    <a:pt x="21600" y="9252"/>
                    <a:pt x="19440" y="11600"/>
                  </a:cubicBezTo>
                  <a:cubicBezTo>
                    <a:pt x="17280" y="13948"/>
                    <a:pt x="10800" y="17704"/>
                    <a:pt x="432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823455" y="4095749"/>
              <a:ext cx="139195" cy="16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24" fill="norm" stroke="1" extrusionOk="0">
                  <a:moveTo>
                    <a:pt x="3849" y="0"/>
                  </a:moveTo>
                  <a:cubicBezTo>
                    <a:pt x="2867" y="3240"/>
                    <a:pt x="1886" y="6480"/>
                    <a:pt x="1231" y="8910"/>
                  </a:cubicBezTo>
                  <a:cubicBezTo>
                    <a:pt x="577" y="11340"/>
                    <a:pt x="249" y="12960"/>
                    <a:pt x="86" y="14985"/>
                  </a:cubicBezTo>
                  <a:cubicBezTo>
                    <a:pt x="-78" y="17010"/>
                    <a:pt x="-78" y="19440"/>
                    <a:pt x="740" y="20520"/>
                  </a:cubicBezTo>
                  <a:cubicBezTo>
                    <a:pt x="1558" y="21600"/>
                    <a:pt x="3195" y="21330"/>
                    <a:pt x="5486" y="18900"/>
                  </a:cubicBezTo>
                  <a:cubicBezTo>
                    <a:pt x="7777" y="16470"/>
                    <a:pt x="10722" y="11880"/>
                    <a:pt x="12686" y="8235"/>
                  </a:cubicBezTo>
                  <a:cubicBezTo>
                    <a:pt x="14649" y="4590"/>
                    <a:pt x="15631" y="1890"/>
                    <a:pt x="15958" y="1215"/>
                  </a:cubicBezTo>
                  <a:cubicBezTo>
                    <a:pt x="16286" y="540"/>
                    <a:pt x="15958" y="1890"/>
                    <a:pt x="16122" y="4590"/>
                  </a:cubicBezTo>
                  <a:cubicBezTo>
                    <a:pt x="16286" y="7290"/>
                    <a:pt x="16940" y="11340"/>
                    <a:pt x="17922" y="14175"/>
                  </a:cubicBezTo>
                  <a:cubicBezTo>
                    <a:pt x="18904" y="17010"/>
                    <a:pt x="20213" y="18630"/>
                    <a:pt x="2152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031277" y="4123611"/>
              <a:ext cx="77424" cy="1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36" fill="norm" stroke="1" extrusionOk="0">
                  <a:moveTo>
                    <a:pt x="2088" y="2453"/>
                  </a:moveTo>
                  <a:cubicBezTo>
                    <a:pt x="921" y="9340"/>
                    <a:pt x="-247" y="16227"/>
                    <a:pt x="45" y="16540"/>
                  </a:cubicBezTo>
                  <a:cubicBezTo>
                    <a:pt x="337" y="16853"/>
                    <a:pt x="2088" y="10593"/>
                    <a:pt x="3839" y="6679"/>
                  </a:cubicBezTo>
                  <a:cubicBezTo>
                    <a:pt x="5591" y="2766"/>
                    <a:pt x="7342" y="1201"/>
                    <a:pt x="9677" y="419"/>
                  </a:cubicBezTo>
                  <a:cubicBezTo>
                    <a:pt x="12012" y="-364"/>
                    <a:pt x="14931" y="-364"/>
                    <a:pt x="16975" y="3236"/>
                  </a:cubicBezTo>
                  <a:cubicBezTo>
                    <a:pt x="19018" y="6836"/>
                    <a:pt x="20185" y="14036"/>
                    <a:pt x="21353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194922" y="3956050"/>
              <a:ext cx="85228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21" fill="norm" stroke="1" extrusionOk="0">
                  <a:moveTo>
                    <a:pt x="10150" y="0"/>
                  </a:moveTo>
                  <a:cubicBezTo>
                    <a:pt x="8042" y="2891"/>
                    <a:pt x="5935" y="5783"/>
                    <a:pt x="4618" y="9099"/>
                  </a:cubicBezTo>
                  <a:cubicBezTo>
                    <a:pt x="3301" y="12416"/>
                    <a:pt x="2774" y="16157"/>
                    <a:pt x="2247" y="18454"/>
                  </a:cubicBezTo>
                  <a:cubicBezTo>
                    <a:pt x="1720" y="20750"/>
                    <a:pt x="1193" y="21600"/>
                    <a:pt x="667" y="21515"/>
                  </a:cubicBezTo>
                  <a:cubicBezTo>
                    <a:pt x="140" y="21430"/>
                    <a:pt x="-387" y="20409"/>
                    <a:pt x="403" y="18539"/>
                  </a:cubicBezTo>
                  <a:cubicBezTo>
                    <a:pt x="1193" y="16668"/>
                    <a:pt x="3301" y="13946"/>
                    <a:pt x="5145" y="12161"/>
                  </a:cubicBezTo>
                  <a:cubicBezTo>
                    <a:pt x="6989" y="10375"/>
                    <a:pt x="8569" y="9524"/>
                    <a:pt x="10676" y="9099"/>
                  </a:cubicBezTo>
                  <a:cubicBezTo>
                    <a:pt x="12784" y="8674"/>
                    <a:pt x="15418" y="8674"/>
                    <a:pt x="16998" y="9184"/>
                  </a:cubicBezTo>
                  <a:cubicBezTo>
                    <a:pt x="18579" y="9694"/>
                    <a:pt x="19106" y="10715"/>
                    <a:pt x="19369" y="11650"/>
                  </a:cubicBezTo>
                  <a:cubicBezTo>
                    <a:pt x="19633" y="12586"/>
                    <a:pt x="19633" y="13436"/>
                    <a:pt x="18579" y="14117"/>
                  </a:cubicBezTo>
                  <a:cubicBezTo>
                    <a:pt x="17525" y="14797"/>
                    <a:pt x="15418" y="15307"/>
                    <a:pt x="12520" y="15647"/>
                  </a:cubicBezTo>
                  <a:cubicBezTo>
                    <a:pt x="9623" y="15987"/>
                    <a:pt x="5935" y="16157"/>
                    <a:pt x="4881" y="16583"/>
                  </a:cubicBezTo>
                  <a:cubicBezTo>
                    <a:pt x="3828" y="17008"/>
                    <a:pt x="5408" y="17688"/>
                    <a:pt x="8569" y="18113"/>
                  </a:cubicBezTo>
                  <a:cubicBezTo>
                    <a:pt x="11730" y="18539"/>
                    <a:pt x="16472" y="18709"/>
                    <a:pt x="21213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327956" y="4084969"/>
              <a:ext cx="85544" cy="1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3" fill="norm" stroke="1" extrusionOk="0">
                  <a:moveTo>
                    <a:pt x="10228" y="1667"/>
                  </a:moveTo>
                  <a:cubicBezTo>
                    <a:pt x="8120" y="4612"/>
                    <a:pt x="6013" y="7558"/>
                    <a:pt x="4696" y="9848"/>
                  </a:cubicBezTo>
                  <a:cubicBezTo>
                    <a:pt x="3379" y="12139"/>
                    <a:pt x="2852" y="13776"/>
                    <a:pt x="2325" y="15412"/>
                  </a:cubicBezTo>
                  <a:cubicBezTo>
                    <a:pt x="1798" y="17048"/>
                    <a:pt x="1271" y="18685"/>
                    <a:pt x="745" y="18521"/>
                  </a:cubicBezTo>
                  <a:cubicBezTo>
                    <a:pt x="218" y="18358"/>
                    <a:pt x="-309" y="16394"/>
                    <a:pt x="218" y="13612"/>
                  </a:cubicBezTo>
                  <a:cubicBezTo>
                    <a:pt x="745" y="10830"/>
                    <a:pt x="2325" y="7230"/>
                    <a:pt x="3906" y="4776"/>
                  </a:cubicBezTo>
                  <a:cubicBezTo>
                    <a:pt x="5486" y="2321"/>
                    <a:pt x="7067" y="1012"/>
                    <a:pt x="9701" y="358"/>
                  </a:cubicBezTo>
                  <a:cubicBezTo>
                    <a:pt x="12335" y="-297"/>
                    <a:pt x="16023" y="-297"/>
                    <a:pt x="18130" y="2485"/>
                  </a:cubicBezTo>
                  <a:cubicBezTo>
                    <a:pt x="20237" y="5267"/>
                    <a:pt x="20764" y="10830"/>
                    <a:pt x="21028" y="14430"/>
                  </a:cubicBezTo>
                  <a:cubicBezTo>
                    <a:pt x="21291" y="18030"/>
                    <a:pt x="21291" y="19667"/>
                    <a:pt x="21291" y="20485"/>
                  </a:cubicBezTo>
                  <a:cubicBezTo>
                    <a:pt x="21291" y="21303"/>
                    <a:pt x="21291" y="21303"/>
                    <a:pt x="21291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477425" y="4108450"/>
              <a:ext cx="69434" cy="9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932" fill="norm" stroke="1" extrusionOk="0">
                  <a:moveTo>
                    <a:pt x="11307" y="5891"/>
                  </a:moveTo>
                  <a:cubicBezTo>
                    <a:pt x="9401" y="3927"/>
                    <a:pt x="7496" y="1964"/>
                    <a:pt x="5590" y="1964"/>
                  </a:cubicBezTo>
                  <a:cubicBezTo>
                    <a:pt x="3684" y="1964"/>
                    <a:pt x="1778" y="3927"/>
                    <a:pt x="825" y="6136"/>
                  </a:cubicBezTo>
                  <a:cubicBezTo>
                    <a:pt x="-128" y="8345"/>
                    <a:pt x="-128" y="10800"/>
                    <a:pt x="190" y="13255"/>
                  </a:cubicBezTo>
                  <a:cubicBezTo>
                    <a:pt x="507" y="15709"/>
                    <a:pt x="1143" y="18164"/>
                    <a:pt x="3366" y="19636"/>
                  </a:cubicBezTo>
                  <a:cubicBezTo>
                    <a:pt x="5590" y="21109"/>
                    <a:pt x="9401" y="21600"/>
                    <a:pt x="12896" y="19636"/>
                  </a:cubicBezTo>
                  <a:cubicBezTo>
                    <a:pt x="16390" y="17673"/>
                    <a:pt x="19566" y="13255"/>
                    <a:pt x="20519" y="9818"/>
                  </a:cubicBezTo>
                  <a:cubicBezTo>
                    <a:pt x="21472" y="6382"/>
                    <a:pt x="20201" y="3927"/>
                    <a:pt x="17978" y="2455"/>
                  </a:cubicBezTo>
                  <a:cubicBezTo>
                    <a:pt x="15754" y="982"/>
                    <a:pt x="12578" y="491"/>
                    <a:pt x="9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592479" y="4121149"/>
              <a:ext cx="142541" cy="5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021" fill="norm" stroke="1" extrusionOk="0">
                  <a:moveTo>
                    <a:pt x="3583" y="0"/>
                  </a:moveTo>
                  <a:cubicBezTo>
                    <a:pt x="2330" y="2979"/>
                    <a:pt x="1078" y="5959"/>
                    <a:pt x="452" y="9310"/>
                  </a:cubicBezTo>
                  <a:cubicBezTo>
                    <a:pt x="-174" y="12662"/>
                    <a:pt x="-174" y="16386"/>
                    <a:pt x="609" y="18621"/>
                  </a:cubicBezTo>
                  <a:cubicBezTo>
                    <a:pt x="1391" y="20855"/>
                    <a:pt x="2956" y="21600"/>
                    <a:pt x="4209" y="20483"/>
                  </a:cubicBezTo>
                  <a:cubicBezTo>
                    <a:pt x="5461" y="19366"/>
                    <a:pt x="6400" y="16386"/>
                    <a:pt x="7339" y="16386"/>
                  </a:cubicBezTo>
                  <a:cubicBezTo>
                    <a:pt x="8278" y="16386"/>
                    <a:pt x="9217" y="19366"/>
                    <a:pt x="10783" y="20483"/>
                  </a:cubicBezTo>
                  <a:cubicBezTo>
                    <a:pt x="12348" y="21600"/>
                    <a:pt x="14539" y="20855"/>
                    <a:pt x="16574" y="19366"/>
                  </a:cubicBezTo>
                  <a:cubicBezTo>
                    <a:pt x="18609" y="17876"/>
                    <a:pt x="20487" y="15641"/>
                    <a:pt x="20956" y="12662"/>
                  </a:cubicBezTo>
                  <a:cubicBezTo>
                    <a:pt x="21426" y="9683"/>
                    <a:pt x="20487" y="5959"/>
                    <a:pt x="19548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782329" y="4102099"/>
              <a:ext cx="1001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588" y="0"/>
                  </a:moveTo>
                  <a:cubicBezTo>
                    <a:pt x="1688" y="3429"/>
                    <a:pt x="788" y="6857"/>
                    <a:pt x="338" y="9429"/>
                  </a:cubicBezTo>
                  <a:cubicBezTo>
                    <a:pt x="-112" y="12000"/>
                    <a:pt x="-112" y="13714"/>
                    <a:pt x="338" y="13543"/>
                  </a:cubicBezTo>
                  <a:cubicBezTo>
                    <a:pt x="788" y="13371"/>
                    <a:pt x="1688" y="11314"/>
                    <a:pt x="3713" y="8914"/>
                  </a:cubicBezTo>
                  <a:cubicBezTo>
                    <a:pt x="5738" y="6514"/>
                    <a:pt x="8888" y="3771"/>
                    <a:pt x="11588" y="2400"/>
                  </a:cubicBezTo>
                  <a:cubicBezTo>
                    <a:pt x="14288" y="1029"/>
                    <a:pt x="16538" y="1029"/>
                    <a:pt x="18338" y="1714"/>
                  </a:cubicBezTo>
                  <a:cubicBezTo>
                    <a:pt x="20138" y="2400"/>
                    <a:pt x="21488" y="3771"/>
                    <a:pt x="21263" y="7200"/>
                  </a:cubicBezTo>
                  <a:cubicBezTo>
                    <a:pt x="21038" y="10629"/>
                    <a:pt x="19238" y="16114"/>
                    <a:pt x="17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959600" y="4178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801519" y="3453194"/>
              <a:ext cx="205832" cy="35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01" fill="norm" stroke="1" extrusionOk="0">
                  <a:moveTo>
                    <a:pt x="21217" y="3086"/>
                  </a:moveTo>
                  <a:cubicBezTo>
                    <a:pt x="20781" y="2207"/>
                    <a:pt x="20344" y="1328"/>
                    <a:pt x="19144" y="700"/>
                  </a:cubicBezTo>
                  <a:cubicBezTo>
                    <a:pt x="17944" y="72"/>
                    <a:pt x="15981" y="-305"/>
                    <a:pt x="13472" y="323"/>
                  </a:cubicBezTo>
                  <a:cubicBezTo>
                    <a:pt x="10962" y="951"/>
                    <a:pt x="7908" y="2583"/>
                    <a:pt x="5399" y="5221"/>
                  </a:cubicBezTo>
                  <a:cubicBezTo>
                    <a:pt x="2890" y="7858"/>
                    <a:pt x="926" y="11500"/>
                    <a:pt x="272" y="14137"/>
                  </a:cubicBezTo>
                  <a:cubicBezTo>
                    <a:pt x="-383" y="16774"/>
                    <a:pt x="272" y="18407"/>
                    <a:pt x="926" y="19474"/>
                  </a:cubicBezTo>
                  <a:cubicBezTo>
                    <a:pt x="1581" y="20542"/>
                    <a:pt x="2235" y="21044"/>
                    <a:pt x="3653" y="21169"/>
                  </a:cubicBezTo>
                  <a:cubicBezTo>
                    <a:pt x="5072" y="21295"/>
                    <a:pt x="7253" y="21044"/>
                    <a:pt x="9326" y="20416"/>
                  </a:cubicBezTo>
                  <a:cubicBezTo>
                    <a:pt x="11399" y="19788"/>
                    <a:pt x="13362" y="18783"/>
                    <a:pt x="14453" y="17904"/>
                  </a:cubicBezTo>
                  <a:cubicBezTo>
                    <a:pt x="15544" y="17025"/>
                    <a:pt x="15762" y="16272"/>
                    <a:pt x="15981" y="15581"/>
                  </a:cubicBezTo>
                  <a:cubicBezTo>
                    <a:pt x="16199" y="14890"/>
                    <a:pt x="16417" y="14262"/>
                    <a:pt x="15544" y="14011"/>
                  </a:cubicBezTo>
                  <a:cubicBezTo>
                    <a:pt x="14672" y="13760"/>
                    <a:pt x="12708" y="13886"/>
                    <a:pt x="11726" y="14262"/>
                  </a:cubicBezTo>
                  <a:cubicBezTo>
                    <a:pt x="10744" y="14639"/>
                    <a:pt x="10744" y="15267"/>
                    <a:pt x="10744" y="15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043015" y="3649899"/>
              <a:ext cx="119034" cy="14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628" fill="norm" stroke="1" extrusionOk="0">
                  <a:moveTo>
                    <a:pt x="17187" y="5671"/>
                  </a:moveTo>
                  <a:cubicBezTo>
                    <a:pt x="16443" y="3541"/>
                    <a:pt x="15698" y="1411"/>
                    <a:pt x="14394" y="499"/>
                  </a:cubicBezTo>
                  <a:cubicBezTo>
                    <a:pt x="13091" y="-414"/>
                    <a:pt x="11229" y="-110"/>
                    <a:pt x="8808" y="1716"/>
                  </a:cubicBezTo>
                  <a:cubicBezTo>
                    <a:pt x="6387" y="3541"/>
                    <a:pt x="3408" y="6887"/>
                    <a:pt x="1732" y="10082"/>
                  </a:cubicBezTo>
                  <a:cubicBezTo>
                    <a:pt x="56" y="13276"/>
                    <a:pt x="-316" y="16318"/>
                    <a:pt x="243" y="18296"/>
                  </a:cubicBezTo>
                  <a:cubicBezTo>
                    <a:pt x="801" y="20273"/>
                    <a:pt x="2291" y="21186"/>
                    <a:pt x="5829" y="20273"/>
                  </a:cubicBezTo>
                  <a:cubicBezTo>
                    <a:pt x="9367" y="19361"/>
                    <a:pt x="14953" y="16623"/>
                    <a:pt x="17932" y="14493"/>
                  </a:cubicBezTo>
                  <a:cubicBezTo>
                    <a:pt x="20912" y="12363"/>
                    <a:pt x="21284" y="10842"/>
                    <a:pt x="20725" y="9625"/>
                  </a:cubicBezTo>
                  <a:cubicBezTo>
                    <a:pt x="20167" y="8409"/>
                    <a:pt x="18677" y="7496"/>
                    <a:pt x="17187" y="6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224044" y="3478782"/>
              <a:ext cx="254779" cy="30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75" fill="norm" stroke="1" extrusionOk="0">
                  <a:moveTo>
                    <a:pt x="3121" y="17824"/>
                  </a:moveTo>
                  <a:cubicBezTo>
                    <a:pt x="3298" y="17085"/>
                    <a:pt x="3475" y="16345"/>
                    <a:pt x="3564" y="15605"/>
                  </a:cubicBezTo>
                  <a:cubicBezTo>
                    <a:pt x="3652" y="14865"/>
                    <a:pt x="3652" y="14126"/>
                    <a:pt x="3209" y="14126"/>
                  </a:cubicBezTo>
                  <a:cubicBezTo>
                    <a:pt x="2767" y="14126"/>
                    <a:pt x="1882" y="14865"/>
                    <a:pt x="1262" y="15753"/>
                  </a:cubicBezTo>
                  <a:cubicBezTo>
                    <a:pt x="642" y="16641"/>
                    <a:pt x="288" y="17676"/>
                    <a:pt x="111" y="18638"/>
                  </a:cubicBezTo>
                  <a:cubicBezTo>
                    <a:pt x="-66" y="19600"/>
                    <a:pt x="-66" y="20487"/>
                    <a:pt x="377" y="20857"/>
                  </a:cubicBezTo>
                  <a:cubicBezTo>
                    <a:pt x="819" y="21227"/>
                    <a:pt x="1704" y="21079"/>
                    <a:pt x="2413" y="20635"/>
                  </a:cubicBezTo>
                  <a:cubicBezTo>
                    <a:pt x="3121" y="20191"/>
                    <a:pt x="3652" y="19452"/>
                    <a:pt x="4360" y="19304"/>
                  </a:cubicBezTo>
                  <a:cubicBezTo>
                    <a:pt x="5068" y="19156"/>
                    <a:pt x="5954" y="19600"/>
                    <a:pt x="6839" y="19822"/>
                  </a:cubicBezTo>
                  <a:cubicBezTo>
                    <a:pt x="7724" y="20043"/>
                    <a:pt x="8609" y="20043"/>
                    <a:pt x="9849" y="19304"/>
                  </a:cubicBezTo>
                  <a:cubicBezTo>
                    <a:pt x="11088" y="18564"/>
                    <a:pt x="12682" y="17085"/>
                    <a:pt x="14629" y="14200"/>
                  </a:cubicBezTo>
                  <a:cubicBezTo>
                    <a:pt x="16577" y="11315"/>
                    <a:pt x="18878" y="7024"/>
                    <a:pt x="20118" y="4287"/>
                  </a:cubicBezTo>
                  <a:cubicBezTo>
                    <a:pt x="21357" y="1550"/>
                    <a:pt x="21534" y="367"/>
                    <a:pt x="21091" y="71"/>
                  </a:cubicBezTo>
                  <a:cubicBezTo>
                    <a:pt x="20649" y="-225"/>
                    <a:pt x="19586" y="367"/>
                    <a:pt x="18170" y="2512"/>
                  </a:cubicBezTo>
                  <a:cubicBezTo>
                    <a:pt x="16754" y="4657"/>
                    <a:pt x="14983" y="8356"/>
                    <a:pt x="14452" y="11759"/>
                  </a:cubicBezTo>
                  <a:cubicBezTo>
                    <a:pt x="13921" y="15161"/>
                    <a:pt x="14629" y="18268"/>
                    <a:pt x="15337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849085" y="3924300"/>
              <a:ext cx="444015" cy="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50" fill="norm" stroke="1" extrusionOk="0">
                  <a:moveTo>
                    <a:pt x="898" y="0"/>
                  </a:moveTo>
                  <a:cubicBezTo>
                    <a:pt x="386" y="3600"/>
                    <a:pt x="-126" y="7200"/>
                    <a:pt x="28" y="10800"/>
                  </a:cubicBezTo>
                  <a:cubicBezTo>
                    <a:pt x="181" y="14400"/>
                    <a:pt x="1000" y="18000"/>
                    <a:pt x="3610" y="19800"/>
                  </a:cubicBezTo>
                  <a:cubicBezTo>
                    <a:pt x="6221" y="21600"/>
                    <a:pt x="10623" y="21600"/>
                    <a:pt x="13899" y="19800"/>
                  </a:cubicBezTo>
                  <a:cubicBezTo>
                    <a:pt x="17174" y="18000"/>
                    <a:pt x="19324" y="14400"/>
                    <a:pt x="2147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037971" y="3943350"/>
              <a:ext cx="25513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296" fill="norm" stroke="1" extrusionOk="0">
                  <a:moveTo>
                    <a:pt x="8129" y="9257"/>
                  </a:moveTo>
                  <a:cubicBezTo>
                    <a:pt x="6165" y="10800"/>
                    <a:pt x="4201" y="12343"/>
                    <a:pt x="2684" y="13886"/>
                  </a:cubicBezTo>
                  <a:cubicBezTo>
                    <a:pt x="1167" y="15429"/>
                    <a:pt x="96" y="16971"/>
                    <a:pt x="6" y="18514"/>
                  </a:cubicBezTo>
                  <a:cubicBezTo>
                    <a:pt x="-83" y="20057"/>
                    <a:pt x="810" y="21600"/>
                    <a:pt x="4558" y="18514"/>
                  </a:cubicBezTo>
                  <a:cubicBezTo>
                    <a:pt x="8307" y="15429"/>
                    <a:pt x="14912" y="7714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578850" y="3702049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572500" y="38417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192859" y="3573648"/>
              <a:ext cx="211492" cy="29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68" fill="norm" stroke="1" extrusionOk="0">
                  <a:moveTo>
                    <a:pt x="16235" y="2838"/>
                  </a:moveTo>
                  <a:cubicBezTo>
                    <a:pt x="15594" y="2230"/>
                    <a:pt x="14952" y="1621"/>
                    <a:pt x="14097" y="1241"/>
                  </a:cubicBezTo>
                  <a:cubicBezTo>
                    <a:pt x="13241" y="861"/>
                    <a:pt x="12172" y="709"/>
                    <a:pt x="10354" y="1545"/>
                  </a:cubicBezTo>
                  <a:cubicBezTo>
                    <a:pt x="8536" y="2382"/>
                    <a:pt x="5970" y="4207"/>
                    <a:pt x="4045" y="7097"/>
                  </a:cubicBezTo>
                  <a:cubicBezTo>
                    <a:pt x="2120" y="9988"/>
                    <a:pt x="837" y="13942"/>
                    <a:pt x="303" y="16300"/>
                  </a:cubicBezTo>
                  <a:cubicBezTo>
                    <a:pt x="-232" y="18658"/>
                    <a:pt x="-18" y="19419"/>
                    <a:pt x="623" y="20103"/>
                  </a:cubicBezTo>
                  <a:cubicBezTo>
                    <a:pt x="1265" y="20788"/>
                    <a:pt x="2334" y="21396"/>
                    <a:pt x="4687" y="21244"/>
                  </a:cubicBezTo>
                  <a:cubicBezTo>
                    <a:pt x="7039" y="21092"/>
                    <a:pt x="10675" y="20179"/>
                    <a:pt x="13669" y="18582"/>
                  </a:cubicBezTo>
                  <a:cubicBezTo>
                    <a:pt x="16663" y="16985"/>
                    <a:pt x="19016" y="14703"/>
                    <a:pt x="20192" y="12269"/>
                  </a:cubicBezTo>
                  <a:cubicBezTo>
                    <a:pt x="21368" y="9835"/>
                    <a:pt x="21368" y="7250"/>
                    <a:pt x="20619" y="5196"/>
                  </a:cubicBezTo>
                  <a:cubicBezTo>
                    <a:pt x="19871" y="3142"/>
                    <a:pt x="18374" y="1621"/>
                    <a:pt x="17091" y="785"/>
                  </a:cubicBezTo>
                  <a:cubicBezTo>
                    <a:pt x="15808" y="-52"/>
                    <a:pt x="14738" y="-204"/>
                    <a:pt x="13241" y="252"/>
                  </a:cubicBezTo>
                  <a:cubicBezTo>
                    <a:pt x="11744" y="709"/>
                    <a:pt x="9819" y="1773"/>
                    <a:pt x="8536" y="2610"/>
                  </a:cubicBezTo>
                  <a:cubicBezTo>
                    <a:pt x="7253" y="3447"/>
                    <a:pt x="6612" y="4055"/>
                    <a:pt x="6077" y="4892"/>
                  </a:cubicBezTo>
                  <a:cubicBezTo>
                    <a:pt x="5542" y="5728"/>
                    <a:pt x="5115" y="6793"/>
                    <a:pt x="5328" y="7554"/>
                  </a:cubicBezTo>
                  <a:cubicBezTo>
                    <a:pt x="5542" y="8314"/>
                    <a:pt x="6398" y="8771"/>
                    <a:pt x="9178" y="8771"/>
                  </a:cubicBezTo>
                  <a:cubicBezTo>
                    <a:pt x="11958" y="8771"/>
                    <a:pt x="16663" y="8314"/>
                    <a:pt x="21368" y="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201150" y="3484033"/>
              <a:ext cx="2857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0800"/>
                    <a:pt x="8000" y="0"/>
                    <a:pt x="11600" y="0"/>
                  </a:cubicBezTo>
                  <a:cubicBezTo>
                    <a:pt x="15200" y="0"/>
                    <a:pt x="18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442449" y="3416300"/>
              <a:ext cx="9336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0"/>
                  </a:moveTo>
                  <a:cubicBezTo>
                    <a:pt x="5280" y="1271"/>
                    <a:pt x="10560" y="2541"/>
                    <a:pt x="14640" y="3812"/>
                  </a:cubicBezTo>
                  <a:cubicBezTo>
                    <a:pt x="18720" y="5082"/>
                    <a:pt x="21600" y="6353"/>
                    <a:pt x="21120" y="9318"/>
                  </a:cubicBezTo>
                  <a:cubicBezTo>
                    <a:pt x="20640" y="12282"/>
                    <a:pt x="16800" y="1694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217788" y="3070967"/>
              <a:ext cx="148462" cy="13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78" fill="norm" stroke="1" extrusionOk="0">
                  <a:moveTo>
                    <a:pt x="13124" y="11010"/>
                  </a:moveTo>
                  <a:cubicBezTo>
                    <a:pt x="11907" y="10042"/>
                    <a:pt x="10690" y="9075"/>
                    <a:pt x="9625" y="9236"/>
                  </a:cubicBezTo>
                  <a:cubicBezTo>
                    <a:pt x="8561" y="9398"/>
                    <a:pt x="7648" y="10687"/>
                    <a:pt x="6583" y="12460"/>
                  </a:cubicBezTo>
                  <a:cubicBezTo>
                    <a:pt x="5518" y="14233"/>
                    <a:pt x="4301" y="16490"/>
                    <a:pt x="3084" y="18263"/>
                  </a:cubicBezTo>
                  <a:cubicBezTo>
                    <a:pt x="1868" y="20036"/>
                    <a:pt x="651" y="21326"/>
                    <a:pt x="194" y="21165"/>
                  </a:cubicBezTo>
                  <a:cubicBezTo>
                    <a:pt x="-262" y="21004"/>
                    <a:pt x="42" y="19392"/>
                    <a:pt x="1563" y="16007"/>
                  </a:cubicBezTo>
                  <a:cubicBezTo>
                    <a:pt x="3084" y="12622"/>
                    <a:pt x="5823" y="7463"/>
                    <a:pt x="7648" y="4239"/>
                  </a:cubicBezTo>
                  <a:cubicBezTo>
                    <a:pt x="9473" y="1016"/>
                    <a:pt x="10386" y="-274"/>
                    <a:pt x="11146" y="48"/>
                  </a:cubicBezTo>
                  <a:cubicBezTo>
                    <a:pt x="11907" y="371"/>
                    <a:pt x="12515" y="2305"/>
                    <a:pt x="13428" y="5045"/>
                  </a:cubicBezTo>
                  <a:cubicBezTo>
                    <a:pt x="14341" y="7786"/>
                    <a:pt x="15558" y="11332"/>
                    <a:pt x="16927" y="13911"/>
                  </a:cubicBezTo>
                  <a:cubicBezTo>
                    <a:pt x="18296" y="16490"/>
                    <a:pt x="19817" y="18102"/>
                    <a:pt x="21338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38150" y="5337910"/>
              <a:ext cx="279400" cy="2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6" fill="norm" stroke="1" extrusionOk="0">
                  <a:moveTo>
                    <a:pt x="0" y="7788"/>
                  </a:moveTo>
                  <a:cubicBezTo>
                    <a:pt x="164" y="13019"/>
                    <a:pt x="327" y="18251"/>
                    <a:pt x="491" y="19854"/>
                  </a:cubicBezTo>
                  <a:cubicBezTo>
                    <a:pt x="655" y="21457"/>
                    <a:pt x="818" y="19432"/>
                    <a:pt x="1064" y="16985"/>
                  </a:cubicBezTo>
                  <a:cubicBezTo>
                    <a:pt x="1309" y="14538"/>
                    <a:pt x="1636" y="11670"/>
                    <a:pt x="2127" y="9223"/>
                  </a:cubicBezTo>
                  <a:cubicBezTo>
                    <a:pt x="2618" y="6776"/>
                    <a:pt x="3273" y="4751"/>
                    <a:pt x="3682" y="4160"/>
                  </a:cubicBezTo>
                  <a:cubicBezTo>
                    <a:pt x="4091" y="3569"/>
                    <a:pt x="4255" y="4413"/>
                    <a:pt x="4582" y="5257"/>
                  </a:cubicBezTo>
                  <a:cubicBezTo>
                    <a:pt x="4909" y="6101"/>
                    <a:pt x="5400" y="6944"/>
                    <a:pt x="6055" y="7535"/>
                  </a:cubicBezTo>
                  <a:cubicBezTo>
                    <a:pt x="6709" y="8126"/>
                    <a:pt x="7527" y="8463"/>
                    <a:pt x="8755" y="8126"/>
                  </a:cubicBezTo>
                  <a:cubicBezTo>
                    <a:pt x="9982" y="7788"/>
                    <a:pt x="11618" y="6776"/>
                    <a:pt x="13009" y="5510"/>
                  </a:cubicBezTo>
                  <a:cubicBezTo>
                    <a:pt x="14400" y="4244"/>
                    <a:pt x="15545" y="2726"/>
                    <a:pt x="16445" y="1629"/>
                  </a:cubicBezTo>
                  <a:cubicBezTo>
                    <a:pt x="17345" y="532"/>
                    <a:pt x="18000" y="-143"/>
                    <a:pt x="18409" y="26"/>
                  </a:cubicBezTo>
                  <a:cubicBezTo>
                    <a:pt x="18818" y="194"/>
                    <a:pt x="18982" y="1207"/>
                    <a:pt x="19227" y="4076"/>
                  </a:cubicBezTo>
                  <a:cubicBezTo>
                    <a:pt x="19473" y="6944"/>
                    <a:pt x="19800" y="11670"/>
                    <a:pt x="20209" y="14538"/>
                  </a:cubicBezTo>
                  <a:cubicBezTo>
                    <a:pt x="20618" y="17407"/>
                    <a:pt x="21109" y="18420"/>
                    <a:pt x="2160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13610" y="5365750"/>
              <a:ext cx="113490" cy="24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86" fill="norm" stroke="1" extrusionOk="0">
                  <a:moveTo>
                    <a:pt x="5741" y="2178"/>
                  </a:moveTo>
                  <a:cubicBezTo>
                    <a:pt x="6133" y="1089"/>
                    <a:pt x="6526" y="0"/>
                    <a:pt x="6722" y="0"/>
                  </a:cubicBezTo>
                  <a:cubicBezTo>
                    <a:pt x="6919" y="0"/>
                    <a:pt x="6919" y="1089"/>
                    <a:pt x="5937" y="4356"/>
                  </a:cubicBezTo>
                  <a:cubicBezTo>
                    <a:pt x="4955" y="7624"/>
                    <a:pt x="2992" y="13069"/>
                    <a:pt x="1617" y="16427"/>
                  </a:cubicBezTo>
                  <a:cubicBezTo>
                    <a:pt x="242" y="19785"/>
                    <a:pt x="-543" y="21055"/>
                    <a:pt x="439" y="21328"/>
                  </a:cubicBezTo>
                  <a:cubicBezTo>
                    <a:pt x="1421" y="21600"/>
                    <a:pt x="4170" y="20874"/>
                    <a:pt x="7901" y="20057"/>
                  </a:cubicBezTo>
                  <a:cubicBezTo>
                    <a:pt x="11632" y="19240"/>
                    <a:pt x="16344" y="18333"/>
                    <a:pt x="21057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78405" y="5329238"/>
              <a:ext cx="177295" cy="27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1" fill="norm" stroke="1" extrusionOk="0">
                  <a:moveTo>
                    <a:pt x="21539" y="1841"/>
                  </a:moveTo>
                  <a:cubicBezTo>
                    <a:pt x="20768" y="1186"/>
                    <a:pt x="19996" y="532"/>
                    <a:pt x="18968" y="204"/>
                  </a:cubicBezTo>
                  <a:cubicBezTo>
                    <a:pt x="17939" y="-123"/>
                    <a:pt x="16653" y="-123"/>
                    <a:pt x="13825" y="695"/>
                  </a:cubicBezTo>
                  <a:cubicBezTo>
                    <a:pt x="10996" y="1513"/>
                    <a:pt x="6625" y="3150"/>
                    <a:pt x="4182" y="5277"/>
                  </a:cubicBezTo>
                  <a:cubicBezTo>
                    <a:pt x="1739" y="7404"/>
                    <a:pt x="1225" y="10022"/>
                    <a:pt x="839" y="12313"/>
                  </a:cubicBezTo>
                  <a:cubicBezTo>
                    <a:pt x="453" y="14604"/>
                    <a:pt x="196" y="16568"/>
                    <a:pt x="68" y="17959"/>
                  </a:cubicBezTo>
                  <a:cubicBezTo>
                    <a:pt x="-61" y="19350"/>
                    <a:pt x="-61" y="20168"/>
                    <a:pt x="582" y="20659"/>
                  </a:cubicBezTo>
                  <a:cubicBezTo>
                    <a:pt x="1225" y="21150"/>
                    <a:pt x="2510" y="21313"/>
                    <a:pt x="4568" y="21395"/>
                  </a:cubicBezTo>
                  <a:cubicBezTo>
                    <a:pt x="6625" y="21477"/>
                    <a:pt x="9453" y="21477"/>
                    <a:pt x="11510" y="21150"/>
                  </a:cubicBezTo>
                  <a:cubicBezTo>
                    <a:pt x="13568" y="20822"/>
                    <a:pt x="14853" y="20168"/>
                    <a:pt x="16139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77900" y="549275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007241" y="5283200"/>
              <a:ext cx="94609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5" fill="norm" stroke="1" extrusionOk="0">
                  <a:moveTo>
                    <a:pt x="11375" y="0"/>
                  </a:moveTo>
                  <a:cubicBezTo>
                    <a:pt x="8975" y="3170"/>
                    <a:pt x="6575" y="6339"/>
                    <a:pt x="4655" y="9391"/>
                  </a:cubicBezTo>
                  <a:cubicBezTo>
                    <a:pt x="2735" y="12443"/>
                    <a:pt x="1295" y="15378"/>
                    <a:pt x="575" y="17198"/>
                  </a:cubicBezTo>
                  <a:cubicBezTo>
                    <a:pt x="-145" y="19017"/>
                    <a:pt x="-145" y="19722"/>
                    <a:pt x="335" y="20367"/>
                  </a:cubicBezTo>
                  <a:cubicBezTo>
                    <a:pt x="815" y="21013"/>
                    <a:pt x="1775" y="21600"/>
                    <a:pt x="4895" y="21541"/>
                  </a:cubicBezTo>
                  <a:cubicBezTo>
                    <a:pt x="8015" y="21483"/>
                    <a:pt x="13295" y="20778"/>
                    <a:pt x="16415" y="20133"/>
                  </a:cubicBezTo>
                  <a:cubicBezTo>
                    <a:pt x="19535" y="19487"/>
                    <a:pt x="20495" y="18900"/>
                    <a:pt x="21455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968500" y="5461000"/>
              <a:ext cx="190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169806" y="5467350"/>
              <a:ext cx="14159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84" y="0"/>
                  </a:moveTo>
                  <a:cubicBezTo>
                    <a:pt x="-33" y="1125"/>
                    <a:pt x="-351" y="2250"/>
                    <a:pt x="920" y="5288"/>
                  </a:cubicBezTo>
                  <a:cubicBezTo>
                    <a:pt x="2190" y="8325"/>
                    <a:pt x="5049" y="13275"/>
                    <a:pt x="6320" y="16312"/>
                  </a:cubicBezTo>
                  <a:cubicBezTo>
                    <a:pt x="7590" y="19350"/>
                    <a:pt x="7273" y="20475"/>
                    <a:pt x="6796" y="20362"/>
                  </a:cubicBezTo>
                  <a:cubicBezTo>
                    <a:pt x="6320" y="20250"/>
                    <a:pt x="5684" y="18900"/>
                    <a:pt x="5525" y="16875"/>
                  </a:cubicBezTo>
                  <a:cubicBezTo>
                    <a:pt x="5367" y="14850"/>
                    <a:pt x="5684" y="12150"/>
                    <a:pt x="6955" y="10012"/>
                  </a:cubicBezTo>
                  <a:cubicBezTo>
                    <a:pt x="8225" y="7875"/>
                    <a:pt x="10449" y="6300"/>
                    <a:pt x="12514" y="5513"/>
                  </a:cubicBezTo>
                  <a:cubicBezTo>
                    <a:pt x="14578" y="4725"/>
                    <a:pt x="16484" y="4725"/>
                    <a:pt x="17596" y="5288"/>
                  </a:cubicBezTo>
                  <a:cubicBezTo>
                    <a:pt x="18708" y="5850"/>
                    <a:pt x="19025" y="6975"/>
                    <a:pt x="19502" y="9788"/>
                  </a:cubicBezTo>
                  <a:cubicBezTo>
                    <a:pt x="19978" y="12600"/>
                    <a:pt x="20614" y="17100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336799" y="54736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387600" y="5482454"/>
              <a:ext cx="152400" cy="1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900" y="9073"/>
                  </a:moveTo>
                  <a:cubicBezTo>
                    <a:pt x="2400" y="9593"/>
                    <a:pt x="3900" y="10114"/>
                    <a:pt x="5250" y="9984"/>
                  </a:cubicBezTo>
                  <a:cubicBezTo>
                    <a:pt x="6600" y="9853"/>
                    <a:pt x="7800" y="9073"/>
                    <a:pt x="8850" y="7902"/>
                  </a:cubicBezTo>
                  <a:cubicBezTo>
                    <a:pt x="9900" y="6731"/>
                    <a:pt x="10800" y="5169"/>
                    <a:pt x="11250" y="3608"/>
                  </a:cubicBezTo>
                  <a:cubicBezTo>
                    <a:pt x="11700" y="2046"/>
                    <a:pt x="11700" y="485"/>
                    <a:pt x="10950" y="94"/>
                  </a:cubicBezTo>
                  <a:cubicBezTo>
                    <a:pt x="10200" y="-296"/>
                    <a:pt x="8700" y="485"/>
                    <a:pt x="6750" y="3087"/>
                  </a:cubicBezTo>
                  <a:cubicBezTo>
                    <a:pt x="4800" y="5690"/>
                    <a:pt x="2400" y="10114"/>
                    <a:pt x="1200" y="12976"/>
                  </a:cubicBezTo>
                  <a:cubicBezTo>
                    <a:pt x="0" y="15839"/>
                    <a:pt x="0" y="17140"/>
                    <a:pt x="0" y="18441"/>
                  </a:cubicBezTo>
                  <a:cubicBezTo>
                    <a:pt x="0" y="19743"/>
                    <a:pt x="0" y="21044"/>
                    <a:pt x="2550" y="21174"/>
                  </a:cubicBezTo>
                  <a:cubicBezTo>
                    <a:pt x="5100" y="21304"/>
                    <a:pt x="10200" y="20263"/>
                    <a:pt x="13800" y="19222"/>
                  </a:cubicBezTo>
                  <a:cubicBezTo>
                    <a:pt x="17400" y="18181"/>
                    <a:pt x="19500" y="17140"/>
                    <a:pt x="21600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540000" y="5464538"/>
              <a:ext cx="88900" cy="20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1631"/>
                  </a:moveTo>
                  <a:cubicBezTo>
                    <a:pt x="19543" y="963"/>
                    <a:pt x="17486" y="295"/>
                    <a:pt x="15171" y="73"/>
                  </a:cubicBezTo>
                  <a:cubicBezTo>
                    <a:pt x="12857" y="-150"/>
                    <a:pt x="10286" y="73"/>
                    <a:pt x="7714" y="1631"/>
                  </a:cubicBezTo>
                  <a:cubicBezTo>
                    <a:pt x="5143" y="3190"/>
                    <a:pt x="2571" y="6085"/>
                    <a:pt x="3086" y="8423"/>
                  </a:cubicBezTo>
                  <a:cubicBezTo>
                    <a:pt x="3600" y="10761"/>
                    <a:pt x="7200" y="12543"/>
                    <a:pt x="9771" y="14213"/>
                  </a:cubicBezTo>
                  <a:cubicBezTo>
                    <a:pt x="12343" y="15883"/>
                    <a:pt x="13886" y="17442"/>
                    <a:pt x="13886" y="18666"/>
                  </a:cubicBezTo>
                  <a:cubicBezTo>
                    <a:pt x="13886" y="19891"/>
                    <a:pt x="12343" y="20782"/>
                    <a:pt x="9771" y="21116"/>
                  </a:cubicBezTo>
                  <a:cubicBezTo>
                    <a:pt x="7200" y="21450"/>
                    <a:pt x="3600" y="21227"/>
                    <a:pt x="0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119562" y="5264150"/>
              <a:ext cx="106238" cy="36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8" fill="norm" stroke="1" extrusionOk="0">
                  <a:moveTo>
                    <a:pt x="17445" y="0"/>
                  </a:moveTo>
                  <a:cubicBezTo>
                    <a:pt x="14481" y="2823"/>
                    <a:pt x="11516" y="5645"/>
                    <a:pt x="8551" y="8714"/>
                  </a:cubicBezTo>
                  <a:cubicBezTo>
                    <a:pt x="5586" y="11782"/>
                    <a:pt x="2622" y="15095"/>
                    <a:pt x="1139" y="17243"/>
                  </a:cubicBezTo>
                  <a:cubicBezTo>
                    <a:pt x="-343" y="19391"/>
                    <a:pt x="-343" y="20373"/>
                    <a:pt x="928" y="20925"/>
                  </a:cubicBezTo>
                  <a:cubicBezTo>
                    <a:pt x="2198" y="21477"/>
                    <a:pt x="4739" y="21600"/>
                    <a:pt x="8339" y="20864"/>
                  </a:cubicBezTo>
                  <a:cubicBezTo>
                    <a:pt x="11939" y="20127"/>
                    <a:pt x="16598" y="18532"/>
                    <a:pt x="21257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136900" y="5429250"/>
              <a:ext cx="254551" cy="16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32" fill="norm" stroke="1" extrusionOk="0">
                  <a:moveTo>
                    <a:pt x="0" y="8100"/>
                  </a:moveTo>
                  <a:cubicBezTo>
                    <a:pt x="3364" y="7020"/>
                    <a:pt x="6728" y="5940"/>
                    <a:pt x="9384" y="4995"/>
                  </a:cubicBezTo>
                  <a:cubicBezTo>
                    <a:pt x="12039" y="4050"/>
                    <a:pt x="13987" y="3240"/>
                    <a:pt x="15403" y="2430"/>
                  </a:cubicBezTo>
                  <a:cubicBezTo>
                    <a:pt x="16820" y="1620"/>
                    <a:pt x="17705" y="810"/>
                    <a:pt x="17705" y="405"/>
                  </a:cubicBezTo>
                  <a:cubicBezTo>
                    <a:pt x="17705" y="0"/>
                    <a:pt x="16820" y="0"/>
                    <a:pt x="15315" y="1485"/>
                  </a:cubicBezTo>
                  <a:cubicBezTo>
                    <a:pt x="13810" y="2970"/>
                    <a:pt x="11685" y="5940"/>
                    <a:pt x="10446" y="8775"/>
                  </a:cubicBezTo>
                  <a:cubicBezTo>
                    <a:pt x="9207" y="11610"/>
                    <a:pt x="8852" y="14310"/>
                    <a:pt x="8764" y="16335"/>
                  </a:cubicBezTo>
                  <a:cubicBezTo>
                    <a:pt x="8675" y="18360"/>
                    <a:pt x="8852" y="19710"/>
                    <a:pt x="9561" y="20520"/>
                  </a:cubicBezTo>
                  <a:cubicBezTo>
                    <a:pt x="10269" y="21330"/>
                    <a:pt x="11508" y="21600"/>
                    <a:pt x="13544" y="20520"/>
                  </a:cubicBezTo>
                  <a:cubicBezTo>
                    <a:pt x="15580" y="19440"/>
                    <a:pt x="18413" y="17010"/>
                    <a:pt x="19918" y="14850"/>
                  </a:cubicBezTo>
                  <a:cubicBezTo>
                    <a:pt x="21423" y="12690"/>
                    <a:pt x="21600" y="10800"/>
                    <a:pt x="20892" y="8370"/>
                  </a:cubicBezTo>
                  <a:cubicBezTo>
                    <a:pt x="20184" y="5940"/>
                    <a:pt x="18590" y="2970"/>
                    <a:pt x="169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917950" y="5217583"/>
              <a:ext cx="114300" cy="40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1113"/>
                  </a:moveTo>
                  <a:cubicBezTo>
                    <a:pt x="20800" y="557"/>
                    <a:pt x="20000" y="0"/>
                    <a:pt x="18800" y="0"/>
                  </a:cubicBezTo>
                  <a:cubicBezTo>
                    <a:pt x="17600" y="0"/>
                    <a:pt x="16000" y="557"/>
                    <a:pt x="14200" y="2227"/>
                  </a:cubicBezTo>
                  <a:cubicBezTo>
                    <a:pt x="12400" y="3897"/>
                    <a:pt x="10400" y="6680"/>
                    <a:pt x="9000" y="9631"/>
                  </a:cubicBezTo>
                  <a:cubicBezTo>
                    <a:pt x="7600" y="12581"/>
                    <a:pt x="6800" y="15699"/>
                    <a:pt x="6600" y="17536"/>
                  </a:cubicBezTo>
                  <a:cubicBezTo>
                    <a:pt x="6400" y="19373"/>
                    <a:pt x="6800" y="19930"/>
                    <a:pt x="6600" y="20487"/>
                  </a:cubicBezTo>
                  <a:cubicBezTo>
                    <a:pt x="6400" y="21043"/>
                    <a:pt x="5600" y="21600"/>
                    <a:pt x="4400" y="21544"/>
                  </a:cubicBezTo>
                  <a:cubicBezTo>
                    <a:pt x="3200" y="21489"/>
                    <a:pt x="1600" y="20821"/>
                    <a:pt x="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892550" y="5416549"/>
              <a:ext cx="1968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43"/>
                  </a:moveTo>
                  <a:cubicBezTo>
                    <a:pt x="0" y="17731"/>
                    <a:pt x="0" y="16119"/>
                    <a:pt x="581" y="14991"/>
                  </a:cubicBezTo>
                  <a:cubicBezTo>
                    <a:pt x="1161" y="13863"/>
                    <a:pt x="2323" y="13218"/>
                    <a:pt x="4181" y="12251"/>
                  </a:cubicBezTo>
                  <a:cubicBezTo>
                    <a:pt x="6039" y="11284"/>
                    <a:pt x="8594" y="9994"/>
                    <a:pt x="10800" y="9349"/>
                  </a:cubicBezTo>
                  <a:cubicBezTo>
                    <a:pt x="13006" y="8704"/>
                    <a:pt x="14865" y="8704"/>
                    <a:pt x="15794" y="9510"/>
                  </a:cubicBezTo>
                  <a:cubicBezTo>
                    <a:pt x="16723" y="10316"/>
                    <a:pt x="16723" y="11928"/>
                    <a:pt x="16839" y="13540"/>
                  </a:cubicBezTo>
                  <a:cubicBezTo>
                    <a:pt x="16955" y="15152"/>
                    <a:pt x="17187" y="16764"/>
                    <a:pt x="17419" y="18376"/>
                  </a:cubicBezTo>
                  <a:cubicBezTo>
                    <a:pt x="17652" y="19988"/>
                    <a:pt x="17884" y="21600"/>
                    <a:pt x="18116" y="21600"/>
                  </a:cubicBezTo>
                  <a:cubicBezTo>
                    <a:pt x="18348" y="21600"/>
                    <a:pt x="18581" y="19988"/>
                    <a:pt x="18697" y="16603"/>
                  </a:cubicBezTo>
                  <a:cubicBezTo>
                    <a:pt x="18813" y="13218"/>
                    <a:pt x="18813" y="8060"/>
                    <a:pt x="19277" y="4997"/>
                  </a:cubicBezTo>
                  <a:cubicBezTo>
                    <a:pt x="19742" y="1934"/>
                    <a:pt x="20671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134275" y="5410200"/>
              <a:ext cx="12657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4248" y="0"/>
                  </a:moveTo>
                  <a:cubicBezTo>
                    <a:pt x="3168" y="3948"/>
                    <a:pt x="2088" y="7897"/>
                    <a:pt x="1548" y="10452"/>
                  </a:cubicBezTo>
                  <a:cubicBezTo>
                    <a:pt x="1008" y="13006"/>
                    <a:pt x="1008" y="14168"/>
                    <a:pt x="828" y="15329"/>
                  </a:cubicBezTo>
                  <a:cubicBezTo>
                    <a:pt x="648" y="16490"/>
                    <a:pt x="288" y="17652"/>
                    <a:pt x="108" y="17535"/>
                  </a:cubicBezTo>
                  <a:cubicBezTo>
                    <a:pt x="-72" y="17419"/>
                    <a:pt x="-72" y="16026"/>
                    <a:pt x="468" y="14052"/>
                  </a:cubicBezTo>
                  <a:cubicBezTo>
                    <a:pt x="1008" y="12077"/>
                    <a:pt x="2088" y="9523"/>
                    <a:pt x="3348" y="7665"/>
                  </a:cubicBezTo>
                  <a:cubicBezTo>
                    <a:pt x="4608" y="5806"/>
                    <a:pt x="6048" y="4645"/>
                    <a:pt x="7668" y="3832"/>
                  </a:cubicBezTo>
                  <a:cubicBezTo>
                    <a:pt x="9288" y="3019"/>
                    <a:pt x="11088" y="2555"/>
                    <a:pt x="12528" y="3600"/>
                  </a:cubicBezTo>
                  <a:cubicBezTo>
                    <a:pt x="13968" y="4645"/>
                    <a:pt x="15048" y="7200"/>
                    <a:pt x="16488" y="10452"/>
                  </a:cubicBezTo>
                  <a:cubicBezTo>
                    <a:pt x="17928" y="13703"/>
                    <a:pt x="19728" y="17652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293210" y="5198226"/>
              <a:ext cx="201532" cy="4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6" fill="norm" stroke="1" extrusionOk="0">
                  <a:moveTo>
                    <a:pt x="12760" y="14598"/>
                  </a:moveTo>
                  <a:cubicBezTo>
                    <a:pt x="12085" y="13612"/>
                    <a:pt x="11410" y="12625"/>
                    <a:pt x="10397" y="12186"/>
                  </a:cubicBezTo>
                  <a:cubicBezTo>
                    <a:pt x="9385" y="11748"/>
                    <a:pt x="8035" y="11857"/>
                    <a:pt x="6235" y="12844"/>
                  </a:cubicBezTo>
                  <a:cubicBezTo>
                    <a:pt x="4435" y="13831"/>
                    <a:pt x="2185" y="15695"/>
                    <a:pt x="1060" y="16956"/>
                  </a:cubicBezTo>
                  <a:cubicBezTo>
                    <a:pt x="-65" y="18217"/>
                    <a:pt x="-65" y="18875"/>
                    <a:pt x="48" y="19532"/>
                  </a:cubicBezTo>
                  <a:cubicBezTo>
                    <a:pt x="160" y="20190"/>
                    <a:pt x="385" y="20848"/>
                    <a:pt x="1173" y="21177"/>
                  </a:cubicBezTo>
                  <a:cubicBezTo>
                    <a:pt x="1960" y="21506"/>
                    <a:pt x="3310" y="21506"/>
                    <a:pt x="5223" y="20738"/>
                  </a:cubicBezTo>
                  <a:cubicBezTo>
                    <a:pt x="7135" y="19971"/>
                    <a:pt x="9610" y="18436"/>
                    <a:pt x="11973" y="16079"/>
                  </a:cubicBezTo>
                  <a:cubicBezTo>
                    <a:pt x="14335" y="13721"/>
                    <a:pt x="16585" y="10542"/>
                    <a:pt x="18160" y="7965"/>
                  </a:cubicBezTo>
                  <a:cubicBezTo>
                    <a:pt x="19735" y="5388"/>
                    <a:pt x="20635" y="3415"/>
                    <a:pt x="21085" y="2099"/>
                  </a:cubicBezTo>
                  <a:cubicBezTo>
                    <a:pt x="21535" y="783"/>
                    <a:pt x="21535" y="125"/>
                    <a:pt x="21085" y="16"/>
                  </a:cubicBezTo>
                  <a:cubicBezTo>
                    <a:pt x="20635" y="-94"/>
                    <a:pt x="19735" y="345"/>
                    <a:pt x="18385" y="1934"/>
                  </a:cubicBezTo>
                  <a:cubicBezTo>
                    <a:pt x="17035" y="3524"/>
                    <a:pt x="15235" y="6265"/>
                    <a:pt x="13885" y="9281"/>
                  </a:cubicBezTo>
                  <a:cubicBezTo>
                    <a:pt x="12535" y="12296"/>
                    <a:pt x="11635" y="15585"/>
                    <a:pt x="12310" y="17340"/>
                  </a:cubicBezTo>
                  <a:cubicBezTo>
                    <a:pt x="12985" y="19094"/>
                    <a:pt x="15235" y="19313"/>
                    <a:pt x="17485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992688" y="5297511"/>
              <a:ext cx="246063" cy="27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82" fill="norm" stroke="1" extrusionOk="0">
                  <a:moveTo>
                    <a:pt x="10384" y="5723"/>
                  </a:moveTo>
                  <a:cubicBezTo>
                    <a:pt x="10569" y="4911"/>
                    <a:pt x="10753" y="4099"/>
                    <a:pt x="10938" y="3043"/>
                  </a:cubicBezTo>
                  <a:cubicBezTo>
                    <a:pt x="11123" y="1988"/>
                    <a:pt x="11307" y="688"/>
                    <a:pt x="10938" y="201"/>
                  </a:cubicBezTo>
                  <a:cubicBezTo>
                    <a:pt x="10569" y="-286"/>
                    <a:pt x="9646" y="39"/>
                    <a:pt x="8076" y="1988"/>
                  </a:cubicBezTo>
                  <a:cubicBezTo>
                    <a:pt x="6507" y="3937"/>
                    <a:pt x="4292" y="7509"/>
                    <a:pt x="2815" y="10433"/>
                  </a:cubicBezTo>
                  <a:cubicBezTo>
                    <a:pt x="1338" y="13356"/>
                    <a:pt x="599" y="15630"/>
                    <a:pt x="230" y="17335"/>
                  </a:cubicBezTo>
                  <a:cubicBezTo>
                    <a:pt x="-139" y="19040"/>
                    <a:pt x="-139" y="20177"/>
                    <a:pt x="784" y="20746"/>
                  </a:cubicBezTo>
                  <a:cubicBezTo>
                    <a:pt x="1707" y="21314"/>
                    <a:pt x="3553" y="21314"/>
                    <a:pt x="6138" y="19528"/>
                  </a:cubicBezTo>
                  <a:cubicBezTo>
                    <a:pt x="8723" y="17741"/>
                    <a:pt x="12046" y="14168"/>
                    <a:pt x="14076" y="11245"/>
                  </a:cubicBezTo>
                  <a:cubicBezTo>
                    <a:pt x="16107" y="8322"/>
                    <a:pt x="16846" y="6048"/>
                    <a:pt x="17030" y="4424"/>
                  </a:cubicBezTo>
                  <a:cubicBezTo>
                    <a:pt x="17215" y="2800"/>
                    <a:pt x="16846" y="1825"/>
                    <a:pt x="15738" y="1582"/>
                  </a:cubicBezTo>
                  <a:cubicBezTo>
                    <a:pt x="14630" y="1338"/>
                    <a:pt x="12784" y="1825"/>
                    <a:pt x="11030" y="2962"/>
                  </a:cubicBezTo>
                  <a:cubicBezTo>
                    <a:pt x="9276" y="4099"/>
                    <a:pt x="7615" y="5885"/>
                    <a:pt x="6692" y="7185"/>
                  </a:cubicBezTo>
                  <a:cubicBezTo>
                    <a:pt x="5769" y="8484"/>
                    <a:pt x="5584" y="9296"/>
                    <a:pt x="5953" y="9783"/>
                  </a:cubicBezTo>
                  <a:cubicBezTo>
                    <a:pt x="6323" y="10270"/>
                    <a:pt x="7246" y="10433"/>
                    <a:pt x="9923" y="9946"/>
                  </a:cubicBezTo>
                  <a:cubicBezTo>
                    <a:pt x="12599" y="9458"/>
                    <a:pt x="17030" y="8322"/>
                    <a:pt x="21461" y="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041900" y="52324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270500" y="5162550"/>
              <a:ext cx="8498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580" y="0"/>
                  </a:moveTo>
                  <a:cubicBezTo>
                    <a:pt x="6849" y="1137"/>
                    <a:pt x="12117" y="2274"/>
                    <a:pt x="15805" y="3411"/>
                  </a:cubicBezTo>
                  <a:cubicBezTo>
                    <a:pt x="19493" y="4547"/>
                    <a:pt x="21600" y="5684"/>
                    <a:pt x="21073" y="8526"/>
                  </a:cubicBezTo>
                  <a:cubicBezTo>
                    <a:pt x="20546" y="11368"/>
                    <a:pt x="17385" y="15916"/>
                    <a:pt x="13434" y="18379"/>
                  </a:cubicBezTo>
                  <a:cubicBezTo>
                    <a:pt x="9483" y="20842"/>
                    <a:pt x="4741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051733" y="4942029"/>
              <a:ext cx="117168" cy="13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67" fill="norm" stroke="1" extrusionOk="0">
                  <a:moveTo>
                    <a:pt x="8622" y="7824"/>
                  </a:moveTo>
                  <a:cubicBezTo>
                    <a:pt x="6694" y="10862"/>
                    <a:pt x="4765" y="13899"/>
                    <a:pt x="3222" y="16430"/>
                  </a:cubicBezTo>
                  <a:cubicBezTo>
                    <a:pt x="1680" y="18961"/>
                    <a:pt x="522" y="20986"/>
                    <a:pt x="137" y="21155"/>
                  </a:cubicBezTo>
                  <a:cubicBezTo>
                    <a:pt x="-249" y="21324"/>
                    <a:pt x="137" y="19637"/>
                    <a:pt x="1872" y="16093"/>
                  </a:cubicBezTo>
                  <a:cubicBezTo>
                    <a:pt x="3608" y="12549"/>
                    <a:pt x="6694" y="7149"/>
                    <a:pt x="9201" y="3943"/>
                  </a:cubicBezTo>
                  <a:cubicBezTo>
                    <a:pt x="11708" y="737"/>
                    <a:pt x="13637" y="-276"/>
                    <a:pt x="14601" y="62"/>
                  </a:cubicBezTo>
                  <a:cubicBezTo>
                    <a:pt x="15565" y="399"/>
                    <a:pt x="15565" y="2087"/>
                    <a:pt x="15565" y="4787"/>
                  </a:cubicBezTo>
                  <a:cubicBezTo>
                    <a:pt x="15565" y="7487"/>
                    <a:pt x="15565" y="11199"/>
                    <a:pt x="15565" y="13899"/>
                  </a:cubicBezTo>
                  <a:cubicBezTo>
                    <a:pt x="15565" y="16599"/>
                    <a:pt x="15565" y="18286"/>
                    <a:pt x="16530" y="18961"/>
                  </a:cubicBezTo>
                  <a:cubicBezTo>
                    <a:pt x="17494" y="19637"/>
                    <a:pt x="19422" y="19299"/>
                    <a:pt x="21351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930751" y="5316717"/>
              <a:ext cx="102300" cy="25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197" fill="norm" stroke="1" extrusionOk="0">
                  <a:moveTo>
                    <a:pt x="20359" y="4035"/>
                  </a:moveTo>
                  <a:cubicBezTo>
                    <a:pt x="20359" y="3164"/>
                    <a:pt x="20359" y="2293"/>
                    <a:pt x="19512" y="1422"/>
                  </a:cubicBezTo>
                  <a:cubicBezTo>
                    <a:pt x="18665" y="551"/>
                    <a:pt x="16971" y="-320"/>
                    <a:pt x="13583" y="115"/>
                  </a:cubicBezTo>
                  <a:cubicBezTo>
                    <a:pt x="10195" y="551"/>
                    <a:pt x="5112" y="2293"/>
                    <a:pt x="2359" y="4122"/>
                  </a:cubicBezTo>
                  <a:cubicBezTo>
                    <a:pt x="-393" y="5951"/>
                    <a:pt x="-817" y="7867"/>
                    <a:pt x="1512" y="9696"/>
                  </a:cubicBezTo>
                  <a:cubicBezTo>
                    <a:pt x="3842" y="11525"/>
                    <a:pt x="8924" y="13267"/>
                    <a:pt x="12312" y="14399"/>
                  </a:cubicBezTo>
                  <a:cubicBezTo>
                    <a:pt x="15701" y="15532"/>
                    <a:pt x="17395" y="16054"/>
                    <a:pt x="18665" y="16838"/>
                  </a:cubicBezTo>
                  <a:cubicBezTo>
                    <a:pt x="19936" y="17622"/>
                    <a:pt x="20783" y="18667"/>
                    <a:pt x="20359" y="19451"/>
                  </a:cubicBezTo>
                  <a:cubicBezTo>
                    <a:pt x="19936" y="20235"/>
                    <a:pt x="18242" y="20757"/>
                    <a:pt x="15701" y="21019"/>
                  </a:cubicBezTo>
                  <a:cubicBezTo>
                    <a:pt x="13159" y="21280"/>
                    <a:pt x="9771" y="21280"/>
                    <a:pt x="8077" y="20845"/>
                  </a:cubicBezTo>
                  <a:cubicBezTo>
                    <a:pt x="6383" y="20409"/>
                    <a:pt x="6383" y="19538"/>
                    <a:pt x="6383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115520" y="5365750"/>
              <a:ext cx="170981" cy="17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65" fill="norm" stroke="1" extrusionOk="0">
                  <a:moveTo>
                    <a:pt x="3141" y="0"/>
                  </a:moveTo>
                  <a:cubicBezTo>
                    <a:pt x="2074" y="753"/>
                    <a:pt x="1008" y="1507"/>
                    <a:pt x="474" y="4144"/>
                  </a:cubicBezTo>
                  <a:cubicBezTo>
                    <a:pt x="-59" y="6781"/>
                    <a:pt x="-59" y="11302"/>
                    <a:pt x="74" y="14191"/>
                  </a:cubicBezTo>
                  <a:cubicBezTo>
                    <a:pt x="208" y="17079"/>
                    <a:pt x="474" y="18335"/>
                    <a:pt x="1008" y="19465"/>
                  </a:cubicBezTo>
                  <a:cubicBezTo>
                    <a:pt x="1541" y="20595"/>
                    <a:pt x="2341" y="21600"/>
                    <a:pt x="4341" y="20470"/>
                  </a:cubicBezTo>
                  <a:cubicBezTo>
                    <a:pt x="6341" y="19340"/>
                    <a:pt x="9541" y="16074"/>
                    <a:pt x="11274" y="13814"/>
                  </a:cubicBezTo>
                  <a:cubicBezTo>
                    <a:pt x="13008" y="11553"/>
                    <a:pt x="13274" y="10298"/>
                    <a:pt x="13674" y="8916"/>
                  </a:cubicBezTo>
                  <a:cubicBezTo>
                    <a:pt x="14074" y="7535"/>
                    <a:pt x="14608" y="6028"/>
                    <a:pt x="14741" y="5902"/>
                  </a:cubicBezTo>
                  <a:cubicBezTo>
                    <a:pt x="14874" y="5777"/>
                    <a:pt x="14608" y="7033"/>
                    <a:pt x="14474" y="8665"/>
                  </a:cubicBezTo>
                  <a:cubicBezTo>
                    <a:pt x="14341" y="10298"/>
                    <a:pt x="14341" y="12307"/>
                    <a:pt x="15541" y="14191"/>
                  </a:cubicBezTo>
                  <a:cubicBezTo>
                    <a:pt x="16741" y="16074"/>
                    <a:pt x="19141" y="17833"/>
                    <a:pt x="2154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322435" y="5196742"/>
              <a:ext cx="249815" cy="34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9" fill="norm" stroke="1" extrusionOk="0">
                  <a:moveTo>
                    <a:pt x="8354" y="12809"/>
                  </a:moveTo>
                  <a:cubicBezTo>
                    <a:pt x="7447" y="12678"/>
                    <a:pt x="6539" y="12547"/>
                    <a:pt x="5359" y="13202"/>
                  </a:cubicBezTo>
                  <a:cubicBezTo>
                    <a:pt x="4179" y="13856"/>
                    <a:pt x="2727" y="15296"/>
                    <a:pt x="1820" y="16409"/>
                  </a:cubicBezTo>
                  <a:cubicBezTo>
                    <a:pt x="912" y="17522"/>
                    <a:pt x="549" y="18307"/>
                    <a:pt x="277" y="19093"/>
                  </a:cubicBezTo>
                  <a:cubicBezTo>
                    <a:pt x="5" y="19878"/>
                    <a:pt x="-177" y="20664"/>
                    <a:pt x="277" y="20991"/>
                  </a:cubicBezTo>
                  <a:cubicBezTo>
                    <a:pt x="731" y="21318"/>
                    <a:pt x="1820" y="21187"/>
                    <a:pt x="4089" y="20009"/>
                  </a:cubicBezTo>
                  <a:cubicBezTo>
                    <a:pt x="6357" y="18831"/>
                    <a:pt x="9806" y="16605"/>
                    <a:pt x="12438" y="14118"/>
                  </a:cubicBezTo>
                  <a:cubicBezTo>
                    <a:pt x="15070" y="11631"/>
                    <a:pt x="16885" y="8882"/>
                    <a:pt x="18065" y="6787"/>
                  </a:cubicBezTo>
                  <a:cubicBezTo>
                    <a:pt x="19245" y="4693"/>
                    <a:pt x="19789" y="3253"/>
                    <a:pt x="20062" y="2140"/>
                  </a:cubicBezTo>
                  <a:cubicBezTo>
                    <a:pt x="20334" y="1027"/>
                    <a:pt x="20334" y="242"/>
                    <a:pt x="19971" y="45"/>
                  </a:cubicBezTo>
                  <a:cubicBezTo>
                    <a:pt x="19608" y="-151"/>
                    <a:pt x="18882" y="242"/>
                    <a:pt x="17884" y="2205"/>
                  </a:cubicBezTo>
                  <a:cubicBezTo>
                    <a:pt x="16885" y="4169"/>
                    <a:pt x="15615" y="7704"/>
                    <a:pt x="14707" y="10911"/>
                  </a:cubicBezTo>
                  <a:cubicBezTo>
                    <a:pt x="13799" y="14118"/>
                    <a:pt x="13255" y="16998"/>
                    <a:pt x="12983" y="18765"/>
                  </a:cubicBezTo>
                  <a:cubicBezTo>
                    <a:pt x="12710" y="20533"/>
                    <a:pt x="12710" y="21187"/>
                    <a:pt x="12983" y="21122"/>
                  </a:cubicBezTo>
                  <a:cubicBezTo>
                    <a:pt x="13255" y="21056"/>
                    <a:pt x="13799" y="20271"/>
                    <a:pt x="14253" y="19485"/>
                  </a:cubicBezTo>
                  <a:cubicBezTo>
                    <a:pt x="14707" y="18700"/>
                    <a:pt x="15070" y="17914"/>
                    <a:pt x="15524" y="17194"/>
                  </a:cubicBezTo>
                  <a:cubicBezTo>
                    <a:pt x="15978" y="16474"/>
                    <a:pt x="16522" y="15820"/>
                    <a:pt x="17157" y="15296"/>
                  </a:cubicBezTo>
                  <a:cubicBezTo>
                    <a:pt x="17793" y="14773"/>
                    <a:pt x="18519" y="14380"/>
                    <a:pt x="19154" y="14707"/>
                  </a:cubicBezTo>
                  <a:cubicBezTo>
                    <a:pt x="19789" y="15034"/>
                    <a:pt x="20334" y="16082"/>
                    <a:pt x="20697" y="17325"/>
                  </a:cubicBezTo>
                  <a:cubicBezTo>
                    <a:pt x="21060" y="18569"/>
                    <a:pt x="21241" y="20009"/>
                    <a:pt x="2142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214085" y="5245100"/>
              <a:ext cx="215416" cy="32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06" fill="norm" stroke="1" extrusionOk="0">
                  <a:moveTo>
                    <a:pt x="12534" y="0"/>
                  </a:moveTo>
                  <a:cubicBezTo>
                    <a:pt x="10437" y="3787"/>
                    <a:pt x="8340" y="7574"/>
                    <a:pt x="6872" y="10730"/>
                  </a:cubicBezTo>
                  <a:cubicBezTo>
                    <a:pt x="5404" y="13886"/>
                    <a:pt x="4565" y="16410"/>
                    <a:pt x="4251" y="18164"/>
                  </a:cubicBezTo>
                  <a:cubicBezTo>
                    <a:pt x="3936" y="19917"/>
                    <a:pt x="4146" y="20899"/>
                    <a:pt x="4775" y="21249"/>
                  </a:cubicBezTo>
                  <a:cubicBezTo>
                    <a:pt x="5404" y="21600"/>
                    <a:pt x="6453" y="21319"/>
                    <a:pt x="7082" y="20829"/>
                  </a:cubicBezTo>
                  <a:cubicBezTo>
                    <a:pt x="7711" y="20338"/>
                    <a:pt x="7921" y="19636"/>
                    <a:pt x="7921" y="18514"/>
                  </a:cubicBezTo>
                  <a:cubicBezTo>
                    <a:pt x="7921" y="17392"/>
                    <a:pt x="7711" y="15849"/>
                    <a:pt x="7187" y="14727"/>
                  </a:cubicBezTo>
                  <a:cubicBezTo>
                    <a:pt x="6662" y="13605"/>
                    <a:pt x="5824" y="12904"/>
                    <a:pt x="4880" y="12483"/>
                  </a:cubicBezTo>
                  <a:cubicBezTo>
                    <a:pt x="3936" y="12062"/>
                    <a:pt x="2888" y="11922"/>
                    <a:pt x="1839" y="11922"/>
                  </a:cubicBezTo>
                  <a:cubicBezTo>
                    <a:pt x="791" y="11922"/>
                    <a:pt x="-258" y="12062"/>
                    <a:pt x="57" y="11782"/>
                  </a:cubicBezTo>
                  <a:cubicBezTo>
                    <a:pt x="371" y="11501"/>
                    <a:pt x="2049" y="10800"/>
                    <a:pt x="4041" y="9608"/>
                  </a:cubicBezTo>
                  <a:cubicBezTo>
                    <a:pt x="6033" y="8416"/>
                    <a:pt x="8340" y="6732"/>
                    <a:pt x="10332" y="5260"/>
                  </a:cubicBezTo>
                  <a:cubicBezTo>
                    <a:pt x="12325" y="3787"/>
                    <a:pt x="14002" y="2525"/>
                    <a:pt x="15260" y="2104"/>
                  </a:cubicBezTo>
                  <a:cubicBezTo>
                    <a:pt x="16519" y="1683"/>
                    <a:pt x="17358" y="2104"/>
                    <a:pt x="17253" y="3647"/>
                  </a:cubicBezTo>
                  <a:cubicBezTo>
                    <a:pt x="17148" y="5190"/>
                    <a:pt x="16099" y="7855"/>
                    <a:pt x="15156" y="10029"/>
                  </a:cubicBezTo>
                  <a:cubicBezTo>
                    <a:pt x="14212" y="12203"/>
                    <a:pt x="13373" y="13886"/>
                    <a:pt x="12534" y="15499"/>
                  </a:cubicBezTo>
                  <a:cubicBezTo>
                    <a:pt x="11695" y="17112"/>
                    <a:pt x="10857" y="18655"/>
                    <a:pt x="10542" y="19075"/>
                  </a:cubicBezTo>
                  <a:cubicBezTo>
                    <a:pt x="10227" y="19496"/>
                    <a:pt x="10437" y="18795"/>
                    <a:pt x="11276" y="17743"/>
                  </a:cubicBezTo>
                  <a:cubicBezTo>
                    <a:pt x="12115" y="16691"/>
                    <a:pt x="13583" y="15288"/>
                    <a:pt x="14841" y="14447"/>
                  </a:cubicBezTo>
                  <a:cubicBezTo>
                    <a:pt x="16099" y="13605"/>
                    <a:pt x="17148" y="13325"/>
                    <a:pt x="17987" y="13535"/>
                  </a:cubicBezTo>
                  <a:cubicBezTo>
                    <a:pt x="18825" y="13745"/>
                    <a:pt x="19455" y="14447"/>
                    <a:pt x="19979" y="15569"/>
                  </a:cubicBezTo>
                  <a:cubicBezTo>
                    <a:pt x="20503" y="16691"/>
                    <a:pt x="20923" y="18234"/>
                    <a:pt x="21342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464165" y="5234141"/>
              <a:ext cx="300004" cy="31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25" fill="norm" stroke="1" extrusionOk="0">
                  <a:moveTo>
                    <a:pt x="7495" y="15230"/>
                  </a:moveTo>
                  <a:cubicBezTo>
                    <a:pt x="7042" y="14378"/>
                    <a:pt x="6589" y="13525"/>
                    <a:pt x="5985" y="13099"/>
                  </a:cubicBezTo>
                  <a:cubicBezTo>
                    <a:pt x="5381" y="12672"/>
                    <a:pt x="4626" y="12672"/>
                    <a:pt x="3719" y="13383"/>
                  </a:cubicBezTo>
                  <a:cubicBezTo>
                    <a:pt x="2813" y="14094"/>
                    <a:pt x="1756" y="15515"/>
                    <a:pt x="1076" y="16651"/>
                  </a:cubicBezTo>
                  <a:cubicBezTo>
                    <a:pt x="396" y="17788"/>
                    <a:pt x="94" y="18641"/>
                    <a:pt x="19" y="19422"/>
                  </a:cubicBezTo>
                  <a:cubicBezTo>
                    <a:pt x="-57" y="20204"/>
                    <a:pt x="94" y="20915"/>
                    <a:pt x="547" y="21057"/>
                  </a:cubicBezTo>
                  <a:cubicBezTo>
                    <a:pt x="1000" y="21199"/>
                    <a:pt x="1756" y="20772"/>
                    <a:pt x="2360" y="20204"/>
                  </a:cubicBezTo>
                  <a:cubicBezTo>
                    <a:pt x="2964" y="19636"/>
                    <a:pt x="3417" y="18925"/>
                    <a:pt x="3946" y="18854"/>
                  </a:cubicBezTo>
                  <a:cubicBezTo>
                    <a:pt x="4474" y="18783"/>
                    <a:pt x="5079" y="19351"/>
                    <a:pt x="5758" y="19636"/>
                  </a:cubicBezTo>
                  <a:cubicBezTo>
                    <a:pt x="6438" y="19920"/>
                    <a:pt x="7193" y="19920"/>
                    <a:pt x="8628" y="18854"/>
                  </a:cubicBezTo>
                  <a:cubicBezTo>
                    <a:pt x="10063" y="17788"/>
                    <a:pt x="12178" y="15657"/>
                    <a:pt x="14444" y="12601"/>
                  </a:cubicBezTo>
                  <a:cubicBezTo>
                    <a:pt x="16709" y="9546"/>
                    <a:pt x="19126" y="5567"/>
                    <a:pt x="20335" y="3222"/>
                  </a:cubicBezTo>
                  <a:cubicBezTo>
                    <a:pt x="21543" y="878"/>
                    <a:pt x="21543" y="167"/>
                    <a:pt x="21241" y="25"/>
                  </a:cubicBezTo>
                  <a:cubicBezTo>
                    <a:pt x="20939" y="-117"/>
                    <a:pt x="20335" y="309"/>
                    <a:pt x="19202" y="2157"/>
                  </a:cubicBezTo>
                  <a:cubicBezTo>
                    <a:pt x="18069" y="4004"/>
                    <a:pt x="16407" y="7272"/>
                    <a:pt x="15048" y="10257"/>
                  </a:cubicBezTo>
                  <a:cubicBezTo>
                    <a:pt x="13688" y="13241"/>
                    <a:pt x="12631" y="15941"/>
                    <a:pt x="12102" y="17717"/>
                  </a:cubicBezTo>
                  <a:cubicBezTo>
                    <a:pt x="11574" y="19494"/>
                    <a:pt x="11574" y="20346"/>
                    <a:pt x="11951" y="20844"/>
                  </a:cubicBezTo>
                  <a:cubicBezTo>
                    <a:pt x="12329" y="21341"/>
                    <a:pt x="13084" y="21483"/>
                    <a:pt x="14368" y="21128"/>
                  </a:cubicBezTo>
                  <a:cubicBezTo>
                    <a:pt x="15652" y="20772"/>
                    <a:pt x="17465" y="19920"/>
                    <a:pt x="18446" y="19138"/>
                  </a:cubicBezTo>
                  <a:cubicBezTo>
                    <a:pt x="19428" y="18357"/>
                    <a:pt x="19579" y="17646"/>
                    <a:pt x="1973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645400" y="5365750"/>
              <a:ext cx="158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7673"/>
                    <a:pt x="6336" y="13745"/>
                    <a:pt x="9936" y="10145"/>
                  </a:cubicBezTo>
                  <a:cubicBezTo>
                    <a:pt x="13536" y="6545"/>
                    <a:pt x="1756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571037" y="5155718"/>
              <a:ext cx="157128" cy="35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640" fill="norm" stroke="1" extrusionOk="0">
                  <a:moveTo>
                    <a:pt x="2754" y="8496"/>
                  </a:moveTo>
                  <a:cubicBezTo>
                    <a:pt x="1902" y="12423"/>
                    <a:pt x="1049" y="16350"/>
                    <a:pt x="481" y="18621"/>
                  </a:cubicBezTo>
                  <a:cubicBezTo>
                    <a:pt x="-88" y="20891"/>
                    <a:pt x="-372" y="21505"/>
                    <a:pt x="907" y="19112"/>
                  </a:cubicBezTo>
                  <a:cubicBezTo>
                    <a:pt x="2186" y="16719"/>
                    <a:pt x="5028" y="11319"/>
                    <a:pt x="7160" y="7821"/>
                  </a:cubicBezTo>
                  <a:cubicBezTo>
                    <a:pt x="9291" y="4323"/>
                    <a:pt x="10712" y="2728"/>
                    <a:pt x="11849" y="1685"/>
                  </a:cubicBezTo>
                  <a:cubicBezTo>
                    <a:pt x="12986" y="641"/>
                    <a:pt x="13839" y="150"/>
                    <a:pt x="14975" y="28"/>
                  </a:cubicBezTo>
                  <a:cubicBezTo>
                    <a:pt x="16112" y="-95"/>
                    <a:pt x="17533" y="150"/>
                    <a:pt x="18812" y="1500"/>
                  </a:cubicBezTo>
                  <a:cubicBezTo>
                    <a:pt x="20091" y="2850"/>
                    <a:pt x="21228" y="5305"/>
                    <a:pt x="21086" y="7391"/>
                  </a:cubicBezTo>
                  <a:cubicBezTo>
                    <a:pt x="20944" y="9478"/>
                    <a:pt x="19523" y="11196"/>
                    <a:pt x="16965" y="12300"/>
                  </a:cubicBezTo>
                  <a:cubicBezTo>
                    <a:pt x="14407" y="13405"/>
                    <a:pt x="10712" y="13896"/>
                    <a:pt x="8296" y="13896"/>
                  </a:cubicBezTo>
                  <a:cubicBezTo>
                    <a:pt x="5881" y="13896"/>
                    <a:pt x="4744" y="13405"/>
                    <a:pt x="3607" y="12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705850" y="5346700"/>
              <a:ext cx="165100" cy="16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6562"/>
                  </a:moveTo>
                  <a:cubicBezTo>
                    <a:pt x="1108" y="5742"/>
                    <a:pt x="2215" y="4922"/>
                    <a:pt x="3600" y="5058"/>
                  </a:cubicBezTo>
                  <a:cubicBezTo>
                    <a:pt x="4985" y="5195"/>
                    <a:pt x="6646" y="6289"/>
                    <a:pt x="8169" y="8339"/>
                  </a:cubicBezTo>
                  <a:cubicBezTo>
                    <a:pt x="9692" y="10390"/>
                    <a:pt x="11077" y="13397"/>
                    <a:pt x="11631" y="15585"/>
                  </a:cubicBezTo>
                  <a:cubicBezTo>
                    <a:pt x="12185" y="17772"/>
                    <a:pt x="11908" y="19139"/>
                    <a:pt x="10938" y="20096"/>
                  </a:cubicBezTo>
                  <a:cubicBezTo>
                    <a:pt x="9969" y="21053"/>
                    <a:pt x="8308" y="21600"/>
                    <a:pt x="7062" y="21327"/>
                  </a:cubicBezTo>
                  <a:cubicBezTo>
                    <a:pt x="5815" y="21053"/>
                    <a:pt x="4985" y="19959"/>
                    <a:pt x="5815" y="17225"/>
                  </a:cubicBezTo>
                  <a:cubicBezTo>
                    <a:pt x="6646" y="14491"/>
                    <a:pt x="9138" y="10116"/>
                    <a:pt x="12046" y="6972"/>
                  </a:cubicBezTo>
                  <a:cubicBezTo>
                    <a:pt x="14954" y="3828"/>
                    <a:pt x="18277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956610" y="5221773"/>
              <a:ext cx="158085" cy="28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21" fill="norm" stroke="1" extrusionOk="0">
                  <a:moveTo>
                    <a:pt x="20627" y="2195"/>
                  </a:moveTo>
                  <a:cubicBezTo>
                    <a:pt x="20907" y="1412"/>
                    <a:pt x="21188" y="630"/>
                    <a:pt x="20627" y="238"/>
                  </a:cubicBezTo>
                  <a:cubicBezTo>
                    <a:pt x="20066" y="-153"/>
                    <a:pt x="18663" y="-153"/>
                    <a:pt x="16279" y="943"/>
                  </a:cubicBezTo>
                  <a:cubicBezTo>
                    <a:pt x="13894" y="2038"/>
                    <a:pt x="10528" y="4230"/>
                    <a:pt x="7583" y="6969"/>
                  </a:cubicBezTo>
                  <a:cubicBezTo>
                    <a:pt x="4637" y="9708"/>
                    <a:pt x="2113" y="12995"/>
                    <a:pt x="850" y="15186"/>
                  </a:cubicBezTo>
                  <a:cubicBezTo>
                    <a:pt x="-412" y="17377"/>
                    <a:pt x="-412" y="18473"/>
                    <a:pt x="1832" y="19412"/>
                  </a:cubicBezTo>
                  <a:cubicBezTo>
                    <a:pt x="4076" y="20351"/>
                    <a:pt x="8565" y="21134"/>
                    <a:pt x="11791" y="21290"/>
                  </a:cubicBezTo>
                  <a:cubicBezTo>
                    <a:pt x="15017" y="21447"/>
                    <a:pt x="16980" y="20977"/>
                    <a:pt x="18944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217206" y="5245100"/>
              <a:ext cx="28395" cy="27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43" fill="norm" stroke="1" extrusionOk="0">
                  <a:moveTo>
                    <a:pt x="20696" y="0"/>
                  </a:moveTo>
                  <a:cubicBezTo>
                    <a:pt x="16067" y="665"/>
                    <a:pt x="11439" y="1329"/>
                    <a:pt x="9125" y="3240"/>
                  </a:cubicBezTo>
                  <a:cubicBezTo>
                    <a:pt x="6810" y="5151"/>
                    <a:pt x="6810" y="8308"/>
                    <a:pt x="6039" y="10966"/>
                  </a:cubicBezTo>
                  <a:cubicBezTo>
                    <a:pt x="5267" y="13625"/>
                    <a:pt x="3725" y="15785"/>
                    <a:pt x="2182" y="17612"/>
                  </a:cubicBezTo>
                  <a:cubicBezTo>
                    <a:pt x="639" y="19440"/>
                    <a:pt x="-904" y="20935"/>
                    <a:pt x="639" y="21268"/>
                  </a:cubicBezTo>
                  <a:cubicBezTo>
                    <a:pt x="2182" y="21600"/>
                    <a:pt x="6810" y="20769"/>
                    <a:pt x="1143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245600" y="5260885"/>
              <a:ext cx="156056" cy="27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04" fill="norm" stroke="1" extrusionOk="0">
                  <a:moveTo>
                    <a:pt x="0" y="1234"/>
                  </a:moveTo>
                  <a:cubicBezTo>
                    <a:pt x="1152" y="580"/>
                    <a:pt x="2304" y="-75"/>
                    <a:pt x="5328" y="7"/>
                  </a:cubicBezTo>
                  <a:cubicBezTo>
                    <a:pt x="8352" y="89"/>
                    <a:pt x="13248" y="907"/>
                    <a:pt x="16560" y="2789"/>
                  </a:cubicBezTo>
                  <a:cubicBezTo>
                    <a:pt x="19872" y="4670"/>
                    <a:pt x="21600" y="7616"/>
                    <a:pt x="21168" y="10643"/>
                  </a:cubicBezTo>
                  <a:cubicBezTo>
                    <a:pt x="20736" y="13670"/>
                    <a:pt x="18144" y="16780"/>
                    <a:pt x="15120" y="18661"/>
                  </a:cubicBezTo>
                  <a:cubicBezTo>
                    <a:pt x="12096" y="20543"/>
                    <a:pt x="8640" y="21198"/>
                    <a:pt x="6192" y="21361"/>
                  </a:cubicBezTo>
                  <a:cubicBezTo>
                    <a:pt x="3744" y="21525"/>
                    <a:pt x="2304" y="21198"/>
                    <a:pt x="1728" y="20625"/>
                  </a:cubicBezTo>
                  <a:cubicBezTo>
                    <a:pt x="1152" y="20052"/>
                    <a:pt x="1440" y="19234"/>
                    <a:pt x="2304" y="18661"/>
                  </a:cubicBezTo>
                  <a:cubicBezTo>
                    <a:pt x="3168" y="18089"/>
                    <a:pt x="4608" y="17761"/>
                    <a:pt x="6048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461499" y="5226050"/>
              <a:ext cx="9117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0" y="0"/>
                  </a:moveTo>
                  <a:cubicBezTo>
                    <a:pt x="5280" y="1872"/>
                    <a:pt x="10560" y="3744"/>
                    <a:pt x="14640" y="6264"/>
                  </a:cubicBezTo>
                  <a:cubicBezTo>
                    <a:pt x="18720" y="8784"/>
                    <a:pt x="21600" y="11952"/>
                    <a:pt x="20400" y="14544"/>
                  </a:cubicBezTo>
                  <a:cubicBezTo>
                    <a:pt x="19200" y="17136"/>
                    <a:pt x="13920" y="19152"/>
                    <a:pt x="9840" y="20232"/>
                  </a:cubicBezTo>
                  <a:cubicBezTo>
                    <a:pt x="5760" y="21312"/>
                    <a:pt x="2880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905999" y="54229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928406" y="5356954"/>
              <a:ext cx="15695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20297"/>
                  </a:moveTo>
                  <a:cubicBezTo>
                    <a:pt x="1118" y="11040"/>
                    <a:pt x="-1582" y="1783"/>
                    <a:pt x="1118" y="240"/>
                  </a:cubicBezTo>
                  <a:cubicBezTo>
                    <a:pt x="3818" y="-1303"/>
                    <a:pt x="11918" y="4868"/>
                    <a:pt x="20018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0007599" y="5345450"/>
              <a:ext cx="81131" cy="20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062" fill="norm" stroke="1" extrusionOk="0">
                  <a:moveTo>
                    <a:pt x="17820" y="7184"/>
                  </a:moveTo>
                  <a:cubicBezTo>
                    <a:pt x="17820" y="6115"/>
                    <a:pt x="17820" y="5046"/>
                    <a:pt x="17010" y="3869"/>
                  </a:cubicBezTo>
                  <a:cubicBezTo>
                    <a:pt x="16200" y="2693"/>
                    <a:pt x="14580" y="1410"/>
                    <a:pt x="12420" y="661"/>
                  </a:cubicBezTo>
                  <a:cubicBezTo>
                    <a:pt x="10260" y="-87"/>
                    <a:pt x="7560" y="-301"/>
                    <a:pt x="5130" y="554"/>
                  </a:cubicBezTo>
                  <a:cubicBezTo>
                    <a:pt x="2700" y="1410"/>
                    <a:pt x="540" y="3335"/>
                    <a:pt x="1620" y="5580"/>
                  </a:cubicBezTo>
                  <a:cubicBezTo>
                    <a:pt x="2700" y="7826"/>
                    <a:pt x="7020" y="10392"/>
                    <a:pt x="10530" y="11996"/>
                  </a:cubicBezTo>
                  <a:cubicBezTo>
                    <a:pt x="14040" y="13600"/>
                    <a:pt x="16740" y="14242"/>
                    <a:pt x="18630" y="15097"/>
                  </a:cubicBezTo>
                  <a:cubicBezTo>
                    <a:pt x="20520" y="15952"/>
                    <a:pt x="21600" y="17022"/>
                    <a:pt x="19710" y="18198"/>
                  </a:cubicBezTo>
                  <a:cubicBezTo>
                    <a:pt x="17820" y="19374"/>
                    <a:pt x="12960" y="20657"/>
                    <a:pt x="9450" y="20978"/>
                  </a:cubicBezTo>
                  <a:cubicBezTo>
                    <a:pt x="5940" y="21299"/>
                    <a:pt x="3780" y="20657"/>
                    <a:pt x="2430" y="19909"/>
                  </a:cubicBezTo>
                  <a:cubicBezTo>
                    <a:pt x="1080" y="19160"/>
                    <a:pt x="540" y="18305"/>
                    <a:pt x="0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557462" y="5418265"/>
              <a:ext cx="180389" cy="17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64" fill="norm" stroke="1" extrusionOk="0">
                  <a:moveTo>
                    <a:pt x="1814" y="4528"/>
                  </a:moveTo>
                  <a:cubicBezTo>
                    <a:pt x="2065" y="9007"/>
                    <a:pt x="2317" y="13485"/>
                    <a:pt x="2065" y="16514"/>
                  </a:cubicBezTo>
                  <a:cubicBezTo>
                    <a:pt x="1814" y="19543"/>
                    <a:pt x="1061" y="21124"/>
                    <a:pt x="558" y="21255"/>
                  </a:cubicBezTo>
                  <a:cubicBezTo>
                    <a:pt x="56" y="21387"/>
                    <a:pt x="-195" y="20070"/>
                    <a:pt x="182" y="17436"/>
                  </a:cubicBezTo>
                  <a:cubicBezTo>
                    <a:pt x="558" y="14802"/>
                    <a:pt x="1563" y="10850"/>
                    <a:pt x="2442" y="8085"/>
                  </a:cubicBezTo>
                  <a:cubicBezTo>
                    <a:pt x="3321" y="5319"/>
                    <a:pt x="4075" y="3738"/>
                    <a:pt x="4954" y="2553"/>
                  </a:cubicBezTo>
                  <a:cubicBezTo>
                    <a:pt x="5833" y="1367"/>
                    <a:pt x="6838" y="577"/>
                    <a:pt x="7591" y="972"/>
                  </a:cubicBezTo>
                  <a:cubicBezTo>
                    <a:pt x="8345" y="1367"/>
                    <a:pt x="8847" y="2948"/>
                    <a:pt x="9475" y="5055"/>
                  </a:cubicBezTo>
                  <a:cubicBezTo>
                    <a:pt x="10103" y="7163"/>
                    <a:pt x="10856" y="9797"/>
                    <a:pt x="11233" y="10455"/>
                  </a:cubicBezTo>
                  <a:cubicBezTo>
                    <a:pt x="11610" y="11114"/>
                    <a:pt x="11610" y="9797"/>
                    <a:pt x="12238" y="7953"/>
                  </a:cubicBezTo>
                  <a:cubicBezTo>
                    <a:pt x="12865" y="6109"/>
                    <a:pt x="14121" y="3738"/>
                    <a:pt x="15503" y="2158"/>
                  </a:cubicBezTo>
                  <a:cubicBezTo>
                    <a:pt x="16884" y="577"/>
                    <a:pt x="18391" y="-213"/>
                    <a:pt x="19396" y="50"/>
                  </a:cubicBezTo>
                  <a:cubicBezTo>
                    <a:pt x="20400" y="314"/>
                    <a:pt x="20903" y="1631"/>
                    <a:pt x="21028" y="3870"/>
                  </a:cubicBezTo>
                  <a:cubicBezTo>
                    <a:pt x="21154" y="6109"/>
                    <a:pt x="20903" y="9270"/>
                    <a:pt x="20903" y="11772"/>
                  </a:cubicBezTo>
                  <a:cubicBezTo>
                    <a:pt x="20903" y="14275"/>
                    <a:pt x="21154" y="16119"/>
                    <a:pt x="21405" y="1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786605" y="5409170"/>
              <a:ext cx="116345" cy="13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97" fill="norm" stroke="1" extrusionOk="0">
                  <a:moveTo>
                    <a:pt x="14258" y="12125"/>
                  </a:moveTo>
                  <a:cubicBezTo>
                    <a:pt x="14644" y="10463"/>
                    <a:pt x="15030" y="8802"/>
                    <a:pt x="15415" y="6642"/>
                  </a:cubicBezTo>
                  <a:cubicBezTo>
                    <a:pt x="15801" y="4482"/>
                    <a:pt x="16187" y="1823"/>
                    <a:pt x="15415" y="660"/>
                  </a:cubicBezTo>
                  <a:cubicBezTo>
                    <a:pt x="14644" y="-503"/>
                    <a:pt x="12715" y="-171"/>
                    <a:pt x="10015" y="1989"/>
                  </a:cubicBezTo>
                  <a:cubicBezTo>
                    <a:pt x="7315" y="4149"/>
                    <a:pt x="3844" y="8137"/>
                    <a:pt x="1915" y="11294"/>
                  </a:cubicBezTo>
                  <a:cubicBezTo>
                    <a:pt x="-13" y="14451"/>
                    <a:pt x="-399" y="16777"/>
                    <a:pt x="372" y="17442"/>
                  </a:cubicBezTo>
                  <a:cubicBezTo>
                    <a:pt x="1144" y="18106"/>
                    <a:pt x="3072" y="17109"/>
                    <a:pt x="4615" y="15780"/>
                  </a:cubicBezTo>
                  <a:cubicBezTo>
                    <a:pt x="6158" y="14451"/>
                    <a:pt x="7315" y="12789"/>
                    <a:pt x="8665" y="10795"/>
                  </a:cubicBezTo>
                  <a:cubicBezTo>
                    <a:pt x="10015" y="8802"/>
                    <a:pt x="11558" y="6475"/>
                    <a:pt x="12137" y="6974"/>
                  </a:cubicBezTo>
                  <a:cubicBezTo>
                    <a:pt x="12715" y="7472"/>
                    <a:pt x="12330" y="10795"/>
                    <a:pt x="12522" y="13288"/>
                  </a:cubicBezTo>
                  <a:cubicBezTo>
                    <a:pt x="12715" y="15780"/>
                    <a:pt x="13487" y="17442"/>
                    <a:pt x="15030" y="18605"/>
                  </a:cubicBezTo>
                  <a:cubicBezTo>
                    <a:pt x="16572" y="19768"/>
                    <a:pt x="18887" y="20432"/>
                    <a:pt x="21201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947399" y="544195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953750" y="5437930"/>
              <a:ext cx="107950" cy="1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21600" y="1533"/>
                  </a:moveTo>
                  <a:cubicBezTo>
                    <a:pt x="19906" y="594"/>
                    <a:pt x="18212" y="-345"/>
                    <a:pt x="16094" y="125"/>
                  </a:cubicBezTo>
                  <a:cubicBezTo>
                    <a:pt x="13976" y="594"/>
                    <a:pt x="11435" y="2472"/>
                    <a:pt x="8682" y="6229"/>
                  </a:cubicBezTo>
                  <a:cubicBezTo>
                    <a:pt x="5929" y="9985"/>
                    <a:pt x="2965" y="15620"/>
                    <a:pt x="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074400" y="546100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125199" y="53721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162080" y="5448300"/>
              <a:ext cx="158688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26" fill="norm" stroke="1" extrusionOk="0">
                  <a:moveTo>
                    <a:pt x="5280" y="0"/>
                  </a:moveTo>
                  <a:cubicBezTo>
                    <a:pt x="3859" y="5959"/>
                    <a:pt x="2438" y="11917"/>
                    <a:pt x="1443" y="15828"/>
                  </a:cubicBezTo>
                  <a:cubicBezTo>
                    <a:pt x="448" y="19738"/>
                    <a:pt x="-120" y="21600"/>
                    <a:pt x="22" y="21414"/>
                  </a:cubicBezTo>
                  <a:cubicBezTo>
                    <a:pt x="164" y="21228"/>
                    <a:pt x="1017" y="18993"/>
                    <a:pt x="2296" y="16386"/>
                  </a:cubicBezTo>
                  <a:cubicBezTo>
                    <a:pt x="3575" y="13779"/>
                    <a:pt x="5280" y="10800"/>
                    <a:pt x="6559" y="8566"/>
                  </a:cubicBezTo>
                  <a:cubicBezTo>
                    <a:pt x="7838" y="6331"/>
                    <a:pt x="8691" y="4841"/>
                    <a:pt x="9259" y="5028"/>
                  </a:cubicBezTo>
                  <a:cubicBezTo>
                    <a:pt x="9827" y="5214"/>
                    <a:pt x="10112" y="7076"/>
                    <a:pt x="10112" y="8938"/>
                  </a:cubicBezTo>
                  <a:cubicBezTo>
                    <a:pt x="10112" y="10800"/>
                    <a:pt x="9827" y="12662"/>
                    <a:pt x="10254" y="12848"/>
                  </a:cubicBezTo>
                  <a:cubicBezTo>
                    <a:pt x="10680" y="13034"/>
                    <a:pt x="11817" y="11545"/>
                    <a:pt x="12954" y="9869"/>
                  </a:cubicBezTo>
                  <a:cubicBezTo>
                    <a:pt x="14091" y="8193"/>
                    <a:pt x="15227" y="6331"/>
                    <a:pt x="16648" y="5214"/>
                  </a:cubicBezTo>
                  <a:cubicBezTo>
                    <a:pt x="18069" y="4097"/>
                    <a:pt x="19775" y="3724"/>
                    <a:pt x="20627" y="4655"/>
                  </a:cubicBezTo>
                  <a:cubicBezTo>
                    <a:pt x="21480" y="5586"/>
                    <a:pt x="21480" y="7821"/>
                    <a:pt x="20912" y="10614"/>
                  </a:cubicBezTo>
                  <a:cubicBezTo>
                    <a:pt x="20343" y="13407"/>
                    <a:pt x="19206" y="16759"/>
                    <a:pt x="1806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1341100" y="5505450"/>
              <a:ext cx="1569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143"/>
                    <a:pt x="21600" y="10286"/>
                    <a:pt x="18900" y="13886"/>
                  </a:cubicBezTo>
                  <a:cubicBezTo>
                    <a:pt x="16200" y="17486"/>
                    <a:pt x="81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1385549" y="54356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383554" y="5476610"/>
              <a:ext cx="120940" cy="29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53" fill="norm" stroke="1" extrusionOk="0">
                  <a:moveTo>
                    <a:pt x="8033" y="713"/>
                  </a:moveTo>
                  <a:cubicBezTo>
                    <a:pt x="9864" y="405"/>
                    <a:pt x="11694" y="96"/>
                    <a:pt x="13525" y="19"/>
                  </a:cubicBezTo>
                  <a:cubicBezTo>
                    <a:pt x="15355" y="-58"/>
                    <a:pt x="17186" y="96"/>
                    <a:pt x="18650" y="482"/>
                  </a:cubicBezTo>
                  <a:cubicBezTo>
                    <a:pt x="20115" y="868"/>
                    <a:pt x="21213" y="1485"/>
                    <a:pt x="20847" y="2102"/>
                  </a:cubicBezTo>
                  <a:cubicBezTo>
                    <a:pt x="20481" y="2719"/>
                    <a:pt x="18650" y="3336"/>
                    <a:pt x="16820" y="3799"/>
                  </a:cubicBezTo>
                  <a:cubicBezTo>
                    <a:pt x="14989" y="4262"/>
                    <a:pt x="13159" y="4571"/>
                    <a:pt x="11694" y="5033"/>
                  </a:cubicBezTo>
                  <a:cubicBezTo>
                    <a:pt x="10230" y="5496"/>
                    <a:pt x="9132" y="6113"/>
                    <a:pt x="8582" y="6808"/>
                  </a:cubicBezTo>
                  <a:cubicBezTo>
                    <a:pt x="8033" y="7502"/>
                    <a:pt x="8033" y="8273"/>
                    <a:pt x="9315" y="9199"/>
                  </a:cubicBezTo>
                  <a:cubicBezTo>
                    <a:pt x="10596" y="10125"/>
                    <a:pt x="13159" y="11205"/>
                    <a:pt x="14806" y="12825"/>
                  </a:cubicBezTo>
                  <a:cubicBezTo>
                    <a:pt x="16454" y="14445"/>
                    <a:pt x="17186" y="16605"/>
                    <a:pt x="16820" y="17916"/>
                  </a:cubicBezTo>
                  <a:cubicBezTo>
                    <a:pt x="16454" y="19228"/>
                    <a:pt x="14989" y="19691"/>
                    <a:pt x="13342" y="20153"/>
                  </a:cubicBezTo>
                  <a:cubicBezTo>
                    <a:pt x="11694" y="20616"/>
                    <a:pt x="9864" y="21079"/>
                    <a:pt x="7484" y="21311"/>
                  </a:cubicBezTo>
                  <a:cubicBezTo>
                    <a:pt x="5105" y="21542"/>
                    <a:pt x="2176" y="21542"/>
                    <a:pt x="894" y="20925"/>
                  </a:cubicBezTo>
                  <a:cubicBezTo>
                    <a:pt x="-387" y="20308"/>
                    <a:pt x="-21" y="19073"/>
                    <a:pt x="345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1563350" y="5502990"/>
              <a:ext cx="215900" cy="11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533" fill="norm" stroke="1" extrusionOk="0">
                  <a:moveTo>
                    <a:pt x="0" y="7391"/>
                  </a:moveTo>
                  <a:cubicBezTo>
                    <a:pt x="839" y="8548"/>
                    <a:pt x="1677" y="9706"/>
                    <a:pt x="2726" y="9898"/>
                  </a:cubicBezTo>
                  <a:cubicBezTo>
                    <a:pt x="3774" y="10091"/>
                    <a:pt x="5033" y="9320"/>
                    <a:pt x="5872" y="7584"/>
                  </a:cubicBezTo>
                  <a:cubicBezTo>
                    <a:pt x="6710" y="5848"/>
                    <a:pt x="7130" y="3148"/>
                    <a:pt x="6710" y="1606"/>
                  </a:cubicBezTo>
                  <a:cubicBezTo>
                    <a:pt x="6291" y="63"/>
                    <a:pt x="5033" y="-323"/>
                    <a:pt x="3879" y="256"/>
                  </a:cubicBezTo>
                  <a:cubicBezTo>
                    <a:pt x="2726" y="834"/>
                    <a:pt x="1677" y="2377"/>
                    <a:pt x="943" y="5270"/>
                  </a:cubicBezTo>
                  <a:cubicBezTo>
                    <a:pt x="209" y="8163"/>
                    <a:pt x="-210" y="12406"/>
                    <a:pt x="419" y="15684"/>
                  </a:cubicBezTo>
                  <a:cubicBezTo>
                    <a:pt x="1048" y="18963"/>
                    <a:pt x="2726" y="21277"/>
                    <a:pt x="6396" y="20313"/>
                  </a:cubicBezTo>
                  <a:cubicBezTo>
                    <a:pt x="10066" y="19348"/>
                    <a:pt x="15728" y="15106"/>
                    <a:pt x="21390" y="1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1680565" y="5289712"/>
              <a:ext cx="260330" cy="34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1" fill="norm" stroke="1" extrusionOk="0">
                  <a:moveTo>
                    <a:pt x="9166" y="16289"/>
                  </a:moveTo>
                  <a:cubicBezTo>
                    <a:pt x="9515" y="15626"/>
                    <a:pt x="9863" y="14964"/>
                    <a:pt x="9253" y="14632"/>
                  </a:cubicBezTo>
                  <a:cubicBezTo>
                    <a:pt x="8644" y="14301"/>
                    <a:pt x="7076" y="14301"/>
                    <a:pt x="5508" y="14765"/>
                  </a:cubicBezTo>
                  <a:cubicBezTo>
                    <a:pt x="3940" y="15229"/>
                    <a:pt x="2373" y="16156"/>
                    <a:pt x="1415" y="17018"/>
                  </a:cubicBezTo>
                  <a:cubicBezTo>
                    <a:pt x="457" y="17879"/>
                    <a:pt x="108" y="18674"/>
                    <a:pt x="21" y="19403"/>
                  </a:cubicBezTo>
                  <a:cubicBezTo>
                    <a:pt x="-66" y="20132"/>
                    <a:pt x="108" y="20794"/>
                    <a:pt x="631" y="21126"/>
                  </a:cubicBezTo>
                  <a:cubicBezTo>
                    <a:pt x="1153" y="21457"/>
                    <a:pt x="2024" y="21457"/>
                    <a:pt x="3679" y="20596"/>
                  </a:cubicBezTo>
                  <a:cubicBezTo>
                    <a:pt x="5334" y="19734"/>
                    <a:pt x="7773" y="18012"/>
                    <a:pt x="10647" y="15229"/>
                  </a:cubicBezTo>
                  <a:cubicBezTo>
                    <a:pt x="13521" y="12446"/>
                    <a:pt x="16831" y="8603"/>
                    <a:pt x="18747" y="6151"/>
                  </a:cubicBezTo>
                  <a:cubicBezTo>
                    <a:pt x="20663" y="3700"/>
                    <a:pt x="21186" y="2640"/>
                    <a:pt x="21360" y="1778"/>
                  </a:cubicBezTo>
                  <a:cubicBezTo>
                    <a:pt x="21534" y="917"/>
                    <a:pt x="21360" y="255"/>
                    <a:pt x="20750" y="56"/>
                  </a:cubicBezTo>
                  <a:cubicBezTo>
                    <a:pt x="20140" y="-143"/>
                    <a:pt x="19095" y="122"/>
                    <a:pt x="17528" y="1911"/>
                  </a:cubicBezTo>
                  <a:cubicBezTo>
                    <a:pt x="15960" y="3700"/>
                    <a:pt x="13869" y="7013"/>
                    <a:pt x="12563" y="10127"/>
                  </a:cubicBezTo>
                  <a:cubicBezTo>
                    <a:pt x="11257" y="13241"/>
                    <a:pt x="10734" y="16156"/>
                    <a:pt x="10211" y="1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1906250" y="55943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37128" y="6404760"/>
              <a:ext cx="178427" cy="26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89" fill="norm" stroke="1" extrusionOk="0">
                  <a:moveTo>
                    <a:pt x="3468" y="192"/>
                  </a:moveTo>
                  <a:cubicBezTo>
                    <a:pt x="4213" y="872"/>
                    <a:pt x="4958" y="1553"/>
                    <a:pt x="7689" y="1808"/>
                  </a:cubicBezTo>
                  <a:cubicBezTo>
                    <a:pt x="10420" y="2063"/>
                    <a:pt x="15137" y="1893"/>
                    <a:pt x="17868" y="1468"/>
                  </a:cubicBezTo>
                  <a:cubicBezTo>
                    <a:pt x="20599" y="1043"/>
                    <a:pt x="21344" y="362"/>
                    <a:pt x="20723" y="107"/>
                  </a:cubicBezTo>
                  <a:cubicBezTo>
                    <a:pt x="20103" y="-148"/>
                    <a:pt x="18116" y="22"/>
                    <a:pt x="15261" y="958"/>
                  </a:cubicBezTo>
                  <a:cubicBezTo>
                    <a:pt x="12406" y="1893"/>
                    <a:pt x="8682" y="3594"/>
                    <a:pt x="6572" y="4954"/>
                  </a:cubicBezTo>
                  <a:cubicBezTo>
                    <a:pt x="4461" y="6315"/>
                    <a:pt x="3965" y="7335"/>
                    <a:pt x="4337" y="8101"/>
                  </a:cubicBezTo>
                  <a:cubicBezTo>
                    <a:pt x="4710" y="8866"/>
                    <a:pt x="5951" y="9376"/>
                    <a:pt x="7192" y="9717"/>
                  </a:cubicBezTo>
                  <a:cubicBezTo>
                    <a:pt x="8434" y="10057"/>
                    <a:pt x="9675" y="10227"/>
                    <a:pt x="9923" y="10737"/>
                  </a:cubicBezTo>
                  <a:cubicBezTo>
                    <a:pt x="10172" y="11247"/>
                    <a:pt x="9427" y="12098"/>
                    <a:pt x="7565" y="13373"/>
                  </a:cubicBezTo>
                  <a:cubicBezTo>
                    <a:pt x="5703" y="14649"/>
                    <a:pt x="2723" y="16350"/>
                    <a:pt x="1234" y="17625"/>
                  </a:cubicBezTo>
                  <a:cubicBezTo>
                    <a:pt x="-256" y="18901"/>
                    <a:pt x="-256" y="19751"/>
                    <a:pt x="489" y="20346"/>
                  </a:cubicBezTo>
                  <a:cubicBezTo>
                    <a:pt x="1234" y="20942"/>
                    <a:pt x="2723" y="21282"/>
                    <a:pt x="5454" y="21367"/>
                  </a:cubicBezTo>
                  <a:cubicBezTo>
                    <a:pt x="8185" y="21452"/>
                    <a:pt x="12158" y="21282"/>
                    <a:pt x="1613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10547" y="6556127"/>
              <a:ext cx="118948" cy="31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04" fill="norm" stroke="1" extrusionOk="0">
                  <a:moveTo>
                    <a:pt x="20498" y="2863"/>
                  </a:moveTo>
                  <a:cubicBezTo>
                    <a:pt x="20871" y="2133"/>
                    <a:pt x="21243" y="1403"/>
                    <a:pt x="20498" y="893"/>
                  </a:cubicBezTo>
                  <a:cubicBezTo>
                    <a:pt x="19753" y="382"/>
                    <a:pt x="17891" y="90"/>
                    <a:pt x="15471" y="17"/>
                  </a:cubicBezTo>
                  <a:cubicBezTo>
                    <a:pt x="13050" y="-56"/>
                    <a:pt x="10071" y="90"/>
                    <a:pt x="7464" y="747"/>
                  </a:cubicBezTo>
                  <a:cubicBezTo>
                    <a:pt x="4857" y="1403"/>
                    <a:pt x="2622" y="2571"/>
                    <a:pt x="1505" y="3520"/>
                  </a:cubicBezTo>
                  <a:cubicBezTo>
                    <a:pt x="388" y="4468"/>
                    <a:pt x="388" y="5198"/>
                    <a:pt x="1319" y="5636"/>
                  </a:cubicBezTo>
                  <a:cubicBezTo>
                    <a:pt x="2250" y="6074"/>
                    <a:pt x="4112" y="6220"/>
                    <a:pt x="5974" y="6074"/>
                  </a:cubicBezTo>
                  <a:cubicBezTo>
                    <a:pt x="7836" y="5928"/>
                    <a:pt x="9698" y="5490"/>
                    <a:pt x="11188" y="4979"/>
                  </a:cubicBezTo>
                  <a:cubicBezTo>
                    <a:pt x="12677" y="4468"/>
                    <a:pt x="13795" y="3885"/>
                    <a:pt x="14540" y="3958"/>
                  </a:cubicBezTo>
                  <a:cubicBezTo>
                    <a:pt x="15284" y="4030"/>
                    <a:pt x="15657" y="4760"/>
                    <a:pt x="15843" y="6658"/>
                  </a:cubicBezTo>
                  <a:cubicBezTo>
                    <a:pt x="16029" y="8555"/>
                    <a:pt x="16029" y="11620"/>
                    <a:pt x="15098" y="13882"/>
                  </a:cubicBezTo>
                  <a:cubicBezTo>
                    <a:pt x="14167" y="16144"/>
                    <a:pt x="12305" y="17603"/>
                    <a:pt x="10629" y="18698"/>
                  </a:cubicBezTo>
                  <a:cubicBezTo>
                    <a:pt x="8953" y="19793"/>
                    <a:pt x="7464" y="20522"/>
                    <a:pt x="5788" y="20960"/>
                  </a:cubicBezTo>
                  <a:cubicBezTo>
                    <a:pt x="4112" y="21398"/>
                    <a:pt x="2250" y="21544"/>
                    <a:pt x="1133" y="21252"/>
                  </a:cubicBezTo>
                  <a:cubicBezTo>
                    <a:pt x="15" y="20960"/>
                    <a:pt x="-357" y="20230"/>
                    <a:pt x="388" y="19574"/>
                  </a:cubicBezTo>
                  <a:cubicBezTo>
                    <a:pt x="1133" y="18917"/>
                    <a:pt x="2995" y="18333"/>
                    <a:pt x="5788" y="17822"/>
                  </a:cubicBezTo>
                  <a:cubicBezTo>
                    <a:pt x="8581" y="17312"/>
                    <a:pt x="12305" y="16874"/>
                    <a:pt x="16029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66700" y="6750050"/>
              <a:ext cx="285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429"/>
                    <a:pt x="8000" y="9257"/>
                    <a:pt x="11600" y="5657"/>
                  </a:cubicBezTo>
                  <a:cubicBezTo>
                    <a:pt x="15200" y="2057"/>
                    <a:pt x="18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00050" y="6737350"/>
              <a:ext cx="139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73100" y="65913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98500" y="66484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343571" y="6407150"/>
              <a:ext cx="21679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8330" y="0"/>
                  </a:moveTo>
                  <a:cubicBezTo>
                    <a:pt x="10294" y="4148"/>
                    <a:pt x="12257" y="8297"/>
                    <a:pt x="11276" y="11658"/>
                  </a:cubicBezTo>
                  <a:cubicBezTo>
                    <a:pt x="10294" y="15020"/>
                    <a:pt x="6367" y="17595"/>
                    <a:pt x="3421" y="19240"/>
                  </a:cubicBezTo>
                  <a:cubicBezTo>
                    <a:pt x="476" y="20885"/>
                    <a:pt x="-1488" y="21600"/>
                    <a:pt x="1457" y="21600"/>
                  </a:cubicBezTo>
                  <a:cubicBezTo>
                    <a:pt x="4403" y="21600"/>
                    <a:pt x="12257" y="20885"/>
                    <a:pt x="20112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435950" y="6459504"/>
              <a:ext cx="134617" cy="20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62" fill="norm" stroke="1" extrusionOk="0">
                  <a:moveTo>
                    <a:pt x="12014" y="3176"/>
                  </a:moveTo>
                  <a:cubicBezTo>
                    <a:pt x="11677" y="2063"/>
                    <a:pt x="11339" y="949"/>
                    <a:pt x="10327" y="504"/>
                  </a:cubicBezTo>
                  <a:cubicBezTo>
                    <a:pt x="9314" y="59"/>
                    <a:pt x="7627" y="281"/>
                    <a:pt x="5770" y="2397"/>
                  </a:cubicBezTo>
                  <a:cubicBezTo>
                    <a:pt x="3914" y="4512"/>
                    <a:pt x="1889" y="8521"/>
                    <a:pt x="876" y="11638"/>
                  </a:cubicBezTo>
                  <a:cubicBezTo>
                    <a:pt x="-136" y="14756"/>
                    <a:pt x="-136" y="16982"/>
                    <a:pt x="201" y="18652"/>
                  </a:cubicBezTo>
                  <a:cubicBezTo>
                    <a:pt x="539" y="20323"/>
                    <a:pt x="1214" y="21436"/>
                    <a:pt x="4252" y="21102"/>
                  </a:cubicBezTo>
                  <a:cubicBezTo>
                    <a:pt x="7289" y="20768"/>
                    <a:pt x="12689" y="18987"/>
                    <a:pt x="16233" y="15980"/>
                  </a:cubicBezTo>
                  <a:cubicBezTo>
                    <a:pt x="19777" y="12974"/>
                    <a:pt x="21464" y="8743"/>
                    <a:pt x="21464" y="5848"/>
                  </a:cubicBezTo>
                  <a:cubicBezTo>
                    <a:pt x="21464" y="2954"/>
                    <a:pt x="19777" y="1395"/>
                    <a:pt x="18089" y="615"/>
                  </a:cubicBezTo>
                  <a:cubicBezTo>
                    <a:pt x="16401" y="-164"/>
                    <a:pt x="14714" y="-164"/>
                    <a:pt x="13533" y="393"/>
                  </a:cubicBezTo>
                  <a:cubicBezTo>
                    <a:pt x="12352" y="949"/>
                    <a:pt x="11677" y="2063"/>
                    <a:pt x="11845" y="3622"/>
                  </a:cubicBezTo>
                  <a:cubicBezTo>
                    <a:pt x="12014" y="5180"/>
                    <a:pt x="13027" y="7184"/>
                    <a:pt x="14039" y="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629747" y="6488655"/>
              <a:ext cx="124065" cy="17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775" fill="norm" stroke="1" extrusionOk="0">
                  <a:moveTo>
                    <a:pt x="11175" y="4699"/>
                  </a:moveTo>
                  <a:cubicBezTo>
                    <a:pt x="10455" y="2666"/>
                    <a:pt x="9735" y="633"/>
                    <a:pt x="8655" y="125"/>
                  </a:cubicBezTo>
                  <a:cubicBezTo>
                    <a:pt x="7575" y="-383"/>
                    <a:pt x="6135" y="633"/>
                    <a:pt x="4515" y="3556"/>
                  </a:cubicBezTo>
                  <a:cubicBezTo>
                    <a:pt x="2895" y="6478"/>
                    <a:pt x="1095" y="11306"/>
                    <a:pt x="375" y="14483"/>
                  </a:cubicBezTo>
                  <a:cubicBezTo>
                    <a:pt x="-345" y="17659"/>
                    <a:pt x="15" y="19184"/>
                    <a:pt x="1095" y="20073"/>
                  </a:cubicBezTo>
                  <a:cubicBezTo>
                    <a:pt x="2175" y="20963"/>
                    <a:pt x="3975" y="21217"/>
                    <a:pt x="7215" y="19565"/>
                  </a:cubicBezTo>
                  <a:cubicBezTo>
                    <a:pt x="10455" y="17913"/>
                    <a:pt x="15135" y="14356"/>
                    <a:pt x="17835" y="11306"/>
                  </a:cubicBezTo>
                  <a:cubicBezTo>
                    <a:pt x="20535" y="8257"/>
                    <a:pt x="21255" y="5716"/>
                    <a:pt x="21075" y="3937"/>
                  </a:cubicBezTo>
                  <a:cubicBezTo>
                    <a:pt x="20895" y="2158"/>
                    <a:pt x="19815" y="1142"/>
                    <a:pt x="17115" y="761"/>
                  </a:cubicBezTo>
                  <a:cubicBezTo>
                    <a:pt x="14415" y="379"/>
                    <a:pt x="10095" y="633"/>
                    <a:pt x="5775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098158" y="6524360"/>
              <a:ext cx="194193" cy="15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345" fill="norm" stroke="1" extrusionOk="0">
                  <a:moveTo>
                    <a:pt x="14340" y="12238"/>
                  </a:moveTo>
                  <a:cubicBezTo>
                    <a:pt x="13643" y="11116"/>
                    <a:pt x="12947" y="9994"/>
                    <a:pt x="12598" y="8731"/>
                  </a:cubicBezTo>
                  <a:cubicBezTo>
                    <a:pt x="12250" y="7469"/>
                    <a:pt x="12250" y="6066"/>
                    <a:pt x="12366" y="4664"/>
                  </a:cubicBezTo>
                  <a:cubicBezTo>
                    <a:pt x="12482" y="3261"/>
                    <a:pt x="12714" y="1859"/>
                    <a:pt x="11553" y="877"/>
                  </a:cubicBezTo>
                  <a:cubicBezTo>
                    <a:pt x="10392" y="-105"/>
                    <a:pt x="7837" y="-666"/>
                    <a:pt x="5631" y="1438"/>
                  </a:cubicBezTo>
                  <a:cubicBezTo>
                    <a:pt x="3424" y="3542"/>
                    <a:pt x="1566" y="8311"/>
                    <a:pt x="637" y="11537"/>
                  </a:cubicBezTo>
                  <a:cubicBezTo>
                    <a:pt x="-292" y="14763"/>
                    <a:pt x="-292" y="16446"/>
                    <a:pt x="1218" y="17989"/>
                  </a:cubicBezTo>
                  <a:cubicBezTo>
                    <a:pt x="2727" y="19531"/>
                    <a:pt x="5747" y="20934"/>
                    <a:pt x="9347" y="20092"/>
                  </a:cubicBezTo>
                  <a:cubicBezTo>
                    <a:pt x="12947" y="19251"/>
                    <a:pt x="17127" y="16165"/>
                    <a:pt x="21308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249615" y="6543430"/>
              <a:ext cx="104789" cy="14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76" fill="norm" stroke="1" extrusionOk="0">
                  <a:moveTo>
                    <a:pt x="14904" y="7291"/>
                  </a:moveTo>
                  <a:cubicBezTo>
                    <a:pt x="15751" y="5679"/>
                    <a:pt x="16598" y="4067"/>
                    <a:pt x="15751" y="2939"/>
                  </a:cubicBezTo>
                  <a:cubicBezTo>
                    <a:pt x="14904" y="1810"/>
                    <a:pt x="12363" y="1166"/>
                    <a:pt x="10245" y="1327"/>
                  </a:cubicBezTo>
                  <a:cubicBezTo>
                    <a:pt x="8128" y="1488"/>
                    <a:pt x="6433" y="2455"/>
                    <a:pt x="4528" y="5518"/>
                  </a:cubicBezTo>
                  <a:cubicBezTo>
                    <a:pt x="2622" y="8580"/>
                    <a:pt x="504" y="13739"/>
                    <a:pt x="81" y="16963"/>
                  </a:cubicBezTo>
                  <a:cubicBezTo>
                    <a:pt x="-343" y="20186"/>
                    <a:pt x="928" y="21476"/>
                    <a:pt x="3469" y="21476"/>
                  </a:cubicBezTo>
                  <a:cubicBezTo>
                    <a:pt x="6010" y="21476"/>
                    <a:pt x="9822" y="20186"/>
                    <a:pt x="12998" y="17930"/>
                  </a:cubicBezTo>
                  <a:cubicBezTo>
                    <a:pt x="16175" y="15673"/>
                    <a:pt x="18716" y="12449"/>
                    <a:pt x="19986" y="9386"/>
                  </a:cubicBezTo>
                  <a:cubicBezTo>
                    <a:pt x="21257" y="6324"/>
                    <a:pt x="21257" y="3422"/>
                    <a:pt x="20198" y="1810"/>
                  </a:cubicBezTo>
                  <a:cubicBezTo>
                    <a:pt x="19139" y="198"/>
                    <a:pt x="17022" y="-124"/>
                    <a:pt x="14904" y="37"/>
                  </a:cubicBezTo>
                  <a:cubicBezTo>
                    <a:pt x="12786" y="198"/>
                    <a:pt x="10669" y="843"/>
                    <a:pt x="9610" y="2133"/>
                  </a:cubicBezTo>
                  <a:cubicBezTo>
                    <a:pt x="8551" y="3422"/>
                    <a:pt x="8551" y="5357"/>
                    <a:pt x="8551" y="7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412999" y="65722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437177" y="6514827"/>
              <a:ext cx="13923" cy="8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130" fill="norm" stroke="1" extrusionOk="0">
                  <a:moveTo>
                    <a:pt x="20297" y="21130"/>
                  </a:moveTo>
                  <a:cubicBezTo>
                    <a:pt x="20297" y="16810"/>
                    <a:pt x="20297" y="12490"/>
                    <a:pt x="15668" y="8440"/>
                  </a:cubicBezTo>
                  <a:cubicBezTo>
                    <a:pt x="11040" y="4390"/>
                    <a:pt x="1783" y="610"/>
                    <a:pt x="240" y="70"/>
                  </a:cubicBezTo>
                  <a:cubicBezTo>
                    <a:pt x="-1303" y="-470"/>
                    <a:pt x="4868" y="2230"/>
                    <a:pt x="11040" y="4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476970" y="6531299"/>
              <a:ext cx="107481" cy="16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42" fill="norm" stroke="1" extrusionOk="0">
                  <a:moveTo>
                    <a:pt x="4988" y="3696"/>
                  </a:moveTo>
                  <a:cubicBezTo>
                    <a:pt x="3294" y="6188"/>
                    <a:pt x="1600" y="8680"/>
                    <a:pt x="753" y="11034"/>
                  </a:cubicBezTo>
                  <a:cubicBezTo>
                    <a:pt x="-94" y="13388"/>
                    <a:pt x="-94" y="15604"/>
                    <a:pt x="118" y="16019"/>
                  </a:cubicBezTo>
                  <a:cubicBezTo>
                    <a:pt x="330" y="16434"/>
                    <a:pt x="753" y="15050"/>
                    <a:pt x="2659" y="12280"/>
                  </a:cubicBezTo>
                  <a:cubicBezTo>
                    <a:pt x="4565" y="9511"/>
                    <a:pt x="7953" y="5357"/>
                    <a:pt x="10706" y="2865"/>
                  </a:cubicBezTo>
                  <a:cubicBezTo>
                    <a:pt x="13459" y="373"/>
                    <a:pt x="15577" y="-458"/>
                    <a:pt x="17271" y="234"/>
                  </a:cubicBezTo>
                  <a:cubicBezTo>
                    <a:pt x="18965" y="927"/>
                    <a:pt x="20235" y="3142"/>
                    <a:pt x="20871" y="6880"/>
                  </a:cubicBezTo>
                  <a:cubicBezTo>
                    <a:pt x="21506" y="10619"/>
                    <a:pt x="21506" y="15880"/>
                    <a:pt x="21506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949323" y="6369049"/>
              <a:ext cx="98677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6829" y="3575"/>
                    <a:pt x="12234" y="7150"/>
                    <a:pt x="9016" y="10055"/>
                  </a:cubicBezTo>
                  <a:cubicBezTo>
                    <a:pt x="5799" y="12960"/>
                    <a:pt x="3961" y="15194"/>
                    <a:pt x="2582" y="16759"/>
                  </a:cubicBezTo>
                  <a:cubicBezTo>
                    <a:pt x="1204" y="18323"/>
                    <a:pt x="285" y="19217"/>
                    <a:pt x="55" y="20036"/>
                  </a:cubicBezTo>
                  <a:cubicBezTo>
                    <a:pt x="-175" y="20855"/>
                    <a:pt x="285" y="21600"/>
                    <a:pt x="2123" y="21600"/>
                  </a:cubicBezTo>
                  <a:cubicBezTo>
                    <a:pt x="3961" y="21600"/>
                    <a:pt x="7178" y="20855"/>
                    <a:pt x="8787" y="20036"/>
                  </a:cubicBezTo>
                  <a:cubicBezTo>
                    <a:pt x="10395" y="19217"/>
                    <a:pt x="10395" y="18323"/>
                    <a:pt x="10395" y="17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903677" y="6521450"/>
              <a:ext cx="18242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2776" y="21600"/>
                  </a:moveTo>
                  <a:cubicBezTo>
                    <a:pt x="1535" y="19440"/>
                    <a:pt x="294" y="17280"/>
                    <a:pt x="45" y="14760"/>
                  </a:cubicBezTo>
                  <a:cubicBezTo>
                    <a:pt x="-203" y="12240"/>
                    <a:pt x="542" y="9360"/>
                    <a:pt x="2776" y="7200"/>
                  </a:cubicBezTo>
                  <a:cubicBezTo>
                    <a:pt x="5011" y="5040"/>
                    <a:pt x="8735" y="3600"/>
                    <a:pt x="12087" y="2520"/>
                  </a:cubicBezTo>
                  <a:cubicBezTo>
                    <a:pt x="15438" y="1440"/>
                    <a:pt x="18418" y="72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033142" y="6521449"/>
              <a:ext cx="103759" cy="14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44" fill="norm" stroke="1" extrusionOk="0">
                  <a:moveTo>
                    <a:pt x="21176" y="0"/>
                  </a:moveTo>
                  <a:cubicBezTo>
                    <a:pt x="16856" y="0"/>
                    <a:pt x="12536" y="0"/>
                    <a:pt x="9080" y="1389"/>
                  </a:cubicBezTo>
                  <a:cubicBezTo>
                    <a:pt x="5624" y="2777"/>
                    <a:pt x="3032" y="5554"/>
                    <a:pt x="1520" y="8949"/>
                  </a:cubicBezTo>
                  <a:cubicBezTo>
                    <a:pt x="8" y="12343"/>
                    <a:pt x="-424" y="16354"/>
                    <a:pt x="440" y="18669"/>
                  </a:cubicBezTo>
                  <a:cubicBezTo>
                    <a:pt x="1304" y="20983"/>
                    <a:pt x="3464" y="21600"/>
                    <a:pt x="6272" y="20829"/>
                  </a:cubicBezTo>
                  <a:cubicBezTo>
                    <a:pt x="9080" y="20057"/>
                    <a:pt x="12536" y="17897"/>
                    <a:pt x="14480" y="15891"/>
                  </a:cubicBezTo>
                  <a:cubicBezTo>
                    <a:pt x="16424" y="13886"/>
                    <a:pt x="16856" y="12034"/>
                    <a:pt x="16640" y="10337"/>
                  </a:cubicBezTo>
                  <a:cubicBezTo>
                    <a:pt x="16424" y="8640"/>
                    <a:pt x="15560" y="7097"/>
                    <a:pt x="14264" y="6789"/>
                  </a:cubicBezTo>
                  <a:cubicBezTo>
                    <a:pt x="12968" y="6480"/>
                    <a:pt x="11240" y="7406"/>
                    <a:pt x="9512" y="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146969" y="6515910"/>
              <a:ext cx="78831" cy="16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024" fill="norm" stroke="1" extrusionOk="0">
                  <a:moveTo>
                    <a:pt x="20627" y="4698"/>
                  </a:moveTo>
                  <a:cubicBezTo>
                    <a:pt x="20073" y="3364"/>
                    <a:pt x="19519" y="2031"/>
                    <a:pt x="17858" y="1098"/>
                  </a:cubicBezTo>
                  <a:cubicBezTo>
                    <a:pt x="16196" y="164"/>
                    <a:pt x="13427" y="-369"/>
                    <a:pt x="10658" y="298"/>
                  </a:cubicBezTo>
                  <a:cubicBezTo>
                    <a:pt x="7889" y="964"/>
                    <a:pt x="5119" y="2831"/>
                    <a:pt x="3735" y="4431"/>
                  </a:cubicBezTo>
                  <a:cubicBezTo>
                    <a:pt x="2350" y="6031"/>
                    <a:pt x="2350" y="7364"/>
                    <a:pt x="4842" y="8964"/>
                  </a:cubicBezTo>
                  <a:cubicBezTo>
                    <a:pt x="7335" y="10564"/>
                    <a:pt x="12319" y="12431"/>
                    <a:pt x="15365" y="14031"/>
                  </a:cubicBezTo>
                  <a:cubicBezTo>
                    <a:pt x="18412" y="15631"/>
                    <a:pt x="19519" y="16964"/>
                    <a:pt x="18689" y="18031"/>
                  </a:cubicBezTo>
                  <a:cubicBezTo>
                    <a:pt x="17858" y="19098"/>
                    <a:pt x="15089" y="19898"/>
                    <a:pt x="11212" y="20431"/>
                  </a:cubicBezTo>
                  <a:cubicBezTo>
                    <a:pt x="7335" y="20964"/>
                    <a:pt x="2350" y="21231"/>
                    <a:pt x="689" y="20831"/>
                  </a:cubicBezTo>
                  <a:cubicBezTo>
                    <a:pt x="-973" y="20431"/>
                    <a:pt x="689" y="19364"/>
                    <a:pt x="2350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262182" y="6515463"/>
              <a:ext cx="90669" cy="16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242" fill="norm" stroke="1" extrusionOk="0">
                  <a:moveTo>
                    <a:pt x="19109" y="5843"/>
                  </a:moveTo>
                  <a:cubicBezTo>
                    <a:pt x="20069" y="4440"/>
                    <a:pt x="21029" y="3038"/>
                    <a:pt x="20309" y="2056"/>
                  </a:cubicBezTo>
                  <a:cubicBezTo>
                    <a:pt x="19589" y="1074"/>
                    <a:pt x="17189" y="513"/>
                    <a:pt x="14789" y="233"/>
                  </a:cubicBezTo>
                  <a:cubicBezTo>
                    <a:pt x="12389" y="-48"/>
                    <a:pt x="9989" y="-48"/>
                    <a:pt x="7589" y="92"/>
                  </a:cubicBezTo>
                  <a:cubicBezTo>
                    <a:pt x="5189" y="233"/>
                    <a:pt x="2789" y="513"/>
                    <a:pt x="1349" y="1355"/>
                  </a:cubicBezTo>
                  <a:cubicBezTo>
                    <a:pt x="-91" y="2196"/>
                    <a:pt x="-571" y="3599"/>
                    <a:pt x="869" y="5843"/>
                  </a:cubicBezTo>
                  <a:cubicBezTo>
                    <a:pt x="2309" y="8087"/>
                    <a:pt x="5669" y="11173"/>
                    <a:pt x="7109" y="13978"/>
                  </a:cubicBezTo>
                  <a:cubicBezTo>
                    <a:pt x="8549" y="16783"/>
                    <a:pt x="8069" y="19308"/>
                    <a:pt x="6629" y="20430"/>
                  </a:cubicBezTo>
                  <a:cubicBezTo>
                    <a:pt x="5189" y="21552"/>
                    <a:pt x="2789" y="21271"/>
                    <a:pt x="389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338159" y="6524889"/>
              <a:ext cx="261009" cy="1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53" fill="norm" stroke="1" extrusionOk="0">
                  <a:moveTo>
                    <a:pt x="1714" y="7366"/>
                  </a:moveTo>
                  <a:cubicBezTo>
                    <a:pt x="3960" y="6427"/>
                    <a:pt x="6207" y="5488"/>
                    <a:pt x="7589" y="4431"/>
                  </a:cubicBezTo>
                  <a:cubicBezTo>
                    <a:pt x="8971" y="3375"/>
                    <a:pt x="9490" y="2201"/>
                    <a:pt x="9231" y="1614"/>
                  </a:cubicBezTo>
                  <a:cubicBezTo>
                    <a:pt x="8971" y="1027"/>
                    <a:pt x="7935" y="1027"/>
                    <a:pt x="6725" y="1966"/>
                  </a:cubicBezTo>
                  <a:cubicBezTo>
                    <a:pt x="5515" y="2905"/>
                    <a:pt x="4133" y="4783"/>
                    <a:pt x="3010" y="6544"/>
                  </a:cubicBezTo>
                  <a:cubicBezTo>
                    <a:pt x="1887" y="8305"/>
                    <a:pt x="1023" y="9949"/>
                    <a:pt x="504" y="11475"/>
                  </a:cubicBezTo>
                  <a:cubicBezTo>
                    <a:pt x="-14" y="13001"/>
                    <a:pt x="-187" y="14410"/>
                    <a:pt x="245" y="15231"/>
                  </a:cubicBezTo>
                  <a:cubicBezTo>
                    <a:pt x="677" y="16053"/>
                    <a:pt x="1714" y="16288"/>
                    <a:pt x="4824" y="15701"/>
                  </a:cubicBezTo>
                  <a:cubicBezTo>
                    <a:pt x="7935" y="15114"/>
                    <a:pt x="13119" y="13705"/>
                    <a:pt x="16229" y="11827"/>
                  </a:cubicBezTo>
                  <a:cubicBezTo>
                    <a:pt x="19339" y="9949"/>
                    <a:pt x="20376" y="7601"/>
                    <a:pt x="20895" y="5840"/>
                  </a:cubicBezTo>
                  <a:cubicBezTo>
                    <a:pt x="21413" y="4079"/>
                    <a:pt x="21413" y="2905"/>
                    <a:pt x="21067" y="1966"/>
                  </a:cubicBezTo>
                  <a:cubicBezTo>
                    <a:pt x="20722" y="1027"/>
                    <a:pt x="20031" y="323"/>
                    <a:pt x="18994" y="88"/>
                  </a:cubicBezTo>
                  <a:cubicBezTo>
                    <a:pt x="17957" y="-147"/>
                    <a:pt x="16575" y="88"/>
                    <a:pt x="15624" y="792"/>
                  </a:cubicBezTo>
                  <a:cubicBezTo>
                    <a:pt x="14674" y="1496"/>
                    <a:pt x="14155" y="2670"/>
                    <a:pt x="14760" y="4431"/>
                  </a:cubicBezTo>
                  <a:cubicBezTo>
                    <a:pt x="15365" y="6192"/>
                    <a:pt x="17093" y="8540"/>
                    <a:pt x="17525" y="11005"/>
                  </a:cubicBezTo>
                  <a:cubicBezTo>
                    <a:pt x="17957" y="13470"/>
                    <a:pt x="17093" y="16053"/>
                    <a:pt x="16402" y="17814"/>
                  </a:cubicBezTo>
                  <a:cubicBezTo>
                    <a:pt x="15711" y="19575"/>
                    <a:pt x="15192" y="20514"/>
                    <a:pt x="14674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619500" y="6692900"/>
              <a:ext cx="114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451350" y="6424849"/>
              <a:ext cx="155779" cy="35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99" fill="norm" stroke="1" extrusionOk="0">
                  <a:moveTo>
                    <a:pt x="0" y="2011"/>
                  </a:moveTo>
                  <a:cubicBezTo>
                    <a:pt x="2592" y="1368"/>
                    <a:pt x="5184" y="725"/>
                    <a:pt x="8496" y="339"/>
                  </a:cubicBezTo>
                  <a:cubicBezTo>
                    <a:pt x="11808" y="-46"/>
                    <a:pt x="15840" y="-175"/>
                    <a:pt x="18288" y="339"/>
                  </a:cubicBezTo>
                  <a:cubicBezTo>
                    <a:pt x="20736" y="854"/>
                    <a:pt x="21600" y="2011"/>
                    <a:pt x="21024" y="4518"/>
                  </a:cubicBezTo>
                  <a:cubicBezTo>
                    <a:pt x="20448" y="7025"/>
                    <a:pt x="18432" y="10882"/>
                    <a:pt x="16848" y="13646"/>
                  </a:cubicBezTo>
                  <a:cubicBezTo>
                    <a:pt x="15264" y="16411"/>
                    <a:pt x="14112" y="18082"/>
                    <a:pt x="13536" y="19239"/>
                  </a:cubicBezTo>
                  <a:cubicBezTo>
                    <a:pt x="12960" y="20396"/>
                    <a:pt x="12960" y="21039"/>
                    <a:pt x="12960" y="21232"/>
                  </a:cubicBezTo>
                  <a:cubicBezTo>
                    <a:pt x="12960" y="21425"/>
                    <a:pt x="12960" y="21168"/>
                    <a:pt x="12960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495800" y="661035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8000"/>
                    <a:pt x="6039" y="14400"/>
                    <a:pt x="9639" y="10800"/>
                  </a:cubicBezTo>
                  <a:cubicBezTo>
                    <a:pt x="13239" y="7200"/>
                    <a:pt x="1741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719697" y="6512942"/>
              <a:ext cx="163988" cy="19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857" fill="norm" stroke="1" extrusionOk="0">
                  <a:moveTo>
                    <a:pt x="20293" y="4324"/>
                  </a:moveTo>
                  <a:cubicBezTo>
                    <a:pt x="19746" y="3188"/>
                    <a:pt x="19200" y="2051"/>
                    <a:pt x="17286" y="1255"/>
                  </a:cubicBezTo>
                  <a:cubicBezTo>
                    <a:pt x="15372" y="459"/>
                    <a:pt x="12091" y="4"/>
                    <a:pt x="8946" y="1255"/>
                  </a:cubicBezTo>
                  <a:cubicBezTo>
                    <a:pt x="5802" y="2505"/>
                    <a:pt x="2795" y="5461"/>
                    <a:pt x="1291" y="8872"/>
                  </a:cubicBezTo>
                  <a:cubicBezTo>
                    <a:pt x="-213" y="12282"/>
                    <a:pt x="-213" y="16148"/>
                    <a:pt x="334" y="18421"/>
                  </a:cubicBezTo>
                  <a:cubicBezTo>
                    <a:pt x="881" y="20695"/>
                    <a:pt x="1974" y="21377"/>
                    <a:pt x="5119" y="20468"/>
                  </a:cubicBezTo>
                  <a:cubicBezTo>
                    <a:pt x="8263" y="19558"/>
                    <a:pt x="13458" y="17057"/>
                    <a:pt x="16602" y="13874"/>
                  </a:cubicBezTo>
                  <a:cubicBezTo>
                    <a:pt x="19746" y="10691"/>
                    <a:pt x="20840" y="6825"/>
                    <a:pt x="21114" y="4324"/>
                  </a:cubicBezTo>
                  <a:cubicBezTo>
                    <a:pt x="21387" y="1823"/>
                    <a:pt x="20840" y="686"/>
                    <a:pt x="19610" y="232"/>
                  </a:cubicBezTo>
                  <a:cubicBezTo>
                    <a:pt x="18379" y="-223"/>
                    <a:pt x="16465" y="4"/>
                    <a:pt x="15509" y="800"/>
                  </a:cubicBezTo>
                  <a:cubicBezTo>
                    <a:pt x="14552" y="1596"/>
                    <a:pt x="14552" y="2960"/>
                    <a:pt x="14552" y="4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016977" y="6438900"/>
              <a:ext cx="26744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5531" y="0"/>
                  </a:moveTo>
                  <a:cubicBezTo>
                    <a:pt x="4518" y="3757"/>
                    <a:pt x="3506" y="7513"/>
                    <a:pt x="2915" y="10643"/>
                  </a:cubicBezTo>
                  <a:cubicBezTo>
                    <a:pt x="2324" y="13774"/>
                    <a:pt x="2156" y="16278"/>
                    <a:pt x="1987" y="18000"/>
                  </a:cubicBezTo>
                  <a:cubicBezTo>
                    <a:pt x="1818" y="19722"/>
                    <a:pt x="1649" y="20661"/>
                    <a:pt x="1143" y="19957"/>
                  </a:cubicBezTo>
                  <a:cubicBezTo>
                    <a:pt x="637" y="19252"/>
                    <a:pt x="-207" y="16904"/>
                    <a:pt x="46" y="15809"/>
                  </a:cubicBezTo>
                  <a:cubicBezTo>
                    <a:pt x="299" y="14713"/>
                    <a:pt x="1649" y="14870"/>
                    <a:pt x="4180" y="14243"/>
                  </a:cubicBezTo>
                  <a:cubicBezTo>
                    <a:pt x="6712" y="13617"/>
                    <a:pt x="10424" y="12209"/>
                    <a:pt x="13293" y="10017"/>
                  </a:cubicBezTo>
                  <a:cubicBezTo>
                    <a:pt x="16162" y="7826"/>
                    <a:pt x="18187" y="4852"/>
                    <a:pt x="19452" y="2896"/>
                  </a:cubicBezTo>
                  <a:cubicBezTo>
                    <a:pt x="20718" y="939"/>
                    <a:pt x="21224" y="0"/>
                    <a:pt x="21309" y="0"/>
                  </a:cubicBezTo>
                  <a:cubicBezTo>
                    <a:pt x="21393" y="0"/>
                    <a:pt x="21055" y="939"/>
                    <a:pt x="20465" y="3130"/>
                  </a:cubicBezTo>
                  <a:cubicBezTo>
                    <a:pt x="19874" y="5322"/>
                    <a:pt x="19030" y="8765"/>
                    <a:pt x="18524" y="12052"/>
                  </a:cubicBezTo>
                  <a:cubicBezTo>
                    <a:pt x="18018" y="15339"/>
                    <a:pt x="17849" y="18470"/>
                    <a:pt x="17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511799" y="6788149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930900" y="6471561"/>
              <a:ext cx="104865" cy="27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77" fill="norm" stroke="1" extrusionOk="0">
                  <a:moveTo>
                    <a:pt x="0" y="1879"/>
                  </a:moveTo>
                  <a:cubicBezTo>
                    <a:pt x="1296" y="1229"/>
                    <a:pt x="2592" y="580"/>
                    <a:pt x="5400" y="255"/>
                  </a:cubicBezTo>
                  <a:cubicBezTo>
                    <a:pt x="8208" y="-70"/>
                    <a:pt x="12528" y="-70"/>
                    <a:pt x="15768" y="174"/>
                  </a:cubicBezTo>
                  <a:cubicBezTo>
                    <a:pt x="19008" y="417"/>
                    <a:pt x="21168" y="904"/>
                    <a:pt x="21384" y="1960"/>
                  </a:cubicBezTo>
                  <a:cubicBezTo>
                    <a:pt x="21600" y="3016"/>
                    <a:pt x="19872" y="4640"/>
                    <a:pt x="17928" y="5614"/>
                  </a:cubicBezTo>
                  <a:cubicBezTo>
                    <a:pt x="15984" y="6589"/>
                    <a:pt x="13824" y="6913"/>
                    <a:pt x="11880" y="7319"/>
                  </a:cubicBezTo>
                  <a:cubicBezTo>
                    <a:pt x="9936" y="7725"/>
                    <a:pt x="8208" y="8213"/>
                    <a:pt x="8424" y="8781"/>
                  </a:cubicBezTo>
                  <a:cubicBezTo>
                    <a:pt x="8640" y="9350"/>
                    <a:pt x="10800" y="9999"/>
                    <a:pt x="12960" y="11055"/>
                  </a:cubicBezTo>
                  <a:cubicBezTo>
                    <a:pt x="15120" y="12110"/>
                    <a:pt x="17280" y="13572"/>
                    <a:pt x="18360" y="14790"/>
                  </a:cubicBezTo>
                  <a:cubicBezTo>
                    <a:pt x="19440" y="16008"/>
                    <a:pt x="19440" y="16983"/>
                    <a:pt x="17712" y="17957"/>
                  </a:cubicBezTo>
                  <a:cubicBezTo>
                    <a:pt x="15984" y="18932"/>
                    <a:pt x="12528" y="19906"/>
                    <a:pt x="9288" y="20556"/>
                  </a:cubicBezTo>
                  <a:cubicBezTo>
                    <a:pt x="6048" y="21205"/>
                    <a:pt x="3024" y="21530"/>
                    <a:pt x="1944" y="21043"/>
                  </a:cubicBezTo>
                  <a:cubicBezTo>
                    <a:pt x="864" y="20556"/>
                    <a:pt x="1728" y="19256"/>
                    <a:pt x="2592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153149" y="6511745"/>
              <a:ext cx="182232" cy="18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19" fill="norm" stroke="1" extrusionOk="0">
                  <a:moveTo>
                    <a:pt x="14897" y="3980"/>
                  </a:moveTo>
                  <a:cubicBezTo>
                    <a:pt x="14152" y="2300"/>
                    <a:pt x="13407" y="620"/>
                    <a:pt x="11669" y="140"/>
                  </a:cubicBezTo>
                  <a:cubicBezTo>
                    <a:pt x="9931" y="-340"/>
                    <a:pt x="7200" y="380"/>
                    <a:pt x="5090" y="2780"/>
                  </a:cubicBezTo>
                  <a:cubicBezTo>
                    <a:pt x="2979" y="5180"/>
                    <a:pt x="1490" y="9260"/>
                    <a:pt x="745" y="12020"/>
                  </a:cubicBezTo>
                  <a:cubicBezTo>
                    <a:pt x="0" y="14780"/>
                    <a:pt x="0" y="16220"/>
                    <a:pt x="0" y="17540"/>
                  </a:cubicBezTo>
                  <a:cubicBezTo>
                    <a:pt x="0" y="18860"/>
                    <a:pt x="0" y="20060"/>
                    <a:pt x="1490" y="20660"/>
                  </a:cubicBezTo>
                  <a:cubicBezTo>
                    <a:pt x="2979" y="21260"/>
                    <a:pt x="5959" y="21260"/>
                    <a:pt x="9559" y="19460"/>
                  </a:cubicBezTo>
                  <a:cubicBezTo>
                    <a:pt x="13159" y="17660"/>
                    <a:pt x="17379" y="14060"/>
                    <a:pt x="19490" y="10940"/>
                  </a:cubicBezTo>
                  <a:cubicBezTo>
                    <a:pt x="21600" y="7820"/>
                    <a:pt x="21600" y="5180"/>
                    <a:pt x="21103" y="3380"/>
                  </a:cubicBezTo>
                  <a:cubicBezTo>
                    <a:pt x="20607" y="1580"/>
                    <a:pt x="19614" y="620"/>
                    <a:pt x="17876" y="980"/>
                  </a:cubicBezTo>
                  <a:cubicBezTo>
                    <a:pt x="16138" y="1340"/>
                    <a:pt x="13655" y="3020"/>
                    <a:pt x="11172" y="4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699250" y="6496050"/>
              <a:ext cx="571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191"/>
                    <a:pt x="10400" y="10381"/>
                    <a:pt x="6800" y="13981"/>
                  </a:cubicBezTo>
                  <a:cubicBezTo>
                    <a:pt x="3200" y="17581"/>
                    <a:pt x="160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561251" y="6508750"/>
              <a:ext cx="398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594" y="21600"/>
                  </a:moveTo>
                  <a:cubicBezTo>
                    <a:pt x="251" y="17486"/>
                    <a:pt x="-92" y="13371"/>
                    <a:pt x="22" y="10800"/>
                  </a:cubicBezTo>
                  <a:cubicBezTo>
                    <a:pt x="137" y="8229"/>
                    <a:pt x="708" y="7200"/>
                    <a:pt x="3222" y="5143"/>
                  </a:cubicBezTo>
                  <a:cubicBezTo>
                    <a:pt x="5737" y="3086"/>
                    <a:pt x="10194" y="0"/>
                    <a:pt x="13565" y="0"/>
                  </a:cubicBezTo>
                  <a:cubicBezTo>
                    <a:pt x="16937" y="0"/>
                    <a:pt x="19222" y="3086"/>
                    <a:pt x="21508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800350" y="7403109"/>
              <a:ext cx="232591" cy="46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1" fill="norm" stroke="1" extrusionOk="0">
                  <a:moveTo>
                    <a:pt x="3503" y="6467"/>
                  </a:moveTo>
                  <a:cubicBezTo>
                    <a:pt x="3114" y="9386"/>
                    <a:pt x="2724" y="12305"/>
                    <a:pt x="2335" y="14543"/>
                  </a:cubicBezTo>
                  <a:cubicBezTo>
                    <a:pt x="1946" y="16781"/>
                    <a:pt x="1557" y="18337"/>
                    <a:pt x="1168" y="19505"/>
                  </a:cubicBezTo>
                  <a:cubicBezTo>
                    <a:pt x="778" y="20673"/>
                    <a:pt x="389" y="21451"/>
                    <a:pt x="195" y="21451"/>
                  </a:cubicBezTo>
                  <a:cubicBezTo>
                    <a:pt x="0" y="21451"/>
                    <a:pt x="0" y="20673"/>
                    <a:pt x="0" y="18678"/>
                  </a:cubicBezTo>
                  <a:cubicBezTo>
                    <a:pt x="0" y="16683"/>
                    <a:pt x="0" y="13473"/>
                    <a:pt x="584" y="10554"/>
                  </a:cubicBezTo>
                  <a:cubicBezTo>
                    <a:pt x="1168" y="7635"/>
                    <a:pt x="2335" y="5008"/>
                    <a:pt x="3405" y="3256"/>
                  </a:cubicBezTo>
                  <a:cubicBezTo>
                    <a:pt x="4476" y="1505"/>
                    <a:pt x="5449" y="629"/>
                    <a:pt x="7492" y="240"/>
                  </a:cubicBezTo>
                  <a:cubicBezTo>
                    <a:pt x="9535" y="-149"/>
                    <a:pt x="12649" y="-52"/>
                    <a:pt x="15178" y="435"/>
                  </a:cubicBezTo>
                  <a:cubicBezTo>
                    <a:pt x="17708" y="921"/>
                    <a:pt x="19654" y="1797"/>
                    <a:pt x="20627" y="2527"/>
                  </a:cubicBezTo>
                  <a:cubicBezTo>
                    <a:pt x="21600" y="3256"/>
                    <a:pt x="21600" y="3840"/>
                    <a:pt x="20822" y="4570"/>
                  </a:cubicBezTo>
                  <a:cubicBezTo>
                    <a:pt x="20043" y="5300"/>
                    <a:pt x="18486" y="6175"/>
                    <a:pt x="15957" y="7002"/>
                  </a:cubicBezTo>
                  <a:cubicBezTo>
                    <a:pt x="13427" y="7829"/>
                    <a:pt x="9924" y="8608"/>
                    <a:pt x="7686" y="8900"/>
                  </a:cubicBezTo>
                  <a:cubicBezTo>
                    <a:pt x="5449" y="9192"/>
                    <a:pt x="4476" y="8997"/>
                    <a:pt x="3503" y="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933700" y="7173383"/>
              <a:ext cx="133350" cy="15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7200" y="5400"/>
                  </a:moveTo>
                  <a:cubicBezTo>
                    <a:pt x="5486" y="9663"/>
                    <a:pt x="3771" y="13926"/>
                    <a:pt x="2400" y="16911"/>
                  </a:cubicBezTo>
                  <a:cubicBezTo>
                    <a:pt x="1029" y="19895"/>
                    <a:pt x="0" y="21600"/>
                    <a:pt x="0" y="21032"/>
                  </a:cubicBezTo>
                  <a:cubicBezTo>
                    <a:pt x="0" y="20463"/>
                    <a:pt x="1029" y="17621"/>
                    <a:pt x="2571" y="14211"/>
                  </a:cubicBezTo>
                  <a:cubicBezTo>
                    <a:pt x="4114" y="10800"/>
                    <a:pt x="6171" y="6821"/>
                    <a:pt x="7714" y="4121"/>
                  </a:cubicBezTo>
                  <a:cubicBezTo>
                    <a:pt x="9257" y="1421"/>
                    <a:pt x="10286" y="0"/>
                    <a:pt x="11143" y="0"/>
                  </a:cubicBezTo>
                  <a:cubicBezTo>
                    <a:pt x="12000" y="0"/>
                    <a:pt x="12686" y="1421"/>
                    <a:pt x="13543" y="4547"/>
                  </a:cubicBezTo>
                  <a:cubicBezTo>
                    <a:pt x="14400" y="7674"/>
                    <a:pt x="15429" y="12505"/>
                    <a:pt x="16800" y="15347"/>
                  </a:cubicBezTo>
                  <a:cubicBezTo>
                    <a:pt x="18171" y="18189"/>
                    <a:pt x="19886" y="19042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219450" y="751840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194050" y="7630022"/>
              <a:ext cx="165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62" y="12302"/>
                    <a:pt x="10523" y="4448"/>
                    <a:pt x="14123" y="1502"/>
                  </a:cubicBezTo>
                  <a:cubicBezTo>
                    <a:pt x="17723" y="-1443"/>
                    <a:pt x="196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553214" y="7396619"/>
              <a:ext cx="162418" cy="25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06" fill="norm" stroke="1" extrusionOk="0">
                  <a:moveTo>
                    <a:pt x="13484" y="3781"/>
                  </a:moveTo>
                  <a:cubicBezTo>
                    <a:pt x="13484" y="2552"/>
                    <a:pt x="13484" y="1323"/>
                    <a:pt x="12937" y="972"/>
                  </a:cubicBezTo>
                  <a:cubicBezTo>
                    <a:pt x="12390" y="620"/>
                    <a:pt x="11297" y="1147"/>
                    <a:pt x="9383" y="2991"/>
                  </a:cubicBezTo>
                  <a:cubicBezTo>
                    <a:pt x="7469" y="4835"/>
                    <a:pt x="4735" y="7996"/>
                    <a:pt x="2957" y="10894"/>
                  </a:cubicBezTo>
                  <a:cubicBezTo>
                    <a:pt x="1180" y="13791"/>
                    <a:pt x="360" y="16425"/>
                    <a:pt x="86" y="18181"/>
                  </a:cubicBezTo>
                  <a:cubicBezTo>
                    <a:pt x="-187" y="19938"/>
                    <a:pt x="86" y="20816"/>
                    <a:pt x="2410" y="21167"/>
                  </a:cubicBezTo>
                  <a:cubicBezTo>
                    <a:pt x="4735" y="21518"/>
                    <a:pt x="9109" y="21342"/>
                    <a:pt x="12664" y="18972"/>
                  </a:cubicBezTo>
                  <a:cubicBezTo>
                    <a:pt x="16218" y="16601"/>
                    <a:pt x="18952" y="12035"/>
                    <a:pt x="20183" y="8874"/>
                  </a:cubicBezTo>
                  <a:cubicBezTo>
                    <a:pt x="21413" y="5713"/>
                    <a:pt x="21140" y="3957"/>
                    <a:pt x="19909" y="2552"/>
                  </a:cubicBezTo>
                  <a:cubicBezTo>
                    <a:pt x="18679" y="1147"/>
                    <a:pt x="16491" y="94"/>
                    <a:pt x="14304" y="6"/>
                  </a:cubicBezTo>
                  <a:cubicBezTo>
                    <a:pt x="12117" y="-82"/>
                    <a:pt x="9929" y="796"/>
                    <a:pt x="8836" y="2377"/>
                  </a:cubicBezTo>
                  <a:cubicBezTo>
                    <a:pt x="7742" y="3957"/>
                    <a:pt x="7742" y="6240"/>
                    <a:pt x="7742" y="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829050" y="7588250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860800" y="7382600"/>
              <a:ext cx="223937" cy="27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46" fill="norm" stroke="1" extrusionOk="0">
                  <a:moveTo>
                    <a:pt x="0" y="6473"/>
                  </a:moveTo>
                  <a:cubicBezTo>
                    <a:pt x="5047" y="4861"/>
                    <a:pt x="10093" y="3249"/>
                    <a:pt x="13121" y="2363"/>
                  </a:cubicBezTo>
                  <a:cubicBezTo>
                    <a:pt x="16150" y="1476"/>
                    <a:pt x="17159" y="1315"/>
                    <a:pt x="18269" y="912"/>
                  </a:cubicBezTo>
                  <a:cubicBezTo>
                    <a:pt x="19379" y="509"/>
                    <a:pt x="20591" y="-136"/>
                    <a:pt x="21095" y="25"/>
                  </a:cubicBezTo>
                  <a:cubicBezTo>
                    <a:pt x="21600" y="186"/>
                    <a:pt x="21398" y="1154"/>
                    <a:pt x="20288" y="4377"/>
                  </a:cubicBezTo>
                  <a:cubicBezTo>
                    <a:pt x="19178" y="7601"/>
                    <a:pt x="17159" y="13082"/>
                    <a:pt x="16049" y="16386"/>
                  </a:cubicBezTo>
                  <a:cubicBezTo>
                    <a:pt x="14938" y="19691"/>
                    <a:pt x="14736" y="20819"/>
                    <a:pt x="14837" y="21142"/>
                  </a:cubicBezTo>
                  <a:cubicBezTo>
                    <a:pt x="14938" y="21464"/>
                    <a:pt x="15342" y="20980"/>
                    <a:pt x="15746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987800" y="75374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191500" y="4812168"/>
              <a:ext cx="196850" cy="826632"/>
            </a:xfrm>
            <a:prstGeom prst="rect">
              <a:avLst/>
            </a:prstGeom>
            <a:effectLst/>
          </p:spPr>
        </p:pic>
        <p:pic>
          <p:nvPicPr>
            <p:cNvPr id="36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72450" y="4864100"/>
              <a:ext cx="3947584" cy="1181100"/>
            </a:xfrm>
            <a:prstGeom prst="rect">
              <a:avLst/>
            </a:prstGeom>
            <a:effectLst/>
          </p:spPr>
        </p:pic>
        <p:pic>
          <p:nvPicPr>
            <p:cNvPr id="36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134349" y="5632450"/>
              <a:ext cx="4061647" cy="3937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3" name="Drawing"/>
          <p:cNvGrpSpPr/>
          <p:nvPr/>
        </p:nvGrpSpPr>
        <p:grpSpPr>
          <a:xfrm>
            <a:off x="673100" y="1348316"/>
            <a:ext cx="12021681" cy="8246534"/>
            <a:chOff x="0" y="0"/>
            <a:chExt cx="12021680" cy="8246533"/>
          </a:xfrm>
        </p:grpSpPr>
        <p:sp>
          <p:nvSpPr>
            <p:cNvPr id="1718" name="Line"/>
            <p:cNvSpPr/>
            <p:nvPr/>
          </p:nvSpPr>
          <p:spPr>
            <a:xfrm>
              <a:off x="1179" y="526487"/>
              <a:ext cx="214721" cy="34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7" fill="norm" stroke="1" extrusionOk="0">
                  <a:moveTo>
                    <a:pt x="517" y="301"/>
                  </a:moveTo>
                  <a:cubicBezTo>
                    <a:pt x="3482" y="1361"/>
                    <a:pt x="6447" y="2421"/>
                    <a:pt x="9729" y="2686"/>
                  </a:cubicBezTo>
                  <a:cubicBezTo>
                    <a:pt x="13011" y="2951"/>
                    <a:pt x="16611" y="2421"/>
                    <a:pt x="18517" y="1824"/>
                  </a:cubicBezTo>
                  <a:cubicBezTo>
                    <a:pt x="20423" y="1228"/>
                    <a:pt x="20635" y="566"/>
                    <a:pt x="20211" y="234"/>
                  </a:cubicBezTo>
                  <a:cubicBezTo>
                    <a:pt x="19788" y="-97"/>
                    <a:pt x="18729" y="-97"/>
                    <a:pt x="17035" y="367"/>
                  </a:cubicBezTo>
                  <a:cubicBezTo>
                    <a:pt x="15341" y="831"/>
                    <a:pt x="13011" y="1758"/>
                    <a:pt x="11106" y="3150"/>
                  </a:cubicBezTo>
                  <a:cubicBezTo>
                    <a:pt x="9200" y="4541"/>
                    <a:pt x="7717" y="6396"/>
                    <a:pt x="7400" y="7523"/>
                  </a:cubicBezTo>
                  <a:cubicBezTo>
                    <a:pt x="7082" y="8649"/>
                    <a:pt x="7929" y="9047"/>
                    <a:pt x="8882" y="9510"/>
                  </a:cubicBezTo>
                  <a:cubicBezTo>
                    <a:pt x="9835" y="9974"/>
                    <a:pt x="10894" y="10504"/>
                    <a:pt x="11106" y="11101"/>
                  </a:cubicBezTo>
                  <a:cubicBezTo>
                    <a:pt x="11317" y="11697"/>
                    <a:pt x="10682" y="12359"/>
                    <a:pt x="9094" y="13287"/>
                  </a:cubicBezTo>
                  <a:cubicBezTo>
                    <a:pt x="7506" y="14215"/>
                    <a:pt x="4964" y="15407"/>
                    <a:pt x="3270" y="16335"/>
                  </a:cubicBezTo>
                  <a:cubicBezTo>
                    <a:pt x="1576" y="17263"/>
                    <a:pt x="729" y="17925"/>
                    <a:pt x="306" y="18654"/>
                  </a:cubicBezTo>
                  <a:cubicBezTo>
                    <a:pt x="-118" y="19383"/>
                    <a:pt x="-118" y="20178"/>
                    <a:pt x="411" y="20708"/>
                  </a:cubicBezTo>
                  <a:cubicBezTo>
                    <a:pt x="941" y="21238"/>
                    <a:pt x="2000" y="21503"/>
                    <a:pt x="5600" y="21105"/>
                  </a:cubicBezTo>
                  <a:cubicBezTo>
                    <a:pt x="9200" y="20708"/>
                    <a:pt x="15341" y="19648"/>
                    <a:pt x="21482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83018" y="663502"/>
              <a:ext cx="274182" cy="19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59" fill="norm" stroke="1" extrusionOk="0">
                  <a:moveTo>
                    <a:pt x="1585" y="7092"/>
                  </a:moveTo>
                  <a:cubicBezTo>
                    <a:pt x="754" y="6163"/>
                    <a:pt x="-77" y="5234"/>
                    <a:pt x="6" y="4653"/>
                  </a:cubicBezTo>
                  <a:cubicBezTo>
                    <a:pt x="89" y="4073"/>
                    <a:pt x="1086" y="3840"/>
                    <a:pt x="2748" y="3840"/>
                  </a:cubicBezTo>
                  <a:cubicBezTo>
                    <a:pt x="4409" y="3840"/>
                    <a:pt x="6735" y="4073"/>
                    <a:pt x="8397" y="5931"/>
                  </a:cubicBezTo>
                  <a:cubicBezTo>
                    <a:pt x="10058" y="7789"/>
                    <a:pt x="11055" y="11273"/>
                    <a:pt x="10723" y="14176"/>
                  </a:cubicBezTo>
                  <a:cubicBezTo>
                    <a:pt x="10391" y="17079"/>
                    <a:pt x="8729" y="19402"/>
                    <a:pt x="7483" y="20447"/>
                  </a:cubicBezTo>
                  <a:cubicBezTo>
                    <a:pt x="6237" y="21492"/>
                    <a:pt x="5406" y="21260"/>
                    <a:pt x="5074" y="20563"/>
                  </a:cubicBezTo>
                  <a:cubicBezTo>
                    <a:pt x="4741" y="19866"/>
                    <a:pt x="4908" y="18705"/>
                    <a:pt x="6320" y="16266"/>
                  </a:cubicBezTo>
                  <a:cubicBezTo>
                    <a:pt x="7732" y="13827"/>
                    <a:pt x="10391" y="10111"/>
                    <a:pt x="12135" y="7673"/>
                  </a:cubicBezTo>
                  <a:cubicBezTo>
                    <a:pt x="13880" y="5234"/>
                    <a:pt x="14711" y="4073"/>
                    <a:pt x="15375" y="2795"/>
                  </a:cubicBezTo>
                  <a:cubicBezTo>
                    <a:pt x="16040" y="1518"/>
                    <a:pt x="16538" y="124"/>
                    <a:pt x="16455" y="8"/>
                  </a:cubicBezTo>
                  <a:cubicBezTo>
                    <a:pt x="16372" y="-108"/>
                    <a:pt x="15708" y="1053"/>
                    <a:pt x="15043" y="2795"/>
                  </a:cubicBezTo>
                  <a:cubicBezTo>
                    <a:pt x="14378" y="4537"/>
                    <a:pt x="13714" y="6860"/>
                    <a:pt x="13963" y="9415"/>
                  </a:cubicBezTo>
                  <a:cubicBezTo>
                    <a:pt x="14212" y="11969"/>
                    <a:pt x="15375" y="14757"/>
                    <a:pt x="16788" y="16034"/>
                  </a:cubicBezTo>
                  <a:cubicBezTo>
                    <a:pt x="18200" y="17311"/>
                    <a:pt x="19861" y="17079"/>
                    <a:pt x="21523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15949" y="538210"/>
              <a:ext cx="141992" cy="30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59" fill="norm" stroke="1" extrusionOk="0">
                  <a:moveTo>
                    <a:pt x="4696" y="2659"/>
                  </a:moveTo>
                  <a:cubicBezTo>
                    <a:pt x="4696" y="1909"/>
                    <a:pt x="4696" y="1159"/>
                    <a:pt x="5635" y="709"/>
                  </a:cubicBezTo>
                  <a:cubicBezTo>
                    <a:pt x="6574" y="259"/>
                    <a:pt x="8452" y="109"/>
                    <a:pt x="10330" y="34"/>
                  </a:cubicBezTo>
                  <a:cubicBezTo>
                    <a:pt x="12209" y="-41"/>
                    <a:pt x="14087" y="-41"/>
                    <a:pt x="15809" y="559"/>
                  </a:cubicBezTo>
                  <a:cubicBezTo>
                    <a:pt x="17530" y="1159"/>
                    <a:pt x="19096" y="2359"/>
                    <a:pt x="18783" y="3484"/>
                  </a:cubicBezTo>
                  <a:cubicBezTo>
                    <a:pt x="18470" y="4609"/>
                    <a:pt x="16278" y="5659"/>
                    <a:pt x="14400" y="6559"/>
                  </a:cubicBezTo>
                  <a:cubicBezTo>
                    <a:pt x="12522" y="7459"/>
                    <a:pt x="10957" y="8209"/>
                    <a:pt x="10957" y="8659"/>
                  </a:cubicBezTo>
                  <a:cubicBezTo>
                    <a:pt x="10957" y="9109"/>
                    <a:pt x="12522" y="9259"/>
                    <a:pt x="14713" y="10084"/>
                  </a:cubicBezTo>
                  <a:cubicBezTo>
                    <a:pt x="16904" y="10909"/>
                    <a:pt x="19722" y="12409"/>
                    <a:pt x="20661" y="13834"/>
                  </a:cubicBezTo>
                  <a:cubicBezTo>
                    <a:pt x="21600" y="15259"/>
                    <a:pt x="20661" y="16609"/>
                    <a:pt x="16904" y="17884"/>
                  </a:cubicBezTo>
                  <a:cubicBezTo>
                    <a:pt x="13148" y="19159"/>
                    <a:pt x="6574" y="20359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0" y="982133"/>
              <a:ext cx="641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6" y="17760"/>
                    <a:pt x="5133" y="13920"/>
                    <a:pt x="7806" y="11040"/>
                  </a:cubicBezTo>
                  <a:cubicBezTo>
                    <a:pt x="10479" y="8160"/>
                    <a:pt x="13259" y="6240"/>
                    <a:pt x="15576" y="4560"/>
                  </a:cubicBezTo>
                  <a:cubicBezTo>
                    <a:pt x="17893" y="2880"/>
                    <a:pt x="1974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03200" y="1007533"/>
              <a:ext cx="450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8" y="17811"/>
                    <a:pt x="6896" y="14021"/>
                    <a:pt x="10496" y="10421"/>
                  </a:cubicBezTo>
                  <a:cubicBezTo>
                    <a:pt x="14096" y="6821"/>
                    <a:pt x="17848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939799" y="64558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958850" y="80433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127250" y="575733"/>
              <a:ext cx="2540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3423"/>
                    <a:pt x="7560" y="6846"/>
                    <a:pt x="10800" y="10269"/>
                  </a:cubicBezTo>
                  <a:cubicBezTo>
                    <a:pt x="14040" y="13692"/>
                    <a:pt x="16740" y="17115"/>
                    <a:pt x="18450" y="19003"/>
                  </a:cubicBezTo>
                  <a:cubicBezTo>
                    <a:pt x="20160" y="20892"/>
                    <a:pt x="20880" y="21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179769" y="556683"/>
              <a:ext cx="245932" cy="41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0" fill="norm" stroke="1" extrusionOk="0">
                  <a:moveTo>
                    <a:pt x="21450" y="0"/>
                  </a:moveTo>
                  <a:cubicBezTo>
                    <a:pt x="19419" y="1636"/>
                    <a:pt x="17388" y="3273"/>
                    <a:pt x="14988" y="5618"/>
                  </a:cubicBezTo>
                  <a:cubicBezTo>
                    <a:pt x="12588" y="7964"/>
                    <a:pt x="9819" y="11018"/>
                    <a:pt x="7419" y="13527"/>
                  </a:cubicBezTo>
                  <a:cubicBezTo>
                    <a:pt x="5019" y="16036"/>
                    <a:pt x="2988" y="18000"/>
                    <a:pt x="1696" y="19309"/>
                  </a:cubicBezTo>
                  <a:cubicBezTo>
                    <a:pt x="404" y="20618"/>
                    <a:pt x="-150" y="21273"/>
                    <a:pt x="35" y="21436"/>
                  </a:cubicBezTo>
                  <a:cubicBezTo>
                    <a:pt x="219" y="21600"/>
                    <a:pt x="1142" y="21273"/>
                    <a:pt x="2065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527300" y="709083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559050" y="797983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236297" y="228428"/>
              <a:ext cx="224454" cy="117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8" fill="norm" stroke="1" extrusionOk="0">
                  <a:moveTo>
                    <a:pt x="21406" y="1246"/>
                  </a:moveTo>
                  <a:cubicBezTo>
                    <a:pt x="20599" y="857"/>
                    <a:pt x="19791" y="469"/>
                    <a:pt x="17974" y="236"/>
                  </a:cubicBezTo>
                  <a:cubicBezTo>
                    <a:pt x="16157" y="3"/>
                    <a:pt x="13331" y="-75"/>
                    <a:pt x="10606" y="80"/>
                  </a:cubicBezTo>
                  <a:cubicBezTo>
                    <a:pt x="7881" y="236"/>
                    <a:pt x="5256" y="624"/>
                    <a:pt x="3642" y="1110"/>
                  </a:cubicBezTo>
                  <a:cubicBezTo>
                    <a:pt x="2027" y="1596"/>
                    <a:pt x="1421" y="2178"/>
                    <a:pt x="2430" y="2878"/>
                  </a:cubicBezTo>
                  <a:cubicBezTo>
                    <a:pt x="3440" y="3577"/>
                    <a:pt x="6064" y="4393"/>
                    <a:pt x="7881" y="5267"/>
                  </a:cubicBezTo>
                  <a:cubicBezTo>
                    <a:pt x="9698" y="6141"/>
                    <a:pt x="10707" y="7073"/>
                    <a:pt x="10202" y="7870"/>
                  </a:cubicBezTo>
                  <a:cubicBezTo>
                    <a:pt x="9698" y="8666"/>
                    <a:pt x="7679" y="9326"/>
                    <a:pt x="6266" y="9715"/>
                  </a:cubicBezTo>
                  <a:cubicBezTo>
                    <a:pt x="4853" y="10103"/>
                    <a:pt x="4045" y="10220"/>
                    <a:pt x="3137" y="10317"/>
                  </a:cubicBezTo>
                  <a:cubicBezTo>
                    <a:pt x="2228" y="10414"/>
                    <a:pt x="1219" y="10492"/>
                    <a:pt x="613" y="10434"/>
                  </a:cubicBezTo>
                  <a:cubicBezTo>
                    <a:pt x="8" y="10375"/>
                    <a:pt x="-194" y="10181"/>
                    <a:pt x="210" y="10026"/>
                  </a:cubicBezTo>
                  <a:cubicBezTo>
                    <a:pt x="613" y="9870"/>
                    <a:pt x="1623" y="9754"/>
                    <a:pt x="2935" y="9696"/>
                  </a:cubicBezTo>
                  <a:cubicBezTo>
                    <a:pt x="4247" y="9637"/>
                    <a:pt x="5862" y="9637"/>
                    <a:pt x="7073" y="9696"/>
                  </a:cubicBezTo>
                  <a:cubicBezTo>
                    <a:pt x="8285" y="9754"/>
                    <a:pt x="9092" y="9870"/>
                    <a:pt x="9597" y="10259"/>
                  </a:cubicBezTo>
                  <a:cubicBezTo>
                    <a:pt x="10101" y="10647"/>
                    <a:pt x="10303" y="11308"/>
                    <a:pt x="9496" y="12221"/>
                  </a:cubicBezTo>
                  <a:cubicBezTo>
                    <a:pt x="8688" y="13134"/>
                    <a:pt x="6871" y="14299"/>
                    <a:pt x="5357" y="15484"/>
                  </a:cubicBezTo>
                  <a:cubicBezTo>
                    <a:pt x="3843" y="16669"/>
                    <a:pt x="2632" y="17873"/>
                    <a:pt x="1926" y="18825"/>
                  </a:cubicBezTo>
                  <a:cubicBezTo>
                    <a:pt x="1219" y="19777"/>
                    <a:pt x="1017" y="20476"/>
                    <a:pt x="1219" y="20903"/>
                  </a:cubicBezTo>
                  <a:cubicBezTo>
                    <a:pt x="1421" y="21331"/>
                    <a:pt x="2027" y="21486"/>
                    <a:pt x="4651" y="21506"/>
                  </a:cubicBezTo>
                  <a:cubicBezTo>
                    <a:pt x="7275" y="21525"/>
                    <a:pt x="11918" y="21408"/>
                    <a:pt x="14845" y="21272"/>
                  </a:cubicBezTo>
                  <a:cubicBezTo>
                    <a:pt x="17772" y="21137"/>
                    <a:pt x="18984" y="20981"/>
                    <a:pt x="20195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905249" y="93133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880"/>
                    <a:pt x="14400" y="13760"/>
                    <a:pt x="18000" y="17360"/>
                  </a:cubicBezTo>
                  <a:cubicBezTo>
                    <a:pt x="21600" y="20960"/>
                    <a:pt x="21600" y="21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858661" y="131233"/>
              <a:ext cx="174773" cy="19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4" fill="norm" stroke="1" extrusionOk="0">
                  <a:moveTo>
                    <a:pt x="3011" y="0"/>
                  </a:moveTo>
                  <a:cubicBezTo>
                    <a:pt x="1970" y="2374"/>
                    <a:pt x="929" y="4747"/>
                    <a:pt x="408" y="7952"/>
                  </a:cubicBezTo>
                  <a:cubicBezTo>
                    <a:pt x="-112" y="11156"/>
                    <a:pt x="-112" y="15191"/>
                    <a:pt x="278" y="17684"/>
                  </a:cubicBezTo>
                  <a:cubicBezTo>
                    <a:pt x="669" y="20176"/>
                    <a:pt x="1449" y="21125"/>
                    <a:pt x="2490" y="21363"/>
                  </a:cubicBezTo>
                  <a:cubicBezTo>
                    <a:pt x="3531" y="21600"/>
                    <a:pt x="4833" y="21125"/>
                    <a:pt x="5743" y="20295"/>
                  </a:cubicBezTo>
                  <a:cubicBezTo>
                    <a:pt x="6654" y="19464"/>
                    <a:pt x="7175" y="18277"/>
                    <a:pt x="7825" y="17209"/>
                  </a:cubicBezTo>
                  <a:cubicBezTo>
                    <a:pt x="8476" y="16141"/>
                    <a:pt x="9257" y="15191"/>
                    <a:pt x="9647" y="15429"/>
                  </a:cubicBezTo>
                  <a:cubicBezTo>
                    <a:pt x="10037" y="15666"/>
                    <a:pt x="10037" y="17090"/>
                    <a:pt x="10558" y="18277"/>
                  </a:cubicBezTo>
                  <a:cubicBezTo>
                    <a:pt x="11078" y="19464"/>
                    <a:pt x="12119" y="20413"/>
                    <a:pt x="13941" y="20176"/>
                  </a:cubicBezTo>
                  <a:cubicBezTo>
                    <a:pt x="15763" y="19938"/>
                    <a:pt x="18365" y="18514"/>
                    <a:pt x="19796" y="16259"/>
                  </a:cubicBezTo>
                  <a:cubicBezTo>
                    <a:pt x="21228" y="14004"/>
                    <a:pt x="21488" y="10919"/>
                    <a:pt x="21488" y="8664"/>
                  </a:cubicBezTo>
                  <a:cubicBezTo>
                    <a:pt x="21488" y="6409"/>
                    <a:pt x="21228" y="4985"/>
                    <a:pt x="20447" y="4273"/>
                  </a:cubicBezTo>
                  <a:cubicBezTo>
                    <a:pt x="19666" y="3560"/>
                    <a:pt x="18365" y="3560"/>
                    <a:pt x="17584" y="4273"/>
                  </a:cubicBezTo>
                  <a:cubicBezTo>
                    <a:pt x="16804" y="4985"/>
                    <a:pt x="16543" y="6409"/>
                    <a:pt x="16283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99050" y="24553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197193" y="75366"/>
              <a:ext cx="92393" cy="4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43" fill="norm" stroke="1" extrusionOk="0">
                  <a:moveTo>
                    <a:pt x="2224" y="7309"/>
                  </a:moveTo>
                  <a:cubicBezTo>
                    <a:pt x="1744" y="8844"/>
                    <a:pt x="1264" y="10380"/>
                    <a:pt x="1264" y="12325"/>
                  </a:cubicBezTo>
                  <a:cubicBezTo>
                    <a:pt x="1264" y="14270"/>
                    <a:pt x="1744" y="16624"/>
                    <a:pt x="1984" y="18313"/>
                  </a:cubicBezTo>
                  <a:cubicBezTo>
                    <a:pt x="2224" y="20002"/>
                    <a:pt x="2224" y="21026"/>
                    <a:pt x="1984" y="21282"/>
                  </a:cubicBezTo>
                  <a:cubicBezTo>
                    <a:pt x="1744" y="21538"/>
                    <a:pt x="1264" y="21026"/>
                    <a:pt x="784" y="18979"/>
                  </a:cubicBezTo>
                  <a:cubicBezTo>
                    <a:pt x="304" y="16931"/>
                    <a:pt x="-176" y="13348"/>
                    <a:pt x="64" y="10226"/>
                  </a:cubicBezTo>
                  <a:cubicBezTo>
                    <a:pt x="304" y="7104"/>
                    <a:pt x="1264" y="4442"/>
                    <a:pt x="2704" y="2804"/>
                  </a:cubicBezTo>
                  <a:cubicBezTo>
                    <a:pt x="4144" y="1166"/>
                    <a:pt x="6064" y="552"/>
                    <a:pt x="8224" y="245"/>
                  </a:cubicBezTo>
                  <a:cubicBezTo>
                    <a:pt x="10384" y="-62"/>
                    <a:pt x="12784" y="-62"/>
                    <a:pt x="14704" y="143"/>
                  </a:cubicBezTo>
                  <a:cubicBezTo>
                    <a:pt x="16624" y="347"/>
                    <a:pt x="18064" y="757"/>
                    <a:pt x="19264" y="1627"/>
                  </a:cubicBezTo>
                  <a:cubicBezTo>
                    <a:pt x="20464" y="2497"/>
                    <a:pt x="21424" y="3828"/>
                    <a:pt x="20704" y="5005"/>
                  </a:cubicBezTo>
                  <a:cubicBezTo>
                    <a:pt x="19984" y="6183"/>
                    <a:pt x="17584" y="7206"/>
                    <a:pt x="13984" y="7872"/>
                  </a:cubicBezTo>
                  <a:cubicBezTo>
                    <a:pt x="10384" y="8537"/>
                    <a:pt x="5584" y="8844"/>
                    <a:pt x="784" y="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391150" y="20743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093089" y="0"/>
              <a:ext cx="320411" cy="37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9" fill="norm" stroke="1" extrusionOk="0">
                  <a:moveTo>
                    <a:pt x="9148" y="5339"/>
                  </a:moveTo>
                  <a:cubicBezTo>
                    <a:pt x="8722" y="4854"/>
                    <a:pt x="8295" y="4369"/>
                    <a:pt x="7798" y="4308"/>
                  </a:cubicBezTo>
                  <a:cubicBezTo>
                    <a:pt x="7300" y="4247"/>
                    <a:pt x="6732" y="4611"/>
                    <a:pt x="5595" y="5825"/>
                  </a:cubicBezTo>
                  <a:cubicBezTo>
                    <a:pt x="4458" y="7038"/>
                    <a:pt x="2753" y="9101"/>
                    <a:pt x="1687" y="11528"/>
                  </a:cubicBezTo>
                  <a:cubicBezTo>
                    <a:pt x="622" y="13955"/>
                    <a:pt x="195" y="16746"/>
                    <a:pt x="53" y="18445"/>
                  </a:cubicBezTo>
                  <a:cubicBezTo>
                    <a:pt x="-89" y="20144"/>
                    <a:pt x="53" y="20751"/>
                    <a:pt x="479" y="21115"/>
                  </a:cubicBezTo>
                  <a:cubicBezTo>
                    <a:pt x="906" y="21479"/>
                    <a:pt x="1616" y="21600"/>
                    <a:pt x="3322" y="20447"/>
                  </a:cubicBezTo>
                  <a:cubicBezTo>
                    <a:pt x="5027" y="19294"/>
                    <a:pt x="7727" y="16867"/>
                    <a:pt x="9503" y="14016"/>
                  </a:cubicBezTo>
                  <a:cubicBezTo>
                    <a:pt x="11279" y="11164"/>
                    <a:pt x="12132" y="7888"/>
                    <a:pt x="12416" y="5643"/>
                  </a:cubicBezTo>
                  <a:cubicBezTo>
                    <a:pt x="12700" y="3398"/>
                    <a:pt x="12416" y="2184"/>
                    <a:pt x="11990" y="1335"/>
                  </a:cubicBezTo>
                  <a:cubicBezTo>
                    <a:pt x="11564" y="485"/>
                    <a:pt x="10995" y="0"/>
                    <a:pt x="9574" y="0"/>
                  </a:cubicBezTo>
                  <a:cubicBezTo>
                    <a:pt x="8153" y="0"/>
                    <a:pt x="5879" y="485"/>
                    <a:pt x="4316" y="1153"/>
                  </a:cubicBezTo>
                  <a:cubicBezTo>
                    <a:pt x="2753" y="1820"/>
                    <a:pt x="1900" y="2670"/>
                    <a:pt x="1403" y="3398"/>
                  </a:cubicBezTo>
                  <a:cubicBezTo>
                    <a:pt x="906" y="4126"/>
                    <a:pt x="764" y="4733"/>
                    <a:pt x="906" y="5339"/>
                  </a:cubicBezTo>
                  <a:cubicBezTo>
                    <a:pt x="1048" y="5946"/>
                    <a:pt x="1474" y="6553"/>
                    <a:pt x="3393" y="7099"/>
                  </a:cubicBezTo>
                  <a:cubicBezTo>
                    <a:pt x="5311" y="7645"/>
                    <a:pt x="8722" y="8130"/>
                    <a:pt x="11990" y="8070"/>
                  </a:cubicBezTo>
                  <a:cubicBezTo>
                    <a:pt x="15258" y="8009"/>
                    <a:pt x="18385" y="7402"/>
                    <a:pt x="21511" y="6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790950" y="1047750"/>
              <a:ext cx="222246" cy="32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7" fill="norm" stroke="1" extrusionOk="0">
                  <a:moveTo>
                    <a:pt x="6725" y="3990"/>
                  </a:moveTo>
                  <a:cubicBezTo>
                    <a:pt x="6113" y="3164"/>
                    <a:pt x="5502" y="2339"/>
                    <a:pt x="5706" y="1720"/>
                  </a:cubicBezTo>
                  <a:cubicBezTo>
                    <a:pt x="5909" y="1101"/>
                    <a:pt x="6928" y="688"/>
                    <a:pt x="8457" y="413"/>
                  </a:cubicBezTo>
                  <a:cubicBezTo>
                    <a:pt x="9985" y="138"/>
                    <a:pt x="12023" y="0"/>
                    <a:pt x="13551" y="0"/>
                  </a:cubicBezTo>
                  <a:cubicBezTo>
                    <a:pt x="15079" y="0"/>
                    <a:pt x="16098" y="138"/>
                    <a:pt x="16404" y="1376"/>
                  </a:cubicBezTo>
                  <a:cubicBezTo>
                    <a:pt x="16709" y="2614"/>
                    <a:pt x="16302" y="4953"/>
                    <a:pt x="15283" y="6673"/>
                  </a:cubicBezTo>
                  <a:cubicBezTo>
                    <a:pt x="14264" y="8392"/>
                    <a:pt x="12634" y="9493"/>
                    <a:pt x="11208" y="10250"/>
                  </a:cubicBezTo>
                  <a:cubicBezTo>
                    <a:pt x="9781" y="11006"/>
                    <a:pt x="8558" y="11419"/>
                    <a:pt x="8558" y="11557"/>
                  </a:cubicBezTo>
                  <a:cubicBezTo>
                    <a:pt x="8558" y="11694"/>
                    <a:pt x="9781" y="11557"/>
                    <a:pt x="11411" y="11694"/>
                  </a:cubicBezTo>
                  <a:cubicBezTo>
                    <a:pt x="13042" y="11832"/>
                    <a:pt x="15079" y="12245"/>
                    <a:pt x="16709" y="12726"/>
                  </a:cubicBezTo>
                  <a:cubicBezTo>
                    <a:pt x="18340" y="13208"/>
                    <a:pt x="19562" y="13758"/>
                    <a:pt x="20377" y="14377"/>
                  </a:cubicBezTo>
                  <a:cubicBezTo>
                    <a:pt x="21192" y="14996"/>
                    <a:pt x="21600" y="15684"/>
                    <a:pt x="21294" y="16716"/>
                  </a:cubicBezTo>
                  <a:cubicBezTo>
                    <a:pt x="20989" y="17748"/>
                    <a:pt x="19970" y="19124"/>
                    <a:pt x="17728" y="20087"/>
                  </a:cubicBezTo>
                  <a:cubicBezTo>
                    <a:pt x="15487" y="21050"/>
                    <a:pt x="12023" y="21600"/>
                    <a:pt x="8864" y="21394"/>
                  </a:cubicBezTo>
                  <a:cubicBezTo>
                    <a:pt x="5706" y="21187"/>
                    <a:pt x="2853" y="20224"/>
                    <a:pt x="0" y="19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866993" y="1178983"/>
              <a:ext cx="176068" cy="16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059" fill="norm" stroke="1" extrusionOk="0">
                  <a:moveTo>
                    <a:pt x="415" y="0"/>
                  </a:moveTo>
                  <a:cubicBezTo>
                    <a:pt x="161" y="5262"/>
                    <a:pt x="-93" y="10523"/>
                    <a:pt x="34" y="13846"/>
                  </a:cubicBezTo>
                  <a:cubicBezTo>
                    <a:pt x="161" y="17169"/>
                    <a:pt x="669" y="18554"/>
                    <a:pt x="1559" y="19662"/>
                  </a:cubicBezTo>
                  <a:cubicBezTo>
                    <a:pt x="2448" y="20769"/>
                    <a:pt x="3719" y="21600"/>
                    <a:pt x="4608" y="20631"/>
                  </a:cubicBezTo>
                  <a:cubicBezTo>
                    <a:pt x="5498" y="19662"/>
                    <a:pt x="6006" y="16892"/>
                    <a:pt x="6768" y="16200"/>
                  </a:cubicBezTo>
                  <a:cubicBezTo>
                    <a:pt x="7531" y="15508"/>
                    <a:pt x="8547" y="16892"/>
                    <a:pt x="9436" y="18277"/>
                  </a:cubicBezTo>
                  <a:cubicBezTo>
                    <a:pt x="10326" y="19662"/>
                    <a:pt x="11088" y="21046"/>
                    <a:pt x="13121" y="21046"/>
                  </a:cubicBezTo>
                  <a:cubicBezTo>
                    <a:pt x="15154" y="21046"/>
                    <a:pt x="18458" y="19662"/>
                    <a:pt x="19982" y="16754"/>
                  </a:cubicBezTo>
                  <a:cubicBezTo>
                    <a:pt x="21507" y="13846"/>
                    <a:pt x="21253" y="9415"/>
                    <a:pt x="20745" y="6508"/>
                  </a:cubicBezTo>
                  <a:cubicBezTo>
                    <a:pt x="20236" y="3600"/>
                    <a:pt x="19474" y="2215"/>
                    <a:pt x="18458" y="1385"/>
                  </a:cubicBezTo>
                  <a:cubicBezTo>
                    <a:pt x="17441" y="554"/>
                    <a:pt x="16171" y="277"/>
                    <a:pt x="15662" y="969"/>
                  </a:cubicBezTo>
                  <a:cubicBezTo>
                    <a:pt x="15154" y="1662"/>
                    <a:pt x="15408" y="3323"/>
                    <a:pt x="15662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073649" y="1261533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187949" y="1136234"/>
              <a:ext cx="171887" cy="42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43" fill="norm" stroke="1" extrusionOk="0">
                  <a:moveTo>
                    <a:pt x="7807" y="5047"/>
                  </a:moveTo>
                  <a:cubicBezTo>
                    <a:pt x="7287" y="7934"/>
                    <a:pt x="6766" y="10821"/>
                    <a:pt x="6376" y="13173"/>
                  </a:cubicBezTo>
                  <a:cubicBezTo>
                    <a:pt x="5986" y="15526"/>
                    <a:pt x="5725" y="17344"/>
                    <a:pt x="5335" y="18734"/>
                  </a:cubicBezTo>
                  <a:cubicBezTo>
                    <a:pt x="4945" y="20124"/>
                    <a:pt x="4424" y="21086"/>
                    <a:pt x="4164" y="21300"/>
                  </a:cubicBezTo>
                  <a:cubicBezTo>
                    <a:pt x="3904" y="21514"/>
                    <a:pt x="3904" y="20979"/>
                    <a:pt x="4034" y="18466"/>
                  </a:cubicBezTo>
                  <a:cubicBezTo>
                    <a:pt x="4164" y="15954"/>
                    <a:pt x="4424" y="11463"/>
                    <a:pt x="4814" y="8255"/>
                  </a:cubicBezTo>
                  <a:cubicBezTo>
                    <a:pt x="5205" y="5047"/>
                    <a:pt x="5725" y="3122"/>
                    <a:pt x="6506" y="1946"/>
                  </a:cubicBezTo>
                  <a:cubicBezTo>
                    <a:pt x="7287" y="769"/>
                    <a:pt x="8328" y="342"/>
                    <a:pt x="9889" y="128"/>
                  </a:cubicBezTo>
                  <a:cubicBezTo>
                    <a:pt x="11451" y="-86"/>
                    <a:pt x="13533" y="-86"/>
                    <a:pt x="15614" y="556"/>
                  </a:cubicBezTo>
                  <a:cubicBezTo>
                    <a:pt x="17696" y="1197"/>
                    <a:pt x="19778" y="2480"/>
                    <a:pt x="20689" y="3443"/>
                  </a:cubicBezTo>
                  <a:cubicBezTo>
                    <a:pt x="21600" y="4405"/>
                    <a:pt x="21340" y="5047"/>
                    <a:pt x="17696" y="5688"/>
                  </a:cubicBezTo>
                  <a:cubicBezTo>
                    <a:pt x="14053" y="6330"/>
                    <a:pt x="7027" y="6971"/>
                    <a:pt x="0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480050" y="125518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977105" y="999980"/>
              <a:ext cx="156995" cy="33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18" fill="norm" stroke="1" extrusionOk="0">
                  <a:moveTo>
                    <a:pt x="20227" y="3745"/>
                  </a:moveTo>
                  <a:cubicBezTo>
                    <a:pt x="19943" y="2794"/>
                    <a:pt x="19659" y="1843"/>
                    <a:pt x="18948" y="1164"/>
                  </a:cubicBezTo>
                  <a:cubicBezTo>
                    <a:pt x="18238" y="484"/>
                    <a:pt x="17101" y="77"/>
                    <a:pt x="15822" y="9"/>
                  </a:cubicBezTo>
                  <a:cubicBezTo>
                    <a:pt x="14543" y="-59"/>
                    <a:pt x="13122" y="213"/>
                    <a:pt x="10564" y="1979"/>
                  </a:cubicBezTo>
                  <a:cubicBezTo>
                    <a:pt x="8006" y="3745"/>
                    <a:pt x="4312" y="7005"/>
                    <a:pt x="2180" y="10198"/>
                  </a:cubicBezTo>
                  <a:cubicBezTo>
                    <a:pt x="48" y="13390"/>
                    <a:pt x="-520" y="16515"/>
                    <a:pt x="475" y="18552"/>
                  </a:cubicBezTo>
                  <a:cubicBezTo>
                    <a:pt x="1469" y="20590"/>
                    <a:pt x="4027" y="21541"/>
                    <a:pt x="7722" y="21405"/>
                  </a:cubicBezTo>
                  <a:cubicBezTo>
                    <a:pt x="11417" y="21269"/>
                    <a:pt x="16248" y="20047"/>
                    <a:pt x="21080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203950" y="1096433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330950" y="1178983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5840"/>
                    <a:pt x="3512" y="10080"/>
                    <a:pt x="7112" y="6480"/>
                  </a:cubicBezTo>
                  <a:cubicBezTo>
                    <a:pt x="10712" y="2880"/>
                    <a:pt x="1615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661150" y="1025852"/>
              <a:ext cx="298450" cy="31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9651" y="3860"/>
                  </a:moveTo>
                  <a:cubicBezTo>
                    <a:pt x="9345" y="3154"/>
                    <a:pt x="9038" y="2449"/>
                    <a:pt x="8502" y="2237"/>
                  </a:cubicBezTo>
                  <a:cubicBezTo>
                    <a:pt x="7966" y="2025"/>
                    <a:pt x="7200" y="2307"/>
                    <a:pt x="5898" y="3860"/>
                  </a:cubicBezTo>
                  <a:cubicBezTo>
                    <a:pt x="4596" y="5413"/>
                    <a:pt x="2757" y="8237"/>
                    <a:pt x="1609" y="11060"/>
                  </a:cubicBezTo>
                  <a:cubicBezTo>
                    <a:pt x="460" y="13884"/>
                    <a:pt x="0" y="16707"/>
                    <a:pt x="0" y="18401"/>
                  </a:cubicBezTo>
                  <a:cubicBezTo>
                    <a:pt x="0" y="20096"/>
                    <a:pt x="460" y="20660"/>
                    <a:pt x="1149" y="20943"/>
                  </a:cubicBezTo>
                  <a:cubicBezTo>
                    <a:pt x="1838" y="21225"/>
                    <a:pt x="2757" y="21225"/>
                    <a:pt x="4136" y="20237"/>
                  </a:cubicBezTo>
                  <a:cubicBezTo>
                    <a:pt x="5515" y="19249"/>
                    <a:pt x="7353" y="17272"/>
                    <a:pt x="9191" y="14590"/>
                  </a:cubicBezTo>
                  <a:cubicBezTo>
                    <a:pt x="11030" y="11907"/>
                    <a:pt x="12868" y="8519"/>
                    <a:pt x="13634" y="6049"/>
                  </a:cubicBezTo>
                  <a:cubicBezTo>
                    <a:pt x="14400" y="3578"/>
                    <a:pt x="14094" y="2025"/>
                    <a:pt x="12945" y="1037"/>
                  </a:cubicBezTo>
                  <a:cubicBezTo>
                    <a:pt x="11796" y="49"/>
                    <a:pt x="9804" y="-375"/>
                    <a:pt x="7889" y="401"/>
                  </a:cubicBezTo>
                  <a:cubicBezTo>
                    <a:pt x="5974" y="1178"/>
                    <a:pt x="4136" y="3154"/>
                    <a:pt x="3064" y="4566"/>
                  </a:cubicBezTo>
                  <a:cubicBezTo>
                    <a:pt x="1991" y="5978"/>
                    <a:pt x="1685" y="6825"/>
                    <a:pt x="1532" y="7672"/>
                  </a:cubicBezTo>
                  <a:cubicBezTo>
                    <a:pt x="1379" y="8519"/>
                    <a:pt x="1379" y="9366"/>
                    <a:pt x="1991" y="10001"/>
                  </a:cubicBezTo>
                  <a:cubicBezTo>
                    <a:pt x="2604" y="10637"/>
                    <a:pt x="3830" y="11060"/>
                    <a:pt x="6894" y="10566"/>
                  </a:cubicBezTo>
                  <a:cubicBezTo>
                    <a:pt x="9957" y="10072"/>
                    <a:pt x="14860" y="8660"/>
                    <a:pt x="17617" y="7601"/>
                  </a:cubicBezTo>
                  <a:cubicBezTo>
                    <a:pt x="20374" y="6543"/>
                    <a:pt x="20987" y="5837"/>
                    <a:pt x="21600" y="5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889750" y="956733"/>
              <a:ext cx="10793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8558" y="0"/>
                  </a:moveTo>
                  <a:cubicBezTo>
                    <a:pt x="13042" y="3245"/>
                    <a:pt x="17525" y="6490"/>
                    <a:pt x="19562" y="9330"/>
                  </a:cubicBezTo>
                  <a:cubicBezTo>
                    <a:pt x="21600" y="12169"/>
                    <a:pt x="21192" y="14603"/>
                    <a:pt x="17525" y="16580"/>
                  </a:cubicBezTo>
                  <a:cubicBezTo>
                    <a:pt x="13857" y="18558"/>
                    <a:pt x="6928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9850" y="2036233"/>
              <a:ext cx="9251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" y="19467"/>
                    <a:pt x="79" y="17333"/>
                    <a:pt x="156" y="16133"/>
                  </a:cubicBezTo>
                  <a:cubicBezTo>
                    <a:pt x="232" y="14933"/>
                    <a:pt x="346" y="14667"/>
                    <a:pt x="502" y="14133"/>
                  </a:cubicBezTo>
                  <a:cubicBezTo>
                    <a:pt x="657" y="13600"/>
                    <a:pt x="855" y="12800"/>
                    <a:pt x="1040" y="12000"/>
                  </a:cubicBezTo>
                  <a:cubicBezTo>
                    <a:pt x="1226" y="11200"/>
                    <a:pt x="1398" y="10400"/>
                    <a:pt x="1581" y="9867"/>
                  </a:cubicBezTo>
                  <a:cubicBezTo>
                    <a:pt x="1764" y="9333"/>
                    <a:pt x="1957" y="9067"/>
                    <a:pt x="2157" y="8667"/>
                  </a:cubicBezTo>
                  <a:cubicBezTo>
                    <a:pt x="2357" y="8267"/>
                    <a:pt x="2565" y="7733"/>
                    <a:pt x="2767" y="7467"/>
                  </a:cubicBezTo>
                  <a:cubicBezTo>
                    <a:pt x="2970" y="7200"/>
                    <a:pt x="3168" y="7200"/>
                    <a:pt x="3368" y="7067"/>
                  </a:cubicBezTo>
                  <a:cubicBezTo>
                    <a:pt x="3568" y="6933"/>
                    <a:pt x="3770" y="6667"/>
                    <a:pt x="3946" y="6533"/>
                  </a:cubicBezTo>
                  <a:cubicBezTo>
                    <a:pt x="4121" y="6400"/>
                    <a:pt x="4270" y="6400"/>
                    <a:pt x="4418" y="6267"/>
                  </a:cubicBezTo>
                  <a:cubicBezTo>
                    <a:pt x="4566" y="6133"/>
                    <a:pt x="4714" y="5867"/>
                    <a:pt x="4870" y="5600"/>
                  </a:cubicBezTo>
                  <a:cubicBezTo>
                    <a:pt x="5026" y="5333"/>
                    <a:pt x="5189" y="5067"/>
                    <a:pt x="5359" y="4800"/>
                  </a:cubicBezTo>
                  <a:cubicBezTo>
                    <a:pt x="5530" y="4533"/>
                    <a:pt x="5708" y="4267"/>
                    <a:pt x="5881" y="4000"/>
                  </a:cubicBezTo>
                  <a:cubicBezTo>
                    <a:pt x="6054" y="3733"/>
                    <a:pt x="6222" y="3467"/>
                    <a:pt x="6407" y="3067"/>
                  </a:cubicBezTo>
                  <a:cubicBezTo>
                    <a:pt x="6592" y="2667"/>
                    <a:pt x="6795" y="2133"/>
                    <a:pt x="6995" y="1733"/>
                  </a:cubicBezTo>
                  <a:cubicBezTo>
                    <a:pt x="7195" y="1333"/>
                    <a:pt x="7393" y="1067"/>
                    <a:pt x="7598" y="933"/>
                  </a:cubicBezTo>
                  <a:cubicBezTo>
                    <a:pt x="7803" y="800"/>
                    <a:pt x="8015" y="800"/>
                    <a:pt x="8225" y="667"/>
                  </a:cubicBezTo>
                  <a:cubicBezTo>
                    <a:pt x="8435" y="533"/>
                    <a:pt x="8643" y="267"/>
                    <a:pt x="8806" y="133"/>
                  </a:cubicBezTo>
                  <a:cubicBezTo>
                    <a:pt x="8969" y="0"/>
                    <a:pt x="9088" y="0"/>
                    <a:pt x="9201" y="0"/>
                  </a:cubicBezTo>
                  <a:cubicBezTo>
                    <a:pt x="9315" y="0"/>
                    <a:pt x="9424" y="0"/>
                    <a:pt x="9592" y="0"/>
                  </a:cubicBezTo>
                  <a:cubicBezTo>
                    <a:pt x="9760" y="0"/>
                    <a:pt x="9987" y="0"/>
                    <a:pt x="10165" y="0"/>
                  </a:cubicBezTo>
                  <a:cubicBezTo>
                    <a:pt x="10343" y="0"/>
                    <a:pt x="10471" y="0"/>
                    <a:pt x="10588" y="0"/>
                  </a:cubicBezTo>
                  <a:cubicBezTo>
                    <a:pt x="10704" y="0"/>
                    <a:pt x="10807" y="0"/>
                    <a:pt x="10983" y="0"/>
                  </a:cubicBezTo>
                  <a:cubicBezTo>
                    <a:pt x="11158" y="0"/>
                    <a:pt x="11405" y="0"/>
                    <a:pt x="11583" y="0"/>
                  </a:cubicBezTo>
                  <a:cubicBezTo>
                    <a:pt x="11761" y="0"/>
                    <a:pt x="11870" y="0"/>
                    <a:pt x="11984" y="0"/>
                  </a:cubicBezTo>
                  <a:cubicBezTo>
                    <a:pt x="12097" y="0"/>
                    <a:pt x="12216" y="0"/>
                    <a:pt x="12344" y="133"/>
                  </a:cubicBezTo>
                  <a:cubicBezTo>
                    <a:pt x="12473" y="267"/>
                    <a:pt x="12611" y="533"/>
                    <a:pt x="12730" y="667"/>
                  </a:cubicBezTo>
                  <a:cubicBezTo>
                    <a:pt x="12848" y="800"/>
                    <a:pt x="12947" y="800"/>
                    <a:pt x="13061" y="800"/>
                  </a:cubicBezTo>
                  <a:cubicBezTo>
                    <a:pt x="13174" y="800"/>
                    <a:pt x="13303" y="800"/>
                    <a:pt x="13426" y="933"/>
                  </a:cubicBezTo>
                  <a:cubicBezTo>
                    <a:pt x="13550" y="1067"/>
                    <a:pt x="13669" y="1333"/>
                    <a:pt x="13849" y="1600"/>
                  </a:cubicBezTo>
                  <a:cubicBezTo>
                    <a:pt x="14029" y="1867"/>
                    <a:pt x="14272" y="2133"/>
                    <a:pt x="14462" y="2267"/>
                  </a:cubicBezTo>
                  <a:cubicBezTo>
                    <a:pt x="14652" y="2400"/>
                    <a:pt x="14790" y="2400"/>
                    <a:pt x="14911" y="2533"/>
                  </a:cubicBezTo>
                  <a:cubicBezTo>
                    <a:pt x="15033" y="2667"/>
                    <a:pt x="15136" y="2933"/>
                    <a:pt x="15252" y="3067"/>
                  </a:cubicBezTo>
                  <a:cubicBezTo>
                    <a:pt x="15369" y="3200"/>
                    <a:pt x="15497" y="3200"/>
                    <a:pt x="15621" y="3333"/>
                  </a:cubicBezTo>
                  <a:cubicBezTo>
                    <a:pt x="15744" y="3467"/>
                    <a:pt x="15863" y="3733"/>
                    <a:pt x="15976" y="4000"/>
                  </a:cubicBezTo>
                  <a:cubicBezTo>
                    <a:pt x="16090" y="4267"/>
                    <a:pt x="16199" y="4533"/>
                    <a:pt x="16310" y="4667"/>
                  </a:cubicBezTo>
                  <a:cubicBezTo>
                    <a:pt x="16421" y="4800"/>
                    <a:pt x="16535" y="4800"/>
                    <a:pt x="16651" y="4933"/>
                  </a:cubicBezTo>
                  <a:cubicBezTo>
                    <a:pt x="16767" y="5067"/>
                    <a:pt x="16886" y="5333"/>
                    <a:pt x="16997" y="5467"/>
                  </a:cubicBezTo>
                  <a:cubicBezTo>
                    <a:pt x="17108" y="5600"/>
                    <a:pt x="17212" y="5600"/>
                    <a:pt x="17323" y="5600"/>
                  </a:cubicBezTo>
                  <a:cubicBezTo>
                    <a:pt x="17434" y="5600"/>
                    <a:pt x="17553" y="5600"/>
                    <a:pt x="17721" y="5733"/>
                  </a:cubicBezTo>
                  <a:cubicBezTo>
                    <a:pt x="17889" y="5867"/>
                    <a:pt x="18106" y="6133"/>
                    <a:pt x="18316" y="6400"/>
                  </a:cubicBezTo>
                  <a:cubicBezTo>
                    <a:pt x="18526" y="6667"/>
                    <a:pt x="18729" y="6933"/>
                    <a:pt x="18922" y="7067"/>
                  </a:cubicBezTo>
                  <a:cubicBezTo>
                    <a:pt x="19114" y="7200"/>
                    <a:pt x="19297" y="7200"/>
                    <a:pt x="19515" y="7333"/>
                  </a:cubicBezTo>
                  <a:cubicBezTo>
                    <a:pt x="19732" y="7467"/>
                    <a:pt x="19984" y="7733"/>
                    <a:pt x="20214" y="8000"/>
                  </a:cubicBezTo>
                  <a:cubicBezTo>
                    <a:pt x="20444" y="8267"/>
                    <a:pt x="20651" y="8533"/>
                    <a:pt x="20879" y="9333"/>
                  </a:cubicBezTo>
                  <a:cubicBezTo>
                    <a:pt x="21106" y="10133"/>
                    <a:pt x="21353" y="11467"/>
                    <a:pt x="21600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143750" y="2169583"/>
              <a:ext cx="419100" cy="607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03"/>
                    <a:pt x="18327" y="406"/>
                    <a:pt x="17509" y="643"/>
                  </a:cubicBezTo>
                  <a:cubicBezTo>
                    <a:pt x="16691" y="880"/>
                    <a:pt x="16691" y="1151"/>
                    <a:pt x="16855" y="1407"/>
                  </a:cubicBezTo>
                  <a:cubicBezTo>
                    <a:pt x="17018" y="1663"/>
                    <a:pt x="17345" y="1903"/>
                    <a:pt x="17509" y="2174"/>
                  </a:cubicBezTo>
                  <a:cubicBezTo>
                    <a:pt x="17673" y="2445"/>
                    <a:pt x="17673" y="2746"/>
                    <a:pt x="17564" y="3051"/>
                  </a:cubicBezTo>
                  <a:cubicBezTo>
                    <a:pt x="17455" y="3355"/>
                    <a:pt x="17236" y="3664"/>
                    <a:pt x="17018" y="3961"/>
                  </a:cubicBezTo>
                  <a:cubicBezTo>
                    <a:pt x="16800" y="4258"/>
                    <a:pt x="16582" y="4544"/>
                    <a:pt x="16473" y="4838"/>
                  </a:cubicBezTo>
                  <a:cubicBezTo>
                    <a:pt x="16364" y="5131"/>
                    <a:pt x="16364" y="5432"/>
                    <a:pt x="16364" y="5748"/>
                  </a:cubicBezTo>
                  <a:cubicBezTo>
                    <a:pt x="16364" y="6064"/>
                    <a:pt x="16364" y="6395"/>
                    <a:pt x="16364" y="6696"/>
                  </a:cubicBezTo>
                  <a:cubicBezTo>
                    <a:pt x="16364" y="6997"/>
                    <a:pt x="16364" y="7268"/>
                    <a:pt x="16364" y="7546"/>
                  </a:cubicBezTo>
                  <a:cubicBezTo>
                    <a:pt x="16364" y="7824"/>
                    <a:pt x="16364" y="8110"/>
                    <a:pt x="16200" y="8392"/>
                  </a:cubicBezTo>
                  <a:cubicBezTo>
                    <a:pt x="16036" y="8675"/>
                    <a:pt x="15709" y="8953"/>
                    <a:pt x="15436" y="9239"/>
                  </a:cubicBezTo>
                  <a:cubicBezTo>
                    <a:pt x="15164" y="9525"/>
                    <a:pt x="14945" y="9818"/>
                    <a:pt x="14673" y="10104"/>
                  </a:cubicBezTo>
                  <a:cubicBezTo>
                    <a:pt x="14400" y="10390"/>
                    <a:pt x="14073" y="10668"/>
                    <a:pt x="13855" y="10950"/>
                  </a:cubicBezTo>
                  <a:cubicBezTo>
                    <a:pt x="13636" y="11233"/>
                    <a:pt x="13527" y="11518"/>
                    <a:pt x="13418" y="11797"/>
                  </a:cubicBezTo>
                  <a:cubicBezTo>
                    <a:pt x="13309" y="12075"/>
                    <a:pt x="13200" y="12346"/>
                    <a:pt x="13145" y="12621"/>
                  </a:cubicBezTo>
                  <a:cubicBezTo>
                    <a:pt x="13091" y="12895"/>
                    <a:pt x="13091" y="13174"/>
                    <a:pt x="13036" y="13463"/>
                  </a:cubicBezTo>
                  <a:cubicBezTo>
                    <a:pt x="12982" y="13753"/>
                    <a:pt x="12873" y="14054"/>
                    <a:pt x="12709" y="14355"/>
                  </a:cubicBezTo>
                  <a:cubicBezTo>
                    <a:pt x="12545" y="14656"/>
                    <a:pt x="12327" y="14957"/>
                    <a:pt x="12055" y="15250"/>
                  </a:cubicBezTo>
                  <a:cubicBezTo>
                    <a:pt x="11782" y="15544"/>
                    <a:pt x="11455" y="15829"/>
                    <a:pt x="11018" y="16123"/>
                  </a:cubicBezTo>
                  <a:cubicBezTo>
                    <a:pt x="10582" y="16416"/>
                    <a:pt x="10036" y="16717"/>
                    <a:pt x="9545" y="17014"/>
                  </a:cubicBezTo>
                  <a:cubicBezTo>
                    <a:pt x="9055" y="17312"/>
                    <a:pt x="8618" y="17605"/>
                    <a:pt x="8182" y="17887"/>
                  </a:cubicBezTo>
                  <a:cubicBezTo>
                    <a:pt x="7745" y="18169"/>
                    <a:pt x="7309" y="18440"/>
                    <a:pt x="6764" y="18737"/>
                  </a:cubicBezTo>
                  <a:cubicBezTo>
                    <a:pt x="6218" y="19034"/>
                    <a:pt x="5564" y="19358"/>
                    <a:pt x="4964" y="19659"/>
                  </a:cubicBezTo>
                  <a:cubicBezTo>
                    <a:pt x="4364" y="19960"/>
                    <a:pt x="3818" y="20238"/>
                    <a:pt x="3000" y="20558"/>
                  </a:cubicBezTo>
                  <a:cubicBezTo>
                    <a:pt x="2182" y="20878"/>
                    <a:pt x="1091" y="212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232900" y="2118783"/>
              <a:ext cx="2108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2" y="0"/>
                    <a:pt x="824" y="0"/>
                    <a:pt x="1442" y="1200"/>
                  </a:cubicBezTo>
                  <a:cubicBezTo>
                    <a:pt x="2060" y="2400"/>
                    <a:pt x="2884" y="4800"/>
                    <a:pt x="3708" y="7200"/>
                  </a:cubicBezTo>
                  <a:cubicBezTo>
                    <a:pt x="4533" y="9600"/>
                    <a:pt x="5357" y="12000"/>
                    <a:pt x="6159" y="13200"/>
                  </a:cubicBezTo>
                  <a:cubicBezTo>
                    <a:pt x="6961" y="14400"/>
                    <a:pt x="7742" y="14400"/>
                    <a:pt x="8545" y="14400"/>
                  </a:cubicBezTo>
                  <a:cubicBezTo>
                    <a:pt x="9347" y="14400"/>
                    <a:pt x="10171" y="14400"/>
                    <a:pt x="10973" y="14400"/>
                  </a:cubicBezTo>
                  <a:cubicBezTo>
                    <a:pt x="11776" y="14400"/>
                    <a:pt x="12557" y="14400"/>
                    <a:pt x="13392" y="15600"/>
                  </a:cubicBezTo>
                  <a:cubicBezTo>
                    <a:pt x="14227" y="16800"/>
                    <a:pt x="15116" y="19200"/>
                    <a:pt x="16027" y="20400"/>
                  </a:cubicBezTo>
                  <a:cubicBezTo>
                    <a:pt x="16937" y="21600"/>
                    <a:pt x="17870" y="21600"/>
                    <a:pt x="18802" y="21600"/>
                  </a:cubicBezTo>
                  <a:cubicBezTo>
                    <a:pt x="19735" y="21600"/>
                    <a:pt x="206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997736" y="2580216"/>
              <a:ext cx="22551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2423" y="6696"/>
                  </a:moveTo>
                  <a:cubicBezTo>
                    <a:pt x="12423" y="5616"/>
                    <a:pt x="12423" y="4536"/>
                    <a:pt x="11414" y="3132"/>
                  </a:cubicBezTo>
                  <a:cubicBezTo>
                    <a:pt x="10404" y="1728"/>
                    <a:pt x="8386" y="0"/>
                    <a:pt x="6670" y="0"/>
                  </a:cubicBezTo>
                  <a:cubicBezTo>
                    <a:pt x="4954" y="0"/>
                    <a:pt x="3541" y="1728"/>
                    <a:pt x="2329" y="4752"/>
                  </a:cubicBezTo>
                  <a:cubicBezTo>
                    <a:pt x="1118" y="7776"/>
                    <a:pt x="109" y="12096"/>
                    <a:pt x="8" y="15228"/>
                  </a:cubicBezTo>
                  <a:cubicBezTo>
                    <a:pt x="-93" y="18360"/>
                    <a:pt x="714" y="20304"/>
                    <a:pt x="2329" y="20844"/>
                  </a:cubicBezTo>
                  <a:cubicBezTo>
                    <a:pt x="3944" y="21384"/>
                    <a:pt x="6367" y="20520"/>
                    <a:pt x="8386" y="17712"/>
                  </a:cubicBezTo>
                  <a:cubicBezTo>
                    <a:pt x="10404" y="14904"/>
                    <a:pt x="12019" y="10152"/>
                    <a:pt x="12827" y="7128"/>
                  </a:cubicBezTo>
                  <a:cubicBezTo>
                    <a:pt x="13634" y="4104"/>
                    <a:pt x="13634" y="2808"/>
                    <a:pt x="13533" y="2808"/>
                  </a:cubicBezTo>
                  <a:cubicBezTo>
                    <a:pt x="13432" y="2808"/>
                    <a:pt x="13230" y="4104"/>
                    <a:pt x="13533" y="6480"/>
                  </a:cubicBezTo>
                  <a:cubicBezTo>
                    <a:pt x="13836" y="8856"/>
                    <a:pt x="14643" y="12312"/>
                    <a:pt x="16057" y="15012"/>
                  </a:cubicBezTo>
                  <a:cubicBezTo>
                    <a:pt x="17470" y="17712"/>
                    <a:pt x="19488" y="19656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299450" y="2487083"/>
              <a:ext cx="2349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3333"/>
                    <a:pt x="5449" y="6667"/>
                    <a:pt x="8173" y="9867"/>
                  </a:cubicBezTo>
                  <a:cubicBezTo>
                    <a:pt x="10897" y="13067"/>
                    <a:pt x="13622" y="16133"/>
                    <a:pt x="15859" y="18067"/>
                  </a:cubicBezTo>
                  <a:cubicBezTo>
                    <a:pt x="18097" y="20000"/>
                    <a:pt x="19849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318592" y="2483822"/>
              <a:ext cx="215809" cy="37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7" fill="norm" stroke="1" extrusionOk="0">
                  <a:moveTo>
                    <a:pt x="21381" y="1286"/>
                  </a:moveTo>
                  <a:cubicBezTo>
                    <a:pt x="20962" y="676"/>
                    <a:pt x="20542" y="66"/>
                    <a:pt x="20018" y="5"/>
                  </a:cubicBezTo>
                  <a:cubicBezTo>
                    <a:pt x="19494" y="-56"/>
                    <a:pt x="18864" y="432"/>
                    <a:pt x="17187" y="2446"/>
                  </a:cubicBezTo>
                  <a:cubicBezTo>
                    <a:pt x="15509" y="4459"/>
                    <a:pt x="12783" y="7998"/>
                    <a:pt x="9847" y="11232"/>
                  </a:cubicBezTo>
                  <a:cubicBezTo>
                    <a:pt x="6911" y="14466"/>
                    <a:pt x="3765" y="17395"/>
                    <a:pt x="1983" y="19164"/>
                  </a:cubicBezTo>
                  <a:cubicBezTo>
                    <a:pt x="200" y="20934"/>
                    <a:pt x="-219" y="21544"/>
                    <a:pt x="96" y="21483"/>
                  </a:cubicBezTo>
                  <a:cubicBezTo>
                    <a:pt x="410" y="21422"/>
                    <a:pt x="1459" y="20690"/>
                    <a:pt x="2507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610600" y="2677583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749077" y="2595033"/>
              <a:ext cx="2027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0"/>
                  </a:moveTo>
                  <a:cubicBezTo>
                    <a:pt x="16368" y="3060"/>
                    <a:pt x="12048" y="6120"/>
                    <a:pt x="7728" y="9270"/>
                  </a:cubicBezTo>
                  <a:cubicBezTo>
                    <a:pt x="3408" y="12420"/>
                    <a:pt x="-912" y="15660"/>
                    <a:pt x="168" y="17730"/>
                  </a:cubicBezTo>
                  <a:cubicBezTo>
                    <a:pt x="1248" y="19800"/>
                    <a:pt x="7728" y="20700"/>
                    <a:pt x="14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973400" y="2480733"/>
              <a:ext cx="201074" cy="36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2" fill="norm" stroke="1" extrusionOk="0">
                  <a:moveTo>
                    <a:pt x="4635" y="0"/>
                  </a:moveTo>
                  <a:cubicBezTo>
                    <a:pt x="3735" y="2715"/>
                    <a:pt x="2835" y="5431"/>
                    <a:pt x="2272" y="8702"/>
                  </a:cubicBezTo>
                  <a:cubicBezTo>
                    <a:pt x="1710" y="11973"/>
                    <a:pt x="1485" y="15799"/>
                    <a:pt x="1147" y="18144"/>
                  </a:cubicBezTo>
                  <a:cubicBezTo>
                    <a:pt x="810" y="20489"/>
                    <a:pt x="360" y="21353"/>
                    <a:pt x="135" y="21477"/>
                  </a:cubicBezTo>
                  <a:cubicBezTo>
                    <a:pt x="-90" y="21600"/>
                    <a:pt x="-90" y="20983"/>
                    <a:pt x="585" y="19625"/>
                  </a:cubicBezTo>
                  <a:cubicBezTo>
                    <a:pt x="1260" y="18267"/>
                    <a:pt x="2610" y="16169"/>
                    <a:pt x="4522" y="14503"/>
                  </a:cubicBezTo>
                  <a:cubicBezTo>
                    <a:pt x="6435" y="12837"/>
                    <a:pt x="8910" y="11602"/>
                    <a:pt x="10710" y="10985"/>
                  </a:cubicBezTo>
                  <a:cubicBezTo>
                    <a:pt x="12510" y="10368"/>
                    <a:pt x="13635" y="10368"/>
                    <a:pt x="14985" y="10800"/>
                  </a:cubicBezTo>
                  <a:cubicBezTo>
                    <a:pt x="16335" y="11232"/>
                    <a:pt x="17910" y="12096"/>
                    <a:pt x="19035" y="13207"/>
                  </a:cubicBezTo>
                  <a:cubicBezTo>
                    <a:pt x="20160" y="14318"/>
                    <a:pt x="20835" y="15675"/>
                    <a:pt x="21173" y="16725"/>
                  </a:cubicBezTo>
                  <a:cubicBezTo>
                    <a:pt x="21510" y="17774"/>
                    <a:pt x="21510" y="18514"/>
                    <a:pt x="20498" y="19317"/>
                  </a:cubicBezTo>
                  <a:cubicBezTo>
                    <a:pt x="19485" y="20119"/>
                    <a:pt x="17460" y="20983"/>
                    <a:pt x="15322" y="21291"/>
                  </a:cubicBezTo>
                  <a:cubicBezTo>
                    <a:pt x="13185" y="21600"/>
                    <a:pt x="10935" y="21353"/>
                    <a:pt x="9360" y="21045"/>
                  </a:cubicBezTo>
                  <a:cubicBezTo>
                    <a:pt x="7785" y="20736"/>
                    <a:pt x="6885" y="20366"/>
                    <a:pt x="6547" y="19934"/>
                  </a:cubicBezTo>
                  <a:cubicBezTo>
                    <a:pt x="6210" y="19502"/>
                    <a:pt x="6435" y="19008"/>
                    <a:pt x="666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442450" y="270933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397999" y="278553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448799" y="2855383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799506" y="2516404"/>
              <a:ext cx="143381" cy="39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276" fill="norm" stroke="1" extrusionOk="0">
                  <a:moveTo>
                    <a:pt x="4354" y="9093"/>
                  </a:moveTo>
                  <a:cubicBezTo>
                    <a:pt x="4354" y="8404"/>
                    <a:pt x="4354" y="7715"/>
                    <a:pt x="4506" y="7715"/>
                  </a:cubicBezTo>
                  <a:cubicBezTo>
                    <a:pt x="4658" y="7715"/>
                    <a:pt x="4962" y="8404"/>
                    <a:pt x="5114" y="10300"/>
                  </a:cubicBezTo>
                  <a:cubicBezTo>
                    <a:pt x="5266" y="12196"/>
                    <a:pt x="5266" y="15298"/>
                    <a:pt x="4962" y="17481"/>
                  </a:cubicBezTo>
                  <a:cubicBezTo>
                    <a:pt x="4658" y="19664"/>
                    <a:pt x="4049" y="20928"/>
                    <a:pt x="3593" y="21215"/>
                  </a:cubicBezTo>
                  <a:cubicBezTo>
                    <a:pt x="3137" y="21502"/>
                    <a:pt x="2832" y="20813"/>
                    <a:pt x="2680" y="18342"/>
                  </a:cubicBezTo>
                  <a:cubicBezTo>
                    <a:pt x="2528" y="15872"/>
                    <a:pt x="2528" y="11621"/>
                    <a:pt x="3137" y="8404"/>
                  </a:cubicBezTo>
                  <a:cubicBezTo>
                    <a:pt x="3745" y="5187"/>
                    <a:pt x="4962" y="3004"/>
                    <a:pt x="6940" y="1683"/>
                  </a:cubicBezTo>
                  <a:cubicBezTo>
                    <a:pt x="8917" y="362"/>
                    <a:pt x="11655" y="-98"/>
                    <a:pt x="14241" y="17"/>
                  </a:cubicBezTo>
                  <a:cubicBezTo>
                    <a:pt x="16827" y="132"/>
                    <a:pt x="19261" y="821"/>
                    <a:pt x="19717" y="2430"/>
                  </a:cubicBezTo>
                  <a:cubicBezTo>
                    <a:pt x="20173" y="4038"/>
                    <a:pt x="18652" y="6566"/>
                    <a:pt x="17283" y="8002"/>
                  </a:cubicBezTo>
                  <a:cubicBezTo>
                    <a:pt x="15914" y="9438"/>
                    <a:pt x="14697" y="9783"/>
                    <a:pt x="13328" y="10070"/>
                  </a:cubicBezTo>
                  <a:cubicBezTo>
                    <a:pt x="11959" y="10357"/>
                    <a:pt x="10438" y="10587"/>
                    <a:pt x="10438" y="10702"/>
                  </a:cubicBezTo>
                  <a:cubicBezTo>
                    <a:pt x="10438" y="10817"/>
                    <a:pt x="11959" y="10817"/>
                    <a:pt x="13785" y="11334"/>
                  </a:cubicBezTo>
                  <a:cubicBezTo>
                    <a:pt x="15610" y="11851"/>
                    <a:pt x="17740" y="12885"/>
                    <a:pt x="19109" y="14149"/>
                  </a:cubicBezTo>
                  <a:cubicBezTo>
                    <a:pt x="20478" y="15413"/>
                    <a:pt x="21086" y="16906"/>
                    <a:pt x="20173" y="17998"/>
                  </a:cubicBezTo>
                  <a:cubicBezTo>
                    <a:pt x="19261" y="19089"/>
                    <a:pt x="16827" y="19779"/>
                    <a:pt x="13328" y="20008"/>
                  </a:cubicBezTo>
                  <a:cubicBezTo>
                    <a:pt x="9830" y="20238"/>
                    <a:pt x="5266" y="20008"/>
                    <a:pt x="2680" y="19606"/>
                  </a:cubicBezTo>
                  <a:cubicBezTo>
                    <a:pt x="94" y="19204"/>
                    <a:pt x="-514" y="18630"/>
                    <a:pt x="399" y="18170"/>
                  </a:cubicBezTo>
                  <a:cubicBezTo>
                    <a:pt x="1311" y="17711"/>
                    <a:pt x="3745" y="17366"/>
                    <a:pt x="6179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015513" y="2717333"/>
              <a:ext cx="131788" cy="1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80" fill="norm" stroke="1" extrusionOk="0">
                  <a:moveTo>
                    <a:pt x="763" y="5983"/>
                  </a:moveTo>
                  <a:cubicBezTo>
                    <a:pt x="2450" y="6279"/>
                    <a:pt x="4138" y="6574"/>
                    <a:pt x="5994" y="6279"/>
                  </a:cubicBezTo>
                  <a:cubicBezTo>
                    <a:pt x="7850" y="5983"/>
                    <a:pt x="9875" y="5095"/>
                    <a:pt x="11225" y="3911"/>
                  </a:cubicBezTo>
                  <a:cubicBezTo>
                    <a:pt x="12575" y="2728"/>
                    <a:pt x="13251" y="1248"/>
                    <a:pt x="12744" y="509"/>
                  </a:cubicBezTo>
                  <a:cubicBezTo>
                    <a:pt x="12238" y="-231"/>
                    <a:pt x="10550" y="-231"/>
                    <a:pt x="8357" y="953"/>
                  </a:cubicBezTo>
                  <a:cubicBezTo>
                    <a:pt x="6163" y="2136"/>
                    <a:pt x="3463" y="4503"/>
                    <a:pt x="1775" y="7462"/>
                  </a:cubicBezTo>
                  <a:cubicBezTo>
                    <a:pt x="88" y="10421"/>
                    <a:pt x="-587" y="13972"/>
                    <a:pt x="594" y="16487"/>
                  </a:cubicBezTo>
                  <a:cubicBezTo>
                    <a:pt x="1775" y="19002"/>
                    <a:pt x="4813" y="20481"/>
                    <a:pt x="8525" y="20925"/>
                  </a:cubicBezTo>
                  <a:cubicBezTo>
                    <a:pt x="12238" y="21369"/>
                    <a:pt x="16625" y="20777"/>
                    <a:pt x="21013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204450" y="2709333"/>
              <a:ext cx="95250" cy="17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543"/>
                  </a:moveTo>
                  <a:cubicBezTo>
                    <a:pt x="3360" y="6171"/>
                    <a:pt x="6720" y="10800"/>
                    <a:pt x="8160" y="13886"/>
                  </a:cubicBezTo>
                  <a:cubicBezTo>
                    <a:pt x="9600" y="16971"/>
                    <a:pt x="9120" y="18514"/>
                    <a:pt x="7920" y="19671"/>
                  </a:cubicBezTo>
                  <a:cubicBezTo>
                    <a:pt x="6720" y="20829"/>
                    <a:pt x="4800" y="21600"/>
                    <a:pt x="3600" y="21086"/>
                  </a:cubicBezTo>
                  <a:cubicBezTo>
                    <a:pt x="2400" y="20571"/>
                    <a:pt x="1920" y="18771"/>
                    <a:pt x="2880" y="15686"/>
                  </a:cubicBezTo>
                  <a:cubicBezTo>
                    <a:pt x="3840" y="12600"/>
                    <a:pt x="6240" y="8229"/>
                    <a:pt x="9600" y="5400"/>
                  </a:cubicBezTo>
                  <a:cubicBezTo>
                    <a:pt x="12960" y="2571"/>
                    <a:pt x="17280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355636" y="2714290"/>
              <a:ext cx="117631" cy="1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51" fill="norm" stroke="1" extrusionOk="0">
                  <a:moveTo>
                    <a:pt x="6006" y="1013"/>
                  </a:moveTo>
                  <a:cubicBezTo>
                    <a:pt x="4849" y="3505"/>
                    <a:pt x="3692" y="5997"/>
                    <a:pt x="3114" y="8905"/>
                  </a:cubicBezTo>
                  <a:cubicBezTo>
                    <a:pt x="2535" y="11813"/>
                    <a:pt x="2535" y="15136"/>
                    <a:pt x="1956" y="17490"/>
                  </a:cubicBezTo>
                  <a:cubicBezTo>
                    <a:pt x="1378" y="19843"/>
                    <a:pt x="221" y="21228"/>
                    <a:pt x="28" y="20813"/>
                  </a:cubicBezTo>
                  <a:cubicBezTo>
                    <a:pt x="-165" y="20397"/>
                    <a:pt x="606" y="18182"/>
                    <a:pt x="3114" y="14443"/>
                  </a:cubicBezTo>
                  <a:cubicBezTo>
                    <a:pt x="5621" y="10705"/>
                    <a:pt x="9864" y="5443"/>
                    <a:pt x="12949" y="2674"/>
                  </a:cubicBezTo>
                  <a:cubicBezTo>
                    <a:pt x="16035" y="-95"/>
                    <a:pt x="17964" y="-372"/>
                    <a:pt x="19314" y="320"/>
                  </a:cubicBezTo>
                  <a:cubicBezTo>
                    <a:pt x="20664" y="1013"/>
                    <a:pt x="21435" y="2674"/>
                    <a:pt x="21435" y="6274"/>
                  </a:cubicBezTo>
                  <a:cubicBezTo>
                    <a:pt x="21435" y="9874"/>
                    <a:pt x="20664" y="15413"/>
                    <a:pt x="19892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580750" y="2561807"/>
              <a:ext cx="157100" cy="35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2" fill="norm" stroke="1" extrusionOk="0">
                  <a:moveTo>
                    <a:pt x="21375" y="2031"/>
                  </a:moveTo>
                  <a:cubicBezTo>
                    <a:pt x="21087" y="1255"/>
                    <a:pt x="20799" y="479"/>
                    <a:pt x="19935" y="155"/>
                  </a:cubicBezTo>
                  <a:cubicBezTo>
                    <a:pt x="19071" y="-168"/>
                    <a:pt x="17631" y="-39"/>
                    <a:pt x="15327" y="1061"/>
                  </a:cubicBezTo>
                  <a:cubicBezTo>
                    <a:pt x="13023" y="2160"/>
                    <a:pt x="9855" y="4230"/>
                    <a:pt x="7119" y="7269"/>
                  </a:cubicBezTo>
                  <a:cubicBezTo>
                    <a:pt x="4383" y="10309"/>
                    <a:pt x="2079" y="14318"/>
                    <a:pt x="927" y="16711"/>
                  </a:cubicBezTo>
                  <a:cubicBezTo>
                    <a:pt x="-225" y="19104"/>
                    <a:pt x="-225" y="19880"/>
                    <a:pt x="495" y="20397"/>
                  </a:cubicBezTo>
                  <a:cubicBezTo>
                    <a:pt x="1215" y="20915"/>
                    <a:pt x="2655" y="21173"/>
                    <a:pt x="4095" y="21303"/>
                  </a:cubicBezTo>
                  <a:cubicBezTo>
                    <a:pt x="5535" y="21432"/>
                    <a:pt x="6975" y="21432"/>
                    <a:pt x="841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719650" y="2645563"/>
              <a:ext cx="227750" cy="26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65" fill="norm" stroke="1" extrusionOk="0">
                  <a:moveTo>
                    <a:pt x="13120" y="4650"/>
                  </a:moveTo>
                  <a:cubicBezTo>
                    <a:pt x="12920" y="3793"/>
                    <a:pt x="12720" y="2936"/>
                    <a:pt x="12120" y="2336"/>
                  </a:cubicBezTo>
                  <a:cubicBezTo>
                    <a:pt x="11520" y="1736"/>
                    <a:pt x="10520" y="1393"/>
                    <a:pt x="8620" y="3021"/>
                  </a:cubicBezTo>
                  <a:cubicBezTo>
                    <a:pt x="6720" y="4650"/>
                    <a:pt x="3920" y="8250"/>
                    <a:pt x="2320" y="10993"/>
                  </a:cubicBezTo>
                  <a:cubicBezTo>
                    <a:pt x="720" y="13736"/>
                    <a:pt x="320" y="15621"/>
                    <a:pt x="120" y="17164"/>
                  </a:cubicBezTo>
                  <a:cubicBezTo>
                    <a:pt x="-80" y="18707"/>
                    <a:pt x="-80" y="19907"/>
                    <a:pt x="520" y="20593"/>
                  </a:cubicBezTo>
                  <a:cubicBezTo>
                    <a:pt x="1120" y="21279"/>
                    <a:pt x="2320" y="21450"/>
                    <a:pt x="5320" y="19479"/>
                  </a:cubicBezTo>
                  <a:cubicBezTo>
                    <a:pt x="8320" y="17507"/>
                    <a:pt x="13120" y="13393"/>
                    <a:pt x="15720" y="10221"/>
                  </a:cubicBezTo>
                  <a:cubicBezTo>
                    <a:pt x="18320" y="7050"/>
                    <a:pt x="18720" y="4821"/>
                    <a:pt x="17920" y="3107"/>
                  </a:cubicBezTo>
                  <a:cubicBezTo>
                    <a:pt x="17120" y="1393"/>
                    <a:pt x="15120" y="193"/>
                    <a:pt x="13120" y="21"/>
                  </a:cubicBezTo>
                  <a:cubicBezTo>
                    <a:pt x="11120" y="-150"/>
                    <a:pt x="9120" y="707"/>
                    <a:pt x="7820" y="1907"/>
                  </a:cubicBezTo>
                  <a:cubicBezTo>
                    <a:pt x="6520" y="3107"/>
                    <a:pt x="5920" y="4650"/>
                    <a:pt x="5920" y="5764"/>
                  </a:cubicBezTo>
                  <a:cubicBezTo>
                    <a:pt x="5920" y="6879"/>
                    <a:pt x="6520" y="7564"/>
                    <a:pt x="9220" y="7736"/>
                  </a:cubicBezTo>
                  <a:cubicBezTo>
                    <a:pt x="11920" y="7907"/>
                    <a:pt x="16720" y="7564"/>
                    <a:pt x="21520" y="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947400" y="2569633"/>
              <a:ext cx="12980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4400" y="0"/>
                  </a:moveTo>
                  <a:cubicBezTo>
                    <a:pt x="17143" y="1943"/>
                    <a:pt x="19886" y="3886"/>
                    <a:pt x="20743" y="6343"/>
                  </a:cubicBezTo>
                  <a:cubicBezTo>
                    <a:pt x="21600" y="8800"/>
                    <a:pt x="20571" y="11771"/>
                    <a:pt x="16800" y="14400"/>
                  </a:cubicBezTo>
                  <a:cubicBezTo>
                    <a:pt x="13029" y="17029"/>
                    <a:pt x="6514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920151" y="3497676"/>
              <a:ext cx="252300" cy="21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7" fill="norm" stroke="1" extrusionOk="0">
                  <a:moveTo>
                    <a:pt x="12275" y="7457"/>
                  </a:moveTo>
                  <a:cubicBezTo>
                    <a:pt x="12635" y="6408"/>
                    <a:pt x="12995" y="5359"/>
                    <a:pt x="12905" y="4311"/>
                  </a:cubicBezTo>
                  <a:cubicBezTo>
                    <a:pt x="12815" y="3262"/>
                    <a:pt x="12275" y="2214"/>
                    <a:pt x="11195" y="1375"/>
                  </a:cubicBezTo>
                  <a:cubicBezTo>
                    <a:pt x="10115" y="536"/>
                    <a:pt x="8495" y="-93"/>
                    <a:pt x="6875" y="12"/>
                  </a:cubicBezTo>
                  <a:cubicBezTo>
                    <a:pt x="5255" y="117"/>
                    <a:pt x="3635" y="956"/>
                    <a:pt x="2465" y="3577"/>
                  </a:cubicBezTo>
                  <a:cubicBezTo>
                    <a:pt x="1295" y="6198"/>
                    <a:pt x="575" y="10602"/>
                    <a:pt x="215" y="13328"/>
                  </a:cubicBezTo>
                  <a:cubicBezTo>
                    <a:pt x="-145" y="16055"/>
                    <a:pt x="-145" y="17103"/>
                    <a:pt x="935" y="18466"/>
                  </a:cubicBezTo>
                  <a:cubicBezTo>
                    <a:pt x="2015" y="19829"/>
                    <a:pt x="4175" y="21507"/>
                    <a:pt x="6245" y="21507"/>
                  </a:cubicBezTo>
                  <a:cubicBezTo>
                    <a:pt x="8315" y="21507"/>
                    <a:pt x="10295" y="19829"/>
                    <a:pt x="11555" y="18047"/>
                  </a:cubicBezTo>
                  <a:cubicBezTo>
                    <a:pt x="12815" y="16264"/>
                    <a:pt x="13355" y="14377"/>
                    <a:pt x="13715" y="12385"/>
                  </a:cubicBezTo>
                  <a:cubicBezTo>
                    <a:pt x="14075" y="10392"/>
                    <a:pt x="14255" y="8295"/>
                    <a:pt x="14345" y="6723"/>
                  </a:cubicBezTo>
                  <a:cubicBezTo>
                    <a:pt x="14435" y="5150"/>
                    <a:pt x="14435" y="4101"/>
                    <a:pt x="14435" y="4101"/>
                  </a:cubicBezTo>
                  <a:cubicBezTo>
                    <a:pt x="14435" y="4101"/>
                    <a:pt x="14435" y="5150"/>
                    <a:pt x="14795" y="7352"/>
                  </a:cubicBezTo>
                  <a:cubicBezTo>
                    <a:pt x="15155" y="9554"/>
                    <a:pt x="15875" y="12909"/>
                    <a:pt x="17045" y="15006"/>
                  </a:cubicBezTo>
                  <a:cubicBezTo>
                    <a:pt x="18215" y="17103"/>
                    <a:pt x="19835" y="17942"/>
                    <a:pt x="21455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305800" y="3579283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426450" y="3496733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00"/>
                    <a:pt x="8640" y="9200"/>
                    <a:pt x="12240" y="12800"/>
                  </a:cubicBezTo>
                  <a:cubicBezTo>
                    <a:pt x="15840" y="16400"/>
                    <a:pt x="1872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604250" y="3401483"/>
              <a:ext cx="171383" cy="31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30" fill="norm" stroke="1" extrusionOk="0">
                  <a:moveTo>
                    <a:pt x="0" y="0"/>
                  </a:moveTo>
                  <a:cubicBezTo>
                    <a:pt x="263" y="5437"/>
                    <a:pt x="527" y="10873"/>
                    <a:pt x="659" y="13959"/>
                  </a:cubicBezTo>
                  <a:cubicBezTo>
                    <a:pt x="790" y="17045"/>
                    <a:pt x="790" y="17780"/>
                    <a:pt x="659" y="18514"/>
                  </a:cubicBezTo>
                  <a:cubicBezTo>
                    <a:pt x="527" y="19249"/>
                    <a:pt x="263" y="19984"/>
                    <a:pt x="132" y="19837"/>
                  </a:cubicBezTo>
                  <a:cubicBezTo>
                    <a:pt x="0" y="19690"/>
                    <a:pt x="0" y="18661"/>
                    <a:pt x="659" y="17118"/>
                  </a:cubicBezTo>
                  <a:cubicBezTo>
                    <a:pt x="1317" y="15576"/>
                    <a:pt x="2634" y="13518"/>
                    <a:pt x="3820" y="12196"/>
                  </a:cubicBezTo>
                  <a:cubicBezTo>
                    <a:pt x="5005" y="10873"/>
                    <a:pt x="6059" y="10286"/>
                    <a:pt x="7244" y="9992"/>
                  </a:cubicBezTo>
                  <a:cubicBezTo>
                    <a:pt x="8429" y="9698"/>
                    <a:pt x="9746" y="9698"/>
                    <a:pt x="11985" y="10433"/>
                  </a:cubicBezTo>
                  <a:cubicBezTo>
                    <a:pt x="14224" y="11167"/>
                    <a:pt x="17385" y="12637"/>
                    <a:pt x="19229" y="14253"/>
                  </a:cubicBezTo>
                  <a:cubicBezTo>
                    <a:pt x="21073" y="15869"/>
                    <a:pt x="21600" y="17633"/>
                    <a:pt x="21205" y="18882"/>
                  </a:cubicBezTo>
                  <a:cubicBezTo>
                    <a:pt x="20810" y="20131"/>
                    <a:pt x="19493" y="20865"/>
                    <a:pt x="17517" y="21233"/>
                  </a:cubicBezTo>
                  <a:cubicBezTo>
                    <a:pt x="15541" y="21600"/>
                    <a:pt x="12907" y="21600"/>
                    <a:pt x="10668" y="21380"/>
                  </a:cubicBezTo>
                  <a:cubicBezTo>
                    <a:pt x="8429" y="21159"/>
                    <a:pt x="6585" y="20718"/>
                    <a:pt x="6190" y="20278"/>
                  </a:cubicBezTo>
                  <a:cubicBezTo>
                    <a:pt x="5795" y="19837"/>
                    <a:pt x="6849" y="19396"/>
                    <a:pt x="7902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048750" y="3520016"/>
              <a:ext cx="1016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067800" y="3604683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072033" y="3655483"/>
              <a:ext cx="1227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0"/>
                  </a:moveTo>
                  <a:cubicBezTo>
                    <a:pt x="1862" y="5400"/>
                    <a:pt x="0" y="10800"/>
                    <a:pt x="0" y="13500"/>
                  </a:cubicBezTo>
                  <a:cubicBezTo>
                    <a:pt x="0" y="16200"/>
                    <a:pt x="1862" y="16200"/>
                    <a:pt x="5772" y="17100"/>
                  </a:cubicBezTo>
                  <a:cubicBezTo>
                    <a:pt x="9683" y="18000"/>
                    <a:pt x="1564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671050" y="3477683"/>
              <a:ext cx="246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491"/>
                    <a:pt x="14400" y="982"/>
                    <a:pt x="18000" y="2864"/>
                  </a:cubicBezTo>
                  <a:cubicBezTo>
                    <a:pt x="21600" y="4745"/>
                    <a:pt x="21600" y="8018"/>
                    <a:pt x="19800" y="11373"/>
                  </a:cubicBezTo>
                  <a:cubicBezTo>
                    <a:pt x="18000" y="14727"/>
                    <a:pt x="14400" y="1816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861300" y="4139789"/>
              <a:ext cx="207833" cy="3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9" fill="norm" stroke="1" extrusionOk="0">
                  <a:moveTo>
                    <a:pt x="0" y="2778"/>
                  </a:moveTo>
                  <a:cubicBezTo>
                    <a:pt x="655" y="2090"/>
                    <a:pt x="1309" y="1402"/>
                    <a:pt x="3709" y="852"/>
                  </a:cubicBezTo>
                  <a:cubicBezTo>
                    <a:pt x="6109" y="302"/>
                    <a:pt x="10255" y="-111"/>
                    <a:pt x="12764" y="27"/>
                  </a:cubicBezTo>
                  <a:cubicBezTo>
                    <a:pt x="15273" y="164"/>
                    <a:pt x="16145" y="852"/>
                    <a:pt x="16364" y="2090"/>
                  </a:cubicBezTo>
                  <a:cubicBezTo>
                    <a:pt x="16582" y="3328"/>
                    <a:pt x="16145" y="5117"/>
                    <a:pt x="15600" y="6286"/>
                  </a:cubicBezTo>
                  <a:cubicBezTo>
                    <a:pt x="15055" y="7456"/>
                    <a:pt x="14400" y="8006"/>
                    <a:pt x="13527" y="8488"/>
                  </a:cubicBezTo>
                  <a:cubicBezTo>
                    <a:pt x="12655" y="8969"/>
                    <a:pt x="11564" y="9382"/>
                    <a:pt x="11564" y="9588"/>
                  </a:cubicBezTo>
                  <a:cubicBezTo>
                    <a:pt x="11564" y="9795"/>
                    <a:pt x="12655" y="9795"/>
                    <a:pt x="14291" y="10345"/>
                  </a:cubicBezTo>
                  <a:cubicBezTo>
                    <a:pt x="15927" y="10895"/>
                    <a:pt x="18109" y="11996"/>
                    <a:pt x="19527" y="13303"/>
                  </a:cubicBezTo>
                  <a:cubicBezTo>
                    <a:pt x="20945" y="14610"/>
                    <a:pt x="21600" y="16123"/>
                    <a:pt x="21382" y="17430"/>
                  </a:cubicBezTo>
                  <a:cubicBezTo>
                    <a:pt x="21164" y="18737"/>
                    <a:pt x="20073" y="19838"/>
                    <a:pt x="18436" y="20526"/>
                  </a:cubicBezTo>
                  <a:cubicBezTo>
                    <a:pt x="16800" y="21214"/>
                    <a:pt x="14618" y="21489"/>
                    <a:pt x="12982" y="21489"/>
                  </a:cubicBezTo>
                  <a:cubicBezTo>
                    <a:pt x="11345" y="21489"/>
                    <a:pt x="10255" y="21214"/>
                    <a:pt x="9164" y="21007"/>
                  </a:cubicBezTo>
                  <a:cubicBezTo>
                    <a:pt x="8073" y="20801"/>
                    <a:pt x="6982" y="20664"/>
                    <a:pt x="6655" y="20526"/>
                  </a:cubicBezTo>
                  <a:cubicBezTo>
                    <a:pt x="6327" y="20388"/>
                    <a:pt x="6764" y="20251"/>
                    <a:pt x="7200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178800" y="4286961"/>
              <a:ext cx="241300" cy="15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8" fill="norm" stroke="1" extrusionOk="0">
                  <a:moveTo>
                    <a:pt x="11937" y="6357"/>
                  </a:moveTo>
                  <a:cubicBezTo>
                    <a:pt x="11368" y="4113"/>
                    <a:pt x="10800" y="1869"/>
                    <a:pt x="9947" y="747"/>
                  </a:cubicBezTo>
                  <a:cubicBezTo>
                    <a:pt x="9095" y="-375"/>
                    <a:pt x="7958" y="-375"/>
                    <a:pt x="6253" y="1729"/>
                  </a:cubicBezTo>
                  <a:cubicBezTo>
                    <a:pt x="4547" y="3833"/>
                    <a:pt x="2274" y="8041"/>
                    <a:pt x="1137" y="10846"/>
                  </a:cubicBezTo>
                  <a:cubicBezTo>
                    <a:pt x="0" y="13651"/>
                    <a:pt x="0" y="15054"/>
                    <a:pt x="0" y="16456"/>
                  </a:cubicBezTo>
                  <a:cubicBezTo>
                    <a:pt x="0" y="17859"/>
                    <a:pt x="0" y="19261"/>
                    <a:pt x="1042" y="20103"/>
                  </a:cubicBezTo>
                  <a:cubicBezTo>
                    <a:pt x="2084" y="20944"/>
                    <a:pt x="4168" y="21225"/>
                    <a:pt x="6158" y="19402"/>
                  </a:cubicBezTo>
                  <a:cubicBezTo>
                    <a:pt x="8147" y="17578"/>
                    <a:pt x="10042" y="13651"/>
                    <a:pt x="11274" y="10846"/>
                  </a:cubicBezTo>
                  <a:cubicBezTo>
                    <a:pt x="12505" y="8041"/>
                    <a:pt x="13074" y="6357"/>
                    <a:pt x="13263" y="6217"/>
                  </a:cubicBezTo>
                  <a:cubicBezTo>
                    <a:pt x="13453" y="6077"/>
                    <a:pt x="13263" y="7480"/>
                    <a:pt x="13832" y="9724"/>
                  </a:cubicBezTo>
                  <a:cubicBezTo>
                    <a:pt x="14400" y="11968"/>
                    <a:pt x="15726" y="15054"/>
                    <a:pt x="17147" y="16737"/>
                  </a:cubicBezTo>
                  <a:cubicBezTo>
                    <a:pt x="18568" y="18420"/>
                    <a:pt x="20084" y="18700"/>
                    <a:pt x="21600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477250" y="436033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588556" y="4309533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29"/>
                    <a:pt x="-1582" y="9257"/>
                    <a:pt x="1118" y="12857"/>
                  </a:cubicBezTo>
                  <a:cubicBezTo>
                    <a:pt x="3818" y="16457"/>
                    <a:pt x="11918" y="1902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689885" y="4188883"/>
              <a:ext cx="148810" cy="27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9" fill="norm" stroke="1" extrusionOk="0">
                  <a:moveTo>
                    <a:pt x="4120" y="0"/>
                  </a:moveTo>
                  <a:cubicBezTo>
                    <a:pt x="3512" y="4122"/>
                    <a:pt x="2903" y="8244"/>
                    <a:pt x="2599" y="11130"/>
                  </a:cubicBezTo>
                  <a:cubicBezTo>
                    <a:pt x="2295" y="14015"/>
                    <a:pt x="2295" y="15664"/>
                    <a:pt x="2143" y="16901"/>
                  </a:cubicBezTo>
                  <a:cubicBezTo>
                    <a:pt x="1991" y="18137"/>
                    <a:pt x="1686" y="18962"/>
                    <a:pt x="2143" y="19044"/>
                  </a:cubicBezTo>
                  <a:cubicBezTo>
                    <a:pt x="2599" y="19127"/>
                    <a:pt x="3816" y="18467"/>
                    <a:pt x="5185" y="17313"/>
                  </a:cubicBezTo>
                  <a:cubicBezTo>
                    <a:pt x="6554" y="16159"/>
                    <a:pt x="8075" y="14510"/>
                    <a:pt x="9596" y="13356"/>
                  </a:cubicBezTo>
                  <a:cubicBezTo>
                    <a:pt x="11117" y="12202"/>
                    <a:pt x="12638" y="11542"/>
                    <a:pt x="14160" y="11377"/>
                  </a:cubicBezTo>
                  <a:cubicBezTo>
                    <a:pt x="15681" y="11212"/>
                    <a:pt x="17202" y="11542"/>
                    <a:pt x="18267" y="12119"/>
                  </a:cubicBezTo>
                  <a:cubicBezTo>
                    <a:pt x="19331" y="12696"/>
                    <a:pt x="19940" y="13521"/>
                    <a:pt x="20396" y="14427"/>
                  </a:cubicBezTo>
                  <a:cubicBezTo>
                    <a:pt x="20853" y="15334"/>
                    <a:pt x="21157" y="16324"/>
                    <a:pt x="21309" y="17231"/>
                  </a:cubicBezTo>
                  <a:cubicBezTo>
                    <a:pt x="21461" y="18137"/>
                    <a:pt x="21461" y="18962"/>
                    <a:pt x="20700" y="19704"/>
                  </a:cubicBezTo>
                  <a:cubicBezTo>
                    <a:pt x="19940" y="20446"/>
                    <a:pt x="18419" y="21105"/>
                    <a:pt x="15376" y="21353"/>
                  </a:cubicBezTo>
                  <a:cubicBezTo>
                    <a:pt x="12334" y="21600"/>
                    <a:pt x="7771" y="21435"/>
                    <a:pt x="4729" y="21023"/>
                  </a:cubicBezTo>
                  <a:cubicBezTo>
                    <a:pt x="1686" y="20611"/>
                    <a:pt x="165" y="19951"/>
                    <a:pt x="13" y="19209"/>
                  </a:cubicBezTo>
                  <a:cubicBezTo>
                    <a:pt x="-139" y="18467"/>
                    <a:pt x="1078" y="17643"/>
                    <a:pt x="2295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137650" y="433493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137650" y="4449233"/>
              <a:ext cx="1905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320" y="19636"/>
                    <a:pt x="8640" y="21600"/>
                    <a:pt x="12240" y="18655"/>
                  </a:cubicBezTo>
                  <a:cubicBezTo>
                    <a:pt x="15840" y="15709"/>
                    <a:pt x="1872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633676" y="4254361"/>
              <a:ext cx="195418" cy="25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75" fill="norm" stroke="1" extrusionOk="0">
                  <a:moveTo>
                    <a:pt x="17339" y="369"/>
                  </a:moveTo>
                  <a:cubicBezTo>
                    <a:pt x="14320" y="12"/>
                    <a:pt x="11301" y="-345"/>
                    <a:pt x="8630" y="637"/>
                  </a:cubicBezTo>
                  <a:cubicBezTo>
                    <a:pt x="5959" y="1619"/>
                    <a:pt x="3636" y="3939"/>
                    <a:pt x="2243" y="6617"/>
                  </a:cubicBezTo>
                  <a:cubicBezTo>
                    <a:pt x="849" y="9295"/>
                    <a:pt x="385" y="12329"/>
                    <a:pt x="152" y="14561"/>
                  </a:cubicBezTo>
                  <a:cubicBezTo>
                    <a:pt x="-80" y="16792"/>
                    <a:pt x="-80" y="18220"/>
                    <a:pt x="385" y="19291"/>
                  </a:cubicBezTo>
                  <a:cubicBezTo>
                    <a:pt x="849" y="20362"/>
                    <a:pt x="1778" y="21076"/>
                    <a:pt x="3752" y="21166"/>
                  </a:cubicBezTo>
                  <a:cubicBezTo>
                    <a:pt x="5726" y="21255"/>
                    <a:pt x="8746" y="20719"/>
                    <a:pt x="11765" y="18934"/>
                  </a:cubicBezTo>
                  <a:cubicBezTo>
                    <a:pt x="14785" y="17149"/>
                    <a:pt x="17804" y="14115"/>
                    <a:pt x="19430" y="11437"/>
                  </a:cubicBezTo>
                  <a:cubicBezTo>
                    <a:pt x="21055" y="8759"/>
                    <a:pt x="21288" y="6438"/>
                    <a:pt x="21404" y="4832"/>
                  </a:cubicBezTo>
                  <a:cubicBezTo>
                    <a:pt x="21520" y="3225"/>
                    <a:pt x="21520" y="2333"/>
                    <a:pt x="19197" y="1797"/>
                  </a:cubicBezTo>
                  <a:cubicBezTo>
                    <a:pt x="16875" y="1262"/>
                    <a:pt x="12230" y="1083"/>
                    <a:pt x="7585" y="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109200" y="3518034"/>
              <a:ext cx="180951" cy="111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20" fill="norm" stroke="1" extrusionOk="0">
                  <a:moveTo>
                    <a:pt x="8100" y="691"/>
                  </a:moveTo>
                  <a:cubicBezTo>
                    <a:pt x="7609" y="446"/>
                    <a:pt x="7118" y="202"/>
                    <a:pt x="7609" y="79"/>
                  </a:cubicBezTo>
                  <a:cubicBezTo>
                    <a:pt x="8100" y="-43"/>
                    <a:pt x="9573" y="-43"/>
                    <a:pt x="12150" y="222"/>
                  </a:cubicBezTo>
                  <a:cubicBezTo>
                    <a:pt x="14727" y="487"/>
                    <a:pt x="18409" y="1017"/>
                    <a:pt x="20005" y="1934"/>
                  </a:cubicBezTo>
                  <a:cubicBezTo>
                    <a:pt x="21600" y="2851"/>
                    <a:pt x="21109" y="4155"/>
                    <a:pt x="19514" y="5398"/>
                  </a:cubicBezTo>
                  <a:cubicBezTo>
                    <a:pt x="17918" y="6641"/>
                    <a:pt x="15218" y="7823"/>
                    <a:pt x="13500" y="8923"/>
                  </a:cubicBezTo>
                  <a:cubicBezTo>
                    <a:pt x="11782" y="10023"/>
                    <a:pt x="11045" y="11042"/>
                    <a:pt x="11045" y="12122"/>
                  </a:cubicBezTo>
                  <a:cubicBezTo>
                    <a:pt x="11045" y="13202"/>
                    <a:pt x="11782" y="14343"/>
                    <a:pt x="12641" y="15505"/>
                  </a:cubicBezTo>
                  <a:cubicBezTo>
                    <a:pt x="13500" y="16666"/>
                    <a:pt x="14482" y="17848"/>
                    <a:pt x="13623" y="18786"/>
                  </a:cubicBezTo>
                  <a:cubicBezTo>
                    <a:pt x="12764" y="19723"/>
                    <a:pt x="10064" y="20416"/>
                    <a:pt x="8100" y="20823"/>
                  </a:cubicBezTo>
                  <a:cubicBezTo>
                    <a:pt x="6136" y="21231"/>
                    <a:pt x="4909" y="21353"/>
                    <a:pt x="3682" y="21435"/>
                  </a:cubicBezTo>
                  <a:cubicBezTo>
                    <a:pt x="2455" y="21516"/>
                    <a:pt x="1227" y="21557"/>
                    <a:pt x="614" y="21475"/>
                  </a:cubicBezTo>
                  <a:cubicBezTo>
                    <a:pt x="0" y="21394"/>
                    <a:pt x="0" y="21190"/>
                    <a:pt x="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845800" y="3394004"/>
              <a:ext cx="125942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6" fill="norm" stroke="1" extrusionOk="0">
                  <a:moveTo>
                    <a:pt x="0" y="1725"/>
                  </a:moveTo>
                  <a:cubicBezTo>
                    <a:pt x="360" y="899"/>
                    <a:pt x="720" y="74"/>
                    <a:pt x="1080" y="5"/>
                  </a:cubicBezTo>
                  <a:cubicBezTo>
                    <a:pt x="1440" y="-64"/>
                    <a:pt x="1800" y="624"/>
                    <a:pt x="1980" y="3582"/>
                  </a:cubicBezTo>
                  <a:cubicBezTo>
                    <a:pt x="2160" y="6540"/>
                    <a:pt x="2160" y="11768"/>
                    <a:pt x="2160" y="14932"/>
                  </a:cubicBezTo>
                  <a:cubicBezTo>
                    <a:pt x="2160" y="18097"/>
                    <a:pt x="2160" y="19197"/>
                    <a:pt x="2160" y="19404"/>
                  </a:cubicBezTo>
                  <a:cubicBezTo>
                    <a:pt x="2160" y="19610"/>
                    <a:pt x="2160" y="18922"/>
                    <a:pt x="3240" y="17684"/>
                  </a:cubicBezTo>
                  <a:cubicBezTo>
                    <a:pt x="4320" y="16446"/>
                    <a:pt x="6480" y="14657"/>
                    <a:pt x="8100" y="13488"/>
                  </a:cubicBezTo>
                  <a:cubicBezTo>
                    <a:pt x="9720" y="12318"/>
                    <a:pt x="10800" y="11768"/>
                    <a:pt x="12240" y="11424"/>
                  </a:cubicBezTo>
                  <a:cubicBezTo>
                    <a:pt x="13680" y="11080"/>
                    <a:pt x="15480" y="10942"/>
                    <a:pt x="17100" y="11286"/>
                  </a:cubicBezTo>
                  <a:cubicBezTo>
                    <a:pt x="18720" y="11630"/>
                    <a:pt x="20160" y="12456"/>
                    <a:pt x="20880" y="13694"/>
                  </a:cubicBezTo>
                  <a:cubicBezTo>
                    <a:pt x="21600" y="14932"/>
                    <a:pt x="21600" y="16583"/>
                    <a:pt x="20880" y="17821"/>
                  </a:cubicBezTo>
                  <a:cubicBezTo>
                    <a:pt x="20160" y="19060"/>
                    <a:pt x="18720" y="19885"/>
                    <a:pt x="17100" y="20504"/>
                  </a:cubicBezTo>
                  <a:cubicBezTo>
                    <a:pt x="15480" y="21123"/>
                    <a:pt x="13680" y="21536"/>
                    <a:pt x="11700" y="21536"/>
                  </a:cubicBezTo>
                  <a:cubicBezTo>
                    <a:pt x="9720" y="21536"/>
                    <a:pt x="7560" y="21123"/>
                    <a:pt x="6480" y="20504"/>
                  </a:cubicBezTo>
                  <a:cubicBezTo>
                    <a:pt x="5400" y="19885"/>
                    <a:pt x="5400" y="19060"/>
                    <a:pt x="5400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106150" y="3577020"/>
              <a:ext cx="698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273" y="88"/>
                    <a:pt x="6545" y="-1183"/>
                    <a:pt x="10145" y="1993"/>
                  </a:cubicBezTo>
                  <a:cubicBezTo>
                    <a:pt x="13745" y="5170"/>
                    <a:pt x="17673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093450" y="3674533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410949" y="3503083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771"/>
                    <a:pt x="12000" y="1543"/>
                    <a:pt x="8400" y="5143"/>
                  </a:cubicBezTo>
                  <a:cubicBezTo>
                    <a:pt x="4800" y="8743"/>
                    <a:pt x="2400" y="15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518900" y="3617383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728364" y="3549549"/>
              <a:ext cx="184236" cy="1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14" fill="norm" stroke="1" extrusionOk="0">
                  <a:moveTo>
                    <a:pt x="11659" y="4214"/>
                  </a:moveTo>
                  <a:cubicBezTo>
                    <a:pt x="9475" y="2714"/>
                    <a:pt x="7290" y="1214"/>
                    <a:pt x="5591" y="464"/>
                  </a:cubicBezTo>
                  <a:cubicBezTo>
                    <a:pt x="3893" y="-286"/>
                    <a:pt x="2679" y="-286"/>
                    <a:pt x="1587" y="1664"/>
                  </a:cubicBezTo>
                  <a:cubicBezTo>
                    <a:pt x="495" y="3614"/>
                    <a:pt x="-476" y="7514"/>
                    <a:pt x="252" y="10364"/>
                  </a:cubicBezTo>
                  <a:cubicBezTo>
                    <a:pt x="980" y="13214"/>
                    <a:pt x="3407" y="15014"/>
                    <a:pt x="5349" y="15764"/>
                  </a:cubicBezTo>
                  <a:cubicBezTo>
                    <a:pt x="7290" y="16514"/>
                    <a:pt x="8746" y="16214"/>
                    <a:pt x="9960" y="14864"/>
                  </a:cubicBezTo>
                  <a:cubicBezTo>
                    <a:pt x="11173" y="13514"/>
                    <a:pt x="12144" y="11114"/>
                    <a:pt x="12508" y="10814"/>
                  </a:cubicBezTo>
                  <a:cubicBezTo>
                    <a:pt x="12872" y="10514"/>
                    <a:pt x="12630" y="12314"/>
                    <a:pt x="13964" y="14414"/>
                  </a:cubicBezTo>
                  <a:cubicBezTo>
                    <a:pt x="15299" y="16514"/>
                    <a:pt x="18212" y="18914"/>
                    <a:pt x="21124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528300" y="4336385"/>
              <a:ext cx="100441" cy="23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68" fill="norm" stroke="1" extrusionOk="0">
                  <a:moveTo>
                    <a:pt x="0" y="2163"/>
                  </a:moveTo>
                  <a:cubicBezTo>
                    <a:pt x="1350" y="1398"/>
                    <a:pt x="2700" y="634"/>
                    <a:pt x="4725" y="251"/>
                  </a:cubicBezTo>
                  <a:cubicBezTo>
                    <a:pt x="6750" y="-131"/>
                    <a:pt x="9450" y="-131"/>
                    <a:pt x="11925" y="634"/>
                  </a:cubicBezTo>
                  <a:cubicBezTo>
                    <a:pt x="14400" y="1398"/>
                    <a:pt x="16650" y="2927"/>
                    <a:pt x="17325" y="4170"/>
                  </a:cubicBezTo>
                  <a:cubicBezTo>
                    <a:pt x="18000" y="5412"/>
                    <a:pt x="17100" y="6368"/>
                    <a:pt x="15750" y="7133"/>
                  </a:cubicBezTo>
                  <a:cubicBezTo>
                    <a:pt x="14400" y="7897"/>
                    <a:pt x="12600" y="8471"/>
                    <a:pt x="12825" y="8757"/>
                  </a:cubicBezTo>
                  <a:cubicBezTo>
                    <a:pt x="13050" y="9044"/>
                    <a:pt x="15300" y="9044"/>
                    <a:pt x="17100" y="9618"/>
                  </a:cubicBezTo>
                  <a:cubicBezTo>
                    <a:pt x="18900" y="10191"/>
                    <a:pt x="20250" y="11338"/>
                    <a:pt x="20925" y="12867"/>
                  </a:cubicBezTo>
                  <a:cubicBezTo>
                    <a:pt x="21600" y="14396"/>
                    <a:pt x="21600" y="16308"/>
                    <a:pt x="20025" y="17837"/>
                  </a:cubicBezTo>
                  <a:cubicBezTo>
                    <a:pt x="18450" y="19366"/>
                    <a:pt x="15300" y="20513"/>
                    <a:pt x="12375" y="20991"/>
                  </a:cubicBezTo>
                  <a:cubicBezTo>
                    <a:pt x="9450" y="21469"/>
                    <a:pt x="6750" y="21278"/>
                    <a:pt x="6075" y="20800"/>
                  </a:cubicBezTo>
                  <a:cubicBezTo>
                    <a:pt x="5400" y="20322"/>
                    <a:pt x="6750" y="19557"/>
                    <a:pt x="7875" y="19080"/>
                  </a:cubicBezTo>
                  <a:cubicBezTo>
                    <a:pt x="9000" y="18602"/>
                    <a:pt x="9900" y="18411"/>
                    <a:pt x="10800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692181" y="4446411"/>
              <a:ext cx="179019" cy="10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24" fill="norm" stroke="1" extrusionOk="0">
                  <a:moveTo>
                    <a:pt x="8532" y="3046"/>
                  </a:moveTo>
                  <a:cubicBezTo>
                    <a:pt x="7516" y="1800"/>
                    <a:pt x="6499" y="554"/>
                    <a:pt x="5356" y="138"/>
                  </a:cubicBezTo>
                  <a:cubicBezTo>
                    <a:pt x="4212" y="-277"/>
                    <a:pt x="2941" y="138"/>
                    <a:pt x="1925" y="2838"/>
                  </a:cubicBezTo>
                  <a:cubicBezTo>
                    <a:pt x="908" y="5538"/>
                    <a:pt x="146" y="10523"/>
                    <a:pt x="19" y="14054"/>
                  </a:cubicBezTo>
                  <a:cubicBezTo>
                    <a:pt x="-108" y="17585"/>
                    <a:pt x="400" y="19661"/>
                    <a:pt x="1417" y="20492"/>
                  </a:cubicBezTo>
                  <a:cubicBezTo>
                    <a:pt x="2433" y="21323"/>
                    <a:pt x="3958" y="20908"/>
                    <a:pt x="5101" y="19661"/>
                  </a:cubicBezTo>
                  <a:cubicBezTo>
                    <a:pt x="6245" y="18415"/>
                    <a:pt x="7007" y="16338"/>
                    <a:pt x="7643" y="13431"/>
                  </a:cubicBezTo>
                  <a:cubicBezTo>
                    <a:pt x="8278" y="10523"/>
                    <a:pt x="8786" y="6785"/>
                    <a:pt x="8913" y="6161"/>
                  </a:cubicBezTo>
                  <a:cubicBezTo>
                    <a:pt x="9040" y="5538"/>
                    <a:pt x="8786" y="8031"/>
                    <a:pt x="9040" y="10108"/>
                  </a:cubicBezTo>
                  <a:cubicBezTo>
                    <a:pt x="9294" y="12185"/>
                    <a:pt x="10057" y="13846"/>
                    <a:pt x="12217" y="14885"/>
                  </a:cubicBezTo>
                  <a:cubicBezTo>
                    <a:pt x="14377" y="15923"/>
                    <a:pt x="17934" y="16338"/>
                    <a:pt x="21492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928350" y="444923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993551" y="4417483"/>
              <a:ext cx="23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1152"/>
                    <a:pt x="2153" y="2304"/>
                    <a:pt x="353" y="5904"/>
                  </a:cubicBezTo>
                  <a:cubicBezTo>
                    <a:pt x="-1447" y="9504"/>
                    <a:pt x="3953" y="15552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1112500" y="4353983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1214100" y="448098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1404599" y="4412076"/>
              <a:ext cx="139701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2764" y="6435"/>
                  </a:moveTo>
                  <a:cubicBezTo>
                    <a:pt x="12109" y="4870"/>
                    <a:pt x="11455" y="3304"/>
                    <a:pt x="10145" y="2052"/>
                  </a:cubicBezTo>
                  <a:cubicBezTo>
                    <a:pt x="8836" y="800"/>
                    <a:pt x="6873" y="-139"/>
                    <a:pt x="5400" y="18"/>
                  </a:cubicBezTo>
                  <a:cubicBezTo>
                    <a:pt x="3927" y="174"/>
                    <a:pt x="2945" y="1426"/>
                    <a:pt x="1964" y="3774"/>
                  </a:cubicBezTo>
                  <a:cubicBezTo>
                    <a:pt x="982" y="6122"/>
                    <a:pt x="0" y="9565"/>
                    <a:pt x="0" y="11913"/>
                  </a:cubicBezTo>
                  <a:cubicBezTo>
                    <a:pt x="0" y="14261"/>
                    <a:pt x="982" y="15513"/>
                    <a:pt x="2291" y="15983"/>
                  </a:cubicBezTo>
                  <a:cubicBezTo>
                    <a:pt x="3600" y="16452"/>
                    <a:pt x="5236" y="16139"/>
                    <a:pt x="6709" y="15513"/>
                  </a:cubicBezTo>
                  <a:cubicBezTo>
                    <a:pt x="8182" y="14887"/>
                    <a:pt x="9491" y="13948"/>
                    <a:pt x="10800" y="12852"/>
                  </a:cubicBezTo>
                  <a:cubicBezTo>
                    <a:pt x="12109" y="11757"/>
                    <a:pt x="13418" y="10504"/>
                    <a:pt x="14073" y="10661"/>
                  </a:cubicBezTo>
                  <a:cubicBezTo>
                    <a:pt x="14727" y="10818"/>
                    <a:pt x="14727" y="12383"/>
                    <a:pt x="15873" y="14418"/>
                  </a:cubicBezTo>
                  <a:cubicBezTo>
                    <a:pt x="17018" y="16452"/>
                    <a:pt x="19309" y="18957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1722100" y="4411133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1709400" y="4512733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1897616" y="4411133"/>
              <a:ext cx="124065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06" fill="norm" stroke="1" extrusionOk="0">
                  <a:moveTo>
                    <a:pt x="16588" y="3086"/>
                  </a:moveTo>
                  <a:cubicBezTo>
                    <a:pt x="12268" y="4457"/>
                    <a:pt x="7948" y="5829"/>
                    <a:pt x="5068" y="8057"/>
                  </a:cubicBezTo>
                  <a:cubicBezTo>
                    <a:pt x="2188" y="10286"/>
                    <a:pt x="748" y="13371"/>
                    <a:pt x="208" y="15771"/>
                  </a:cubicBezTo>
                  <a:cubicBezTo>
                    <a:pt x="-332" y="18171"/>
                    <a:pt x="28" y="19886"/>
                    <a:pt x="3088" y="20743"/>
                  </a:cubicBezTo>
                  <a:cubicBezTo>
                    <a:pt x="6148" y="21600"/>
                    <a:pt x="11908" y="21600"/>
                    <a:pt x="15688" y="19886"/>
                  </a:cubicBezTo>
                  <a:cubicBezTo>
                    <a:pt x="19468" y="18171"/>
                    <a:pt x="21268" y="14743"/>
                    <a:pt x="21088" y="11486"/>
                  </a:cubicBezTo>
                  <a:cubicBezTo>
                    <a:pt x="20908" y="8229"/>
                    <a:pt x="18748" y="5143"/>
                    <a:pt x="16228" y="3257"/>
                  </a:cubicBezTo>
                  <a:cubicBezTo>
                    <a:pt x="13708" y="1371"/>
                    <a:pt x="10828" y="686"/>
                    <a:pt x="7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261599" y="5080213"/>
              <a:ext cx="1778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43" y="2735"/>
                    <a:pt x="10286" y="-1585"/>
                    <a:pt x="13886" y="575"/>
                  </a:cubicBezTo>
                  <a:cubicBezTo>
                    <a:pt x="17486" y="2735"/>
                    <a:pt x="195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274299" y="515408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720"/>
                    <a:pt x="11782" y="15840"/>
                    <a:pt x="15382" y="12240"/>
                  </a:cubicBezTo>
                  <a:cubicBezTo>
                    <a:pt x="18982" y="8640"/>
                    <a:pt x="2029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450968" y="5033433"/>
              <a:ext cx="11033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3744" y="0"/>
                  </a:moveTo>
                  <a:cubicBezTo>
                    <a:pt x="1781" y="0"/>
                    <a:pt x="-183" y="0"/>
                    <a:pt x="13" y="106"/>
                  </a:cubicBezTo>
                  <a:cubicBezTo>
                    <a:pt x="210" y="212"/>
                    <a:pt x="2566" y="424"/>
                    <a:pt x="6690" y="1694"/>
                  </a:cubicBezTo>
                  <a:cubicBezTo>
                    <a:pt x="10813" y="2965"/>
                    <a:pt x="16704" y="5294"/>
                    <a:pt x="19061" y="8259"/>
                  </a:cubicBezTo>
                  <a:cubicBezTo>
                    <a:pt x="21417" y="11224"/>
                    <a:pt x="20239" y="14824"/>
                    <a:pt x="19650" y="17153"/>
                  </a:cubicBezTo>
                  <a:cubicBezTo>
                    <a:pt x="19061" y="19482"/>
                    <a:pt x="19061" y="20541"/>
                    <a:pt x="19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754320" y="5106801"/>
              <a:ext cx="154980" cy="12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58" fill="norm" stroke="1" extrusionOk="0">
                  <a:moveTo>
                    <a:pt x="14175" y="8178"/>
                  </a:moveTo>
                  <a:cubicBezTo>
                    <a:pt x="14463" y="6348"/>
                    <a:pt x="14751" y="4517"/>
                    <a:pt x="14319" y="3053"/>
                  </a:cubicBezTo>
                  <a:cubicBezTo>
                    <a:pt x="13887" y="1589"/>
                    <a:pt x="12735" y="490"/>
                    <a:pt x="11295" y="124"/>
                  </a:cubicBezTo>
                  <a:cubicBezTo>
                    <a:pt x="9855" y="-242"/>
                    <a:pt x="8127" y="124"/>
                    <a:pt x="5967" y="2321"/>
                  </a:cubicBezTo>
                  <a:cubicBezTo>
                    <a:pt x="3807" y="4517"/>
                    <a:pt x="1215" y="8544"/>
                    <a:pt x="351" y="11473"/>
                  </a:cubicBezTo>
                  <a:cubicBezTo>
                    <a:pt x="-513" y="14402"/>
                    <a:pt x="351" y="16233"/>
                    <a:pt x="1503" y="16965"/>
                  </a:cubicBezTo>
                  <a:cubicBezTo>
                    <a:pt x="2655" y="17697"/>
                    <a:pt x="4095" y="17331"/>
                    <a:pt x="5967" y="15866"/>
                  </a:cubicBezTo>
                  <a:cubicBezTo>
                    <a:pt x="7839" y="14402"/>
                    <a:pt x="10143" y="11839"/>
                    <a:pt x="11727" y="9460"/>
                  </a:cubicBezTo>
                  <a:cubicBezTo>
                    <a:pt x="13311" y="7080"/>
                    <a:pt x="14175" y="4883"/>
                    <a:pt x="14463" y="4883"/>
                  </a:cubicBezTo>
                  <a:cubicBezTo>
                    <a:pt x="14751" y="4883"/>
                    <a:pt x="14463" y="7080"/>
                    <a:pt x="14319" y="9277"/>
                  </a:cubicBezTo>
                  <a:cubicBezTo>
                    <a:pt x="14175" y="11473"/>
                    <a:pt x="14175" y="13670"/>
                    <a:pt x="15327" y="15683"/>
                  </a:cubicBezTo>
                  <a:cubicBezTo>
                    <a:pt x="16479" y="17697"/>
                    <a:pt x="18783" y="19527"/>
                    <a:pt x="2108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998200" y="5141383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1036299" y="5223933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309350" y="514138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461750" y="5052483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468099" y="5058833"/>
              <a:ext cx="1079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4246"/>
                    <a:pt x="13129" y="8492"/>
                    <a:pt x="9529" y="12092"/>
                  </a:cubicBezTo>
                  <a:cubicBezTo>
                    <a:pt x="5929" y="15692"/>
                    <a:pt x="2965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544299" y="5200421"/>
              <a:ext cx="152401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617"/>
                  </a:moveTo>
                  <a:cubicBezTo>
                    <a:pt x="300" y="2981"/>
                    <a:pt x="600" y="1344"/>
                    <a:pt x="2100" y="526"/>
                  </a:cubicBezTo>
                  <a:cubicBezTo>
                    <a:pt x="3600" y="-292"/>
                    <a:pt x="6300" y="-292"/>
                    <a:pt x="8550" y="1508"/>
                  </a:cubicBezTo>
                  <a:cubicBezTo>
                    <a:pt x="10800" y="3308"/>
                    <a:pt x="12600" y="6908"/>
                    <a:pt x="12450" y="9853"/>
                  </a:cubicBezTo>
                  <a:cubicBezTo>
                    <a:pt x="12300" y="12799"/>
                    <a:pt x="10200" y="15090"/>
                    <a:pt x="8550" y="16890"/>
                  </a:cubicBezTo>
                  <a:cubicBezTo>
                    <a:pt x="6900" y="18690"/>
                    <a:pt x="5700" y="19999"/>
                    <a:pt x="6450" y="20653"/>
                  </a:cubicBezTo>
                  <a:cubicBezTo>
                    <a:pt x="7200" y="21308"/>
                    <a:pt x="9900" y="21308"/>
                    <a:pt x="12750" y="21308"/>
                  </a:cubicBezTo>
                  <a:cubicBezTo>
                    <a:pt x="15600" y="21308"/>
                    <a:pt x="18600" y="21308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109200" y="5760226"/>
              <a:ext cx="2286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0121900" y="5852583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9200"/>
                    <a:pt x="10165" y="16800"/>
                    <a:pt x="13765" y="13200"/>
                  </a:cubicBezTo>
                  <a:cubicBezTo>
                    <a:pt x="17365" y="9600"/>
                    <a:pt x="1948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0335354" y="5716379"/>
              <a:ext cx="124330" cy="20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56" fill="norm" stroke="1" extrusionOk="0">
                  <a:moveTo>
                    <a:pt x="2493" y="1619"/>
                  </a:moveTo>
                  <a:cubicBezTo>
                    <a:pt x="1100" y="958"/>
                    <a:pt x="-294" y="297"/>
                    <a:pt x="54" y="76"/>
                  </a:cubicBezTo>
                  <a:cubicBezTo>
                    <a:pt x="403" y="-144"/>
                    <a:pt x="2493" y="76"/>
                    <a:pt x="5977" y="1178"/>
                  </a:cubicBezTo>
                  <a:cubicBezTo>
                    <a:pt x="9461" y="2280"/>
                    <a:pt x="14338" y="4264"/>
                    <a:pt x="17300" y="5807"/>
                  </a:cubicBezTo>
                  <a:cubicBezTo>
                    <a:pt x="20261" y="7350"/>
                    <a:pt x="21306" y="8452"/>
                    <a:pt x="19738" y="10436"/>
                  </a:cubicBezTo>
                  <a:cubicBezTo>
                    <a:pt x="18171" y="12419"/>
                    <a:pt x="13990" y="15285"/>
                    <a:pt x="11551" y="17268"/>
                  </a:cubicBezTo>
                  <a:cubicBezTo>
                    <a:pt x="9112" y="19252"/>
                    <a:pt x="8416" y="20354"/>
                    <a:pt x="771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642600" y="5700183"/>
              <a:ext cx="119368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0" fill="norm" stroke="1" extrusionOk="0">
                  <a:moveTo>
                    <a:pt x="0" y="0"/>
                  </a:moveTo>
                  <a:cubicBezTo>
                    <a:pt x="1137" y="5400"/>
                    <a:pt x="2274" y="10800"/>
                    <a:pt x="2653" y="14079"/>
                  </a:cubicBezTo>
                  <a:cubicBezTo>
                    <a:pt x="3032" y="17357"/>
                    <a:pt x="2653" y="18514"/>
                    <a:pt x="2274" y="19575"/>
                  </a:cubicBezTo>
                  <a:cubicBezTo>
                    <a:pt x="1895" y="20636"/>
                    <a:pt x="1516" y="21600"/>
                    <a:pt x="1326" y="21504"/>
                  </a:cubicBezTo>
                  <a:cubicBezTo>
                    <a:pt x="1137" y="21407"/>
                    <a:pt x="1137" y="20250"/>
                    <a:pt x="2274" y="18611"/>
                  </a:cubicBezTo>
                  <a:cubicBezTo>
                    <a:pt x="3411" y="16971"/>
                    <a:pt x="5684" y="14850"/>
                    <a:pt x="7389" y="13404"/>
                  </a:cubicBezTo>
                  <a:cubicBezTo>
                    <a:pt x="9095" y="11957"/>
                    <a:pt x="10232" y="11186"/>
                    <a:pt x="11747" y="10607"/>
                  </a:cubicBezTo>
                  <a:cubicBezTo>
                    <a:pt x="13263" y="10029"/>
                    <a:pt x="15158" y="9643"/>
                    <a:pt x="16863" y="9739"/>
                  </a:cubicBezTo>
                  <a:cubicBezTo>
                    <a:pt x="18568" y="9836"/>
                    <a:pt x="20084" y="10414"/>
                    <a:pt x="20842" y="11282"/>
                  </a:cubicBezTo>
                  <a:cubicBezTo>
                    <a:pt x="21600" y="12150"/>
                    <a:pt x="21600" y="13307"/>
                    <a:pt x="20463" y="14850"/>
                  </a:cubicBezTo>
                  <a:cubicBezTo>
                    <a:pt x="19326" y="16393"/>
                    <a:pt x="17053" y="18321"/>
                    <a:pt x="14400" y="19382"/>
                  </a:cubicBezTo>
                  <a:cubicBezTo>
                    <a:pt x="11747" y="20443"/>
                    <a:pt x="8716" y="20636"/>
                    <a:pt x="6442" y="20346"/>
                  </a:cubicBezTo>
                  <a:cubicBezTo>
                    <a:pt x="4168" y="20057"/>
                    <a:pt x="2653" y="19286"/>
                    <a:pt x="113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852150" y="577638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871200" y="587798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1253901" y="5669612"/>
              <a:ext cx="117770" cy="19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83" fill="norm" stroke="1" extrusionOk="0">
                  <a:moveTo>
                    <a:pt x="1969" y="5445"/>
                  </a:moveTo>
                  <a:cubicBezTo>
                    <a:pt x="832" y="4516"/>
                    <a:pt x="-305" y="3587"/>
                    <a:pt x="74" y="2658"/>
                  </a:cubicBezTo>
                  <a:cubicBezTo>
                    <a:pt x="453" y="1729"/>
                    <a:pt x="2348" y="800"/>
                    <a:pt x="4242" y="336"/>
                  </a:cubicBezTo>
                  <a:cubicBezTo>
                    <a:pt x="6137" y="-129"/>
                    <a:pt x="8032" y="-129"/>
                    <a:pt x="10684" y="452"/>
                  </a:cubicBezTo>
                  <a:cubicBezTo>
                    <a:pt x="13337" y="1032"/>
                    <a:pt x="16748" y="2194"/>
                    <a:pt x="18642" y="3355"/>
                  </a:cubicBezTo>
                  <a:cubicBezTo>
                    <a:pt x="20537" y="4516"/>
                    <a:pt x="20916" y="5677"/>
                    <a:pt x="20537" y="6723"/>
                  </a:cubicBezTo>
                  <a:cubicBezTo>
                    <a:pt x="20158" y="7768"/>
                    <a:pt x="19021" y="8697"/>
                    <a:pt x="17316" y="9394"/>
                  </a:cubicBezTo>
                  <a:cubicBezTo>
                    <a:pt x="15611" y="10090"/>
                    <a:pt x="13337" y="10555"/>
                    <a:pt x="13148" y="11252"/>
                  </a:cubicBezTo>
                  <a:cubicBezTo>
                    <a:pt x="12958" y="11948"/>
                    <a:pt x="14853" y="12877"/>
                    <a:pt x="16558" y="13690"/>
                  </a:cubicBezTo>
                  <a:cubicBezTo>
                    <a:pt x="18263" y="14503"/>
                    <a:pt x="19779" y="15200"/>
                    <a:pt x="20537" y="16245"/>
                  </a:cubicBezTo>
                  <a:cubicBezTo>
                    <a:pt x="21295" y="17290"/>
                    <a:pt x="21295" y="18684"/>
                    <a:pt x="20348" y="19729"/>
                  </a:cubicBezTo>
                  <a:cubicBezTo>
                    <a:pt x="19400" y="20774"/>
                    <a:pt x="17506" y="21471"/>
                    <a:pt x="14853" y="21239"/>
                  </a:cubicBezTo>
                  <a:cubicBezTo>
                    <a:pt x="12200" y="21006"/>
                    <a:pt x="8790" y="19845"/>
                    <a:pt x="5379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398250" y="5700183"/>
              <a:ext cx="1016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14"/>
                    <a:pt x="14400" y="5829"/>
                    <a:pt x="10800" y="9429"/>
                  </a:cubicBezTo>
                  <a:cubicBezTo>
                    <a:pt x="7200" y="13029"/>
                    <a:pt x="3600" y="17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518900" y="5860457"/>
              <a:ext cx="209550" cy="1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532"/>
                  </a:moveTo>
                  <a:cubicBezTo>
                    <a:pt x="655" y="2279"/>
                    <a:pt x="1309" y="1027"/>
                    <a:pt x="2400" y="401"/>
                  </a:cubicBezTo>
                  <a:cubicBezTo>
                    <a:pt x="3491" y="-225"/>
                    <a:pt x="5018" y="-225"/>
                    <a:pt x="6327" y="1184"/>
                  </a:cubicBezTo>
                  <a:cubicBezTo>
                    <a:pt x="7636" y="2592"/>
                    <a:pt x="8727" y="5410"/>
                    <a:pt x="8836" y="7445"/>
                  </a:cubicBezTo>
                  <a:cubicBezTo>
                    <a:pt x="8945" y="9479"/>
                    <a:pt x="8073" y="10732"/>
                    <a:pt x="7200" y="11984"/>
                  </a:cubicBezTo>
                  <a:cubicBezTo>
                    <a:pt x="6327" y="13236"/>
                    <a:pt x="5455" y="14488"/>
                    <a:pt x="5345" y="15897"/>
                  </a:cubicBezTo>
                  <a:cubicBezTo>
                    <a:pt x="5236" y="17305"/>
                    <a:pt x="5891" y="18871"/>
                    <a:pt x="8727" y="19810"/>
                  </a:cubicBezTo>
                  <a:cubicBezTo>
                    <a:pt x="11564" y="20749"/>
                    <a:pt x="16582" y="21062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007350" y="6293025"/>
              <a:ext cx="159965" cy="23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52" fill="norm" stroke="1" extrusionOk="0">
                  <a:moveTo>
                    <a:pt x="0" y="3807"/>
                  </a:moveTo>
                  <a:cubicBezTo>
                    <a:pt x="2842" y="2469"/>
                    <a:pt x="5684" y="1131"/>
                    <a:pt x="7816" y="462"/>
                  </a:cubicBezTo>
                  <a:cubicBezTo>
                    <a:pt x="9947" y="-207"/>
                    <a:pt x="11368" y="-207"/>
                    <a:pt x="12647" y="844"/>
                  </a:cubicBezTo>
                  <a:cubicBezTo>
                    <a:pt x="13926" y="1896"/>
                    <a:pt x="15063" y="3998"/>
                    <a:pt x="14779" y="5910"/>
                  </a:cubicBezTo>
                  <a:cubicBezTo>
                    <a:pt x="14495" y="7821"/>
                    <a:pt x="12789" y="9542"/>
                    <a:pt x="11368" y="10689"/>
                  </a:cubicBezTo>
                  <a:cubicBezTo>
                    <a:pt x="9947" y="11835"/>
                    <a:pt x="8811" y="12409"/>
                    <a:pt x="8953" y="12791"/>
                  </a:cubicBezTo>
                  <a:cubicBezTo>
                    <a:pt x="9095" y="13174"/>
                    <a:pt x="10516" y="13365"/>
                    <a:pt x="12647" y="13938"/>
                  </a:cubicBezTo>
                  <a:cubicBezTo>
                    <a:pt x="14779" y="14512"/>
                    <a:pt x="17621" y="15467"/>
                    <a:pt x="19326" y="16423"/>
                  </a:cubicBezTo>
                  <a:cubicBezTo>
                    <a:pt x="21032" y="17379"/>
                    <a:pt x="21600" y="18335"/>
                    <a:pt x="21458" y="19195"/>
                  </a:cubicBezTo>
                  <a:cubicBezTo>
                    <a:pt x="21316" y="20055"/>
                    <a:pt x="20463" y="20820"/>
                    <a:pt x="18047" y="21106"/>
                  </a:cubicBezTo>
                  <a:cubicBezTo>
                    <a:pt x="15632" y="21393"/>
                    <a:pt x="11653" y="21202"/>
                    <a:pt x="7674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56600" y="6411383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686800" y="6271683"/>
              <a:ext cx="12291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5125" y="4856"/>
                    <a:pt x="10251" y="9712"/>
                    <a:pt x="13912" y="12893"/>
                  </a:cubicBezTo>
                  <a:cubicBezTo>
                    <a:pt x="17573" y="16074"/>
                    <a:pt x="19769" y="17581"/>
                    <a:pt x="20685" y="18753"/>
                  </a:cubicBezTo>
                  <a:cubicBezTo>
                    <a:pt x="21600" y="19926"/>
                    <a:pt x="21234" y="20763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655050" y="6265333"/>
              <a:ext cx="2095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3750"/>
                    <a:pt x="14182" y="7500"/>
                    <a:pt x="10582" y="11100"/>
                  </a:cubicBezTo>
                  <a:cubicBezTo>
                    <a:pt x="6982" y="14700"/>
                    <a:pt x="3491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128000" y="6639983"/>
              <a:ext cx="679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8" y="17486"/>
                    <a:pt x="3095" y="13371"/>
                    <a:pt x="5114" y="10286"/>
                  </a:cubicBezTo>
                  <a:cubicBezTo>
                    <a:pt x="7133" y="7200"/>
                    <a:pt x="9622" y="5143"/>
                    <a:pt x="12179" y="3600"/>
                  </a:cubicBezTo>
                  <a:cubicBezTo>
                    <a:pt x="14736" y="2057"/>
                    <a:pt x="17361" y="1029"/>
                    <a:pt x="18942" y="514"/>
                  </a:cubicBezTo>
                  <a:cubicBezTo>
                    <a:pt x="20523" y="0"/>
                    <a:pt x="21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356600" y="6759013"/>
              <a:ext cx="298450" cy="16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490"/>
                  </a:moveTo>
                  <a:cubicBezTo>
                    <a:pt x="460" y="2396"/>
                    <a:pt x="919" y="1303"/>
                    <a:pt x="2451" y="619"/>
                  </a:cubicBezTo>
                  <a:cubicBezTo>
                    <a:pt x="3983" y="-65"/>
                    <a:pt x="6587" y="-338"/>
                    <a:pt x="8426" y="619"/>
                  </a:cubicBezTo>
                  <a:cubicBezTo>
                    <a:pt x="10264" y="1576"/>
                    <a:pt x="11336" y="3763"/>
                    <a:pt x="11566" y="6087"/>
                  </a:cubicBezTo>
                  <a:cubicBezTo>
                    <a:pt x="11796" y="8411"/>
                    <a:pt x="11183" y="10872"/>
                    <a:pt x="10494" y="12513"/>
                  </a:cubicBezTo>
                  <a:cubicBezTo>
                    <a:pt x="9804" y="14153"/>
                    <a:pt x="9038" y="14973"/>
                    <a:pt x="8272" y="16204"/>
                  </a:cubicBezTo>
                  <a:cubicBezTo>
                    <a:pt x="7506" y="17434"/>
                    <a:pt x="6740" y="19075"/>
                    <a:pt x="6740" y="20032"/>
                  </a:cubicBezTo>
                  <a:cubicBezTo>
                    <a:pt x="6740" y="20989"/>
                    <a:pt x="7506" y="21262"/>
                    <a:pt x="10111" y="21125"/>
                  </a:cubicBezTo>
                  <a:cubicBezTo>
                    <a:pt x="12715" y="20989"/>
                    <a:pt x="17157" y="20442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080500" y="6633633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112249" y="669078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550929" y="6425027"/>
              <a:ext cx="117655" cy="2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90" fill="norm" stroke="1" extrusionOk="0">
                  <a:moveTo>
                    <a:pt x="4452" y="6924"/>
                  </a:moveTo>
                  <a:cubicBezTo>
                    <a:pt x="3694" y="10498"/>
                    <a:pt x="2937" y="14072"/>
                    <a:pt x="2558" y="16248"/>
                  </a:cubicBezTo>
                  <a:cubicBezTo>
                    <a:pt x="2179" y="18423"/>
                    <a:pt x="2179" y="19200"/>
                    <a:pt x="1800" y="19977"/>
                  </a:cubicBezTo>
                  <a:cubicBezTo>
                    <a:pt x="1421" y="20754"/>
                    <a:pt x="663" y="21531"/>
                    <a:pt x="284" y="21220"/>
                  </a:cubicBezTo>
                  <a:cubicBezTo>
                    <a:pt x="-95" y="20909"/>
                    <a:pt x="-95" y="19511"/>
                    <a:pt x="284" y="16869"/>
                  </a:cubicBezTo>
                  <a:cubicBezTo>
                    <a:pt x="663" y="14227"/>
                    <a:pt x="1421" y="10343"/>
                    <a:pt x="2179" y="7545"/>
                  </a:cubicBezTo>
                  <a:cubicBezTo>
                    <a:pt x="2937" y="4748"/>
                    <a:pt x="3694" y="3039"/>
                    <a:pt x="5589" y="1873"/>
                  </a:cubicBezTo>
                  <a:cubicBezTo>
                    <a:pt x="7484" y="708"/>
                    <a:pt x="10516" y="86"/>
                    <a:pt x="12979" y="9"/>
                  </a:cubicBezTo>
                  <a:cubicBezTo>
                    <a:pt x="15442" y="-69"/>
                    <a:pt x="17337" y="397"/>
                    <a:pt x="18284" y="1174"/>
                  </a:cubicBezTo>
                  <a:cubicBezTo>
                    <a:pt x="19231" y="1951"/>
                    <a:pt x="19231" y="3039"/>
                    <a:pt x="17716" y="4049"/>
                  </a:cubicBezTo>
                  <a:cubicBezTo>
                    <a:pt x="16200" y="5059"/>
                    <a:pt x="13168" y="5991"/>
                    <a:pt x="11084" y="6768"/>
                  </a:cubicBezTo>
                  <a:cubicBezTo>
                    <a:pt x="9000" y="7545"/>
                    <a:pt x="7863" y="8167"/>
                    <a:pt x="8242" y="8633"/>
                  </a:cubicBezTo>
                  <a:cubicBezTo>
                    <a:pt x="8621" y="9099"/>
                    <a:pt x="10516" y="9410"/>
                    <a:pt x="12979" y="10343"/>
                  </a:cubicBezTo>
                  <a:cubicBezTo>
                    <a:pt x="15442" y="11275"/>
                    <a:pt x="18473" y="12829"/>
                    <a:pt x="19989" y="14150"/>
                  </a:cubicBezTo>
                  <a:cubicBezTo>
                    <a:pt x="21505" y="15471"/>
                    <a:pt x="21505" y="16558"/>
                    <a:pt x="19421" y="17335"/>
                  </a:cubicBezTo>
                  <a:cubicBezTo>
                    <a:pt x="17337" y="18112"/>
                    <a:pt x="13168" y="18578"/>
                    <a:pt x="10137" y="18812"/>
                  </a:cubicBezTo>
                  <a:cubicBezTo>
                    <a:pt x="7105" y="19045"/>
                    <a:pt x="5210" y="19045"/>
                    <a:pt x="3505" y="18812"/>
                  </a:cubicBezTo>
                  <a:cubicBezTo>
                    <a:pt x="1800" y="18578"/>
                    <a:pt x="284" y="18112"/>
                    <a:pt x="284" y="17646"/>
                  </a:cubicBezTo>
                  <a:cubicBezTo>
                    <a:pt x="284" y="17180"/>
                    <a:pt x="1800" y="16714"/>
                    <a:pt x="3316" y="16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692216" y="6554973"/>
              <a:ext cx="118534" cy="11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4243" y="11478"/>
                  </a:moveTo>
                  <a:cubicBezTo>
                    <a:pt x="6171" y="10663"/>
                    <a:pt x="8100" y="9848"/>
                    <a:pt x="9836" y="8014"/>
                  </a:cubicBezTo>
                  <a:cubicBezTo>
                    <a:pt x="11571" y="6180"/>
                    <a:pt x="13114" y="3327"/>
                    <a:pt x="12921" y="1697"/>
                  </a:cubicBezTo>
                  <a:cubicBezTo>
                    <a:pt x="12729" y="67"/>
                    <a:pt x="10800" y="-341"/>
                    <a:pt x="8871" y="270"/>
                  </a:cubicBezTo>
                  <a:cubicBezTo>
                    <a:pt x="6943" y="882"/>
                    <a:pt x="5014" y="2512"/>
                    <a:pt x="3279" y="5568"/>
                  </a:cubicBezTo>
                  <a:cubicBezTo>
                    <a:pt x="1543" y="8625"/>
                    <a:pt x="0" y="13108"/>
                    <a:pt x="0" y="15961"/>
                  </a:cubicBezTo>
                  <a:cubicBezTo>
                    <a:pt x="0" y="18814"/>
                    <a:pt x="1543" y="20036"/>
                    <a:pt x="5400" y="20648"/>
                  </a:cubicBezTo>
                  <a:cubicBezTo>
                    <a:pt x="9257" y="21259"/>
                    <a:pt x="15429" y="21259"/>
                    <a:pt x="2160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823449" y="6544733"/>
              <a:ext cx="95251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160"/>
                  </a:moveTo>
                  <a:cubicBezTo>
                    <a:pt x="5280" y="6480"/>
                    <a:pt x="10560" y="10800"/>
                    <a:pt x="13200" y="14040"/>
                  </a:cubicBezTo>
                  <a:cubicBezTo>
                    <a:pt x="15840" y="17280"/>
                    <a:pt x="15840" y="19440"/>
                    <a:pt x="14640" y="20520"/>
                  </a:cubicBezTo>
                  <a:cubicBezTo>
                    <a:pt x="13440" y="21600"/>
                    <a:pt x="11040" y="21600"/>
                    <a:pt x="9840" y="20700"/>
                  </a:cubicBezTo>
                  <a:cubicBezTo>
                    <a:pt x="8640" y="19800"/>
                    <a:pt x="8640" y="18000"/>
                    <a:pt x="9600" y="15120"/>
                  </a:cubicBezTo>
                  <a:cubicBezTo>
                    <a:pt x="10560" y="12240"/>
                    <a:pt x="12480" y="8280"/>
                    <a:pt x="14640" y="55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985655" y="6538383"/>
              <a:ext cx="9814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628" y="0"/>
                  </a:moveTo>
                  <a:cubicBezTo>
                    <a:pt x="1547" y="5829"/>
                    <a:pt x="2466" y="11657"/>
                    <a:pt x="2237" y="15600"/>
                  </a:cubicBezTo>
                  <a:cubicBezTo>
                    <a:pt x="2007" y="19543"/>
                    <a:pt x="628" y="21600"/>
                    <a:pt x="169" y="21600"/>
                  </a:cubicBezTo>
                  <a:cubicBezTo>
                    <a:pt x="-291" y="21600"/>
                    <a:pt x="169" y="19543"/>
                    <a:pt x="1777" y="16286"/>
                  </a:cubicBezTo>
                  <a:cubicBezTo>
                    <a:pt x="3386" y="13029"/>
                    <a:pt x="6143" y="8571"/>
                    <a:pt x="8900" y="5657"/>
                  </a:cubicBezTo>
                  <a:cubicBezTo>
                    <a:pt x="11658" y="2743"/>
                    <a:pt x="14415" y="1371"/>
                    <a:pt x="16483" y="1371"/>
                  </a:cubicBezTo>
                  <a:cubicBezTo>
                    <a:pt x="18552" y="1371"/>
                    <a:pt x="19930" y="2743"/>
                    <a:pt x="20620" y="6171"/>
                  </a:cubicBezTo>
                  <a:cubicBezTo>
                    <a:pt x="21309" y="9600"/>
                    <a:pt x="21309" y="15086"/>
                    <a:pt x="21309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212916" y="6434882"/>
              <a:ext cx="169334" cy="28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2079"/>
                  </a:moveTo>
                  <a:cubicBezTo>
                    <a:pt x="20250" y="1273"/>
                    <a:pt x="18900" y="467"/>
                    <a:pt x="17415" y="144"/>
                  </a:cubicBezTo>
                  <a:cubicBezTo>
                    <a:pt x="15930" y="-178"/>
                    <a:pt x="14310" y="-17"/>
                    <a:pt x="12150" y="1192"/>
                  </a:cubicBezTo>
                  <a:cubicBezTo>
                    <a:pt x="9990" y="2401"/>
                    <a:pt x="7290" y="4658"/>
                    <a:pt x="5265" y="7318"/>
                  </a:cubicBezTo>
                  <a:cubicBezTo>
                    <a:pt x="3240" y="9977"/>
                    <a:pt x="1890" y="13040"/>
                    <a:pt x="1080" y="15055"/>
                  </a:cubicBezTo>
                  <a:cubicBezTo>
                    <a:pt x="270" y="17070"/>
                    <a:pt x="0" y="18037"/>
                    <a:pt x="0" y="18923"/>
                  </a:cubicBezTo>
                  <a:cubicBezTo>
                    <a:pt x="0" y="19810"/>
                    <a:pt x="270" y="20616"/>
                    <a:pt x="1890" y="21019"/>
                  </a:cubicBezTo>
                  <a:cubicBezTo>
                    <a:pt x="3510" y="21422"/>
                    <a:pt x="6480" y="21422"/>
                    <a:pt x="945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383696" y="6479798"/>
              <a:ext cx="150954" cy="24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76" fill="norm" stroke="1" extrusionOk="0">
                  <a:moveTo>
                    <a:pt x="17795" y="3419"/>
                  </a:moveTo>
                  <a:cubicBezTo>
                    <a:pt x="17495" y="2321"/>
                    <a:pt x="17195" y="1222"/>
                    <a:pt x="16295" y="582"/>
                  </a:cubicBezTo>
                  <a:cubicBezTo>
                    <a:pt x="15395" y="-59"/>
                    <a:pt x="13895" y="-242"/>
                    <a:pt x="11945" y="399"/>
                  </a:cubicBezTo>
                  <a:cubicBezTo>
                    <a:pt x="9995" y="1039"/>
                    <a:pt x="7595" y="2504"/>
                    <a:pt x="5495" y="5433"/>
                  </a:cubicBezTo>
                  <a:cubicBezTo>
                    <a:pt x="3395" y="8361"/>
                    <a:pt x="1595" y="12755"/>
                    <a:pt x="695" y="15592"/>
                  </a:cubicBezTo>
                  <a:cubicBezTo>
                    <a:pt x="-205" y="18429"/>
                    <a:pt x="-205" y="19711"/>
                    <a:pt x="545" y="20443"/>
                  </a:cubicBezTo>
                  <a:cubicBezTo>
                    <a:pt x="1295" y="21175"/>
                    <a:pt x="2795" y="21358"/>
                    <a:pt x="5645" y="20534"/>
                  </a:cubicBezTo>
                  <a:cubicBezTo>
                    <a:pt x="8495" y="19711"/>
                    <a:pt x="12695" y="17880"/>
                    <a:pt x="15545" y="15409"/>
                  </a:cubicBezTo>
                  <a:cubicBezTo>
                    <a:pt x="18395" y="12938"/>
                    <a:pt x="19895" y="9826"/>
                    <a:pt x="19895" y="7446"/>
                  </a:cubicBezTo>
                  <a:cubicBezTo>
                    <a:pt x="19895" y="5066"/>
                    <a:pt x="18395" y="3419"/>
                    <a:pt x="15995" y="2504"/>
                  </a:cubicBezTo>
                  <a:cubicBezTo>
                    <a:pt x="13595" y="1589"/>
                    <a:pt x="10295" y="1405"/>
                    <a:pt x="7595" y="2229"/>
                  </a:cubicBezTo>
                  <a:cubicBezTo>
                    <a:pt x="4895" y="3053"/>
                    <a:pt x="2795" y="4883"/>
                    <a:pt x="1895" y="6256"/>
                  </a:cubicBezTo>
                  <a:cubicBezTo>
                    <a:pt x="995" y="7629"/>
                    <a:pt x="1295" y="8544"/>
                    <a:pt x="4745" y="9185"/>
                  </a:cubicBezTo>
                  <a:cubicBezTo>
                    <a:pt x="8195" y="9826"/>
                    <a:pt x="14795" y="10192"/>
                    <a:pt x="21395" y="1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521950" y="6436783"/>
              <a:ext cx="11881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12290" y="0"/>
                  </a:moveTo>
                  <a:cubicBezTo>
                    <a:pt x="16014" y="3867"/>
                    <a:pt x="19738" y="7733"/>
                    <a:pt x="20669" y="10733"/>
                  </a:cubicBezTo>
                  <a:cubicBezTo>
                    <a:pt x="21600" y="13733"/>
                    <a:pt x="19738" y="15867"/>
                    <a:pt x="15828" y="17533"/>
                  </a:cubicBezTo>
                  <a:cubicBezTo>
                    <a:pt x="11917" y="19200"/>
                    <a:pt x="595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87655" y="2882469"/>
              <a:ext cx="219242" cy="83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23" fill="norm" stroke="1" extrusionOk="0">
                  <a:moveTo>
                    <a:pt x="3946" y="6011"/>
                  </a:moveTo>
                  <a:cubicBezTo>
                    <a:pt x="2724" y="5847"/>
                    <a:pt x="1501" y="5684"/>
                    <a:pt x="788" y="5766"/>
                  </a:cubicBezTo>
                  <a:cubicBezTo>
                    <a:pt x="75" y="5847"/>
                    <a:pt x="-129" y="6175"/>
                    <a:pt x="75" y="7293"/>
                  </a:cubicBezTo>
                  <a:cubicBezTo>
                    <a:pt x="279" y="8411"/>
                    <a:pt x="890" y="10320"/>
                    <a:pt x="1399" y="12120"/>
                  </a:cubicBezTo>
                  <a:cubicBezTo>
                    <a:pt x="1909" y="13920"/>
                    <a:pt x="2316" y="15611"/>
                    <a:pt x="2520" y="17466"/>
                  </a:cubicBezTo>
                  <a:cubicBezTo>
                    <a:pt x="2724" y="19320"/>
                    <a:pt x="2724" y="21338"/>
                    <a:pt x="2520" y="21420"/>
                  </a:cubicBezTo>
                  <a:cubicBezTo>
                    <a:pt x="2316" y="21502"/>
                    <a:pt x="1909" y="19647"/>
                    <a:pt x="1501" y="17684"/>
                  </a:cubicBezTo>
                  <a:cubicBezTo>
                    <a:pt x="1094" y="15720"/>
                    <a:pt x="686" y="13647"/>
                    <a:pt x="584" y="11629"/>
                  </a:cubicBezTo>
                  <a:cubicBezTo>
                    <a:pt x="482" y="9611"/>
                    <a:pt x="686" y="7647"/>
                    <a:pt x="1603" y="5902"/>
                  </a:cubicBezTo>
                  <a:cubicBezTo>
                    <a:pt x="2520" y="4157"/>
                    <a:pt x="4150" y="2629"/>
                    <a:pt x="5780" y="1647"/>
                  </a:cubicBezTo>
                  <a:cubicBezTo>
                    <a:pt x="7411" y="666"/>
                    <a:pt x="9041" y="229"/>
                    <a:pt x="10875" y="66"/>
                  </a:cubicBezTo>
                  <a:cubicBezTo>
                    <a:pt x="12709" y="-98"/>
                    <a:pt x="14746" y="11"/>
                    <a:pt x="16682" y="775"/>
                  </a:cubicBezTo>
                  <a:cubicBezTo>
                    <a:pt x="18618" y="1538"/>
                    <a:pt x="20452" y="2957"/>
                    <a:pt x="20962" y="4484"/>
                  </a:cubicBezTo>
                  <a:cubicBezTo>
                    <a:pt x="21471" y="6011"/>
                    <a:pt x="20656" y="7647"/>
                    <a:pt x="18211" y="8629"/>
                  </a:cubicBezTo>
                  <a:cubicBezTo>
                    <a:pt x="15765" y="9611"/>
                    <a:pt x="11690" y="9938"/>
                    <a:pt x="9143" y="10102"/>
                  </a:cubicBezTo>
                  <a:cubicBezTo>
                    <a:pt x="6596" y="10266"/>
                    <a:pt x="5577" y="10266"/>
                    <a:pt x="4558" y="10211"/>
                  </a:cubicBezTo>
                  <a:cubicBezTo>
                    <a:pt x="3539" y="10157"/>
                    <a:pt x="2520" y="10047"/>
                    <a:pt x="2316" y="9802"/>
                  </a:cubicBezTo>
                  <a:cubicBezTo>
                    <a:pt x="2113" y="9557"/>
                    <a:pt x="2724" y="9175"/>
                    <a:pt x="3335" y="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08050" y="3160183"/>
              <a:ext cx="139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320"/>
                    <a:pt x="11127" y="8640"/>
                    <a:pt x="14727" y="12240"/>
                  </a:cubicBezTo>
                  <a:cubicBezTo>
                    <a:pt x="18327" y="15840"/>
                    <a:pt x="19964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27100" y="3128433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032"/>
                    <a:pt x="12686" y="6063"/>
                    <a:pt x="9086" y="9663"/>
                  </a:cubicBezTo>
                  <a:cubicBezTo>
                    <a:pt x="5486" y="13263"/>
                    <a:pt x="274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83499" y="2861733"/>
              <a:ext cx="11190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8746" y="0"/>
                  </a:moveTo>
                  <a:cubicBezTo>
                    <a:pt x="14346" y="967"/>
                    <a:pt x="9946" y="1934"/>
                    <a:pt x="6546" y="3976"/>
                  </a:cubicBezTo>
                  <a:cubicBezTo>
                    <a:pt x="3146" y="6018"/>
                    <a:pt x="746" y="9134"/>
                    <a:pt x="146" y="11982"/>
                  </a:cubicBezTo>
                  <a:cubicBezTo>
                    <a:pt x="-454" y="14830"/>
                    <a:pt x="746" y="17409"/>
                    <a:pt x="4546" y="18967"/>
                  </a:cubicBezTo>
                  <a:cubicBezTo>
                    <a:pt x="8346" y="20525"/>
                    <a:pt x="14746" y="21063"/>
                    <a:pt x="21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797050" y="2868083"/>
              <a:ext cx="9552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4696" y="2441"/>
                    <a:pt x="9391" y="4881"/>
                    <a:pt x="13383" y="7749"/>
                  </a:cubicBezTo>
                  <a:cubicBezTo>
                    <a:pt x="17374" y="10617"/>
                    <a:pt x="20661" y="13912"/>
                    <a:pt x="21130" y="16231"/>
                  </a:cubicBezTo>
                  <a:cubicBezTo>
                    <a:pt x="21600" y="18549"/>
                    <a:pt x="19252" y="19892"/>
                    <a:pt x="15730" y="20624"/>
                  </a:cubicBezTo>
                  <a:cubicBezTo>
                    <a:pt x="12209" y="21356"/>
                    <a:pt x="7513" y="21478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152649" y="305223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139950" y="3191933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10800"/>
                    <a:pt x="11700" y="21600"/>
                    <a:pt x="15300" y="21600"/>
                  </a:cubicBezTo>
                  <a:cubicBezTo>
                    <a:pt x="18900" y="21600"/>
                    <a:pt x="2025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790004" y="2797203"/>
              <a:ext cx="404047" cy="43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37" fill="norm" stroke="1" extrusionOk="0">
                  <a:moveTo>
                    <a:pt x="6625" y="3444"/>
                  </a:moveTo>
                  <a:cubicBezTo>
                    <a:pt x="6737" y="2930"/>
                    <a:pt x="6850" y="2415"/>
                    <a:pt x="6456" y="2055"/>
                  </a:cubicBezTo>
                  <a:cubicBezTo>
                    <a:pt x="6062" y="1695"/>
                    <a:pt x="5162" y="1490"/>
                    <a:pt x="4487" y="1593"/>
                  </a:cubicBezTo>
                  <a:cubicBezTo>
                    <a:pt x="3812" y="1695"/>
                    <a:pt x="3362" y="2107"/>
                    <a:pt x="2744" y="3187"/>
                  </a:cubicBezTo>
                  <a:cubicBezTo>
                    <a:pt x="2125" y="4267"/>
                    <a:pt x="1337" y="6015"/>
                    <a:pt x="775" y="8330"/>
                  </a:cubicBezTo>
                  <a:cubicBezTo>
                    <a:pt x="212" y="10644"/>
                    <a:pt x="-125" y="13524"/>
                    <a:pt x="44" y="15735"/>
                  </a:cubicBezTo>
                  <a:cubicBezTo>
                    <a:pt x="212" y="17947"/>
                    <a:pt x="887" y="19490"/>
                    <a:pt x="1787" y="20364"/>
                  </a:cubicBezTo>
                  <a:cubicBezTo>
                    <a:pt x="2687" y="21238"/>
                    <a:pt x="3812" y="21444"/>
                    <a:pt x="5331" y="21033"/>
                  </a:cubicBezTo>
                  <a:cubicBezTo>
                    <a:pt x="6850" y="20621"/>
                    <a:pt x="8762" y="19593"/>
                    <a:pt x="10225" y="18101"/>
                  </a:cubicBezTo>
                  <a:cubicBezTo>
                    <a:pt x="11688" y="16610"/>
                    <a:pt x="12700" y="14655"/>
                    <a:pt x="13319" y="12598"/>
                  </a:cubicBezTo>
                  <a:cubicBezTo>
                    <a:pt x="13938" y="10541"/>
                    <a:pt x="14162" y="8381"/>
                    <a:pt x="13938" y="6633"/>
                  </a:cubicBezTo>
                  <a:cubicBezTo>
                    <a:pt x="13713" y="4884"/>
                    <a:pt x="13038" y="3547"/>
                    <a:pt x="12250" y="2467"/>
                  </a:cubicBezTo>
                  <a:cubicBezTo>
                    <a:pt x="11462" y="1387"/>
                    <a:pt x="10562" y="564"/>
                    <a:pt x="9550" y="204"/>
                  </a:cubicBezTo>
                  <a:cubicBezTo>
                    <a:pt x="8537" y="-156"/>
                    <a:pt x="7412" y="-53"/>
                    <a:pt x="6231" y="615"/>
                  </a:cubicBezTo>
                  <a:cubicBezTo>
                    <a:pt x="5050" y="1284"/>
                    <a:pt x="3812" y="2518"/>
                    <a:pt x="3137" y="3495"/>
                  </a:cubicBezTo>
                  <a:cubicBezTo>
                    <a:pt x="2462" y="4473"/>
                    <a:pt x="2350" y="5193"/>
                    <a:pt x="2462" y="5758"/>
                  </a:cubicBezTo>
                  <a:cubicBezTo>
                    <a:pt x="2575" y="6324"/>
                    <a:pt x="2913" y="6735"/>
                    <a:pt x="4375" y="7095"/>
                  </a:cubicBezTo>
                  <a:cubicBezTo>
                    <a:pt x="5837" y="7455"/>
                    <a:pt x="8425" y="7764"/>
                    <a:pt x="10900" y="7713"/>
                  </a:cubicBezTo>
                  <a:cubicBezTo>
                    <a:pt x="13375" y="7661"/>
                    <a:pt x="15738" y="7250"/>
                    <a:pt x="17481" y="7095"/>
                  </a:cubicBezTo>
                  <a:cubicBezTo>
                    <a:pt x="19225" y="6941"/>
                    <a:pt x="20350" y="7044"/>
                    <a:pt x="21475" y="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725038" y="2819202"/>
              <a:ext cx="161162" cy="39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41" fill="norm" stroke="1" extrusionOk="0">
                  <a:moveTo>
                    <a:pt x="21359" y="3014"/>
                  </a:moveTo>
                  <a:cubicBezTo>
                    <a:pt x="21359" y="2436"/>
                    <a:pt x="21359" y="1859"/>
                    <a:pt x="20938" y="1339"/>
                  </a:cubicBezTo>
                  <a:cubicBezTo>
                    <a:pt x="20517" y="819"/>
                    <a:pt x="19676" y="357"/>
                    <a:pt x="18273" y="126"/>
                  </a:cubicBezTo>
                  <a:cubicBezTo>
                    <a:pt x="16871" y="-105"/>
                    <a:pt x="14907" y="-105"/>
                    <a:pt x="12242" y="877"/>
                  </a:cubicBezTo>
                  <a:cubicBezTo>
                    <a:pt x="9577" y="1859"/>
                    <a:pt x="6211" y="3822"/>
                    <a:pt x="3967" y="6594"/>
                  </a:cubicBezTo>
                  <a:cubicBezTo>
                    <a:pt x="1723" y="9367"/>
                    <a:pt x="601" y="12947"/>
                    <a:pt x="180" y="15373"/>
                  </a:cubicBezTo>
                  <a:cubicBezTo>
                    <a:pt x="-241" y="17799"/>
                    <a:pt x="40" y="19069"/>
                    <a:pt x="1442" y="19993"/>
                  </a:cubicBezTo>
                  <a:cubicBezTo>
                    <a:pt x="2845" y="20917"/>
                    <a:pt x="5369" y="21495"/>
                    <a:pt x="8455" y="21437"/>
                  </a:cubicBezTo>
                  <a:cubicBezTo>
                    <a:pt x="11541" y="21379"/>
                    <a:pt x="15188" y="20686"/>
                    <a:pt x="18834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999275" y="2899833"/>
              <a:ext cx="1392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2792"/>
                    <a:pt x="1785" y="5584"/>
                    <a:pt x="242" y="8816"/>
                  </a:cubicBezTo>
                  <a:cubicBezTo>
                    <a:pt x="-1301" y="12049"/>
                    <a:pt x="4870" y="15722"/>
                    <a:pt x="9499" y="17927"/>
                  </a:cubicBezTo>
                  <a:cubicBezTo>
                    <a:pt x="14128" y="20131"/>
                    <a:pt x="17213" y="20865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076699" y="3026833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21600"/>
                    <a:pt x="8862" y="21600"/>
                    <a:pt x="12462" y="18000"/>
                  </a:cubicBezTo>
                  <a:cubicBezTo>
                    <a:pt x="16062" y="14400"/>
                    <a:pt x="1883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406900" y="2858470"/>
              <a:ext cx="336550" cy="34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7336" y="6056"/>
                  </a:moveTo>
                  <a:cubicBezTo>
                    <a:pt x="7336" y="4885"/>
                    <a:pt x="7336" y="3713"/>
                    <a:pt x="6996" y="3258"/>
                  </a:cubicBezTo>
                  <a:cubicBezTo>
                    <a:pt x="6657" y="2803"/>
                    <a:pt x="5977" y="3063"/>
                    <a:pt x="4891" y="4299"/>
                  </a:cubicBezTo>
                  <a:cubicBezTo>
                    <a:pt x="3804" y="5535"/>
                    <a:pt x="2309" y="7747"/>
                    <a:pt x="1358" y="10350"/>
                  </a:cubicBezTo>
                  <a:cubicBezTo>
                    <a:pt x="408" y="12952"/>
                    <a:pt x="0" y="15945"/>
                    <a:pt x="0" y="17832"/>
                  </a:cubicBezTo>
                  <a:cubicBezTo>
                    <a:pt x="0" y="19718"/>
                    <a:pt x="408" y="20499"/>
                    <a:pt x="1087" y="20954"/>
                  </a:cubicBezTo>
                  <a:cubicBezTo>
                    <a:pt x="1766" y="21410"/>
                    <a:pt x="2717" y="21540"/>
                    <a:pt x="4211" y="20954"/>
                  </a:cubicBezTo>
                  <a:cubicBezTo>
                    <a:pt x="5706" y="20369"/>
                    <a:pt x="7743" y="19068"/>
                    <a:pt x="9577" y="16856"/>
                  </a:cubicBezTo>
                  <a:cubicBezTo>
                    <a:pt x="11411" y="14644"/>
                    <a:pt x="13042" y="11521"/>
                    <a:pt x="13789" y="8788"/>
                  </a:cubicBezTo>
                  <a:cubicBezTo>
                    <a:pt x="14536" y="6056"/>
                    <a:pt x="14400" y="3713"/>
                    <a:pt x="13721" y="2217"/>
                  </a:cubicBezTo>
                  <a:cubicBezTo>
                    <a:pt x="13042" y="721"/>
                    <a:pt x="11819" y="70"/>
                    <a:pt x="10257" y="5"/>
                  </a:cubicBezTo>
                  <a:cubicBezTo>
                    <a:pt x="8694" y="-60"/>
                    <a:pt x="6792" y="460"/>
                    <a:pt x="5434" y="1567"/>
                  </a:cubicBezTo>
                  <a:cubicBezTo>
                    <a:pt x="4075" y="2673"/>
                    <a:pt x="3260" y="4364"/>
                    <a:pt x="2853" y="5795"/>
                  </a:cubicBezTo>
                  <a:cubicBezTo>
                    <a:pt x="2445" y="7227"/>
                    <a:pt x="2445" y="8398"/>
                    <a:pt x="2785" y="9179"/>
                  </a:cubicBezTo>
                  <a:cubicBezTo>
                    <a:pt x="3125" y="9959"/>
                    <a:pt x="3804" y="10350"/>
                    <a:pt x="6657" y="10024"/>
                  </a:cubicBezTo>
                  <a:cubicBezTo>
                    <a:pt x="9509" y="9699"/>
                    <a:pt x="14536" y="8658"/>
                    <a:pt x="17389" y="7942"/>
                  </a:cubicBezTo>
                  <a:cubicBezTo>
                    <a:pt x="20242" y="7227"/>
                    <a:pt x="20921" y="6836"/>
                    <a:pt x="21600" y="6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692649" y="2760133"/>
              <a:ext cx="14361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3703" y="0"/>
                  </a:moveTo>
                  <a:cubicBezTo>
                    <a:pt x="6789" y="1632"/>
                    <a:pt x="9874" y="3264"/>
                    <a:pt x="13114" y="5184"/>
                  </a:cubicBezTo>
                  <a:cubicBezTo>
                    <a:pt x="16354" y="7104"/>
                    <a:pt x="19749" y="9312"/>
                    <a:pt x="20674" y="11664"/>
                  </a:cubicBezTo>
                  <a:cubicBezTo>
                    <a:pt x="21600" y="14016"/>
                    <a:pt x="20057" y="16512"/>
                    <a:pt x="16200" y="18192"/>
                  </a:cubicBezTo>
                  <a:cubicBezTo>
                    <a:pt x="12343" y="19872"/>
                    <a:pt x="6171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863676" y="5962120"/>
              <a:ext cx="1112139" cy="126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57" fill="norm" stroke="1" extrusionOk="0">
                  <a:moveTo>
                    <a:pt x="7823" y="1167"/>
                  </a:moveTo>
                  <a:cubicBezTo>
                    <a:pt x="7823" y="986"/>
                    <a:pt x="7823" y="805"/>
                    <a:pt x="7844" y="606"/>
                  </a:cubicBezTo>
                  <a:cubicBezTo>
                    <a:pt x="7864" y="407"/>
                    <a:pt x="7905" y="190"/>
                    <a:pt x="7823" y="82"/>
                  </a:cubicBezTo>
                  <a:cubicBezTo>
                    <a:pt x="7741" y="-27"/>
                    <a:pt x="7537" y="-27"/>
                    <a:pt x="6922" y="82"/>
                  </a:cubicBezTo>
                  <a:cubicBezTo>
                    <a:pt x="6307" y="190"/>
                    <a:pt x="5282" y="407"/>
                    <a:pt x="4442" y="679"/>
                  </a:cubicBezTo>
                  <a:cubicBezTo>
                    <a:pt x="3602" y="950"/>
                    <a:pt x="2946" y="1276"/>
                    <a:pt x="2495" y="1927"/>
                  </a:cubicBezTo>
                  <a:cubicBezTo>
                    <a:pt x="2044" y="2578"/>
                    <a:pt x="1798" y="3555"/>
                    <a:pt x="1675" y="4658"/>
                  </a:cubicBezTo>
                  <a:cubicBezTo>
                    <a:pt x="1552" y="5762"/>
                    <a:pt x="1552" y="6992"/>
                    <a:pt x="1389" y="8114"/>
                  </a:cubicBezTo>
                  <a:cubicBezTo>
                    <a:pt x="1225" y="9235"/>
                    <a:pt x="897" y="10248"/>
                    <a:pt x="610" y="11316"/>
                  </a:cubicBezTo>
                  <a:cubicBezTo>
                    <a:pt x="323" y="12383"/>
                    <a:pt x="77" y="13505"/>
                    <a:pt x="15" y="14409"/>
                  </a:cubicBezTo>
                  <a:cubicBezTo>
                    <a:pt x="-46" y="15314"/>
                    <a:pt x="77" y="16001"/>
                    <a:pt x="364" y="16761"/>
                  </a:cubicBezTo>
                  <a:cubicBezTo>
                    <a:pt x="651" y="17521"/>
                    <a:pt x="1102" y="18353"/>
                    <a:pt x="1716" y="18968"/>
                  </a:cubicBezTo>
                  <a:cubicBezTo>
                    <a:pt x="2331" y="19583"/>
                    <a:pt x="3110" y="19981"/>
                    <a:pt x="3971" y="20343"/>
                  </a:cubicBezTo>
                  <a:cubicBezTo>
                    <a:pt x="4831" y="20705"/>
                    <a:pt x="5774" y="21030"/>
                    <a:pt x="6963" y="21247"/>
                  </a:cubicBezTo>
                  <a:cubicBezTo>
                    <a:pt x="8151" y="21464"/>
                    <a:pt x="9586" y="21573"/>
                    <a:pt x="11000" y="21555"/>
                  </a:cubicBezTo>
                  <a:cubicBezTo>
                    <a:pt x="12414" y="21537"/>
                    <a:pt x="13808" y="21392"/>
                    <a:pt x="14996" y="21103"/>
                  </a:cubicBezTo>
                  <a:cubicBezTo>
                    <a:pt x="16185" y="20813"/>
                    <a:pt x="17168" y="20379"/>
                    <a:pt x="17865" y="19945"/>
                  </a:cubicBezTo>
                  <a:cubicBezTo>
                    <a:pt x="18562" y="19511"/>
                    <a:pt x="18972" y="19077"/>
                    <a:pt x="19361" y="18371"/>
                  </a:cubicBezTo>
                  <a:cubicBezTo>
                    <a:pt x="19751" y="17665"/>
                    <a:pt x="20119" y="16689"/>
                    <a:pt x="20406" y="15657"/>
                  </a:cubicBezTo>
                  <a:cubicBezTo>
                    <a:pt x="20693" y="14626"/>
                    <a:pt x="20898" y="13541"/>
                    <a:pt x="21103" y="12383"/>
                  </a:cubicBezTo>
                  <a:cubicBezTo>
                    <a:pt x="21308" y="11225"/>
                    <a:pt x="21513" y="9995"/>
                    <a:pt x="21534" y="8928"/>
                  </a:cubicBezTo>
                  <a:cubicBezTo>
                    <a:pt x="21554" y="7860"/>
                    <a:pt x="21390" y="6956"/>
                    <a:pt x="21165" y="5997"/>
                  </a:cubicBezTo>
                  <a:cubicBezTo>
                    <a:pt x="20939" y="5038"/>
                    <a:pt x="20652" y="4025"/>
                    <a:pt x="20386" y="3211"/>
                  </a:cubicBezTo>
                  <a:cubicBezTo>
                    <a:pt x="20119" y="2397"/>
                    <a:pt x="19874" y="1782"/>
                    <a:pt x="19566" y="1366"/>
                  </a:cubicBezTo>
                  <a:cubicBezTo>
                    <a:pt x="19259" y="950"/>
                    <a:pt x="18890" y="733"/>
                    <a:pt x="17988" y="588"/>
                  </a:cubicBezTo>
                  <a:cubicBezTo>
                    <a:pt x="17086" y="443"/>
                    <a:pt x="15652" y="371"/>
                    <a:pt x="14053" y="335"/>
                  </a:cubicBezTo>
                  <a:cubicBezTo>
                    <a:pt x="12455" y="299"/>
                    <a:pt x="10693" y="299"/>
                    <a:pt x="9135" y="534"/>
                  </a:cubicBezTo>
                  <a:cubicBezTo>
                    <a:pt x="7578" y="769"/>
                    <a:pt x="6225" y="1239"/>
                    <a:pt x="4872" y="1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959100" y="2325422"/>
              <a:ext cx="124884" cy="21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4833"/>
                  </a:moveTo>
                  <a:cubicBezTo>
                    <a:pt x="732" y="3753"/>
                    <a:pt x="1464" y="2673"/>
                    <a:pt x="3844" y="1809"/>
                  </a:cubicBezTo>
                  <a:cubicBezTo>
                    <a:pt x="6224" y="945"/>
                    <a:pt x="10251" y="297"/>
                    <a:pt x="13180" y="81"/>
                  </a:cubicBezTo>
                  <a:cubicBezTo>
                    <a:pt x="16108" y="-135"/>
                    <a:pt x="17939" y="81"/>
                    <a:pt x="19037" y="729"/>
                  </a:cubicBezTo>
                  <a:cubicBezTo>
                    <a:pt x="20136" y="1377"/>
                    <a:pt x="20502" y="2457"/>
                    <a:pt x="20319" y="3537"/>
                  </a:cubicBezTo>
                  <a:cubicBezTo>
                    <a:pt x="20136" y="4617"/>
                    <a:pt x="19403" y="5697"/>
                    <a:pt x="18305" y="6561"/>
                  </a:cubicBezTo>
                  <a:cubicBezTo>
                    <a:pt x="17207" y="7425"/>
                    <a:pt x="15742" y="8073"/>
                    <a:pt x="15742" y="8829"/>
                  </a:cubicBezTo>
                  <a:cubicBezTo>
                    <a:pt x="15742" y="9585"/>
                    <a:pt x="17207" y="10449"/>
                    <a:pt x="18671" y="11313"/>
                  </a:cubicBezTo>
                  <a:cubicBezTo>
                    <a:pt x="20136" y="12177"/>
                    <a:pt x="21600" y="13041"/>
                    <a:pt x="21600" y="14661"/>
                  </a:cubicBezTo>
                  <a:cubicBezTo>
                    <a:pt x="21600" y="16281"/>
                    <a:pt x="20136" y="18657"/>
                    <a:pt x="18488" y="19953"/>
                  </a:cubicBezTo>
                  <a:cubicBezTo>
                    <a:pt x="16841" y="21249"/>
                    <a:pt x="15010" y="21465"/>
                    <a:pt x="12997" y="21465"/>
                  </a:cubicBezTo>
                  <a:cubicBezTo>
                    <a:pt x="10983" y="21465"/>
                    <a:pt x="8786" y="21249"/>
                    <a:pt x="8420" y="20493"/>
                  </a:cubicBezTo>
                  <a:cubicBezTo>
                    <a:pt x="8054" y="19737"/>
                    <a:pt x="9519" y="18441"/>
                    <a:pt x="10983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187700" y="2404533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365500" y="2283883"/>
              <a:ext cx="146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032"/>
                    <a:pt x="11270" y="12065"/>
                    <a:pt x="14870" y="15665"/>
                  </a:cubicBezTo>
                  <a:cubicBezTo>
                    <a:pt x="18470" y="19265"/>
                    <a:pt x="20035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413405" y="2277533"/>
              <a:ext cx="12354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6609" y="3508"/>
                    <a:pt x="11849" y="7015"/>
                    <a:pt x="8371" y="9969"/>
                  </a:cubicBezTo>
                  <a:cubicBezTo>
                    <a:pt x="4893" y="12923"/>
                    <a:pt x="2697" y="15323"/>
                    <a:pt x="1415" y="16985"/>
                  </a:cubicBezTo>
                  <a:cubicBezTo>
                    <a:pt x="134" y="18646"/>
                    <a:pt x="-232" y="19569"/>
                    <a:pt x="134" y="20215"/>
                  </a:cubicBezTo>
                  <a:cubicBezTo>
                    <a:pt x="500" y="20862"/>
                    <a:pt x="1599" y="21231"/>
                    <a:pt x="2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573827" y="2417233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600862" y="2330034"/>
              <a:ext cx="38228" cy="3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5" h="19307" fill="norm" stroke="1" extrusionOk="0">
                  <a:moveTo>
                    <a:pt x="15989" y="6235"/>
                  </a:moveTo>
                  <a:cubicBezTo>
                    <a:pt x="11669" y="2635"/>
                    <a:pt x="7349" y="-965"/>
                    <a:pt x="4109" y="235"/>
                  </a:cubicBezTo>
                  <a:cubicBezTo>
                    <a:pt x="869" y="1435"/>
                    <a:pt x="-1291" y="7435"/>
                    <a:pt x="869" y="12235"/>
                  </a:cubicBezTo>
                  <a:cubicBezTo>
                    <a:pt x="3029" y="17035"/>
                    <a:pt x="9509" y="20635"/>
                    <a:pt x="13829" y="18835"/>
                  </a:cubicBezTo>
                  <a:cubicBezTo>
                    <a:pt x="18149" y="17035"/>
                    <a:pt x="20309" y="9835"/>
                    <a:pt x="19229" y="8035"/>
                  </a:cubicBezTo>
                  <a:cubicBezTo>
                    <a:pt x="18149" y="6235"/>
                    <a:pt x="13829" y="9835"/>
                    <a:pt x="9509" y="13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124200" y="2556933"/>
              <a:ext cx="514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9" y="19200"/>
                    <a:pt x="4978" y="16800"/>
                    <a:pt x="7956" y="14800"/>
                  </a:cubicBezTo>
                  <a:cubicBezTo>
                    <a:pt x="10933" y="12800"/>
                    <a:pt x="14400" y="11200"/>
                    <a:pt x="16756" y="8800"/>
                  </a:cubicBezTo>
                  <a:cubicBezTo>
                    <a:pt x="19111" y="6400"/>
                    <a:pt x="2035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321050" y="2661972"/>
              <a:ext cx="247650" cy="14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342"/>
                  </a:moveTo>
                  <a:cubicBezTo>
                    <a:pt x="2769" y="1389"/>
                    <a:pt x="5538" y="436"/>
                    <a:pt x="7385" y="119"/>
                  </a:cubicBezTo>
                  <a:cubicBezTo>
                    <a:pt x="9231" y="-199"/>
                    <a:pt x="10154" y="119"/>
                    <a:pt x="10615" y="1072"/>
                  </a:cubicBezTo>
                  <a:cubicBezTo>
                    <a:pt x="11077" y="2025"/>
                    <a:pt x="11077" y="3613"/>
                    <a:pt x="9877" y="6472"/>
                  </a:cubicBezTo>
                  <a:cubicBezTo>
                    <a:pt x="8677" y="9330"/>
                    <a:pt x="6277" y="13460"/>
                    <a:pt x="4800" y="16160"/>
                  </a:cubicBezTo>
                  <a:cubicBezTo>
                    <a:pt x="3323" y="18860"/>
                    <a:pt x="2769" y="20130"/>
                    <a:pt x="3046" y="20766"/>
                  </a:cubicBezTo>
                  <a:cubicBezTo>
                    <a:pt x="3323" y="21401"/>
                    <a:pt x="4431" y="21401"/>
                    <a:pt x="7662" y="20130"/>
                  </a:cubicBezTo>
                  <a:cubicBezTo>
                    <a:pt x="10892" y="18860"/>
                    <a:pt x="16246" y="16319"/>
                    <a:pt x="21600" y="13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800600" y="2423583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85"/>
                    <a:pt x="11520" y="9969"/>
                    <a:pt x="14400" y="13385"/>
                  </a:cubicBezTo>
                  <a:cubicBezTo>
                    <a:pt x="17280" y="16800"/>
                    <a:pt x="17280" y="18646"/>
                    <a:pt x="18000" y="19754"/>
                  </a:cubicBezTo>
                  <a:cubicBezTo>
                    <a:pt x="18720" y="20862"/>
                    <a:pt x="2016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946649" y="251248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840"/>
                    <a:pt x="5760" y="10080"/>
                    <a:pt x="9360" y="6480"/>
                  </a:cubicBezTo>
                  <a:cubicBezTo>
                    <a:pt x="12960" y="2880"/>
                    <a:pt x="172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299320" y="2271333"/>
              <a:ext cx="102414" cy="36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43" fill="norm" stroke="1" extrusionOk="0">
                  <a:moveTo>
                    <a:pt x="20038" y="3343"/>
                  </a:moveTo>
                  <a:cubicBezTo>
                    <a:pt x="20470" y="2722"/>
                    <a:pt x="20902" y="2101"/>
                    <a:pt x="20902" y="1481"/>
                  </a:cubicBezTo>
                  <a:cubicBezTo>
                    <a:pt x="20902" y="860"/>
                    <a:pt x="20470" y="239"/>
                    <a:pt x="19174" y="53"/>
                  </a:cubicBezTo>
                  <a:cubicBezTo>
                    <a:pt x="17878" y="-133"/>
                    <a:pt x="15718" y="115"/>
                    <a:pt x="12694" y="1667"/>
                  </a:cubicBezTo>
                  <a:cubicBezTo>
                    <a:pt x="9670" y="3219"/>
                    <a:pt x="5782" y="6074"/>
                    <a:pt x="3190" y="9177"/>
                  </a:cubicBezTo>
                  <a:cubicBezTo>
                    <a:pt x="598" y="12281"/>
                    <a:pt x="-698" y="15633"/>
                    <a:pt x="382" y="17743"/>
                  </a:cubicBezTo>
                  <a:cubicBezTo>
                    <a:pt x="1462" y="19853"/>
                    <a:pt x="4918" y="20722"/>
                    <a:pt x="8590" y="21095"/>
                  </a:cubicBezTo>
                  <a:cubicBezTo>
                    <a:pt x="12262" y="21467"/>
                    <a:pt x="16150" y="21343"/>
                    <a:pt x="20038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511799" y="2251588"/>
              <a:ext cx="90842" cy="20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82" fill="norm" stroke="1" extrusionOk="0">
                  <a:moveTo>
                    <a:pt x="0" y="2062"/>
                  </a:moveTo>
                  <a:cubicBezTo>
                    <a:pt x="1473" y="1171"/>
                    <a:pt x="2945" y="280"/>
                    <a:pt x="4909" y="58"/>
                  </a:cubicBezTo>
                  <a:cubicBezTo>
                    <a:pt x="6873" y="-165"/>
                    <a:pt x="9327" y="280"/>
                    <a:pt x="10800" y="1060"/>
                  </a:cubicBezTo>
                  <a:cubicBezTo>
                    <a:pt x="12273" y="1839"/>
                    <a:pt x="12764" y="2953"/>
                    <a:pt x="11536" y="4289"/>
                  </a:cubicBezTo>
                  <a:cubicBezTo>
                    <a:pt x="10309" y="5625"/>
                    <a:pt x="7364" y="7183"/>
                    <a:pt x="7364" y="8074"/>
                  </a:cubicBezTo>
                  <a:cubicBezTo>
                    <a:pt x="7364" y="8965"/>
                    <a:pt x="10309" y="9188"/>
                    <a:pt x="13009" y="9744"/>
                  </a:cubicBezTo>
                  <a:cubicBezTo>
                    <a:pt x="15709" y="10301"/>
                    <a:pt x="18164" y="11192"/>
                    <a:pt x="19636" y="12750"/>
                  </a:cubicBezTo>
                  <a:cubicBezTo>
                    <a:pt x="21109" y="14309"/>
                    <a:pt x="21600" y="16536"/>
                    <a:pt x="20373" y="18095"/>
                  </a:cubicBezTo>
                  <a:cubicBezTo>
                    <a:pt x="19145" y="19654"/>
                    <a:pt x="16200" y="20544"/>
                    <a:pt x="13255" y="20990"/>
                  </a:cubicBezTo>
                  <a:cubicBezTo>
                    <a:pt x="10309" y="21435"/>
                    <a:pt x="7364" y="21435"/>
                    <a:pt x="5891" y="20544"/>
                  </a:cubicBezTo>
                  <a:cubicBezTo>
                    <a:pt x="4418" y="19654"/>
                    <a:pt x="4418" y="17872"/>
                    <a:pt x="4418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670550" y="2328333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835650" y="2226733"/>
              <a:ext cx="1270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13"/>
                    <a:pt x="10080" y="8826"/>
                    <a:pt x="13680" y="12426"/>
                  </a:cubicBezTo>
                  <a:cubicBezTo>
                    <a:pt x="17280" y="16026"/>
                    <a:pt x="1944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816599" y="2182283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789"/>
                    <a:pt x="12835" y="7579"/>
                    <a:pt x="9235" y="11179"/>
                  </a:cubicBezTo>
                  <a:cubicBezTo>
                    <a:pt x="5635" y="14779"/>
                    <a:pt x="2817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042206" y="2309283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046142" y="2220383"/>
              <a:ext cx="50131" cy="3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121" fill="norm" stroke="1" extrusionOk="0">
                  <a:moveTo>
                    <a:pt x="17759" y="0"/>
                  </a:moveTo>
                  <a:cubicBezTo>
                    <a:pt x="13439" y="0"/>
                    <a:pt x="9119" y="0"/>
                    <a:pt x="5663" y="2274"/>
                  </a:cubicBezTo>
                  <a:cubicBezTo>
                    <a:pt x="2207" y="4547"/>
                    <a:pt x="-385" y="9095"/>
                    <a:pt x="47" y="13074"/>
                  </a:cubicBezTo>
                  <a:cubicBezTo>
                    <a:pt x="479" y="17053"/>
                    <a:pt x="3935" y="20463"/>
                    <a:pt x="8687" y="21032"/>
                  </a:cubicBezTo>
                  <a:cubicBezTo>
                    <a:pt x="13439" y="21600"/>
                    <a:pt x="19487" y="19326"/>
                    <a:pt x="20351" y="18189"/>
                  </a:cubicBezTo>
                  <a:cubicBezTo>
                    <a:pt x="21215" y="17053"/>
                    <a:pt x="16895" y="17053"/>
                    <a:pt x="1257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638800" y="2468033"/>
              <a:ext cx="361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5885320" y="2515376"/>
              <a:ext cx="172580" cy="9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11" fill="norm" stroke="1" extrusionOk="0">
                  <a:moveTo>
                    <a:pt x="931" y="802"/>
                  </a:moveTo>
                  <a:cubicBezTo>
                    <a:pt x="2248" y="311"/>
                    <a:pt x="3565" y="-180"/>
                    <a:pt x="5014" y="65"/>
                  </a:cubicBezTo>
                  <a:cubicBezTo>
                    <a:pt x="6462" y="311"/>
                    <a:pt x="8043" y="1293"/>
                    <a:pt x="8438" y="3993"/>
                  </a:cubicBezTo>
                  <a:cubicBezTo>
                    <a:pt x="8833" y="6693"/>
                    <a:pt x="8043" y="11111"/>
                    <a:pt x="6989" y="13811"/>
                  </a:cubicBezTo>
                  <a:cubicBezTo>
                    <a:pt x="5936" y="16511"/>
                    <a:pt x="4618" y="17493"/>
                    <a:pt x="3170" y="18475"/>
                  </a:cubicBezTo>
                  <a:cubicBezTo>
                    <a:pt x="1721" y="19456"/>
                    <a:pt x="140" y="20438"/>
                    <a:pt x="9" y="20929"/>
                  </a:cubicBezTo>
                  <a:cubicBezTo>
                    <a:pt x="-123" y="21420"/>
                    <a:pt x="1194" y="21420"/>
                    <a:pt x="5014" y="19702"/>
                  </a:cubicBezTo>
                  <a:cubicBezTo>
                    <a:pt x="8833" y="17984"/>
                    <a:pt x="15155" y="14547"/>
                    <a:pt x="21477" y="1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108700" y="2283883"/>
              <a:ext cx="15197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1384" y="0"/>
                  </a:moveTo>
                  <a:cubicBezTo>
                    <a:pt x="14011" y="997"/>
                    <a:pt x="16638" y="1994"/>
                    <a:pt x="18535" y="3988"/>
                  </a:cubicBezTo>
                  <a:cubicBezTo>
                    <a:pt x="20432" y="5982"/>
                    <a:pt x="21600" y="8972"/>
                    <a:pt x="20578" y="11631"/>
                  </a:cubicBezTo>
                  <a:cubicBezTo>
                    <a:pt x="19557" y="14289"/>
                    <a:pt x="16346" y="16615"/>
                    <a:pt x="12551" y="18222"/>
                  </a:cubicBezTo>
                  <a:cubicBezTo>
                    <a:pt x="8757" y="19828"/>
                    <a:pt x="4378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146300" y="4220633"/>
              <a:ext cx="266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0800"/>
                    <a:pt x="10629" y="0"/>
                    <a:pt x="14229" y="0"/>
                  </a:cubicBezTo>
                  <a:cubicBezTo>
                    <a:pt x="17829" y="0"/>
                    <a:pt x="197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205334" y="4385733"/>
              <a:ext cx="277517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57" fill="norm" stroke="1" extrusionOk="0">
                  <a:moveTo>
                    <a:pt x="1818" y="6171"/>
                  </a:moveTo>
                  <a:cubicBezTo>
                    <a:pt x="836" y="11314"/>
                    <a:pt x="-146" y="16457"/>
                    <a:pt x="18" y="19029"/>
                  </a:cubicBezTo>
                  <a:cubicBezTo>
                    <a:pt x="181" y="21600"/>
                    <a:pt x="1490" y="21600"/>
                    <a:pt x="4518" y="19029"/>
                  </a:cubicBezTo>
                  <a:cubicBezTo>
                    <a:pt x="7545" y="16457"/>
                    <a:pt x="12290" y="11314"/>
                    <a:pt x="15399" y="7714"/>
                  </a:cubicBezTo>
                  <a:cubicBezTo>
                    <a:pt x="18509" y="4114"/>
                    <a:pt x="19981" y="2057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003607" y="4101947"/>
              <a:ext cx="361893" cy="38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18" fill="norm" stroke="1" extrusionOk="0">
                  <a:moveTo>
                    <a:pt x="9415" y="2709"/>
                  </a:moveTo>
                  <a:cubicBezTo>
                    <a:pt x="9038" y="1887"/>
                    <a:pt x="8662" y="1065"/>
                    <a:pt x="8159" y="713"/>
                  </a:cubicBezTo>
                  <a:cubicBezTo>
                    <a:pt x="7657" y="361"/>
                    <a:pt x="7029" y="478"/>
                    <a:pt x="5899" y="1711"/>
                  </a:cubicBezTo>
                  <a:cubicBezTo>
                    <a:pt x="4769" y="2944"/>
                    <a:pt x="3136" y="5291"/>
                    <a:pt x="2006" y="7757"/>
                  </a:cubicBezTo>
                  <a:cubicBezTo>
                    <a:pt x="876" y="10222"/>
                    <a:pt x="248" y="12804"/>
                    <a:pt x="59" y="14859"/>
                  </a:cubicBezTo>
                  <a:cubicBezTo>
                    <a:pt x="-129" y="16913"/>
                    <a:pt x="122" y="18439"/>
                    <a:pt x="938" y="19554"/>
                  </a:cubicBezTo>
                  <a:cubicBezTo>
                    <a:pt x="1755" y="20670"/>
                    <a:pt x="3136" y="21374"/>
                    <a:pt x="4769" y="21315"/>
                  </a:cubicBezTo>
                  <a:cubicBezTo>
                    <a:pt x="6401" y="21257"/>
                    <a:pt x="8285" y="20435"/>
                    <a:pt x="9918" y="18791"/>
                  </a:cubicBezTo>
                  <a:cubicBezTo>
                    <a:pt x="11550" y="17148"/>
                    <a:pt x="12931" y="14683"/>
                    <a:pt x="13559" y="11865"/>
                  </a:cubicBezTo>
                  <a:cubicBezTo>
                    <a:pt x="14187" y="9048"/>
                    <a:pt x="14062" y="5878"/>
                    <a:pt x="13434" y="3765"/>
                  </a:cubicBezTo>
                  <a:cubicBezTo>
                    <a:pt x="12806" y="1652"/>
                    <a:pt x="11676" y="596"/>
                    <a:pt x="10420" y="185"/>
                  </a:cubicBezTo>
                  <a:cubicBezTo>
                    <a:pt x="9164" y="-226"/>
                    <a:pt x="7783" y="9"/>
                    <a:pt x="6527" y="1300"/>
                  </a:cubicBezTo>
                  <a:cubicBezTo>
                    <a:pt x="5271" y="2591"/>
                    <a:pt x="4141" y="4939"/>
                    <a:pt x="3576" y="6407"/>
                  </a:cubicBezTo>
                  <a:cubicBezTo>
                    <a:pt x="3011" y="7874"/>
                    <a:pt x="3011" y="8461"/>
                    <a:pt x="3073" y="9048"/>
                  </a:cubicBezTo>
                  <a:cubicBezTo>
                    <a:pt x="3136" y="9635"/>
                    <a:pt x="3262" y="10222"/>
                    <a:pt x="3638" y="10574"/>
                  </a:cubicBezTo>
                  <a:cubicBezTo>
                    <a:pt x="4015" y="10926"/>
                    <a:pt x="4643" y="11044"/>
                    <a:pt x="6590" y="11044"/>
                  </a:cubicBezTo>
                  <a:cubicBezTo>
                    <a:pt x="8536" y="11044"/>
                    <a:pt x="11801" y="10926"/>
                    <a:pt x="14501" y="10750"/>
                  </a:cubicBezTo>
                  <a:cubicBezTo>
                    <a:pt x="17201" y="10574"/>
                    <a:pt x="19336" y="10339"/>
                    <a:pt x="21471" y="1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200399" y="3733799"/>
              <a:ext cx="108502" cy="15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4" fill="norm" stroke="1" extrusionOk="0">
                  <a:moveTo>
                    <a:pt x="0" y="4832"/>
                  </a:moveTo>
                  <a:cubicBezTo>
                    <a:pt x="831" y="3411"/>
                    <a:pt x="1662" y="1989"/>
                    <a:pt x="3946" y="1137"/>
                  </a:cubicBezTo>
                  <a:cubicBezTo>
                    <a:pt x="6231" y="284"/>
                    <a:pt x="9969" y="0"/>
                    <a:pt x="12877" y="0"/>
                  </a:cubicBezTo>
                  <a:cubicBezTo>
                    <a:pt x="15785" y="0"/>
                    <a:pt x="17862" y="284"/>
                    <a:pt x="19108" y="1137"/>
                  </a:cubicBezTo>
                  <a:cubicBezTo>
                    <a:pt x="20354" y="1989"/>
                    <a:pt x="20769" y="3411"/>
                    <a:pt x="20146" y="4689"/>
                  </a:cubicBezTo>
                  <a:cubicBezTo>
                    <a:pt x="19523" y="5968"/>
                    <a:pt x="17862" y="7105"/>
                    <a:pt x="16200" y="8100"/>
                  </a:cubicBezTo>
                  <a:cubicBezTo>
                    <a:pt x="14538" y="9095"/>
                    <a:pt x="12877" y="9947"/>
                    <a:pt x="13085" y="10658"/>
                  </a:cubicBezTo>
                  <a:cubicBezTo>
                    <a:pt x="13292" y="11368"/>
                    <a:pt x="15369" y="11937"/>
                    <a:pt x="17238" y="12647"/>
                  </a:cubicBezTo>
                  <a:cubicBezTo>
                    <a:pt x="19108" y="13358"/>
                    <a:pt x="20769" y="14211"/>
                    <a:pt x="21185" y="15347"/>
                  </a:cubicBezTo>
                  <a:cubicBezTo>
                    <a:pt x="21600" y="16484"/>
                    <a:pt x="20769" y="17905"/>
                    <a:pt x="19523" y="19042"/>
                  </a:cubicBezTo>
                  <a:cubicBezTo>
                    <a:pt x="18277" y="20179"/>
                    <a:pt x="16615" y="21032"/>
                    <a:pt x="13708" y="21316"/>
                  </a:cubicBezTo>
                  <a:cubicBezTo>
                    <a:pt x="10800" y="21600"/>
                    <a:pt x="6646" y="21316"/>
                    <a:pt x="2492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371849" y="380788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492500" y="3744383"/>
              <a:ext cx="146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1108"/>
                    <a:pt x="6887" y="2215"/>
                    <a:pt x="10330" y="5400"/>
                  </a:cubicBezTo>
                  <a:cubicBezTo>
                    <a:pt x="13774" y="8585"/>
                    <a:pt x="17217" y="13846"/>
                    <a:pt x="19096" y="16892"/>
                  </a:cubicBezTo>
                  <a:cubicBezTo>
                    <a:pt x="20974" y="19938"/>
                    <a:pt x="21287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556000" y="3731683"/>
              <a:ext cx="88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657"/>
                    <a:pt x="8229" y="11314"/>
                    <a:pt x="4629" y="14914"/>
                  </a:cubicBezTo>
                  <a:cubicBezTo>
                    <a:pt x="1029" y="18514"/>
                    <a:pt x="514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695700" y="3826933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708400" y="3769783"/>
              <a:ext cx="439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600" fill="norm" stroke="1" extrusionOk="0">
                  <a:moveTo>
                    <a:pt x="14727" y="0"/>
                  </a:moveTo>
                  <a:cubicBezTo>
                    <a:pt x="10800" y="5400"/>
                    <a:pt x="6873" y="10800"/>
                    <a:pt x="8836" y="12600"/>
                  </a:cubicBezTo>
                  <a:cubicBezTo>
                    <a:pt x="10800" y="14400"/>
                    <a:pt x="18655" y="12600"/>
                    <a:pt x="20127" y="10800"/>
                  </a:cubicBezTo>
                  <a:cubicBezTo>
                    <a:pt x="21600" y="9000"/>
                    <a:pt x="16691" y="7200"/>
                    <a:pt x="12273" y="9000"/>
                  </a:cubicBezTo>
                  <a:cubicBezTo>
                    <a:pt x="7855" y="10800"/>
                    <a:pt x="3927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409950" y="3960283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18000"/>
                    <a:pt x="12960" y="14400"/>
                    <a:pt x="16560" y="10800"/>
                  </a:cubicBezTo>
                  <a:cubicBezTo>
                    <a:pt x="20160" y="7200"/>
                    <a:pt x="208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517900" y="4012026"/>
              <a:ext cx="127000" cy="10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3771"/>
                  </a:moveTo>
                  <a:cubicBezTo>
                    <a:pt x="1080" y="2008"/>
                    <a:pt x="2160" y="245"/>
                    <a:pt x="3420" y="24"/>
                  </a:cubicBezTo>
                  <a:cubicBezTo>
                    <a:pt x="4680" y="-196"/>
                    <a:pt x="6120" y="1126"/>
                    <a:pt x="7200" y="2890"/>
                  </a:cubicBezTo>
                  <a:cubicBezTo>
                    <a:pt x="8280" y="4653"/>
                    <a:pt x="9000" y="6857"/>
                    <a:pt x="9180" y="9061"/>
                  </a:cubicBezTo>
                  <a:cubicBezTo>
                    <a:pt x="9360" y="11265"/>
                    <a:pt x="9000" y="13469"/>
                    <a:pt x="7380" y="15673"/>
                  </a:cubicBezTo>
                  <a:cubicBezTo>
                    <a:pt x="5760" y="17877"/>
                    <a:pt x="2880" y="20082"/>
                    <a:pt x="2520" y="20743"/>
                  </a:cubicBezTo>
                  <a:cubicBezTo>
                    <a:pt x="2160" y="21404"/>
                    <a:pt x="4320" y="20522"/>
                    <a:pt x="7920" y="19641"/>
                  </a:cubicBezTo>
                  <a:cubicBezTo>
                    <a:pt x="11520" y="18759"/>
                    <a:pt x="16560" y="17877"/>
                    <a:pt x="21600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276600" y="3976339"/>
              <a:ext cx="266700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3086" y="20696"/>
                  </a:moveTo>
                  <a:cubicBezTo>
                    <a:pt x="1543" y="17610"/>
                    <a:pt x="0" y="14525"/>
                    <a:pt x="0" y="12982"/>
                  </a:cubicBezTo>
                  <a:cubicBezTo>
                    <a:pt x="0" y="11439"/>
                    <a:pt x="1543" y="11439"/>
                    <a:pt x="4286" y="9125"/>
                  </a:cubicBezTo>
                  <a:cubicBezTo>
                    <a:pt x="7029" y="6810"/>
                    <a:pt x="10971" y="2182"/>
                    <a:pt x="14057" y="639"/>
                  </a:cubicBezTo>
                  <a:cubicBezTo>
                    <a:pt x="17143" y="-904"/>
                    <a:pt x="19371" y="639"/>
                    <a:pt x="21600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860800" y="4398433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284268" y="4082679"/>
              <a:ext cx="122632" cy="3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01" fill="norm" stroke="1" extrusionOk="0">
                  <a:moveTo>
                    <a:pt x="16817" y="1341"/>
                  </a:moveTo>
                  <a:cubicBezTo>
                    <a:pt x="16817" y="741"/>
                    <a:pt x="16817" y="141"/>
                    <a:pt x="16085" y="21"/>
                  </a:cubicBezTo>
                  <a:cubicBezTo>
                    <a:pt x="15352" y="-99"/>
                    <a:pt x="13888" y="261"/>
                    <a:pt x="11142" y="2001"/>
                  </a:cubicBezTo>
                  <a:cubicBezTo>
                    <a:pt x="8396" y="3741"/>
                    <a:pt x="4369" y="6861"/>
                    <a:pt x="2173" y="9681"/>
                  </a:cubicBezTo>
                  <a:cubicBezTo>
                    <a:pt x="-24" y="12501"/>
                    <a:pt x="-390" y="15021"/>
                    <a:pt x="342" y="16941"/>
                  </a:cubicBezTo>
                  <a:cubicBezTo>
                    <a:pt x="1074" y="18861"/>
                    <a:pt x="2905" y="20181"/>
                    <a:pt x="6566" y="20841"/>
                  </a:cubicBezTo>
                  <a:cubicBezTo>
                    <a:pt x="10227" y="21501"/>
                    <a:pt x="15718" y="21501"/>
                    <a:pt x="2121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603749" y="4169833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60"/>
                    <a:pt x="7200" y="8320"/>
                    <a:pt x="10800" y="11920"/>
                  </a:cubicBezTo>
                  <a:cubicBezTo>
                    <a:pt x="14400" y="15520"/>
                    <a:pt x="180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711700" y="4322233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074444" y="4158081"/>
              <a:ext cx="183357" cy="28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5" fill="norm" stroke="1" extrusionOk="0">
                  <a:moveTo>
                    <a:pt x="14059" y="1339"/>
                  </a:moveTo>
                  <a:cubicBezTo>
                    <a:pt x="13314" y="713"/>
                    <a:pt x="12569" y="87"/>
                    <a:pt x="11700" y="8"/>
                  </a:cubicBezTo>
                  <a:cubicBezTo>
                    <a:pt x="10831" y="-70"/>
                    <a:pt x="9838" y="400"/>
                    <a:pt x="8100" y="2121"/>
                  </a:cubicBezTo>
                  <a:cubicBezTo>
                    <a:pt x="6362" y="3843"/>
                    <a:pt x="3879" y="6817"/>
                    <a:pt x="2390" y="9321"/>
                  </a:cubicBezTo>
                  <a:cubicBezTo>
                    <a:pt x="900" y="11826"/>
                    <a:pt x="404" y="13860"/>
                    <a:pt x="155" y="15269"/>
                  </a:cubicBezTo>
                  <a:cubicBezTo>
                    <a:pt x="-93" y="16678"/>
                    <a:pt x="-93" y="17460"/>
                    <a:pt x="528" y="18400"/>
                  </a:cubicBezTo>
                  <a:cubicBezTo>
                    <a:pt x="1148" y="19339"/>
                    <a:pt x="2390" y="20434"/>
                    <a:pt x="3755" y="20982"/>
                  </a:cubicBezTo>
                  <a:cubicBezTo>
                    <a:pt x="5121" y="21530"/>
                    <a:pt x="6610" y="21530"/>
                    <a:pt x="8845" y="20826"/>
                  </a:cubicBezTo>
                  <a:cubicBezTo>
                    <a:pt x="11079" y="20121"/>
                    <a:pt x="14059" y="18713"/>
                    <a:pt x="16293" y="16600"/>
                  </a:cubicBezTo>
                  <a:cubicBezTo>
                    <a:pt x="18528" y="14487"/>
                    <a:pt x="20017" y="11669"/>
                    <a:pt x="20266" y="9243"/>
                  </a:cubicBezTo>
                  <a:cubicBezTo>
                    <a:pt x="20514" y="6817"/>
                    <a:pt x="19521" y="4782"/>
                    <a:pt x="18652" y="3452"/>
                  </a:cubicBezTo>
                  <a:cubicBezTo>
                    <a:pt x="17783" y="2121"/>
                    <a:pt x="17038" y="1495"/>
                    <a:pt x="15300" y="1182"/>
                  </a:cubicBezTo>
                  <a:cubicBezTo>
                    <a:pt x="13562" y="869"/>
                    <a:pt x="10831" y="869"/>
                    <a:pt x="8721" y="1260"/>
                  </a:cubicBezTo>
                  <a:cubicBezTo>
                    <a:pt x="6610" y="1652"/>
                    <a:pt x="5121" y="2434"/>
                    <a:pt x="4376" y="3217"/>
                  </a:cubicBezTo>
                  <a:cubicBezTo>
                    <a:pt x="3631" y="4000"/>
                    <a:pt x="3631" y="4782"/>
                    <a:pt x="4252" y="5408"/>
                  </a:cubicBezTo>
                  <a:cubicBezTo>
                    <a:pt x="4873" y="6034"/>
                    <a:pt x="6114" y="6504"/>
                    <a:pt x="9093" y="6973"/>
                  </a:cubicBezTo>
                  <a:cubicBezTo>
                    <a:pt x="12073" y="7443"/>
                    <a:pt x="16790" y="7913"/>
                    <a:pt x="21507" y="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340349" y="4080933"/>
              <a:ext cx="978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600" fill="norm" stroke="1" extrusionOk="0">
                  <a:moveTo>
                    <a:pt x="0" y="0"/>
                  </a:moveTo>
                  <a:cubicBezTo>
                    <a:pt x="6612" y="3086"/>
                    <a:pt x="13224" y="6171"/>
                    <a:pt x="16971" y="8857"/>
                  </a:cubicBezTo>
                  <a:cubicBezTo>
                    <a:pt x="20718" y="11543"/>
                    <a:pt x="21600" y="13829"/>
                    <a:pt x="18514" y="15886"/>
                  </a:cubicBezTo>
                  <a:cubicBezTo>
                    <a:pt x="15429" y="17943"/>
                    <a:pt x="8376" y="19771"/>
                    <a:pt x="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461000" y="3706283"/>
              <a:ext cx="146050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4383" y="5097"/>
                    <a:pt x="8765" y="10193"/>
                    <a:pt x="11270" y="13348"/>
                  </a:cubicBezTo>
                  <a:cubicBezTo>
                    <a:pt x="13774" y="16503"/>
                    <a:pt x="14400" y="17717"/>
                    <a:pt x="15183" y="18809"/>
                  </a:cubicBezTo>
                  <a:cubicBezTo>
                    <a:pt x="15965" y="19901"/>
                    <a:pt x="16904" y="20872"/>
                    <a:pt x="18000" y="21236"/>
                  </a:cubicBezTo>
                  <a:cubicBezTo>
                    <a:pt x="19096" y="21600"/>
                    <a:pt x="20348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484283" y="3655483"/>
              <a:ext cx="1227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14" y="4600"/>
                    <a:pt x="10428" y="9200"/>
                    <a:pt x="7076" y="12100"/>
                  </a:cubicBezTo>
                  <a:cubicBezTo>
                    <a:pt x="3724" y="15000"/>
                    <a:pt x="2607" y="16200"/>
                    <a:pt x="1676" y="17400"/>
                  </a:cubicBezTo>
                  <a:cubicBezTo>
                    <a:pt x="745" y="18600"/>
                    <a:pt x="0" y="19800"/>
                    <a:pt x="0" y="20500"/>
                  </a:cubicBezTo>
                  <a:cubicBezTo>
                    <a:pt x="0" y="21200"/>
                    <a:pt x="745" y="21400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680256" y="3769783"/>
              <a:ext cx="156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676900" y="370628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854700" y="379518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057900" y="3668183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378450" y="3941233"/>
              <a:ext cx="603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514"/>
                    <a:pt x="5760" y="15429"/>
                    <a:pt x="8337" y="13371"/>
                  </a:cubicBezTo>
                  <a:cubicBezTo>
                    <a:pt x="10914" y="11314"/>
                    <a:pt x="13187" y="10286"/>
                    <a:pt x="15347" y="8229"/>
                  </a:cubicBezTo>
                  <a:cubicBezTo>
                    <a:pt x="17507" y="6171"/>
                    <a:pt x="1955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689600" y="4030758"/>
              <a:ext cx="260350" cy="15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292"/>
                  </a:moveTo>
                  <a:cubicBezTo>
                    <a:pt x="527" y="3125"/>
                    <a:pt x="1054" y="1957"/>
                    <a:pt x="1756" y="1228"/>
                  </a:cubicBezTo>
                  <a:cubicBezTo>
                    <a:pt x="2459" y="498"/>
                    <a:pt x="3337" y="206"/>
                    <a:pt x="4478" y="60"/>
                  </a:cubicBezTo>
                  <a:cubicBezTo>
                    <a:pt x="5620" y="-86"/>
                    <a:pt x="7024" y="-86"/>
                    <a:pt x="7727" y="1519"/>
                  </a:cubicBezTo>
                  <a:cubicBezTo>
                    <a:pt x="8429" y="3125"/>
                    <a:pt x="8429" y="6336"/>
                    <a:pt x="7639" y="9255"/>
                  </a:cubicBezTo>
                  <a:cubicBezTo>
                    <a:pt x="6849" y="12173"/>
                    <a:pt x="5268" y="14800"/>
                    <a:pt x="4215" y="16698"/>
                  </a:cubicBezTo>
                  <a:cubicBezTo>
                    <a:pt x="3161" y="18595"/>
                    <a:pt x="2634" y="19763"/>
                    <a:pt x="2898" y="20492"/>
                  </a:cubicBezTo>
                  <a:cubicBezTo>
                    <a:pt x="3161" y="21222"/>
                    <a:pt x="4215" y="21514"/>
                    <a:pt x="6585" y="20930"/>
                  </a:cubicBezTo>
                  <a:cubicBezTo>
                    <a:pt x="8956" y="20346"/>
                    <a:pt x="12644" y="18887"/>
                    <a:pt x="15366" y="17865"/>
                  </a:cubicBezTo>
                  <a:cubicBezTo>
                    <a:pt x="18088" y="16844"/>
                    <a:pt x="19844" y="16260"/>
                    <a:pt x="21600" y="15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352550" y="2961528"/>
              <a:ext cx="222250" cy="2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58"/>
                  </a:moveTo>
                  <a:cubicBezTo>
                    <a:pt x="1234" y="-28"/>
                    <a:pt x="2469" y="-214"/>
                    <a:pt x="3909" y="624"/>
                  </a:cubicBezTo>
                  <a:cubicBezTo>
                    <a:pt x="5349" y="1462"/>
                    <a:pt x="6994" y="3324"/>
                    <a:pt x="9771" y="6489"/>
                  </a:cubicBezTo>
                  <a:cubicBezTo>
                    <a:pt x="12549" y="9655"/>
                    <a:pt x="16457" y="14124"/>
                    <a:pt x="18617" y="16824"/>
                  </a:cubicBezTo>
                  <a:cubicBezTo>
                    <a:pt x="20777" y="19524"/>
                    <a:pt x="21189" y="20455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428750" y="2906183"/>
              <a:ext cx="1333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63"/>
                    <a:pt x="16800" y="7326"/>
                    <a:pt x="13200" y="10926"/>
                  </a:cubicBezTo>
                  <a:cubicBezTo>
                    <a:pt x="9600" y="14526"/>
                    <a:pt x="4800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638249" y="3153833"/>
              <a:ext cx="2545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789"/>
                    <a:pt x="-1622" y="7579"/>
                    <a:pt x="870" y="11179"/>
                  </a:cubicBezTo>
                  <a:cubicBezTo>
                    <a:pt x="3363" y="14779"/>
                    <a:pt x="11670" y="18189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631950" y="3058583"/>
              <a:ext cx="265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21600"/>
                  </a:moveTo>
                  <a:cubicBezTo>
                    <a:pt x="13292" y="17280"/>
                    <a:pt x="21600" y="12960"/>
                    <a:pt x="20769" y="9360"/>
                  </a:cubicBezTo>
                  <a:cubicBezTo>
                    <a:pt x="19938" y="5760"/>
                    <a:pt x="9969" y="28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828649" y="3379755"/>
              <a:ext cx="3614951" cy="150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36" fill="norm" stroke="1" extrusionOk="0">
                  <a:moveTo>
                    <a:pt x="3584" y="1760"/>
                  </a:moveTo>
                  <a:cubicBezTo>
                    <a:pt x="3597" y="1609"/>
                    <a:pt x="3610" y="1458"/>
                    <a:pt x="3578" y="1353"/>
                  </a:cubicBezTo>
                  <a:cubicBezTo>
                    <a:pt x="3547" y="1247"/>
                    <a:pt x="3471" y="1186"/>
                    <a:pt x="3237" y="1171"/>
                  </a:cubicBezTo>
                  <a:cubicBezTo>
                    <a:pt x="3003" y="1156"/>
                    <a:pt x="2611" y="1186"/>
                    <a:pt x="2219" y="1277"/>
                  </a:cubicBezTo>
                  <a:cubicBezTo>
                    <a:pt x="1828" y="1368"/>
                    <a:pt x="1436" y="1519"/>
                    <a:pt x="1139" y="1730"/>
                  </a:cubicBezTo>
                  <a:cubicBezTo>
                    <a:pt x="842" y="1942"/>
                    <a:pt x="640" y="2214"/>
                    <a:pt x="501" y="2621"/>
                  </a:cubicBezTo>
                  <a:cubicBezTo>
                    <a:pt x="362" y="3029"/>
                    <a:pt x="286" y="3573"/>
                    <a:pt x="235" y="4222"/>
                  </a:cubicBezTo>
                  <a:cubicBezTo>
                    <a:pt x="185" y="4872"/>
                    <a:pt x="159" y="5627"/>
                    <a:pt x="134" y="6503"/>
                  </a:cubicBezTo>
                  <a:cubicBezTo>
                    <a:pt x="109" y="7379"/>
                    <a:pt x="83" y="8376"/>
                    <a:pt x="58" y="9373"/>
                  </a:cubicBezTo>
                  <a:cubicBezTo>
                    <a:pt x="33" y="10370"/>
                    <a:pt x="8" y="11367"/>
                    <a:pt x="1" y="12379"/>
                  </a:cubicBezTo>
                  <a:cubicBezTo>
                    <a:pt x="-5" y="13391"/>
                    <a:pt x="8" y="14418"/>
                    <a:pt x="27" y="15415"/>
                  </a:cubicBezTo>
                  <a:cubicBezTo>
                    <a:pt x="46" y="16412"/>
                    <a:pt x="71" y="17379"/>
                    <a:pt x="83" y="18285"/>
                  </a:cubicBezTo>
                  <a:cubicBezTo>
                    <a:pt x="96" y="19191"/>
                    <a:pt x="96" y="20037"/>
                    <a:pt x="102" y="20581"/>
                  </a:cubicBezTo>
                  <a:cubicBezTo>
                    <a:pt x="109" y="21125"/>
                    <a:pt x="121" y="21367"/>
                    <a:pt x="172" y="21472"/>
                  </a:cubicBezTo>
                  <a:cubicBezTo>
                    <a:pt x="223" y="21578"/>
                    <a:pt x="311" y="21548"/>
                    <a:pt x="576" y="21412"/>
                  </a:cubicBezTo>
                  <a:cubicBezTo>
                    <a:pt x="842" y="21276"/>
                    <a:pt x="1284" y="21034"/>
                    <a:pt x="1733" y="20793"/>
                  </a:cubicBezTo>
                  <a:cubicBezTo>
                    <a:pt x="2182" y="20551"/>
                    <a:pt x="2637" y="20309"/>
                    <a:pt x="3104" y="20128"/>
                  </a:cubicBezTo>
                  <a:cubicBezTo>
                    <a:pt x="3572" y="19947"/>
                    <a:pt x="4052" y="19826"/>
                    <a:pt x="4532" y="19735"/>
                  </a:cubicBezTo>
                  <a:cubicBezTo>
                    <a:pt x="5013" y="19645"/>
                    <a:pt x="5493" y="19584"/>
                    <a:pt x="5999" y="19554"/>
                  </a:cubicBezTo>
                  <a:cubicBezTo>
                    <a:pt x="6504" y="19524"/>
                    <a:pt x="7035" y="19524"/>
                    <a:pt x="7553" y="19524"/>
                  </a:cubicBezTo>
                  <a:cubicBezTo>
                    <a:pt x="8071" y="19524"/>
                    <a:pt x="8577" y="19524"/>
                    <a:pt x="9063" y="19494"/>
                  </a:cubicBezTo>
                  <a:cubicBezTo>
                    <a:pt x="9550" y="19463"/>
                    <a:pt x="10018" y="19403"/>
                    <a:pt x="10428" y="19342"/>
                  </a:cubicBezTo>
                  <a:cubicBezTo>
                    <a:pt x="10839" y="19282"/>
                    <a:pt x="11193" y="19222"/>
                    <a:pt x="11629" y="19161"/>
                  </a:cubicBezTo>
                  <a:cubicBezTo>
                    <a:pt x="12065" y="19101"/>
                    <a:pt x="12583" y="19040"/>
                    <a:pt x="13070" y="19025"/>
                  </a:cubicBezTo>
                  <a:cubicBezTo>
                    <a:pt x="13557" y="19010"/>
                    <a:pt x="14012" y="19040"/>
                    <a:pt x="14517" y="19055"/>
                  </a:cubicBezTo>
                  <a:cubicBezTo>
                    <a:pt x="15023" y="19071"/>
                    <a:pt x="15579" y="19071"/>
                    <a:pt x="16097" y="19055"/>
                  </a:cubicBezTo>
                  <a:cubicBezTo>
                    <a:pt x="16615" y="19040"/>
                    <a:pt x="17096" y="19010"/>
                    <a:pt x="17544" y="18980"/>
                  </a:cubicBezTo>
                  <a:cubicBezTo>
                    <a:pt x="17993" y="18950"/>
                    <a:pt x="18410" y="18920"/>
                    <a:pt x="18751" y="18814"/>
                  </a:cubicBezTo>
                  <a:cubicBezTo>
                    <a:pt x="19092" y="18708"/>
                    <a:pt x="19358" y="18527"/>
                    <a:pt x="19592" y="18164"/>
                  </a:cubicBezTo>
                  <a:cubicBezTo>
                    <a:pt x="19826" y="17802"/>
                    <a:pt x="20028" y="17258"/>
                    <a:pt x="20173" y="16533"/>
                  </a:cubicBezTo>
                  <a:cubicBezTo>
                    <a:pt x="20318" y="15808"/>
                    <a:pt x="20407" y="14902"/>
                    <a:pt x="20514" y="13875"/>
                  </a:cubicBezTo>
                  <a:cubicBezTo>
                    <a:pt x="20622" y="12847"/>
                    <a:pt x="20748" y="11699"/>
                    <a:pt x="20881" y="10597"/>
                  </a:cubicBezTo>
                  <a:cubicBezTo>
                    <a:pt x="21014" y="9494"/>
                    <a:pt x="21153" y="8437"/>
                    <a:pt x="21273" y="7485"/>
                  </a:cubicBezTo>
                  <a:cubicBezTo>
                    <a:pt x="21393" y="6534"/>
                    <a:pt x="21494" y="5688"/>
                    <a:pt x="21544" y="4902"/>
                  </a:cubicBezTo>
                  <a:cubicBezTo>
                    <a:pt x="21595" y="4117"/>
                    <a:pt x="21595" y="3392"/>
                    <a:pt x="21563" y="2788"/>
                  </a:cubicBezTo>
                  <a:cubicBezTo>
                    <a:pt x="21532" y="2183"/>
                    <a:pt x="21469" y="1700"/>
                    <a:pt x="21349" y="1292"/>
                  </a:cubicBezTo>
                  <a:cubicBezTo>
                    <a:pt x="21228" y="884"/>
                    <a:pt x="21052" y="552"/>
                    <a:pt x="20780" y="371"/>
                  </a:cubicBezTo>
                  <a:cubicBezTo>
                    <a:pt x="20508" y="189"/>
                    <a:pt x="20142" y="159"/>
                    <a:pt x="19756" y="129"/>
                  </a:cubicBezTo>
                  <a:cubicBezTo>
                    <a:pt x="19371" y="99"/>
                    <a:pt x="18966" y="69"/>
                    <a:pt x="18530" y="38"/>
                  </a:cubicBezTo>
                  <a:cubicBezTo>
                    <a:pt x="18094" y="8"/>
                    <a:pt x="17626" y="-22"/>
                    <a:pt x="17184" y="23"/>
                  </a:cubicBezTo>
                  <a:cubicBezTo>
                    <a:pt x="16742" y="69"/>
                    <a:pt x="16325" y="189"/>
                    <a:pt x="15889" y="295"/>
                  </a:cubicBezTo>
                  <a:cubicBezTo>
                    <a:pt x="15452" y="401"/>
                    <a:pt x="14997" y="492"/>
                    <a:pt x="14568" y="582"/>
                  </a:cubicBezTo>
                  <a:cubicBezTo>
                    <a:pt x="14138" y="673"/>
                    <a:pt x="13734" y="763"/>
                    <a:pt x="13342" y="839"/>
                  </a:cubicBezTo>
                  <a:cubicBezTo>
                    <a:pt x="12950" y="915"/>
                    <a:pt x="12571" y="975"/>
                    <a:pt x="12128" y="1020"/>
                  </a:cubicBezTo>
                  <a:cubicBezTo>
                    <a:pt x="11686" y="1066"/>
                    <a:pt x="11180" y="1096"/>
                    <a:pt x="10656" y="1111"/>
                  </a:cubicBezTo>
                  <a:cubicBezTo>
                    <a:pt x="10131" y="1126"/>
                    <a:pt x="9588" y="1126"/>
                    <a:pt x="9051" y="1126"/>
                  </a:cubicBezTo>
                  <a:cubicBezTo>
                    <a:pt x="8514" y="1126"/>
                    <a:pt x="7983" y="1126"/>
                    <a:pt x="7484" y="1096"/>
                  </a:cubicBezTo>
                  <a:cubicBezTo>
                    <a:pt x="6984" y="1066"/>
                    <a:pt x="6517" y="1005"/>
                    <a:pt x="6062" y="915"/>
                  </a:cubicBezTo>
                  <a:cubicBezTo>
                    <a:pt x="5607" y="824"/>
                    <a:pt x="5164" y="703"/>
                    <a:pt x="4747" y="643"/>
                  </a:cubicBezTo>
                  <a:cubicBezTo>
                    <a:pt x="4330" y="582"/>
                    <a:pt x="3938" y="582"/>
                    <a:pt x="3572" y="703"/>
                  </a:cubicBezTo>
                  <a:cubicBezTo>
                    <a:pt x="3205" y="824"/>
                    <a:pt x="2864" y="1066"/>
                    <a:pt x="2523" y="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9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8150" y="5415548"/>
              <a:ext cx="264284" cy="598446"/>
            </a:xfrm>
            <a:prstGeom prst="rect">
              <a:avLst/>
            </a:prstGeom>
            <a:effectLst/>
          </p:spPr>
        </p:pic>
        <p:pic>
          <p:nvPicPr>
            <p:cNvPr id="18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85800" y="5636683"/>
              <a:ext cx="139700" cy="254001"/>
            </a:xfrm>
            <a:prstGeom prst="rect">
              <a:avLst/>
            </a:prstGeom>
            <a:effectLst/>
          </p:spPr>
        </p:pic>
        <p:pic>
          <p:nvPicPr>
            <p:cNvPr id="190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5800" y="5655733"/>
              <a:ext cx="165100" cy="241301"/>
            </a:xfrm>
            <a:prstGeom prst="rect">
              <a:avLst/>
            </a:prstGeom>
            <a:effectLst/>
          </p:spPr>
        </p:pic>
        <p:pic>
          <p:nvPicPr>
            <p:cNvPr id="190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40246" y="5375995"/>
              <a:ext cx="186012" cy="425789"/>
            </a:xfrm>
            <a:prstGeom prst="rect">
              <a:avLst/>
            </a:prstGeom>
            <a:effectLst/>
          </p:spPr>
        </p:pic>
        <p:pic>
          <p:nvPicPr>
            <p:cNvPr id="190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40366" y="5465233"/>
              <a:ext cx="29635" cy="279401"/>
            </a:xfrm>
            <a:prstGeom prst="rect">
              <a:avLst/>
            </a:prstGeom>
            <a:effectLst/>
          </p:spPr>
        </p:pic>
        <p:pic>
          <p:nvPicPr>
            <p:cNvPr id="190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52550" y="5371636"/>
              <a:ext cx="181313" cy="480948"/>
            </a:xfrm>
            <a:prstGeom prst="rect">
              <a:avLst/>
            </a:prstGeom>
            <a:effectLst/>
          </p:spPr>
        </p:pic>
        <p:pic>
          <p:nvPicPr>
            <p:cNvPr id="190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84350" y="5588968"/>
              <a:ext cx="203200" cy="47716"/>
            </a:xfrm>
            <a:prstGeom prst="rect">
              <a:avLst/>
            </a:prstGeom>
            <a:effectLst/>
          </p:spPr>
        </p:pic>
        <p:pic>
          <p:nvPicPr>
            <p:cNvPr id="191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58950" y="5731933"/>
              <a:ext cx="247650" cy="31751"/>
            </a:xfrm>
            <a:prstGeom prst="rect">
              <a:avLst/>
            </a:prstGeom>
            <a:effectLst/>
          </p:spPr>
        </p:pic>
        <p:pic>
          <p:nvPicPr>
            <p:cNvPr id="191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641600" y="5574129"/>
              <a:ext cx="336550" cy="429912"/>
            </a:xfrm>
            <a:prstGeom prst="rect">
              <a:avLst/>
            </a:prstGeom>
            <a:effectLst/>
          </p:spPr>
        </p:pic>
        <p:pic>
          <p:nvPicPr>
            <p:cNvPr id="191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901950" y="5155359"/>
              <a:ext cx="139206" cy="230590"/>
            </a:xfrm>
            <a:prstGeom prst="rect">
              <a:avLst/>
            </a:prstGeom>
            <a:effectLst/>
          </p:spPr>
        </p:pic>
        <p:pic>
          <p:nvPicPr>
            <p:cNvPr id="191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048000" y="5217583"/>
              <a:ext cx="158750" cy="50801"/>
            </a:xfrm>
            <a:prstGeom prst="rect">
              <a:avLst/>
            </a:prstGeom>
            <a:effectLst/>
          </p:spPr>
        </p:pic>
        <p:pic>
          <p:nvPicPr>
            <p:cNvPr id="191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244849" y="5160433"/>
              <a:ext cx="39324" cy="158751"/>
            </a:xfrm>
            <a:prstGeom prst="rect">
              <a:avLst/>
            </a:prstGeom>
            <a:effectLst/>
          </p:spPr>
        </p:pic>
        <p:pic>
          <p:nvPicPr>
            <p:cNvPr id="192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965450" y="5411989"/>
              <a:ext cx="311150" cy="53245"/>
            </a:xfrm>
            <a:prstGeom prst="rect">
              <a:avLst/>
            </a:prstGeom>
            <a:effectLst/>
          </p:spPr>
        </p:pic>
        <p:pic>
          <p:nvPicPr>
            <p:cNvPr id="192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05150" y="5458883"/>
              <a:ext cx="184150" cy="139701"/>
            </a:xfrm>
            <a:prstGeom prst="rect">
              <a:avLst/>
            </a:prstGeom>
            <a:effectLst/>
          </p:spPr>
        </p:pic>
        <p:pic>
          <p:nvPicPr>
            <p:cNvPr id="192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771900" y="5681133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92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663950" y="5647529"/>
              <a:ext cx="158750" cy="363805"/>
            </a:xfrm>
            <a:prstGeom prst="rect">
              <a:avLst/>
            </a:prstGeom>
            <a:effectLst/>
          </p:spPr>
        </p:pic>
        <p:pic>
          <p:nvPicPr>
            <p:cNvPr id="192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931013" y="5725583"/>
              <a:ext cx="69488" cy="260351"/>
            </a:xfrm>
            <a:prstGeom prst="rect">
              <a:avLst/>
            </a:prstGeom>
            <a:effectLst/>
          </p:spPr>
        </p:pic>
        <p:pic>
          <p:nvPicPr>
            <p:cNvPr id="193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981450" y="5839883"/>
              <a:ext cx="241300" cy="95251"/>
            </a:xfrm>
            <a:prstGeom prst="rect">
              <a:avLst/>
            </a:prstGeom>
            <a:effectLst/>
          </p:spPr>
        </p:pic>
        <p:pic>
          <p:nvPicPr>
            <p:cNvPr id="193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361318" y="5708999"/>
              <a:ext cx="280533" cy="229540"/>
            </a:xfrm>
            <a:prstGeom prst="rect">
              <a:avLst/>
            </a:prstGeom>
            <a:effectLst/>
          </p:spPr>
        </p:pic>
        <p:pic>
          <p:nvPicPr>
            <p:cNvPr id="193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591050" y="5617633"/>
              <a:ext cx="173892" cy="419101"/>
            </a:xfrm>
            <a:prstGeom prst="rect">
              <a:avLst/>
            </a:prstGeom>
            <a:effectLst/>
          </p:spPr>
        </p:pic>
        <p:pic>
          <p:nvPicPr>
            <p:cNvPr id="193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800600" y="5223933"/>
              <a:ext cx="63500" cy="222251"/>
            </a:xfrm>
            <a:prstGeom prst="rect">
              <a:avLst/>
            </a:prstGeom>
            <a:effectLst/>
          </p:spPr>
        </p:pic>
        <p:pic>
          <p:nvPicPr>
            <p:cNvPr id="1939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953000" y="5274733"/>
              <a:ext cx="146050" cy="57151"/>
            </a:xfrm>
            <a:prstGeom prst="rect">
              <a:avLst/>
            </a:prstGeom>
            <a:effectLst/>
          </p:spPr>
        </p:pic>
        <p:pic>
          <p:nvPicPr>
            <p:cNvPr id="194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187949" y="5173133"/>
              <a:ext cx="38101" cy="228601"/>
            </a:xfrm>
            <a:prstGeom prst="rect">
              <a:avLst/>
            </a:prstGeom>
            <a:effectLst/>
          </p:spPr>
        </p:pic>
        <p:pic>
          <p:nvPicPr>
            <p:cNvPr id="194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826000" y="5427927"/>
              <a:ext cx="406400" cy="56357"/>
            </a:xfrm>
            <a:prstGeom prst="rect">
              <a:avLst/>
            </a:prstGeom>
            <a:effectLst/>
          </p:spPr>
        </p:pic>
        <p:pic>
          <p:nvPicPr>
            <p:cNvPr id="194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041899" y="5495760"/>
              <a:ext cx="241301" cy="152898"/>
            </a:xfrm>
            <a:prstGeom prst="rect">
              <a:avLst/>
            </a:prstGeom>
            <a:effectLst/>
          </p:spPr>
        </p:pic>
        <p:pic>
          <p:nvPicPr>
            <p:cNvPr id="194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739900" y="6775663"/>
              <a:ext cx="317500" cy="54821"/>
            </a:xfrm>
            <a:prstGeom prst="rect">
              <a:avLst/>
            </a:prstGeom>
            <a:effectLst/>
          </p:spPr>
        </p:pic>
        <p:pic>
          <p:nvPicPr>
            <p:cNvPr id="1949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797050" y="6925733"/>
              <a:ext cx="203200" cy="63501"/>
            </a:xfrm>
            <a:prstGeom prst="rect">
              <a:avLst/>
            </a:prstGeom>
            <a:effectLst/>
          </p:spPr>
        </p:pic>
        <p:pic>
          <p:nvPicPr>
            <p:cNvPr id="195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350278" y="6649419"/>
              <a:ext cx="411973" cy="380693"/>
            </a:xfrm>
            <a:prstGeom prst="rect">
              <a:avLst/>
            </a:prstGeom>
            <a:effectLst/>
          </p:spPr>
        </p:pic>
      </p:grpSp>
      <p:grpSp>
        <p:nvGrpSpPr>
          <p:cNvPr id="1960" name="Drawing"/>
          <p:cNvGrpSpPr/>
          <p:nvPr/>
        </p:nvGrpSpPr>
        <p:grpSpPr>
          <a:xfrm>
            <a:off x="9965658" y="1726164"/>
            <a:ext cx="905543" cy="737636"/>
            <a:chOff x="0" y="0"/>
            <a:chExt cx="905541" cy="737635"/>
          </a:xfrm>
        </p:grpSpPr>
        <p:sp>
          <p:nvSpPr>
            <p:cNvPr id="1954" name="Line"/>
            <p:cNvSpPr/>
            <p:nvPr/>
          </p:nvSpPr>
          <p:spPr>
            <a:xfrm>
              <a:off x="0" y="187727"/>
              <a:ext cx="289592" cy="42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93" fill="norm" stroke="1" extrusionOk="0">
                  <a:moveTo>
                    <a:pt x="12963" y="3649"/>
                  </a:moveTo>
                  <a:cubicBezTo>
                    <a:pt x="12963" y="3124"/>
                    <a:pt x="12963" y="2600"/>
                    <a:pt x="12650" y="1971"/>
                  </a:cubicBezTo>
                  <a:cubicBezTo>
                    <a:pt x="12337" y="1342"/>
                    <a:pt x="11711" y="608"/>
                    <a:pt x="11006" y="241"/>
                  </a:cubicBezTo>
                  <a:cubicBezTo>
                    <a:pt x="10302" y="-126"/>
                    <a:pt x="9519" y="-126"/>
                    <a:pt x="8424" y="608"/>
                  </a:cubicBezTo>
                  <a:cubicBezTo>
                    <a:pt x="7328" y="1342"/>
                    <a:pt x="5919" y="2810"/>
                    <a:pt x="4432" y="5326"/>
                  </a:cubicBezTo>
                  <a:cubicBezTo>
                    <a:pt x="2945" y="7843"/>
                    <a:pt x="1380" y="11408"/>
                    <a:pt x="832" y="14134"/>
                  </a:cubicBezTo>
                  <a:cubicBezTo>
                    <a:pt x="285" y="16860"/>
                    <a:pt x="754" y="18748"/>
                    <a:pt x="2006" y="19901"/>
                  </a:cubicBezTo>
                  <a:cubicBezTo>
                    <a:pt x="3258" y="21055"/>
                    <a:pt x="5293" y="21474"/>
                    <a:pt x="7485" y="21002"/>
                  </a:cubicBezTo>
                  <a:cubicBezTo>
                    <a:pt x="9676" y="20530"/>
                    <a:pt x="12024" y="19167"/>
                    <a:pt x="13980" y="17280"/>
                  </a:cubicBezTo>
                  <a:cubicBezTo>
                    <a:pt x="15937" y="15392"/>
                    <a:pt x="17502" y="12981"/>
                    <a:pt x="17893" y="10517"/>
                  </a:cubicBezTo>
                  <a:cubicBezTo>
                    <a:pt x="18285" y="8053"/>
                    <a:pt x="17502" y="5536"/>
                    <a:pt x="16641" y="4173"/>
                  </a:cubicBezTo>
                  <a:cubicBezTo>
                    <a:pt x="15780" y="2810"/>
                    <a:pt x="14841" y="2600"/>
                    <a:pt x="12806" y="2915"/>
                  </a:cubicBezTo>
                  <a:cubicBezTo>
                    <a:pt x="10772" y="3229"/>
                    <a:pt x="7641" y="4068"/>
                    <a:pt x="5293" y="5064"/>
                  </a:cubicBezTo>
                  <a:cubicBezTo>
                    <a:pt x="2945" y="6060"/>
                    <a:pt x="1380" y="7214"/>
                    <a:pt x="598" y="8053"/>
                  </a:cubicBezTo>
                  <a:cubicBezTo>
                    <a:pt x="-185" y="8891"/>
                    <a:pt x="-185" y="9416"/>
                    <a:pt x="519" y="9940"/>
                  </a:cubicBezTo>
                  <a:cubicBezTo>
                    <a:pt x="1224" y="10464"/>
                    <a:pt x="2632" y="10989"/>
                    <a:pt x="5606" y="11041"/>
                  </a:cubicBezTo>
                  <a:cubicBezTo>
                    <a:pt x="8580" y="11093"/>
                    <a:pt x="13119" y="10674"/>
                    <a:pt x="16015" y="10255"/>
                  </a:cubicBezTo>
                  <a:cubicBezTo>
                    <a:pt x="18911" y="9835"/>
                    <a:pt x="20163" y="9416"/>
                    <a:pt x="21415" y="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3498" y="0"/>
              <a:ext cx="137994" cy="14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40" fill="norm" stroke="1" extrusionOk="0">
                  <a:moveTo>
                    <a:pt x="7591" y="2886"/>
                  </a:moveTo>
                  <a:cubicBezTo>
                    <a:pt x="6281" y="5929"/>
                    <a:pt x="4972" y="8971"/>
                    <a:pt x="3500" y="12165"/>
                  </a:cubicBezTo>
                  <a:cubicBezTo>
                    <a:pt x="2027" y="15360"/>
                    <a:pt x="391" y="18706"/>
                    <a:pt x="63" y="19467"/>
                  </a:cubicBezTo>
                  <a:cubicBezTo>
                    <a:pt x="-264" y="20227"/>
                    <a:pt x="718" y="18402"/>
                    <a:pt x="2027" y="15664"/>
                  </a:cubicBezTo>
                  <a:cubicBezTo>
                    <a:pt x="3336" y="12926"/>
                    <a:pt x="4972" y="9275"/>
                    <a:pt x="6445" y="6233"/>
                  </a:cubicBezTo>
                  <a:cubicBezTo>
                    <a:pt x="7918" y="3191"/>
                    <a:pt x="9227" y="757"/>
                    <a:pt x="10536" y="148"/>
                  </a:cubicBezTo>
                  <a:cubicBezTo>
                    <a:pt x="11845" y="-460"/>
                    <a:pt x="13154" y="757"/>
                    <a:pt x="14954" y="4560"/>
                  </a:cubicBezTo>
                  <a:cubicBezTo>
                    <a:pt x="16754" y="8363"/>
                    <a:pt x="19045" y="14751"/>
                    <a:pt x="21336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89591" y="443418"/>
              <a:ext cx="20320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6006"/>
                    <a:pt x="4050" y="10412"/>
                    <a:pt x="5400" y="7071"/>
                  </a:cubicBezTo>
                  <a:cubicBezTo>
                    <a:pt x="6750" y="3729"/>
                    <a:pt x="7425" y="2642"/>
                    <a:pt x="7987" y="1709"/>
                  </a:cubicBezTo>
                  <a:cubicBezTo>
                    <a:pt x="8550" y="777"/>
                    <a:pt x="9000" y="0"/>
                    <a:pt x="9450" y="0"/>
                  </a:cubicBezTo>
                  <a:cubicBezTo>
                    <a:pt x="9900" y="0"/>
                    <a:pt x="10350" y="777"/>
                    <a:pt x="10575" y="1554"/>
                  </a:cubicBezTo>
                  <a:cubicBezTo>
                    <a:pt x="10800" y="2331"/>
                    <a:pt x="10800" y="3108"/>
                    <a:pt x="11025" y="3885"/>
                  </a:cubicBezTo>
                  <a:cubicBezTo>
                    <a:pt x="11250" y="4662"/>
                    <a:pt x="11700" y="5439"/>
                    <a:pt x="12488" y="5672"/>
                  </a:cubicBezTo>
                  <a:cubicBezTo>
                    <a:pt x="13275" y="5905"/>
                    <a:pt x="14400" y="5594"/>
                    <a:pt x="15413" y="4973"/>
                  </a:cubicBezTo>
                  <a:cubicBezTo>
                    <a:pt x="16425" y="4351"/>
                    <a:pt x="17325" y="3419"/>
                    <a:pt x="17775" y="3574"/>
                  </a:cubicBezTo>
                  <a:cubicBezTo>
                    <a:pt x="18225" y="3729"/>
                    <a:pt x="18225" y="4973"/>
                    <a:pt x="18337" y="7071"/>
                  </a:cubicBezTo>
                  <a:cubicBezTo>
                    <a:pt x="18450" y="9168"/>
                    <a:pt x="18675" y="12121"/>
                    <a:pt x="19238" y="13908"/>
                  </a:cubicBezTo>
                  <a:cubicBezTo>
                    <a:pt x="19800" y="15695"/>
                    <a:pt x="20700" y="16317"/>
                    <a:pt x="21600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61054" y="477285"/>
              <a:ext cx="134938" cy="20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34" fill="norm" stroke="1" extrusionOk="0">
                  <a:moveTo>
                    <a:pt x="9222" y="0"/>
                  </a:moveTo>
                  <a:cubicBezTo>
                    <a:pt x="7228" y="4231"/>
                    <a:pt x="5234" y="8462"/>
                    <a:pt x="3739" y="11468"/>
                  </a:cubicBezTo>
                  <a:cubicBezTo>
                    <a:pt x="2243" y="14474"/>
                    <a:pt x="1247" y="16256"/>
                    <a:pt x="582" y="17814"/>
                  </a:cubicBezTo>
                  <a:cubicBezTo>
                    <a:pt x="-83" y="19373"/>
                    <a:pt x="-415" y="20709"/>
                    <a:pt x="914" y="21155"/>
                  </a:cubicBezTo>
                  <a:cubicBezTo>
                    <a:pt x="2243" y="21600"/>
                    <a:pt x="5234" y="21155"/>
                    <a:pt x="8890" y="20487"/>
                  </a:cubicBezTo>
                  <a:cubicBezTo>
                    <a:pt x="12545" y="19819"/>
                    <a:pt x="16865" y="18928"/>
                    <a:pt x="21185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19491" y="468657"/>
              <a:ext cx="154301" cy="20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93" fill="norm" stroke="1" extrusionOk="0">
                  <a:moveTo>
                    <a:pt x="20402" y="880"/>
                  </a:moveTo>
                  <a:cubicBezTo>
                    <a:pt x="19235" y="232"/>
                    <a:pt x="18067" y="-416"/>
                    <a:pt x="15294" y="340"/>
                  </a:cubicBezTo>
                  <a:cubicBezTo>
                    <a:pt x="12521" y="1096"/>
                    <a:pt x="8143" y="3256"/>
                    <a:pt x="5224" y="6172"/>
                  </a:cubicBezTo>
                  <a:cubicBezTo>
                    <a:pt x="2305" y="9088"/>
                    <a:pt x="846" y="12760"/>
                    <a:pt x="262" y="15244"/>
                  </a:cubicBezTo>
                  <a:cubicBezTo>
                    <a:pt x="-322" y="17728"/>
                    <a:pt x="-30" y="19024"/>
                    <a:pt x="2159" y="19888"/>
                  </a:cubicBezTo>
                  <a:cubicBezTo>
                    <a:pt x="4348" y="20752"/>
                    <a:pt x="8435" y="21184"/>
                    <a:pt x="11937" y="21076"/>
                  </a:cubicBezTo>
                  <a:cubicBezTo>
                    <a:pt x="15440" y="20968"/>
                    <a:pt x="18359" y="20320"/>
                    <a:pt x="21278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78541" y="566185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4" name="Drawing"/>
          <p:cNvGrpSpPr/>
          <p:nvPr/>
        </p:nvGrpSpPr>
        <p:grpSpPr>
          <a:xfrm>
            <a:off x="1068170" y="1416050"/>
            <a:ext cx="10145793" cy="7696200"/>
            <a:chOff x="0" y="0"/>
            <a:chExt cx="10145792" cy="7696200"/>
          </a:xfrm>
        </p:grpSpPr>
        <p:sp>
          <p:nvSpPr>
            <p:cNvPr id="1962" name="Line"/>
            <p:cNvSpPr/>
            <p:nvPr/>
          </p:nvSpPr>
          <p:spPr>
            <a:xfrm>
              <a:off x="322479" y="400996"/>
              <a:ext cx="349251" cy="50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693"/>
                  </a:moveTo>
                  <a:cubicBezTo>
                    <a:pt x="1178" y="3149"/>
                    <a:pt x="2356" y="3605"/>
                    <a:pt x="4124" y="3559"/>
                  </a:cubicBezTo>
                  <a:cubicBezTo>
                    <a:pt x="5891" y="3513"/>
                    <a:pt x="8247" y="2967"/>
                    <a:pt x="9556" y="2420"/>
                  </a:cubicBezTo>
                  <a:cubicBezTo>
                    <a:pt x="10865" y="1873"/>
                    <a:pt x="11127" y="1326"/>
                    <a:pt x="11062" y="870"/>
                  </a:cubicBezTo>
                  <a:cubicBezTo>
                    <a:pt x="10996" y="415"/>
                    <a:pt x="10604" y="50"/>
                    <a:pt x="10145" y="5"/>
                  </a:cubicBezTo>
                  <a:cubicBezTo>
                    <a:pt x="9687" y="-41"/>
                    <a:pt x="9164" y="232"/>
                    <a:pt x="8705" y="962"/>
                  </a:cubicBezTo>
                  <a:cubicBezTo>
                    <a:pt x="8247" y="1691"/>
                    <a:pt x="7855" y="2875"/>
                    <a:pt x="7985" y="4516"/>
                  </a:cubicBezTo>
                  <a:cubicBezTo>
                    <a:pt x="8116" y="6156"/>
                    <a:pt x="8771" y="8253"/>
                    <a:pt x="9229" y="10577"/>
                  </a:cubicBezTo>
                  <a:cubicBezTo>
                    <a:pt x="9687" y="12901"/>
                    <a:pt x="9949" y="15453"/>
                    <a:pt x="10015" y="17002"/>
                  </a:cubicBezTo>
                  <a:cubicBezTo>
                    <a:pt x="10080" y="18551"/>
                    <a:pt x="9949" y="19098"/>
                    <a:pt x="9556" y="19554"/>
                  </a:cubicBezTo>
                  <a:cubicBezTo>
                    <a:pt x="9164" y="20010"/>
                    <a:pt x="8509" y="20374"/>
                    <a:pt x="7855" y="20556"/>
                  </a:cubicBezTo>
                  <a:cubicBezTo>
                    <a:pt x="7200" y="20739"/>
                    <a:pt x="6545" y="20739"/>
                    <a:pt x="6022" y="20511"/>
                  </a:cubicBezTo>
                  <a:cubicBezTo>
                    <a:pt x="5498" y="20283"/>
                    <a:pt x="5105" y="19827"/>
                    <a:pt x="4909" y="19326"/>
                  </a:cubicBezTo>
                  <a:cubicBezTo>
                    <a:pt x="4713" y="18825"/>
                    <a:pt x="4713" y="18278"/>
                    <a:pt x="5040" y="17959"/>
                  </a:cubicBezTo>
                  <a:cubicBezTo>
                    <a:pt x="5367" y="17640"/>
                    <a:pt x="6022" y="17549"/>
                    <a:pt x="7069" y="17686"/>
                  </a:cubicBezTo>
                  <a:cubicBezTo>
                    <a:pt x="8116" y="17822"/>
                    <a:pt x="9556" y="18187"/>
                    <a:pt x="12044" y="18870"/>
                  </a:cubicBezTo>
                  <a:cubicBezTo>
                    <a:pt x="14531" y="19554"/>
                    <a:pt x="18065" y="20556"/>
                    <a:pt x="2160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13169" y="397808"/>
              <a:ext cx="163361" cy="48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2" fill="norm" stroke="1" extrusionOk="0">
                  <a:moveTo>
                    <a:pt x="21372" y="945"/>
                  </a:moveTo>
                  <a:cubicBezTo>
                    <a:pt x="19987" y="569"/>
                    <a:pt x="18603" y="194"/>
                    <a:pt x="17218" y="53"/>
                  </a:cubicBezTo>
                  <a:cubicBezTo>
                    <a:pt x="15834" y="-88"/>
                    <a:pt x="14449" y="6"/>
                    <a:pt x="12095" y="945"/>
                  </a:cubicBezTo>
                  <a:cubicBezTo>
                    <a:pt x="9741" y="1884"/>
                    <a:pt x="6418" y="3669"/>
                    <a:pt x="4064" y="6016"/>
                  </a:cubicBezTo>
                  <a:cubicBezTo>
                    <a:pt x="1710" y="8364"/>
                    <a:pt x="326" y="11275"/>
                    <a:pt x="49" y="13529"/>
                  </a:cubicBezTo>
                  <a:cubicBezTo>
                    <a:pt x="-228" y="15783"/>
                    <a:pt x="603" y="17380"/>
                    <a:pt x="4064" y="18601"/>
                  </a:cubicBezTo>
                  <a:cubicBezTo>
                    <a:pt x="7526" y="19822"/>
                    <a:pt x="13618" y="20667"/>
                    <a:pt x="1971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64214" y="473817"/>
              <a:ext cx="217381" cy="38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15" fill="norm" stroke="1" extrusionOk="0">
                  <a:moveTo>
                    <a:pt x="11843" y="4385"/>
                  </a:moveTo>
                  <a:cubicBezTo>
                    <a:pt x="11226" y="3795"/>
                    <a:pt x="10609" y="3205"/>
                    <a:pt x="9683" y="2851"/>
                  </a:cubicBezTo>
                  <a:cubicBezTo>
                    <a:pt x="8758" y="2497"/>
                    <a:pt x="7523" y="2379"/>
                    <a:pt x="5981" y="3146"/>
                  </a:cubicBezTo>
                  <a:cubicBezTo>
                    <a:pt x="4438" y="3913"/>
                    <a:pt x="2586" y="5566"/>
                    <a:pt x="1455" y="8044"/>
                  </a:cubicBezTo>
                  <a:cubicBezTo>
                    <a:pt x="323" y="10523"/>
                    <a:pt x="-88" y="13828"/>
                    <a:pt x="15" y="16130"/>
                  </a:cubicBezTo>
                  <a:cubicBezTo>
                    <a:pt x="118" y="18431"/>
                    <a:pt x="735" y="19730"/>
                    <a:pt x="1661" y="20497"/>
                  </a:cubicBezTo>
                  <a:cubicBezTo>
                    <a:pt x="2586" y="21264"/>
                    <a:pt x="3821" y="21500"/>
                    <a:pt x="6083" y="20792"/>
                  </a:cubicBezTo>
                  <a:cubicBezTo>
                    <a:pt x="8346" y="20084"/>
                    <a:pt x="11638" y="18431"/>
                    <a:pt x="14415" y="15657"/>
                  </a:cubicBezTo>
                  <a:cubicBezTo>
                    <a:pt x="17192" y="12884"/>
                    <a:pt x="19455" y="8989"/>
                    <a:pt x="20483" y="6451"/>
                  </a:cubicBezTo>
                  <a:cubicBezTo>
                    <a:pt x="21512" y="3913"/>
                    <a:pt x="21306" y="2733"/>
                    <a:pt x="19866" y="1789"/>
                  </a:cubicBezTo>
                  <a:cubicBezTo>
                    <a:pt x="18426" y="844"/>
                    <a:pt x="15752" y="136"/>
                    <a:pt x="12872" y="18"/>
                  </a:cubicBezTo>
                  <a:cubicBezTo>
                    <a:pt x="9992" y="-100"/>
                    <a:pt x="6906" y="372"/>
                    <a:pt x="4952" y="1552"/>
                  </a:cubicBezTo>
                  <a:cubicBezTo>
                    <a:pt x="2998" y="2733"/>
                    <a:pt x="2175" y="4621"/>
                    <a:pt x="2278" y="6097"/>
                  </a:cubicBezTo>
                  <a:cubicBezTo>
                    <a:pt x="2381" y="7572"/>
                    <a:pt x="3409" y="8634"/>
                    <a:pt x="6701" y="9284"/>
                  </a:cubicBezTo>
                  <a:cubicBezTo>
                    <a:pt x="9992" y="9933"/>
                    <a:pt x="15546" y="10169"/>
                    <a:pt x="21101" y="1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382929" y="361950"/>
              <a:ext cx="148168" cy="51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0"/>
                  </a:moveTo>
                  <a:cubicBezTo>
                    <a:pt x="5554" y="2222"/>
                    <a:pt x="11109" y="4444"/>
                    <a:pt x="15120" y="6711"/>
                  </a:cubicBezTo>
                  <a:cubicBezTo>
                    <a:pt x="19131" y="8978"/>
                    <a:pt x="21600" y="11289"/>
                    <a:pt x="21600" y="13689"/>
                  </a:cubicBezTo>
                  <a:cubicBezTo>
                    <a:pt x="21600" y="16089"/>
                    <a:pt x="19131" y="18578"/>
                    <a:pt x="17280" y="19956"/>
                  </a:cubicBezTo>
                  <a:cubicBezTo>
                    <a:pt x="15429" y="21333"/>
                    <a:pt x="14194" y="21600"/>
                    <a:pt x="13423" y="21511"/>
                  </a:cubicBezTo>
                  <a:cubicBezTo>
                    <a:pt x="12651" y="21422"/>
                    <a:pt x="12343" y="20978"/>
                    <a:pt x="12034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763929" y="66039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789329" y="7874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668714" y="425449"/>
              <a:ext cx="149316" cy="42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67" fill="norm" stroke="1" extrusionOk="0">
                  <a:moveTo>
                    <a:pt x="21461" y="0"/>
                  </a:moveTo>
                  <a:cubicBezTo>
                    <a:pt x="20244" y="318"/>
                    <a:pt x="19027" y="635"/>
                    <a:pt x="17810" y="2118"/>
                  </a:cubicBezTo>
                  <a:cubicBezTo>
                    <a:pt x="16593" y="3600"/>
                    <a:pt x="15376" y="6247"/>
                    <a:pt x="12943" y="9106"/>
                  </a:cubicBezTo>
                  <a:cubicBezTo>
                    <a:pt x="10509" y="11965"/>
                    <a:pt x="6858" y="15035"/>
                    <a:pt x="4272" y="17206"/>
                  </a:cubicBezTo>
                  <a:cubicBezTo>
                    <a:pt x="1686" y="19376"/>
                    <a:pt x="165" y="20647"/>
                    <a:pt x="13" y="21124"/>
                  </a:cubicBezTo>
                  <a:cubicBezTo>
                    <a:pt x="-139" y="21600"/>
                    <a:pt x="1078" y="21282"/>
                    <a:pt x="2295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900942" y="425450"/>
              <a:ext cx="3138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16"/>
                    <a:pt x="3818" y="7432"/>
                    <a:pt x="1118" y="11032"/>
                  </a:cubicBezTo>
                  <a:cubicBezTo>
                    <a:pt x="-1582" y="14632"/>
                    <a:pt x="1118" y="181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557679" y="481377"/>
              <a:ext cx="495301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2215" y="16051"/>
                    <a:pt x="4431" y="10867"/>
                    <a:pt x="7292" y="6979"/>
                  </a:cubicBezTo>
                  <a:cubicBezTo>
                    <a:pt x="10154" y="3091"/>
                    <a:pt x="13662" y="499"/>
                    <a:pt x="16154" y="67"/>
                  </a:cubicBezTo>
                  <a:cubicBezTo>
                    <a:pt x="18646" y="-365"/>
                    <a:pt x="20123" y="1363"/>
                    <a:pt x="2160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564029" y="11429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575598" y="1003300"/>
              <a:ext cx="26532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0"/>
                    <a:pt x="-773" y="0"/>
                    <a:pt x="58" y="3600"/>
                  </a:cubicBezTo>
                  <a:cubicBezTo>
                    <a:pt x="889" y="7200"/>
                    <a:pt x="10858" y="144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678329" y="11303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729129" y="119379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943289" y="1073150"/>
              <a:ext cx="3349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2215"/>
                    <a:pt x="2316" y="4431"/>
                    <a:pt x="410" y="8031"/>
                  </a:cubicBezTo>
                  <a:cubicBezTo>
                    <a:pt x="-1496" y="11631"/>
                    <a:pt x="3586" y="16615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787220" y="120806"/>
              <a:ext cx="145110" cy="19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56" fill="norm" stroke="1" extrusionOk="0">
                  <a:moveTo>
                    <a:pt x="800" y="5440"/>
                  </a:moveTo>
                  <a:cubicBezTo>
                    <a:pt x="1113" y="9988"/>
                    <a:pt x="1426" y="14535"/>
                    <a:pt x="1270" y="17377"/>
                  </a:cubicBezTo>
                  <a:cubicBezTo>
                    <a:pt x="1113" y="20219"/>
                    <a:pt x="487" y="21356"/>
                    <a:pt x="174" y="21356"/>
                  </a:cubicBezTo>
                  <a:cubicBezTo>
                    <a:pt x="-139" y="21356"/>
                    <a:pt x="-139" y="20219"/>
                    <a:pt x="1113" y="16922"/>
                  </a:cubicBezTo>
                  <a:cubicBezTo>
                    <a:pt x="2365" y="13625"/>
                    <a:pt x="4870" y="8169"/>
                    <a:pt x="6748" y="4872"/>
                  </a:cubicBezTo>
                  <a:cubicBezTo>
                    <a:pt x="8626" y="1575"/>
                    <a:pt x="9878" y="438"/>
                    <a:pt x="11913" y="97"/>
                  </a:cubicBezTo>
                  <a:cubicBezTo>
                    <a:pt x="13948" y="-244"/>
                    <a:pt x="16765" y="211"/>
                    <a:pt x="18487" y="3167"/>
                  </a:cubicBezTo>
                  <a:cubicBezTo>
                    <a:pt x="20209" y="6122"/>
                    <a:pt x="20835" y="11579"/>
                    <a:pt x="21461" y="17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512134" y="466553"/>
              <a:ext cx="334596" cy="41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41" fill="norm" stroke="1" extrusionOk="0">
                  <a:moveTo>
                    <a:pt x="12917" y="4100"/>
                  </a:moveTo>
                  <a:cubicBezTo>
                    <a:pt x="12101" y="2681"/>
                    <a:pt x="11286" y="1263"/>
                    <a:pt x="10539" y="554"/>
                  </a:cubicBezTo>
                  <a:cubicBezTo>
                    <a:pt x="9792" y="-155"/>
                    <a:pt x="9113" y="-155"/>
                    <a:pt x="8162" y="390"/>
                  </a:cubicBezTo>
                  <a:cubicBezTo>
                    <a:pt x="7211" y="936"/>
                    <a:pt x="5988" y="2027"/>
                    <a:pt x="4562" y="4372"/>
                  </a:cubicBezTo>
                  <a:cubicBezTo>
                    <a:pt x="3135" y="6718"/>
                    <a:pt x="1505" y="10318"/>
                    <a:pt x="690" y="13100"/>
                  </a:cubicBezTo>
                  <a:cubicBezTo>
                    <a:pt x="-125" y="15881"/>
                    <a:pt x="-125" y="17845"/>
                    <a:pt x="215" y="19100"/>
                  </a:cubicBezTo>
                  <a:cubicBezTo>
                    <a:pt x="554" y="20354"/>
                    <a:pt x="1233" y="20900"/>
                    <a:pt x="2320" y="21172"/>
                  </a:cubicBezTo>
                  <a:cubicBezTo>
                    <a:pt x="3407" y="21445"/>
                    <a:pt x="4901" y="21445"/>
                    <a:pt x="6735" y="20736"/>
                  </a:cubicBezTo>
                  <a:cubicBezTo>
                    <a:pt x="8569" y="20027"/>
                    <a:pt x="10743" y="18609"/>
                    <a:pt x="12373" y="16263"/>
                  </a:cubicBezTo>
                  <a:cubicBezTo>
                    <a:pt x="14003" y="13918"/>
                    <a:pt x="15090" y="10645"/>
                    <a:pt x="15362" y="8136"/>
                  </a:cubicBezTo>
                  <a:cubicBezTo>
                    <a:pt x="15633" y="5627"/>
                    <a:pt x="15090" y="3881"/>
                    <a:pt x="14071" y="2790"/>
                  </a:cubicBezTo>
                  <a:cubicBezTo>
                    <a:pt x="13052" y="1700"/>
                    <a:pt x="11558" y="1263"/>
                    <a:pt x="9928" y="1372"/>
                  </a:cubicBezTo>
                  <a:cubicBezTo>
                    <a:pt x="8298" y="1481"/>
                    <a:pt x="6532" y="2136"/>
                    <a:pt x="5513" y="2736"/>
                  </a:cubicBezTo>
                  <a:cubicBezTo>
                    <a:pt x="4494" y="3336"/>
                    <a:pt x="4222" y="3881"/>
                    <a:pt x="4086" y="4481"/>
                  </a:cubicBezTo>
                  <a:cubicBezTo>
                    <a:pt x="3950" y="5081"/>
                    <a:pt x="3950" y="5736"/>
                    <a:pt x="4766" y="6390"/>
                  </a:cubicBezTo>
                  <a:cubicBezTo>
                    <a:pt x="5581" y="7045"/>
                    <a:pt x="7211" y="7700"/>
                    <a:pt x="10132" y="7809"/>
                  </a:cubicBezTo>
                  <a:cubicBezTo>
                    <a:pt x="13052" y="7918"/>
                    <a:pt x="17264" y="7481"/>
                    <a:pt x="21475" y="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829386" y="19049"/>
              <a:ext cx="7449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1116" y="0"/>
                  </a:moveTo>
                  <a:cubicBezTo>
                    <a:pt x="18116" y="0"/>
                    <a:pt x="15116" y="0"/>
                    <a:pt x="12116" y="1080"/>
                  </a:cubicBezTo>
                  <a:cubicBezTo>
                    <a:pt x="9116" y="2160"/>
                    <a:pt x="6116" y="4320"/>
                    <a:pt x="3716" y="6750"/>
                  </a:cubicBezTo>
                  <a:cubicBezTo>
                    <a:pt x="1316" y="9180"/>
                    <a:pt x="-484" y="11880"/>
                    <a:pt x="116" y="14400"/>
                  </a:cubicBezTo>
                  <a:cubicBezTo>
                    <a:pt x="716" y="16920"/>
                    <a:pt x="3716" y="19260"/>
                    <a:pt x="7016" y="20430"/>
                  </a:cubicBezTo>
                  <a:cubicBezTo>
                    <a:pt x="10316" y="21600"/>
                    <a:pt x="13916" y="21600"/>
                    <a:pt x="17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971285" y="21965"/>
              <a:ext cx="81232" cy="19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74" fill="norm" stroke="1" extrusionOk="0">
                  <a:moveTo>
                    <a:pt x="624" y="3819"/>
                  </a:moveTo>
                  <a:cubicBezTo>
                    <a:pt x="84" y="2670"/>
                    <a:pt x="-456" y="1522"/>
                    <a:pt x="624" y="832"/>
                  </a:cubicBezTo>
                  <a:cubicBezTo>
                    <a:pt x="1704" y="143"/>
                    <a:pt x="4404" y="-87"/>
                    <a:pt x="7104" y="28"/>
                  </a:cubicBezTo>
                  <a:cubicBezTo>
                    <a:pt x="9804" y="143"/>
                    <a:pt x="12504" y="602"/>
                    <a:pt x="14934" y="1866"/>
                  </a:cubicBezTo>
                  <a:cubicBezTo>
                    <a:pt x="17364" y="3130"/>
                    <a:pt x="19524" y="5198"/>
                    <a:pt x="19524" y="6692"/>
                  </a:cubicBezTo>
                  <a:cubicBezTo>
                    <a:pt x="19524" y="8185"/>
                    <a:pt x="17364" y="9104"/>
                    <a:pt x="14934" y="9909"/>
                  </a:cubicBezTo>
                  <a:cubicBezTo>
                    <a:pt x="12504" y="10713"/>
                    <a:pt x="9804" y="11402"/>
                    <a:pt x="9804" y="11747"/>
                  </a:cubicBezTo>
                  <a:cubicBezTo>
                    <a:pt x="9804" y="12092"/>
                    <a:pt x="12504" y="12092"/>
                    <a:pt x="14664" y="12551"/>
                  </a:cubicBezTo>
                  <a:cubicBezTo>
                    <a:pt x="16824" y="13011"/>
                    <a:pt x="18444" y="13930"/>
                    <a:pt x="19524" y="15079"/>
                  </a:cubicBezTo>
                  <a:cubicBezTo>
                    <a:pt x="20604" y="16228"/>
                    <a:pt x="21144" y="17607"/>
                    <a:pt x="20334" y="18641"/>
                  </a:cubicBezTo>
                  <a:cubicBezTo>
                    <a:pt x="19524" y="19675"/>
                    <a:pt x="17364" y="20364"/>
                    <a:pt x="14934" y="20824"/>
                  </a:cubicBezTo>
                  <a:cubicBezTo>
                    <a:pt x="12504" y="21283"/>
                    <a:pt x="9804" y="21513"/>
                    <a:pt x="7104" y="21283"/>
                  </a:cubicBezTo>
                  <a:cubicBezTo>
                    <a:pt x="4404" y="21053"/>
                    <a:pt x="1704" y="20364"/>
                    <a:pt x="1164" y="19790"/>
                  </a:cubicBezTo>
                  <a:cubicBezTo>
                    <a:pt x="624" y="19215"/>
                    <a:pt x="2244" y="18756"/>
                    <a:pt x="3864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119779" y="12064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278529" y="31750"/>
              <a:ext cx="101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0" y="5333"/>
                    <a:pt x="13500" y="10667"/>
                    <a:pt x="17100" y="14267"/>
                  </a:cubicBezTo>
                  <a:cubicBezTo>
                    <a:pt x="20700" y="17867"/>
                    <a:pt x="2115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294725" y="19050"/>
              <a:ext cx="11080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8074" y="2182"/>
                    <a:pt x="14813" y="4364"/>
                    <a:pt x="11349" y="7418"/>
                  </a:cubicBezTo>
                  <a:cubicBezTo>
                    <a:pt x="7885" y="10473"/>
                    <a:pt x="4217" y="14400"/>
                    <a:pt x="2179" y="16909"/>
                  </a:cubicBezTo>
                  <a:cubicBezTo>
                    <a:pt x="142" y="19418"/>
                    <a:pt x="-266" y="20509"/>
                    <a:pt x="142" y="21055"/>
                  </a:cubicBezTo>
                  <a:cubicBezTo>
                    <a:pt x="549" y="21600"/>
                    <a:pt x="1772" y="21600"/>
                    <a:pt x="2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441513" y="152400"/>
              <a:ext cx="846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500779" y="6984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545229" y="0"/>
              <a:ext cx="7660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6821" y="0"/>
                  </a:moveTo>
                  <a:cubicBezTo>
                    <a:pt x="11368" y="1507"/>
                    <a:pt x="15916" y="3014"/>
                    <a:pt x="18474" y="5526"/>
                  </a:cubicBezTo>
                  <a:cubicBezTo>
                    <a:pt x="21032" y="8037"/>
                    <a:pt x="21600" y="11553"/>
                    <a:pt x="18189" y="14400"/>
                  </a:cubicBezTo>
                  <a:cubicBezTo>
                    <a:pt x="14779" y="17247"/>
                    <a:pt x="7389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018179" y="352173"/>
              <a:ext cx="419101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2073" y="14668"/>
                    <a:pt x="4145" y="8094"/>
                    <a:pt x="7200" y="4338"/>
                  </a:cubicBezTo>
                  <a:cubicBezTo>
                    <a:pt x="10255" y="581"/>
                    <a:pt x="14291" y="-358"/>
                    <a:pt x="16855" y="112"/>
                  </a:cubicBezTo>
                  <a:cubicBezTo>
                    <a:pt x="19418" y="581"/>
                    <a:pt x="20509" y="2459"/>
                    <a:pt x="21600" y="4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215029" y="431800"/>
              <a:ext cx="190501" cy="1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0"/>
                  </a:moveTo>
                  <a:cubicBezTo>
                    <a:pt x="2880" y="348"/>
                    <a:pt x="5760" y="697"/>
                    <a:pt x="7800" y="1219"/>
                  </a:cubicBezTo>
                  <a:cubicBezTo>
                    <a:pt x="9840" y="1742"/>
                    <a:pt x="11040" y="2439"/>
                    <a:pt x="11520" y="3658"/>
                  </a:cubicBezTo>
                  <a:cubicBezTo>
                    <a:pt x="12000" y="4877"/>
                    <a:pt x="11760" y="6619"/>
                    <a:pt x="10560" y="8535"/>
                  </a:cubicBezTo>
                  <a:cubicBezTo>
                    <a:pt x="9360" y="10452"/>
                    <a:pt x="7200" y="12542"/>
                    <a:pt x="5640" y="14632"/>
                  </a:cubicBezTo>
                  <a:cubicBezTo>
                    <a:pt x="4080" y="16723"/>
                    <a:pt x="3120" y="18813"/>
                    <a:pt x="3360" y="20032"/>
                  </a:cubicBezTo>
                  <a:cubicBezTo>
                    <a:pt x="3600" y="21252"/>
                    <a:pt x="5040" y="21600"/>
                    <a:pt x="8280" y="20903"/>
                  </a:cubicBezTo>
                  <a:cubicBezTo>
                    <a:pt x="11520" y="20206"/>
                    <a:pt x="16560" y="18465"/>
                    <a:pt x="2160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938913" y="517914"/>
              <a:ext cx="165117" cy="44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29" fill="norm" stroke="1" extrusionOk="0">
                  <a:moveTo>
                    <a:pt x="21062" y="4786"/>
                  </a:moveTo>
                  <a:cubicBezTo>
                    <a:pt x="21062" y="3443"/>
                    <a:pt x="21062" y="2099"/>
                    <a:pt x="20522" y="1273"/>
                  </a:cubicBezTo>
                  <a:cubicBezTo>
                    <a:pt x="19982" y="446"/>
                    <a:pt x="18902" y="136"/>
                    <a:pt x="17012" y="32"/>
                  </a:cubicBezTo>
                  <a:cubicBezTo>
                    <a:pt x="15122" y="-71"/>
                    <a:pt x="12422" y="32"/>
                    <a:pt x="9722" y="911"/>
                  </a:cubicBezTo>
                  <a:cubicBezTo>
                    <a:pt x="7022" y="1789"/>
                    <a:pt x="4322" y="3443"/>
                    <a:pt x="2432" y="5872"/>
                  </a:cubicBezTo>
                  <a:cubicBezTo>
                    <a:pt x="542" y="8300"/>
                    <a:pt x="-538" y="11504"/>
                    <a:pt x="272" y="14191"/>
                  </a:cubicBezTo>
                  <a:cubicBezTo>
                    <a:pt x="1082" y="16878"/>
                    <a:pt x="3782" y="19049"/>
                    <a:pt x="6077" y="20185"/>
                  </a:cubicBezTo>
                  <a:cubicBezTo>
                    <a:pt x="8372" y="21322"/>
                    <a:pt x="10262" y="21426"/>
                    <a:pt x="1215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219271" y="622300"/>
              <a:ext cx="1810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84"/>
                    <a:pt x="-1068" y="7367"/>
                    <a:pt x="132" y="10967"/>
                  </a:cubicBezTo>
                  <a:cubicBezTo>
                    <a:pt x="1332" y="14567"/>
                    <a:pt x="10932" y="1808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364379" y="759883"/>
              <a:ext cx="196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0800"/>
                    <a:pt x="9755" y="0"/>
                    <a:pt x="13355" y="0"/>
                  </a:cubicBezTo>
                  <a:cubicBezTo>
                    <a:pt x="16955" y="0"/>
                    <a:pt x="1927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621294" y="613039"/>
              <a:ext cx="192235" cy="27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79" fill="norm" stroke="1" extrusionOk="0">
                  <a:moveTo>
                    <a:pt x="20807" y="4574"/>
                  </a:moveTo>
                  <a:cubicBezTo>
                    <a:pt x="20572" y="3768"/>
                    <a:pt x="20337" y="2962"/>
                    <a:pt x="19281" y="2156"/>
                  </a:cubicBezTo>
                  <a:cubicBezTo>
                    <a:pt x="18224" y="1350"/>
                    <a:pt x="16346" y="544"/>
                    <a:pt x="14820" y="302"/>
                  </a:cubicBezTo>
                  <a:cubicBezTo>
                    <a:pt x="13294" y="60"/>
                    <a:pt x="12120" y="383"/>
                    <a:pt x="9889" y="2317"/>
                  </a:cubicBezTo>
                  <a:cubicBezTo>
                    <a:pt x="7659" y="4251"/>
                    <a:pt x="4372" y="7798"/>
                    <a:pt x="2494" y="10618"/>
                  </a:cubicBezTo>
                  <a:cubicBezTo>
                    <a:pt x="615" y="13439"/>
                    <a:pt x="146" y="15535"/>
                    <a:pt x="28" y="17066"/>
                  </a:cubicBezTo>
                  <a:cubicBezTo>
                    <a:pt x="-89" y="18598"/>
                    <a:pt x="146" y="19565"/>
                    <a:pt x="850" y="20290"/>
                  </a:cubicBezTo>
                  <a:cubicBezTo>
                    <a:pt x="1554" y="21015"/>
                    <a:pt x="2728" y="21499"/>
                    <a:pt x="4841" y="21177"/>
                  </a:cubicBezTo>
                  <a:cubicBezTo>
                    <a:pt x="6954" y="20854"/>
                    <a:pt x="10007" y="19726"/>
                    <a:pt x="12941" y="16986"/>
                  </a:cubicBezTo>
                  <a:cubicBezTo>
                    <a:pt x="15876" y="14245"/>
                    <a:pt x="18694" y="9893"/>
                    <a:pt x="20102" y="6992"/>
                  </a:cubicBezTo>
                  <a:cubicBezTo>
                    <a:pt x="21511" y="4090"/>
                    <a:pt x="21511" y="2639"/>
                    <a:pt x="21041" y="1672"/>
                  </a:cubicBezTo>
                  <a:cubicBezTo>
                    <a:pt x="20572" y="705"/>
                    <a:pt x="19633" y="221"/>
                    <a:pt x="17754" y="60"/>
                  </a:cubicBezTo>
                  <a:cubicBezTo>
                    <a:pt x="15876" y="-101"/>
                    <a:pt x="13059" y="60"/>
                    <a:pt x="11063" y="544"/>
                  </a:cubicBezTo>
                  <a:cubicBezTo>
                    <a:pt x="9068" y="1027"/>
                    <a:pt x="7894" y="1833"/>
                    <a:pt x="7307" y="3203"/>
                  </a:cubicBezTo>
                  <a:cubicBezTo>
                    <a:pt x="6720" y="4574"/>
                    <a:pt x="6720" y="6508"/>
                    <a:pt x="8950" y="7556"/>
                  </a:cubicBezTo>
                  <a:cubicBezTo>
                    <a:pt x="11181" y="8603"/>
                    <a:pt x="15641" y="8765"/>
                    <a:pt x="20102" y="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948579" y="520700"/>
              <a:ext cx="9403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2" h="21600" fill="norm" stroke="1" extrusionOk="0">
                  <a:moveTo>
                    <a:pt x="1350" y="0"/>
                  </a:moveTo>
                  <a:cubicBezTo>
                    <a:pt x="6300" y="2475"/>
                    <a:pt x="11250" y="4950"/>
                    <a:pt x="15075" y="7650"/>
                  </a:cubicBezTo>
                  <a:cubicBezTo>
                    <a:pt x="18900" y="10350"/>
                    <a:pt x="21600" y="13275"/>
                    <a:pt x="18900" y="15637"/>
                  </a:cubicBezTo>
                  <a:cubicBezTo>
                    <a:pt x="16200" y="18000"/>
                    <a:pt x="81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050179" y="1397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018429" y="97658"/>
              <a:ext cx="165101" cy="14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4159"/>
                  </a:moveTo>
                  <a:cubicBezTo>
                    <a:pt x="0" y="2359"/>
                    <a:pt x="0" y="559"/>
                    <a:pt x="554" y="109"/>
                  </a:cubicBezTo>
                  <a:cubicBezTo>
                    <a:pt x="1108" y="-341"/>
                    <a:pt x="2215" y="559"/>
                    <a:pt x="4985" y="3709"/>
                  </a:cubicBezTo>
                  <a:cubicBezTo>
                    <a:pt x="7754" y="6859"/>
                    <a:pt x="12185" y="12259"/>
                    <a:pt x="15231" y="15559"/>
                  </a:cubicBezTo>
                  <a:cubicBezTo>
                    <a:pt x="18277" y="18859"/>
                    <a:pt x="19938" y="20059"/>
                    <a:pt x="2160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044670" y="82549"/>
              <a:ext cx="132510" cy="21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19" fill="norm" stroke="1" extrusionOk="0">
                  <a:moveTo>
                    <a:pt x="21128" y="0"/>
                  </a:moveTo>
                  <a:cubicBezTo>
                    <a:pt x="19440" y="428"/>
                    <a:pt x="17753" y="855"/>
                    <a:pt x="15390" y="2780"/>
                  </a:cubicBezTo>
                  <a:cubicBezTo>
                    <a:pt x="13028" y="4705"/>
                    <a:pt x="9990" y="8127"/>
                    <a:pt x="7459" y="11014"/>
                  </a:cubicBezTo>
                  <a:cubicBezTo>
                    <a:pt x="4928" y="13901"/>
                    <a:pt x="2903" y="16253"/>
                    <a:pt x="1553" y="18071"/>
                  </a:cubicBezTo>
                  <a:cubicBezTo>
                    <a:pt x="203" y="19889"/>
                    <a:pt x="-472" y="21172"/>
                    <a:pt x="372" y="21386"/>
                  </a:cubicBezTo>
                  <a:cubicBezTo>
                    <a:pt x="1215" y="21600"/>
                    <a:pt x="3578" y="20745"/>
                    <a:pt x="594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266079" y="2222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266079" y="146049"/>
              <a:ext cx="63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0800"/>
                    <a:pt x="0" y="21600"/>
                    <a:pt x="3600" y="21600"/>
                  </a:cubicBezTo>
                  <a:cubicBezTo>
                    <a:pt x="7200" y="21600"/>
                    <a:pt x="144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443879" y="2032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672479" y="889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069229" y="376766"/>
              <a:ext cx="5651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1" y="15429"/>
                    <a:pt x="5663" y="9257"/>
                    <a:pt x="8656" y="5400"/>
                  </a:cubicBezTo>
                  <a:cubicBezTo>
                    <a:pt x="11649" y="1543"/>
                    <a:pt x="14804" y="0"/>
                    <a:pt x="16989" y="0"/>
                  </a:cubicBezTo>
                  <a:cubicBezTo>
                    <a:pt x="19173" y="0"/>
                    <a:pt x="20387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348046" y="458421"/>
              <a:ext cx="229184" cy="14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02" fill="norm" stroke="1" extrusionOk="0">
                  <a:moveTo>
                    <a:pt x="54" y="2636"/>
                  </a:moveTo>
                  <a:cubicBezTo>
                    <a:pt x="839" y="1697"/>
                    <a:pt x="1625" y="758"/>
                    <a:pt x="2508" y="289"/>
                  </a:cubicBezTo>
                  <a:cubicBezTo>
                    <a:pt x="3392" y="-181"/>
                    <a:pt x="4374" y="-181"/>
                    <a:pt x="5356" y="1071"/>
                  </a:cubicBezTo>
                  <a:cubicBezTo>
                    <a:pt x="6337" y="2323"/>
                    <a:pt x="7319" y="4828"/>
                    <a:pt x="7025" y="7176"/>
                  </a:cubicBezTo>
                  <a:cubicBezTo>
                    <a:pt x="6730" y="9523"/>
                    <a:pt x="5159" y="11715"/>
                    <a:pt x="3981" y="13280"/>
                  </a:cubicBezTo>
                  <a:cubicBezTo>
                    <a:pt x="2803" y="14845"/>
                    <a:pt x="2017" y="15784"/>
                    <a:pt x="1232" y="17036"/>
                  </a:cubicBezTo>
                  <a:cubicBezTo>
                    <a:pt x="446" y="18289"/>
                    <a:pt x="-339" y="19854"/>
                    <a:pt x="152" y="20636"/>
                  </a:cubicBezTo>
                  <a:cubicBezTo>
                    <a:pt x="643" y="21419"/>
                    <a:pt x="2410" y="21419"/>
                    <a:pt x="6141" y="21106"/>
                  </a:cubicBezTo>
                  <a:cubicBezTo>
                    <a:pt x="9872" y="20793"/>
                    <a:pt x="15566" y="20167"/>
                    <a:pt x="21261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814729" y="2463236"/>
              <a:ext cx="3175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08" y="2735"/>
                    <a:pt x="9216" y="-1585"/>
                    <a:pt x="12816" y="575"/>
                  </a:cubicBezTo>
                  <a:cubicBezTo>
                    <a:pt x="16416" y="2735"/>
                    <a:pt x="1900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890929" y="2635250"/>
              <a:ext cx="273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080672" y="2321512"/>
              <a:ext cx="429508" cy="4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9" fill="norm" stroke="1" extrusionOk="0">
                  <a:moveTo>
                    <a:pt x="9732" y="3422"/>
                  </a:moveTo>
                  <a:cubicBezTo>
                    <a:pt x="9626" y="2922"/>
                    <a:pt x="9520" y="2422"/>
                    <a:pt x="8991" y="1972"/>
                  </a:cubicBezTo>
                  <a:cubicBezTo>
                    <a:pt x="8461" y="1522"/>
                    <a:pt x="7509" y="1122"/>
                    <a:pt x="6503" y="1272"/>
                  </a:cubicBezTo>
                  <a:cubicBezTo>
                    <a:pt x="5497" y="1422"/>
                    <a:pt x="4438" y="2122"/>
                    <a:pt x="3326" y="3822"/>
                  </a:cubicBezTo>
                  <a:cubicBezTo>
                    <a:pt x="2214" y="5522"/>
                    <a:pt x="1050" y="8222"/>
                    <a:pt x="467" y="10822"/>
                  </a:cubicBezTo>
                  <a:cubicBezTo>
                    <a:pt x="-115" y="13422"/>
                    <a:pt x="-115" y="15922"/>
                    <a:pt x="256" y="17622"/>
                  </a:cubicBezTo>
                  <a:cubicBezTo>
                    <a:pt x="626" y="19322"/>
                    <a:pt x="1367" y="20222"/>
                    <a:pt x="2373" y="20772"/>
                  </a:cubicBezTo>
                  <a:cubicBezTo>
                    <a:pt x="3379" y="21322"/>
                    <a:pt x="4650" y="21522"/>
                    <a:pt x="6238" y="21272"/>
                  </a:cubicBezTo>
                  <a:cubicBezTo>
                    <a:pt x="7826" y="21022"/>
                    <a:pt x="9732" y="20322"/>
                    <a:pt x="11161" y="19222"/>
                  </a:cubicBezTo>
                  <a:cubicBezTo>
                    <a:pt x="12591" y="18122"/>
                    <a:pt x="13544" y="16622"/>
                    <a:pt x="14179" y="14522"/>
                  </a:cubicBezTo>
                  <a:cubicBezTo>
                    <a:pt x="14814" y="12422"/>
                    <a:pt x="15132" y="9722"/>
                    <a:pt x="15132" y="7622"/>
                  </a:cubicBezTo>
                  <a:cubicBezTo>
                    <a:pt x="15132" y="5522"/>
                    <a:pt x="14814" y="4022"/>
                    <a:pt x="14603" y="3022"/>
                  </a:cubicBezTo>
                  <a:cubicBezTo>
                    <a:pt x="14391" y="2022"/>
                    <a:pt x="14285" y="1522"/>
                    <a:pt x="14020" y="1122"/>
                  </a:cubicBezTo>
                  <a:cubicBezTo>
                    <a:pt x="13756" y="722"/>
                    <a:pt x="13332" y="422"/>
                    <a:pt x="12485" y="222"/>
                  </a:cubicBezTo>
                  <a:cubicBezTo>
                    <a:pt x="11638" y="22"/>
                    <a:pt x="10367" y="-78"/>
                    <a:pt x="9203" y="72"/>
                  </a:cubicBezTo>
                  <a:cubicBezTo>
                    <a:pt x="8038" y="222"/>
                    <a:pt x="6979" y="622"/>
                    <a:pt x="6026" y="1322"/>
                  </a:cubicBezTo>
                  <a:cubicBezTo>
                    <a:pt x="5073" y="2022"/>
                    <a:pt x="4226" y="3022"/>
                    <a:pt x="3750" y="3872"/>
                  </a:cubicBezTo>
                  <a:cubicBezTo>
                    <a:pt x="3273" y="4722"/>
                    <a:pt x="3167" y="5422"/>
                    <a:pt x="3326" y="5972"/>
                  </a:cubicBezTo>
                  <a:cubicBezTo>
                    <a:pt x="3485" y="6522"/>
                    <a:pt x="3909" y="6922"/>
                    <a:pt x="5020" y="7322"/>
                  </a:cubicBezTo>
                  <a:cubicBezTo>
                    <a:pt x="6132" y="7722"/>
                    <a:pt x="7932" y="8122"/>
                    <a:pt x="10526" y="8122"/>
                  </a:cubicBezTo>
                  <a:cubicBezTo>
                    <a:pt x="13120" y="8122"/>
                    <a:pt x="16509" y="7722"/>
                    <a:pt x="18467" y="7422"/>
                  </a:cubicBezTo>
                  <a:cubicBezTo>
                    <a:pt x="20426" y="7122"/>
                    <a:pt x="20956" y="6922"/>
                    <a:pt x="21485" y="6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478429" y="1759560"/>
              <a:ext cx="106955" cy="23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58" fill="norm" stroke="1" extrusionOk="0">
                  <a:moveTo>
                    <a:pt x="0" y="2863"/>
                  </a:moveTo>
                  <a:cubicBezTo>
                    <a:pt x="1271" y="2085"/>
                    <a:pt x="2541" y="1306"/>
                    <a:pt x="4235" y="820"/>
                  </a:cubicBezTo>
                  <a:cubicBezTo>
                    <a:pt x="5929" y="333"/>
                    <a:pt x="8047" y="139"/>
                    <a:pt x="10165" y="41"/>
                  </a:cubicBezTo>
                  <a:cubicBezTo>
                    <a:pt x="12282" y="-56"/>
                    <a:pt x="14400" y="-56"/>
                    <a:pt x="15882" y="917"/>
                  </a:cubicBezTo>
                  <a:cubicBezTo>
                    <a:pt x="17365" y="1890"/>
                    <a:pt x="18212" y="3836"/>
                    <a:pt x="17365" y="5587"/>
                  </a:cubicBezTo>
                  <a:cubicBezTo>
                    <a:pt x="16518" y="7339"/>
                    <a:pt x="13976" y="8895"/>
                    <a:pt x="11647" y="9771"/>
                  </a:cubicBezTo>
                  <a:cubicBezTo>
                    <a:pt x="9318" y="10647"/>
                    <a:pt x="7200" y="10841"/>
                    <a:pt x="6988" y="10647"/>
                  </a:cubicBezTo>
                  <a:cubicBezTo>
                    <a:pt x="6776" y="10452"/>
                    <a:pt x="8471" y="9868"/>
                    <a:pt x="10376" y="9771"/>
                  </a:cubicBezTo>
                  <a:cubicBezTo>
                    <a:pt x="12282" y="9674"/>
                    <a:pt x="14400" y="10063"/>
                    <a:pt x="16729" y="11133"/>
                  </a:cubicBezTo>
                  <a:cubicBezTo>
                    <a:pt x="19059" y="12203"/>
                    <a:pt x="21600" y="13955"/>
                    <a:pt x="21388" y="15803"/>
                  </a:cubicBezTo>
                  <a:cubicBezTo>
                    <a:pt x="21176" y="17652"/>
                    <a:pt x="18212" y="19598"/>
                    <a:pt x="15247" y="20571"/>
                  </a:cubicBezTo>
                  <a:cubicBezTo>
                    <a:pt x="12282" y="21544"/>
                    <a:pt x="9318" y="21544"/>
                    <a:pt x="6776" y="20960"/>
                  </a:cubicBezTo>
                  <a:cubicBezTo>
                    <a:pt x="4235" y="20376"/>
                    <a:pt x="2118" y="19209"/>
                    <a:pt x="2329" y="18430"/>
                  </a:cubicBezTo>
                  <a:cubicBezTo>
                    <a:pt x="2541" y="17652"/>
                    <a:pt x="5082" y="17263"/>
                    <a:pt x="7624" y="16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649879" y="1840683"/>
              <a:ext cx="100807" cy="14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87" fill="norm" stroke="1" extrusionOk="0">
                  <a:moveTo>
                    <a:pt x="0" y="2981"/>
                  </a:moveTo>
                  <a:cubicBezTo>
                    <a:pt x="900" y="7746"/>
                    <a:pt x="1800" y="12511"/>
                    <a:pt x="2250" y="15687"/>
                  </a:cubicBezTo>
                  <a:cubicBezTo>
                    <a:pt x="2700" y="18863"/>
                    <a:pt x="2700" y="20452"/>
                    <a:pt x="2475" y="20452"/>
                  </a:cubicBezTo>
                  <a:cubicBezTo>
                    <a:pt x="2250" y="20452"/>
                    <a:pt x="1800" y="18863"/>
                    <a:pt x="2250" y="16005"/>
                  </a:cubicBezTo>
                  <a:cubicBezTo>
                    <a:pt x="2700" y="13146"/>
                    <a:pt x="4050" y="9016"/>
                    <a:pt x="5175" y="6158"/>
                  </a:cubicBezTo>
                  <a:cubicBezTo>
                    <a:pt x="6300" y="3299"/>
                    <a:pt x="7200" y="1711"/>
                    <a:pt x="8775" y="758"/>
                  </a:cubicBezTo>
                  <a:cubicBezTo>
                    <a:pt x="10350" y="-195"/>
                    <a:pt x="12600" y="-513"/>
                    <a:pt x="14850" y="1393"/>
                  </a:cubicBezTo>
                  <a:cubicBezTo>
                    <a:pt x="17100" y="3299"/>
                    <a:pt x="19350" y="7428"/>
                    <a:pt x="20475" y="10287"/>
                  </a:cubicBezTo>
                  <a:cubicBezTo>
                    <a:pt x="21600" y="13146"/>
                    <a:pt x="21600" y="14734"/>
                    <a:pt x="21150" y="16322"/>
                  </a:cubicBezTo>
                  <a:cubicBezTo>
                    <a:pt x="20700" y="17911"/>
                    <a:pt x="19800" y="19499"/>
                    <a:pt x="19575" y="20293"/>
                  </a:cubicBezTo>
                  <a:cubicBezTo>
                    <a:pt x="19350" y="21087"/>
                    <a:pt x="19800" y="21087"/>
                    <a:pt x="2025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821329" y="18796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035113" y="1739900"/>
              <a:ext cx="179917" cy="2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5501" y="1763"/>
                    <a:pt x="9402" y="3527"/>
                    <a:pt x="6099" y="4959"/>
                  </a:cubicBezTo>
                  <a:cubicBezTo>
                    <a:pt x="2795" y="6392"/>
                    <a:pt x="2287" y="7494"/>
                    <a:pt x="2668" y="8155"/>
                  </a:cubicBezTo>
                  <a:cubicBezTo>
                    <a:pt x="3049" y="8816"/>
                    <a:pt x="4320" y="9037"/>
                    <a:pt x="5591" y="9147"/>
                  </a:cubicBezTo>
                  <a:cubicBezTo>
                    <a:pt x="6861" y="9257"/>
                    <a:pt x="8132" y="9257"/>
                    <a:pt x="8767" y="9808"/>
                  </a:cubicBezTo>
                  <a:cubicBezTo>
                    <a:pt x="9402" y="10359"/>
                    <a:pt x="9402" y="11461"/>
                    <a:pt x="8767" y="12343"/>
                  </a:cubicBezTo>
                  <a:cubicBezTo>
                    <a:pt x="8132" y="13224"/>
                    <a:pt x="6861" y="13886"/>
                    <a:pt x="5718" y="14547"/>
                  </a:cubicBezTo>
                  <a:cubicBezTo>
                    <a:pt x="4574" y="15208"/>
                    <a:pt x="3558" y="15869"/>
                    <a:pt x="2414" y="16971"/>
                  </a:cubicBezTo>
                  <a:cubicBezTo>
                    <a:pt x="1271" y="18073"/>
                    <a:pt x="0" y="19616"/>
                    <a:pt x="0" y="20498"/>
                  </a:cubicBezTo>
                  <a:cubicBezTo>
                    <a:pt x="0" y="21380"/>
                    <a:pt x="1271" y="21600"/>
                    <a:pt x="4066" y="21380"/>
                  </a:cubicBezTo>
                  <a:cubicBezTo>
                    <a:pt x="6861" y="21159"/>
                    <a:pt x="11181" y="20498"/>
                    <a:pt x="15501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278529" y="1765300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19"/>
                    <a:pt x="9600" y="6039"/>
                    <a:pt x="13200" y="9639"/>
                  </a:cubicBezTo>
                  <a:cubicBezTo>
                    <a:pt x="16800" y="13239"/>
                    <a:pt x="19200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329329" y="1739900"/>
              <a:ext cx="1079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176"/>
                    <a:pt x="13129" y="6353"/>
                    <a:pt x="9741" y="9000"/>
                  </a:cubicBezTo>
                  <a:cubicBezTo>
                    <a:pt x="6353" y="11647"/>
                    <a:pt x="3812" y="13765"/>
                    <a:pt x="2329" y="15776"/>
                  </a:cubicBezTo>
                  <a:cubicBezTo>
                    <a:pt x="847" y="17788"/>
                    <a:pt x="424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488079" y="18415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512348" y="1775322"/>
              <a:ext cx="36336" cy="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5" h="19332" fill="norm" stroke="1" extrusionOk="0">
                  <a:moveTo>
                    <a:pt x="10839" y="3903"/>
                  </a:moveTo>
                  <a:cubicBezTo>
                    <a:pt x="5155" y="818"/>
                    <a:pt x="-529" y="-2268"/>
                    <a:pt x="39" y="2361"/>
                  </a:cubicBezTo>
                  <a:cubicBezTo>
                    <a:pt x="608" y="6989"/>
                    <a:pt x="7429" y="19332"/>
                    <a:pt x="12545" y="19332"/>
                  </a:cubicBezTo>
                  <a:cubicBezTo>
                    <a:pt x="17660" y="19332"/>
                    <a:pt x="21071" y="6989"/>
                    <a:pt x="18797" y="3903"/>
                  </a:cubicBezTo>
                  <a:cubicBezTo>
                    <a:pt x="16524" y="818"/>
                    <a:pt x="8566" y="6989"/>
                    <a:pt x="608" y="1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610648" y="2063750"/>
              <a:ext cx="756782" cy="6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90" fill="norm" stroke="1" extrusionOk="0">
                  <a:moveTo>
                    <a:pt x="575" y="14175"/>
                  </a:moveTo>
                  <a:cubicBezTo>
                    <a:pt x="274" y="16200"/>
                    <a:pt x="-28" y="18225"/>
                    <a:pt x="2" y="19575"/>
                  </a:cubicBezTo>
                  <a:cubicBezTo>
                    <a:pt x="32" y="20925"/>
                    <a:pt x="394" y="21600"/>
                    <a:pt x="1631" y="20925"/>
                  </a:cubicBezTo>
                  <a:cubicBezTo>
                    <a:pt x="2868" y="20250"/>
                    <a:pt x="4980" y="18225"/>
                    <a:pt x="7092" y="16538"/>
                  </a:cubicBezTo>
                  <a:cubicBezTo>
                    <a:pt x="9203" y="14850"/>
                    <a:pt x="11315" y="13500"/>
                    <a:pt x="13397" y="12150"/>
                  </a:cubicBezTo>
                  <a:cubicBezTo>
                    <a:pt x="15478" y="10800"/>
                    <a:pt x="17530" y="9450"/>
                    <a:pt x="18887" y="7425"/>
                  </a:cubicBezTo>
                  <a:cubicBezTo>
                    <a:pt x="20245" y="5400"/>
                    <a:pt x="20908" y="2700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961029" y="2191113"/>
              <a:ext cx="222251" cy="13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5835"/>
                  </a:moveTo>
                  <a:cubicBezTo>
                    <a:pt x="206" y="4199"/>
                    <a:pt x="411" y="2562"/>
                    <a:pt x="1029" y="1580"/>
                  </a:cubicBezTo>
                  <a:cubicBezTo>
                    <a:pt x="1646" y="599"/>
                    <a:pt x="2674" y="271"/>
                    <a:pt x="3806" y="108"/>
                  </a:cubicBezTo>
                  <a:cubicBezTo>
                    <a:pt x="4937" y="-56"/>
                    <a:pt x="6171" y="-56"/>
                    <a:pt x="7303" y="271"/>
                  </a:cubicBezTo>
                  <a:cubicBezTo>
                    <a:pt x="8434" y="599"/>
                    <a:pt x="9463" y="1253"/>
                    <a:pt x="9257" y="3871"/>
                  </a:cubicBezTo>
                  <a:cubicBezTo>
                    <a:pt x="9051" y="6489"/>
                    <a:pt x="7611" y="11071"/>
                    <a:pt x="6480" y="13853"/>
                  </a:cubicBezTo>
                  <a:cubicBezTo>
                    <a:pt x="5349" y="16635"/>
                    <a:pt x="4526" y="17617"/>
                    <a:pt x="3703" y="18599"/>
                  </a:cubicBezTo>
                  <a:cubicBezTo>
                    <a:pt x="2880" y="19580"/>
                    <a:pt x="2057" y="20562"/>
                    <a:pt x="2469" y="21053"/>
                  </a:cubicBezTo>
                  <a:cubicBezTo>
                    <a:pt x="2880" y="21544"/>
                    <a:pt x="4526" y="21544"/>
                    <a:pt x="7920" y="21053"/>
                  </a:cubicBezTo>
                  <a:cubicBezTo>
                    <a:pt x="11314" y="20562"/>
                    <a:pt x="16457" y="19580"/>
                    <a:pt x="21600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106775" y="2414420"/>
              <a:ext cx="156005" cy="34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54" fill="norm" stroke="1" extrusionOk="0">
                  <a:moveTo>
                    <a:pt x="18634" y="4207"/>
                  </a:moveTo>
                  <a:cubicBezTo>
                    <a:pt x="18634" y="3556"/>
                    <a:pt x="18634" y="2906"/>
                    <a:pt x="18634" y="2255"/>
                  </a:cubicBezTo>
                  <a:cubicBezTo>
                    <a:pt x="18634" y="1605"/>
                    <a:pt x="18634" y="954"/>
                    <a:pt x="17914" y="499"/>
                  </a:cubicBezTo>
                  <a:cubicBezTo>
                    <a:pt x="17194" y="43"/>
                    <a:pt x="15754" y="-217"/>
                    <a:pt x="13738" y="238"/>
                  </a:cubicBezTo>
                  <a:cubicBezTo>
                    <a:pt x="11722" y="694"/>
                    <a:pt x="9130" y="1865"/>
                    <a:pt x="6682" y="3817"/>
                  </a:cubicBezTo>
                  <a:cubicBezTo>
                    <a:pt x="4234" y="5769"/>
                    <a:pt x="1930" y="8501"/>
                    <a:pt x="778" y="11038"/>
                  </a:cubicBezTo>
                  <a:cubicBezTo>
                    <a:pt x="-374" y="13576"/>
                    <a:pt x="-374" y="15918"/>
                    <a:pt x="1642" y="17675"/>
                  </a:cubicBezTo>
                  <a:cubicBezTo>
                    <a:pt x="3658" y="19431"/>
                    <a:pt x="7690" y="20602"/>
                    <a:pt x="11290" y="20993"/>
                  </a:cubicBezTo>
                  <a:cubicBezTo>
                    <a:pt x="14890" y="21383"/>
                    <a:pt x="18058" y="20993"/>
                    <a:pt x="21226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427879" y="2457449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571"/>
                    <a:pt x="0" y="3142"/>
                    <a:pt x="0" y="5825"/>
                  </a:cubicBezTo>
                  <a:cubicBezTo>
                    <a:pt x="0" y="8509"/>
                    <a:pt x="10800" y="12305"/>
                    <a:pt x="16200" y="15120"/>
                  </a:cubicBezTo>
                  <a:cubicBezTo>
                    <a:pt x="21600" y="17935"/>
                    <a:pt x="21600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535829" y="264795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850940" y="2454478"/>
              <a:ext cx="256390" cy="31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37" fill="norm" stroke="1" extrusionOk="0">
                  <a:moveTo>
                    <a:pt x="9761" y="7114"/>
                  </a:moveTo>
                  <a:cubicBezTo>
                    <a:pt x="9230" y="6538"/>
                    <a:pt x="8698" y="5962"/>
                    <a:pt x="7990" y="5530"/>
                  </a:cubicBezTo>
                  <a:cubicBezTo>
                    <a:pt x="7282" y="5098"/>
                    <a:pt x="6397" y="4810"/>
                    <a:pt x="5069" y="5818"/>
                  </a:cubicBezTo>
                  <a:cubicBezTo>
                    <a:pt x="3741" y="6826"/>
                    <a:pt x="1971" y="9130"/>
                    <a:pt x="997" y="11650"/>
                  </a:cubicBezTo>
                  <a:cubicBezTo>
                    <a:pt x="23" y="14170"/>
                    <a:pt x="-154" y="16906"/>
                    <a:pt x="112" y="18706"/>
                  </a:cubicBezTo>
                  <a:cubicBezTo>
                    <a:pt x="377" y="20506"/>
                    <a:pt x="1085" y="21370"/>
                    <a:pt x="3121" y="21082"/>
                  </a:cubicBezTo>
                  <a:cubicBezTo>
                    <a:pt x="5157" y="20794"/>
                    <a:pt x="8521" y="19354"/>
                    <a:pt x="11000" y="16690"/>
                  </a:cubicBezTo>
                  <a:cubicBezTo>
                    <a:pt x="13479" y="14026"/>
                    <a:pt x="15072" y="10138"/>
                    <a:pt x="15338" y="7114"/>
                  </a:cubicBezTo>
                  <a:cubicBezTo>
                    <a:pt x="15603" y="4090"/>
                    <a:pt x="14541" y="1930"/>
                    <a:pt x="13036" y="850"/>
                  </a:cubicBezTo>
                  <a:cubicBezTo>
                    <a:pt x="11531" y="-230"/>
                    <a:pt x="9584" y="-230"/>
                    <a:pt x="7902" y="562"/>
                  </a:cubicBezTo>
                  <a:cubicBezTo>
                    <a:pt x="6220" y="1354"/>
                    <a:pt x="4803" y="2938"/>
                    <a:pt x="4361" y="4594"/>
                  </a:cubicBezTo>
                  <a:cubicBezTo>
                    <a:pt x="3918" y="6250"/>
                    <a:pt x="4449" y="7978"/>
                    <a:pt x="7459" y="8554"/>
                  </a:cubicBezTo>
                  <a:cubicBezTo>
                    <a:pt x="10469" y="9130"/>
                    <a:pt x="15957" y="8554"/>
                    <a:pt x="21446" y="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151779" y="2381250"/>
              <a:ext cx="11581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0" y="0"/>
                  </a:moveTo>
                  <a:cubicBezTo>
                    <a:pt x="6442" y="2141"/>
                    <a:pt x="12884" y="4281"/>
                    <a:pt x="16674" y="6616"/>
                  </a:cubicBezTo>
                  <a:cubicBezTo>
                    <a:pt x="20463" y="8951"/>
                    <a:pt x="21600" y="11481"/>
                    <a:pt x="20084" y="13719"/>
                  </a:cubicBezTo>
                  <a:cubicBezTo>
                    <a:pt x="18568" y="15957"/>
                    <a:pt x="14400" y="17903"/>
                    <a:pt x="10611" y="19168"/>
                  </a:cubicBezTo>
                  <a:cubicBezTo>
                    <a:pt x="6821" y="20432"/>
                    <a:pt x="3411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291479" y="194310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231888" y="1904999"/>
              <a:ext cx="218342" cy="2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9" fill="norm" stroke="1" extrusionOk="0">
                  <a:moveTo>
                    <a:pt x="21424" y="0"/>
                  </a:moveTo>
                  <a:cubicBezTo>
                    <a:pt x="16439" y="1271"/>
                    <a:pt x="11455" y="2541"/>
                    <a:pt x="8132" y="3600"/>
                  </a:cubicBezTo>
                  <a:cubicBezTo>
                    <a:pt x="4809" y="4659"/>
                    <a:pt x="3147" y="5506"/>
                    <a:pt x="1901" y="6247"/>
                  </a:cubicBezTo>
                  <a:cubicBezTo>
                    <a:pt x="655" y="6988"/>
                    <a:pt x="-176" y="7624"/>
                    <a:pt x="32" y="8047"/>
                  </a:cubicBezTo>
                  <a:cubicBezTo>
                    <a:pt x="239" y="8471"/>
                    <a:pt x="1486" y="8682"/>
                    <a:pt x="3874" y="8894"/>
                  </a:cubicBezTo>
                  <a:cubicBezTo>
                    <a:pt x="6262" y="9106"/>
                    <a:pt x="9793" y="9318"/>
                    <a:pt x="12078" y="9635"/>
                  </a:cubicBezTo>
                  <a:cubicBezTo>
                    <a:pt x="14362" y="9953"/>
                    <a:pt x="15401" y="10376"/>
                    <a:pt x="15505" y="10906"/>
                  </a:cubicBezTo>
                  <a:cubicBezTo>
                    <a:pt x="15609" y="11435"/>
                    <a:pt x="14778" y="12071"/>
                    <a:pt x="12701" y="13447"/>
                  </a:cubicBezTo>
                  <a:cubicBezTo>
                    <a:pt x="10624" y="14824"/>
                    <a:pt x="7301" y="16941"/>
                    <a:pt x="5328" y="18424"/>
                  </a:cubicBezTo>
                  <a:cubicBezTo>
                    <a:pt x="3355" y="19906"/>
                    <a:pt x="2732" y="20753"/>
                    <a:pt x="3147" y="21176"/>
                  </a:cubicBezTo>
                  <a:cubicBezTo>
                    <a:pt x="3562" y="21600"/>
                    <a:pt x="5016" y="21600"/>
                    <a:pt x="7820" y="21282"/>
                  </a:cubicBezTo>
                  <a:cubicBezTo>
                    <a:pt x="10624" y="20965"/>
                    <a:pt x="14778" y="20329"/>
                    <a:pt x="18932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520079" y="1905000"/>
              <a:ext cx="158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41"/>
                    <a:pt x="11520" y="12282"/>
                    <a:pt x="14976" y="15882"/>
                  </a:cubicBezTo>
                  <a:cubicBezTo>
                    <a:pt x="18432" y="19482"/>
                    <a:pt x="19584" y="20541"/>
                    <a:pt x="20304" y="21071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564529" y="1877871"/>
              <a:ext cx="152401" cy="26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137"/>
                  </a:moveTo>
                  <a:cubicBezTo>
                    <a:pt x="20100" y="-31"/>
                    <a:pt x="18600" y="-200"/>
                    <a:pt x="16800" y="644"/>
                  </a:cubicBezTo>
                  <a:cubicBezTo>
                    <a:pt x="15000" y="1487"/>
                    <a:pt x="12900" y="3344"/>
                    <a:pt x="10050" y="6550"/>
                  </a:cubicBezTo>
                  <a:cubicBezTo>
                    <a:pt x="7200" y="9756"/>
                    <a:pt x="3600" y="14312"/>
                    <a:pt x="1800" y="17012"/>
                  </a:cubicBezTo>
                  <a:cubicBezTo>
                    <a:pt x="0" y="19712"/>
                    <a:pt x="0" y="20556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767729" y="204470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769466" y="1947005"/>
              <a:ext cx="47820" cy="3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9" h="19164" fill="norm" stroke="1" extrusionOk="0">
                  <a:moveTo>
                    <a:pt x="12251" y="1559"/>
                  </a:moveTo>
                  <a:cubicBezTo>
                    <a:pt x="7931" y="209"/>
                    <a:pt x="3611" y="-1141"/>
                    <a:pt x="1451" y="1559"/>
                  </a:cubicBezTo>
                  <a:cubicBezTo>
                    <a:pt x="-709" y="4259"/>
                    <a:pt x="-709" y="11009"/>
                    <a:pt x="3179" y="15059"/>
                  </a:cubicBezTo>
                  <a:cubicBezTo>
                    <a:pt x="7067" y="19109"/>
                    <a:pt x="14843" y="20459"/>
                    <a:pt x="17867" y="17759"/>
                  </a:cubicBezTo>
                  <a:cubicBezTo>
                    <a:pt x="20891" y="15059"/>
                    <a:pt x="19163" y="8309"/>
                    <a:pt x="17435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977279" y="20320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263029" y="1885950"/>
              <a:ext cx="14727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0" y="0"/>
                  </a:moveTo>
                  <a:cubicBezTo>
                    <a:pt x="309" y="8193"/>
                    <a:pt x="617" y="16386"/>
                    <a:pt x="1389" y="17255"/>
                  </a:cubicBezTo>
                  <a:cubicBezTo>
                    <a:pt x="2160" y="18124"/>
                    <a:pt x="3394" y="11669"/>
                    <a:pt x="4474" y="7572"/>
                  </a:cubicBezTo>
                  <a:cubicBezTo>
                    <a:pt x="5554" y="3476"/>
                    <a:pt x="6480" y="1738"/>
                    <a:pt x="8949" y="1490"/>
                  </a:cubicBezTo>
                  <a:cubicBezTo>
                    <a:pt x="11417" y="1241"/>
                    <a:pt x="15429" y="2483"/>
                    <a:pt x="17897" y="5338"/>
                  </a:cubicBezTo>
                  <a:cubicBezTo>
                    <a:pt x="20366" y="8193"/>
                    <a:pt x="21291" y="12662"/>
                    <a:pt x="21446" y="15641"/>
                  </a:cubicBezTo>
                  <a:cubicBezTo>
                    <a:pt x="21600" y="18621"/>
                    <a:pt x="20983" y="20110"/>
                    <a:pt x="20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329579" y="2159000"/>
              <a:ext cx="920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9" y="19350"/>
                    <a:pt x="3277" y="17100"/>
                    <a:pt x="5090" y="14850"/>
                  </a:cubicBezTo>
                  <a:cubicBezTo>
                    <a:pt x="6902" y="12600"/>
                    <a:pt x="8888" y="10350"/>
                    <a:pt x="10874" y="8550"/>
                  </a:cubicBezTo>
                  <a:cubicBezTo>
                    <a:pt x="12861" y="6750"/>
                    <a:pt x="14847" y="5400"/>
                    <a:pt x="16486" y="4500"/>
                  </a:cubicBezTo>
                  <a:cubicBezTo>
                    <a:pt x="18124" y="3600"/>
                    <a:pt x="19415" y="3150"/>
                    <a:pt x="20185" y="2925"/>
                  </a:cubicBezTo>
                  <a:cubicBezTo>
                    <a:pt x="20954" y="2700"/>
                    <a:pt x="21203" y="2700"/>
                    <a:pt x="21352" y="2250"/>
                  </a:cubicBezTo>
                  <a:cubicBezTo>
                    <a:pt x="21501" y="1800"/>
                    <a:pt x="215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764736" y="2260055"/>
              <a:ext cx="231594" cy="15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15" fill="norm" stroke="1" extrusionOk="0">
                  <a:moveTo>
                    <a:pt x="278" y="7177"/>
                  </a:moveTo>
                  <a:cubicBezTo>
                    <a:pt x="81" y="5698"/>
                    <a:pt x="-115" y="4218"/>
                    <a:pt x="81" y="2887"/>
                  </a:cubicBezTo>
                  <a:cubicBezTo>
                    <a:pt x="278" y="1555"/>
                    <a:pt x="867" y="372"/>
                    <a:pt x="2438" y="76"/>
                  </a:cubicBezTo>
                  <a:cubicBezTo>
                    <a:pt x="4009" y="-220"/>
                    <a:pt x="6561" y="372"/>
                    <a:pt x="7936" y="1407"/>
                  </a:cubicBezTo>
                  <a:cubicBezTo>
                    <a:pt x="9310" y="2443"/>
                    <a:pt x="9507" y="3922"/>
                    <a:pt x="8525" y="6585"/>
                  </a:cubicBezTo>
                  <a:cubicBezTo>
                    <a:pt x="7543" y="9248"/>
                    <a:pt x="5383" y="13095"/>
                    <a:pt x="3812" y="15758"/>
                  </a:cubicBezTo>
                  <a:cubicBezTo>
                    <a:pt x="2241" y="18421"/>
                    <a:pt x="1260" y="19901"/>
                    <a:pt x="1652" y="20640"/>
                  </a:cubicBezTo>
                  <a:cubicBezTo>
                    <a:pt x="2045" y="21380"/>
                    <a:pt x="3812" y="21380"/>
                    <a:pt x="7347" y="20788"/>
                  </a:cubicBezTo>
                  <a:cubicBezTo>
                    <a:pt x="10881" y="20196"/>
                    <a:pt x="16183" y="19013"/>
                    <a:pt x="21485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20879" y="3687473"/>
              <a:ext cx="266701" cy="52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0471"/>
                  </a:moveTo>
                  <a:cubicBezTo>
                    <a:pt x="3257" y="18406"/>
                    <a:pt x="6514" y="16341"/>
                    <a:pt x="9171" y="13845"/>
                  </a:cubicBezTo>
                  <a:cubicBezTo>
                    <a:pt x="11829" y="11349"/>
                    <a:pt x="13886" y="8424"/>
                    <a:pt x="15000" y="6229"/>
                  </a:cubicBezTo>
                  <a:cubicBezTo>
                    <a:pt x="16114" y="4035"/>
                    <a:pt x="16286" y="2572"/>
                    <a:pt x="16286" y="1625"/>
                  </a:cubicBezTo>
                  <a:cubicBezTo>
                    <a:pt x="16286" y="679"/>
                    <a:pt x="16114" y="248"/>
                    <a:pt x="15514" y="76"/>
                  </a:cubicBezTo>
                  <a:cubicBezTo>
                    <a:pt x="14914" y="-96"/>
                    <a:pt x="13886" y="-10"/>
                    <a:pt x="12943" y="679"/>
                  </a:cubicBezTo>
                  <a:cubicBezTo>
                    <a:pt x="12000" y="1367"/>
                    <a:pt x="11143" y="2658"/>
                    <a:pt x="10286" y="4766"/>
                  </a:cubicBezTo>
                  <a:cubicBezTo>
                    <a:pt x="9429" y="6875"/>
                    <a:pt x="8571" y="9800"/>
                    <a:pt x="7971" y="12167"/>
                  </a:cubicBezTo>
                  <a:cubicBezTo>
                    <a:pt x="7371" y="14533"/>
                    <a:pt x="7029" y="16341"/>
                    <a:pt x="8057" y="17847"/>
                  </a:cubicBezTo>
                  <a:cubicBezTo>
                    <a:pt x="9086" y="19353"/>
                    <a:pt x="11486" y="20557"/>
                    <a:pt x="13971" y="21031"/>
                  </a:cubicBezTo>
                  <a:cubicBezTo>
                    <a:pt x="16457" y="21504"/>
                    <a:pt x="19029" y="21246"/>
                    <a:pt x="21600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36575" y="3735538"/>
              <a:ext cx="155805" cy="46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35" fill="norm" stroke="1" extrusionOk="0">
                  <a:moveTo>
                    <a:pt x="19471" y="1088"/>
                  </a:moveTo>
                  <a:cubicBezTo>
                    <a:pt x="18607" y="601"/>
                    <a:pt x="17743" y="115"/>
                    <a:pt x="16591" y="17"/>
                  </a:cubicBezTo>
                  <a:cubicBezTo>
                    <a:pt x="15439" y="-80"/>
                    <a:pt x="13999" y="212"/>
                    <a:pt x="11983" y="1379"/>
                  </a:cubicBezTo>
                  <a:cubicBezTo>
                    <a:pt x="9967" y="2547"/>
                    <a:pt x="7375" y="4590"/>
                    <a:pt x="5071" y="7120"/>
                  </a:cubicBezTo>
                  <a:cubicBezTo>
                    <a:pt x="2767" y="9650"/>
                    <a:pt x="751" y="12666"/>
                    <a:pt x="175" y="15050"/>
                  </a:cubicBezTo>
                  <a:cubicBezTo>
                    <a:pt x="-401" y="17434"/>
                    <a:pt x="463" y="19185"/>
                    <a:pt x="2479" y="20206"/>
                  </a:cubicBezTo>
                  <a:cubicBezTo>
                    <a:pt x="4495" y="21228"/>
                    <a:pt x="7663" y="21520"/>
                    <a:pt x="10975" y="21228"/>
                  </a:cubicBezTo>
                  <a:cubicBezTo>
                    <a:pt x="14287" y="20936"/>
                    <a:pt x="17743" y="20061"/>
                    <a:pt x="21199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43974" y="3811977"/>
              <a:ext cx="234156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2" fill="norm" stroke="1" extrusionOk="0">
                  <a:moveTo>
                    <a:pt x="9851" y="2783"/>
                  </a:moveTo>
                  <a:cubicBezTo>
                    <a:pt x="9268" y="2300"/>
                    <a:pt x="8684" y="1818"/>
                    <a:pt x="7905" y="1516"/>
                  </a:cubicBezTo>
                  <a:cubicBezTo>
                    <a:pt x="7127" y="1214"/>
                    <a:pt x="6154" y="1094"/>
                    <a:pt x="5278" y="1456"/>
                  </a:cubicBezTo>
                  <a:cubicBezTo>
                    <a:pt x="4403" y="1818"/>
                    <a:pt x="3624" y="2662"/>
                    <a:pt x="2749" y="4834"/>
                  </a:cubicBezTo>
                  <a:cubicBezTo>
                    <a:pt x="1873" y="7007"/>
                    <a:pt x="900" y="10506"/>
                    <a:pt x="413" y="13161"/>
                  </a:cubicBezTo>
                  <a:cubicBezTo>
                    <a:pt x="-73" y="15815"/>
                    <a:pt x="-73" y="17626"/>
                    <a:pt x="122" y="18832"/>
                  </a:cubicBezTo>
                  <a:cubicBezTo>
                    <a:pt x="316" y="20039"/>
                    <a:pt x="705" y="20642"/>
                    <a:pt x="1678" y="21004"/>
                  </a:cubicBezTo>
                  <a:cubicBezTo>
                    <a:pt x="2651" y="21366"/>
                    <a:pt x="4208" y="21487"/>
                    <a:pt x="6446" y="20763"/>
                  </a:cubicBezTo>
                  <a:cubicBezTo>
                    <a:pt x="8684" y="20039"/>
                    <a:pt x="11603" y="18470"/>
                    <a:pt x="13938" y="16479"/>
                  </a:cubicBezTo>
                  <a:cubicBezTo>
                    <a:pt x="16273" y="14488"/>
                    <a:pt x="18024" y="12075"/>
                    <a:pt x="18900" y="9722"/>
                  </a:cubicBezTo>
                  <a:cubicBezTo>
                    <a:pt x="19776" y="7369"/>
                    <a:pt x="19776" y="5076"/>
                    <a:pt x="19095" y="3447"/>
                  </a:cubicBezTo>
                  <a:cubicBezTo>
                    <a:pt x="18413" y="1818"/>
                    <a:pt x="17051" y="852"/>
                    <a:pt x="15300" y="370"/>
                  </a:cubicBezTo>
                  <a:cubicBezTo>
                    <a:pt x="13549" y="-113"/>
                    <a:pt x="11408" y="-113"/>
                    <a:pt x="9462" y="309"/>
                  </a:cubicBezTo>
                  <a:cubicBezTo>
                    <a:pt x="7516" y="732"/>
                    <a:pt x="5765" y="1576"/>
                    <a:pt x="4695" y="2421"/>
                  </a:cubicBezTo>
                  <a:cubicBezTo>
                    <a:pt x="3624" y="3266"/>
                    <a:pt x="3235" y="4110"/>
                    <a:pt x="3527" y="5136"/>
                  </a:cubicBezTo>
                  <a:cubicBezTo>
                    <a:pt x="3819" y="6162"/>
                    <a:pt x="4792" y="7369"/>
                    <a:pt x="7905" y="7851"/>
                  </a:cubicBezTo>
                  <a:cubicBezTo>
                    <a:pt x="11019" y="8334"/>
                    <a:pt x="16273" y="8093"/>
                    <a:pt x="21527" y="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147979" y="3714750"/>
              <a:ext cx="92288" cy="45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32" fill="norm" stroke="1" extrusionOk="0">
                  <a:moveTo>
                    <a:pt x="0" y="0"/>
                  </a:moveTo>
                  <a:cubicBezTo>
                    <a:pt x="6240" y="2477"/>
                    <a:pt x="12480" y="4954"/>
                    <a:pt x="16320" y="7728"/>
                  </a:cubicBezTo>
                  <a:cubicBezTo>
                    <a:pt x="20160" y="10503"/>
                    <a:pt x="21600" y="13574"/>
                    <a:pt x="20640" y="15903"/>
                  </a:cubicBezTo>
                  <a:cubicBezTo>
                    <a:pt x="19680" y="18231"/>
                    <a:pt x="16320" y="19817"/>
                    <a:pt x="13440" y="20659"/>
                  </a:cubicBezTo>
                  <a:cubicBezTo>
                    <a:pt x="10560" y="21501"/>
                    <a:pt x="8160" y="21600"/>
                    <a:pt x="6000" y="21501"/>
                  </a:cubicBezTo>
                  <a:cubicBezTo>
                    <a:pt x="3840" y="21402"/>
                    <a:pt x="1920" y="21105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554379" y="4006849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592479" y="4102099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00" y="17280"/>
                    <a:pt x="11400" y="21600"/>
                    <a:pt x="15000" y="19440"/>
                  </a:cubicBezTo>
                  <a:cubicBezTo>
                    <a:pt x="18600" y="17280"/>
                    <a:pt x="201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350460" y="3817509"/>
              <a:ext cx="180069" cy="31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67" fill="norm" stroke="1" extrusionOk="0">
                  <a:moveTo>
                    <a:pt x="1217" y="3377"/>
                  </a:moveTo>
                  <a:cubicBezTo>
                    <a:pt x="472" y="2657"/>
                    <a:pt x="-273" y="1937"/>
                    <a:pt x="99" y="1361"/>
                  </a:cubicBezTo>
                  <a:cubicBezTo>
                    <a:pt x="472" y="785"/>
                    <a:pt x="1961" y="353"/>
                    <a:pt x="3948" y="137"/>
                  </a:cubicBezTo>
                  <a:cubicBezTo>
                    <a:pt x="5934" y="-79"/>
                    <a:pt x="8417" y="-79"/>
                    <a:pt x="10651" y="425"/>
                  </a:cubicBezTo>
                  <a:cubicBezTo>
                    <a:pt x="12886" y="929"/>
                    <a:pt x="14872" y="1937"/>
                    <a:pt x="15244" y="3521"/>
                  </a:cubicBezTo>
                  <a:cubicBezTo>
                    <a:pt x="15617" y="5105"/>
                    <a:pt x="14375" y="7265"/>
                    <a:pt x="13258" y="8561"/>
                  </a:cubicBezTo>
                  <a:cubicBezTo>
                    <a:pt x="12141" y="9857"/>
                    <a:pt x="11148" y="10289"/>
                    <a:pt x="10030" y="10649"/>
                  </a:cubicBezTo>
                  <a:cubicBezTo>
                    <a:pt x="8913" y="11009"/>
                    <a:pt x="7672" y="11297"/>
                    <a:pt x="7920" y="11657"/>
                  </a:cubicBezTo>
                  <a:cubicBezTo>
                    <a:pt x="8168" y="12017"/>
                    <a:pt x="9906" y="12449"/>
                    <a:pt x="12389" y="13457"/>
                  </a:cubicBezTo>
                  <a:cubicBezTo>
                    <a:pt x="14872" y="14465"/>
                    <a:pt x="18099" y="16049"/>
                    <a:pt x="19713" y="17273"/>
                  </a:cubicBezTo>
                  <a:cubicBezTo>
                    <a:pt x="21327" y="18497"/>
                    <a:pt x="21327" y="19361"/>
                    <a:pt x="20830" y="20009"/>
                  </a:cubicBezTo>
                  <a:cubicBezTo>
                    <a:pt x="20334" y="20657"/>
                    <a:pt x="19341" y="21089"/>
                    <a:pt x="16982" y="21305"/>
                  </a:cubicBezTo>
                  <a:cubicBezTo>
                    <a:pt x="14624" y="21521"/>
                    <a:pt x="10899" y="21521"/>
                    <a:pt x="8293" y="21305"/>
                  </a:cubicBezTo>
                  <a:cubicBezTo>
                    <a:pt x="5686" y="21089"/>
                    <a:pt x="4196" y="20657"/>
                    <a:pt x="3824" y="20153"/>
                  </a:cubicBezTo>
                  <a:cubicBezTo>
                    <a:pt x="3451" y="19649"/>
                    <a:pt x="4196" y="19073"/>
                    <a:pt x="5189" y="18641"/>
                  </a:cubicBezTo>
                  <a:cubicBezTo>
                    <a:pt x="6182" y="18209"/>
                    <a:pt x="7424" y="17921"/>
                    <a:pt x="8665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627529" y="3949699"/>
              <a:ext cx="15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600" y="10800"/>
                    <a:pt x="1200" y="14400"/>
                    <a:pt x="1500" y="17100"/>
                  </a:cubicBezTo>
                  <a:cubicBezTo>
                    <a:pt x="1800" y="19800"/>
                    <a:pt x="1800" y="21600"/>
                    <a:pt x="1650" y="21600"/>
                  </a:cubicBezTo>
                  <a:cubicBezTo>
                    <a:pt x="1500" y="21600"/>
                    <a:pt x="1200" y="19800"/>
                    <a:pt x="1650" y="16200"/>
                  </a:cubicBezTo>
                  <a:cubicBezTo>
                    <a:pt x="2100" y="12600"/>
                    <a:pt x="3300" y="7200"/>
                    <a:pt x="5400" y="4050"/>
                  </a:cubicBezTo>
                  <a:cubicBezTo>
                    <a:pt x="7500" y="900"/>
                    <a:pt x="10500" y="0"/>
                    <a:pt x="13350" y="0"/>
                  </a:cubicBezTo>
                  <a:cubicBezTo>
                    <a:pt x="16200" y="0"/>
                    <a:pt x="18900" y="900"/>
                    <a:pt x="20250" y="4350"/>
                  </a:cubicBezTo>
                  <a:cubicBezTo>
                    <a:pt x="21600" y="7800"/>
                    <a:pt x="21600" y="138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938679" y="39687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258550" y="3790949"/>
              <a:ext cx="188130" cy="23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8" fill="norm" stroke="1" extrusionOk="0">
                  <a:moveTo>
                    <a:pt x="21331" y="0"/>
                  </a:moveTo>
                  <a:cubicBezTo>
                    <a:pt x="17011" y="579"/>
                    <a:pt x="12691" y="1157"/>
                    <a:pt x="9331" y="2025"/>
                  </a:cubicBezTo>
                  <a:cubicBezTo>
                    <a:pt x="5971" y="2893"/>
                    <a:pt x="3571" y="4050"/>
                    <a:pt x="2011" y="5111"/>
                  </a:cubicBezTo>
                  <a:cubicBezTo>
                    <a:pt x="451" y="6171"/>
                    <a:pt x="-269" y="7136"/>
                    <a:pt x="91" y="7811"/>
                  </a:cubicBezTo>
                  <a:cubicBezTo>
                    <a:pt x="451" y="8486"/>
                    <a:pt x="1891" y="8871"/>
                    <a:pt x="4051" y="9257"/>
                  </a:cubicBezTo>
                  <a:cubicBezTo>
                    <a:pt x="6211" y="9643"/>
                    <a:pt x="9091" y="10029"/>
                    <a:pt x="10891" y="10607"/>
                  </a:cubicBezTo>
                  <a:cubicBezTo>
                    <a:pt x="12691" y="11186"/>
                    <a:pt x="13411" y="11957"/>
                    <a:pt x="13171" y="12729"/>
                  </a:cubicBezTo>
                  <a:cubicBezTo>
                    <a:pt x="12931" y="13500"/>
                    <a:pt x="11731" y="14271"/>
                    <a:pt x="9571" y="15236"/>
                  </a:cubicBezTo>
                  <a:cubicBezTo>
                    <a:pt x="7411" y="16200"/>
                    <a:pt x="4291" y="17357"/>
                    <a:pt x="2371" y="18321"/>
                  </a:cubicBezTo>
                  <a:cubicBezTo>
                    <a:pt x="451" y="19286"/>
                    <a:pt x="-269" y="20057"/>
                    <a:pt x="331" y="20636"/>
                  </a:cubicBezTo>
                  <a:cubicBezTo>
                    <a:pt x="931" y="21214"/>
                    <a:pt x="2851" y="21600"/>
                    <a:pt x="6211" y="21504"/>
                  </a:cubicBezTo>
                  <a:cubicBezTo>
                    <a:pt x="9571" y="21407"/>
                    <a:pt x="14371" y="20829"/>
                    <a:pt x="1917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548279" y="3829050"/>
              <a:ext cx="1524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482"/>
                    <a:pt x="6000" y="2965"/>
                    <a:pt x="9600" y="6565"/>
                  </a:cubicBezTo>
                  <a:cubicBezTo>
                    <a:pt x="13200" y="10165"/>
                    <a:pt x="17400" y="158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580029" y="3790950"/>
              <a:ext cx="158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67"/>
                    <a:pt x="18720" y="335"/>
                    <a:pt x="16848" y="1507"/>
                  </a:cubicBezTo>
                  <a:cubicBezTo>
                    <a:pt x="14976" y="2679"/>
                    <a:pt x="12672" y="4856"/>
                    <a:pt x="10224" y="7284"/>
                  </a:cubicBezTo>
                  <a:cubicBezTo>
                    <a:pt x="7776" y="9712"/>
                    <a:pt x="5184" y="12391"/>
                    <a:pt x="3456" y="14819"/>
                  </a:cubicBezTo>
                  <a:cubicBezTo>
                    <a:pt x="1728" y="17247"/>
                    <a:pt x="864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821329" y="39306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840379" y="3855458"/>
              <a:ext cx="70958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914" fill="norm" stroke="1" extrusionOk="0">
                  <a:moveTo>
                    <a:pt x="12960" y="3634"/>
                  </a:moveTo>
                  <a:cubicBezTo>
                    <a:pt x="9874" y="2194"/>
                    <a:pt x="6789" y="754"/>
                    <a:pt x="7406" y="2194"/>
                  </a:cubicBezTo>
                  <a:cubicBezTo>
                    <a:pt x="8023" y="3634"/>
                    <a:pt x="12343" y="7954"/>
                    <a:pt x="15737" y="7954"/>
                  </a:cubicBezTo>
                  <a:cubicBezTo>
                    <a:pt x="19131" y="7954"/>
                    <a:pt x="21600" y="3634"/>
                    <a:pt x="20366" y="1474"/>
                  </a:cubicBezTo>
                  <a:cubicBezTo>
                    <a:pt x="19131" y="-686"/>
                    <a:pt x="14194" y="-686"/>
                    <a:pt x="10183" y="2914"/>
                  </a:cubicBezTo>
                  <a:cubicBezTo>
                    <a:pt x="6171" y="6514"/>
                    <a:pt x="3086" y="13714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373529" y="4133850"/>
              <a:ext cx="140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5" y="21024"/>
                    <a:pt x="1890" y="20448"/>
                    <a:pt x="2965" y="19584"/>
                  </a:cubicBezTo>
                  <a:cubicBezTo>
                    <a:pt x="4040" y="18720"/>
                    <a:pt x="5245" y="17568"/>
                    <a:pt x="6500" y="16416"/>
                  </a:cubicBezTo>
                  <a:cubicBezTo>
                    <a:pt x="7754" y="15264"/>
                    <a:pt x="9057" y="14112"/>
                    <a:pt x="10409" y="12960"/>
                  </a:cubicBezTo>
                  <a:cubicBezTo>
                    <a:pt x="11761" y="11808"/>
                    <a:pt x="13162" y="10656"/>
                    <a:pt x="14530" y="9648"/>
                  </a:cubicBezTo>
                  <a:cubicBezTo>
                    <a:pt x="15899" y="8640"/>
                    <a:pt x="17234" y="7776"/>
                    <a:pt x="18326" y="6336"/>
                  </a:cubicBezTo>
                  <a:cubicBezTo>
                    <a:pt x="19417" y="4896"/>
                    <a:pt x="20264" y="2880"/>
                    <a:pt x="20769" y="1728"/>
                  </a:cubicBezTo>
                  <a:cubicBezTo>
                    <a:pt x="21274" y="576"/>
                    <a:pt x="21437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088635" y="4334195"/>
              <a:ext cx="351695" cy="22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46" fill="norm" stroke="1" extrusionOk="0">
                  <a:moveTo>
                    <a:pt x="2478" y="1483"/>
                  </a:moveTo>
                  <a:cubicBezTo>
                    <a:pt x="3901" y="877"/>
                    <a:pt x="5323" y="272"/>
                    <a:pt x="6681" y="70"/>
                  </a:cubicBezTo>
                  <a:cubicBezTo>
                    <a:pt x="8040" y="-132"/>
                    <a:pt x="9333" y="70"/>
                    <a:pt x="10303" y="1079"/>
                  </a:cubicBezTo>
                  <a:cubicBezTo>
                    <a:pt x="11273" y="2089"/>
                    <a:pt x="11920" y="3905"/>
                    <a:pt x="10626" y="6832"/>
                  </a:cubicBezTo>
                  <a:cubicBezTo>
                    <a:pt x="9333" y="9760"/>
                    <a:pt x="6099" y="13797"/>
                    <a:pt x="4159" y="16018"/>
                  </a:cubicBezTo>
                  <a:cubicBezTo>
                    <a:pt x="2219" y="18238"/>
                    <a:pt x="1572" y="18642"/>
                    <a:pt x="990" y="19247"/>
                  </a:cubicBezTo>
                  <a:cubicBezTo>
                    <a:pt x="408" y="19853"/>
                    <a:pt x="-109" y="20661"/>
                    <a:pt x="20" y="21064"/>
                  </a:cubicBezTo>
                  <a:cubicBezTo>
                    <a:pt x="150" y="21468"/>
                    <a:pt x="926" y="21468"/>
                    <a:pt x="3771" y="20862"/>
                  </a:cubicBezTo>
                  <a:cubicBezTo>
                    <a:pt x="6617" y="20257"/>
                    <a:pt x="11532" y="19046"/>
                    <a:pt x="14830" y="18339"/>
                  </a:cubicBezTo>
                  <a:cubicBezTo>
                    <a:pt x="18128" y="17632"/>
                    <a:pt x="19810" y="17431"/>
                    <a:pt x="21491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249110" y="3803387"/>
              <a:ext cx="429470" cy="43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6" fill="norm" stroke="1" extrusionOk="0">
                  <a:moveTo>
                    <a:pt x="518" y="19328"/>
                  </a:moveTo>
                  <a:cubicBezTo>
                    <a:pt x="201" y="20055"/>
                    <a:pt x="-117" y="20782"/>
                    <a:pt x="42" y="21146"/>
                  </a:cubicBezTo>
                  <a:cubicBezTo>
                    <a:pt x="201" y="21509"/>
                    <a:pt x="836" y="21509"/>
                    <a:pt x="1789" y="21042"/>
                  </a:cubicBezTo>
                  <a:cubicBezTo>
                    <a:pt x="2742" y="20574"/>
                    <a:pt x="4012" y="19640"/>
                    <a:pt x="5283" y="17303"/>
                  </a:cubicBezTo>
                  <a:cubicBezTo>
                    <a:pt x="6554" y="14967"/>
                    <a:pt x="7824" y="11228"/>
                    <a:pt x="8618" y="8269"/>
                  </a:cubicBezTo>
                  <a:cubicBezTo>
                    <a:pt x="9412" y="5309"/>
                    <a:pt x="9730" y="3128"/>
                    <a:pt x="9836" y="1778"/>
                  </a:cubicBezTo>
                  <a:cubicBezTo>
                    <a:pt x="9942" y="428"/>
                    <a:pt x="9836" y="-91"/>
                    <a:pt x="9677" y="13"/>
                  </a:cubicBezTo>
                  <a:cubicBezTo>
                    <a:pt x="9518" y="117"/>
                    <a:pt x="9307" y="844"/>
                    <a:pt x="9095" y="3180"/>
                  </a:cubicBezTo>
                  <a:cubicBezTo>
                    <a:pt x="8883" y="5517"/>
                    <a:pt x="8671" y="9463"/>
                    <a:pt x="8671" y="12578"/>
                  </a:cubicBezTo>
                  <a:cubicBezTo>
                    <a:pt x="8671" y="15694"/>
                    <a:pt x="8883" y="17978"/>
                    <a:pt x="9148" y="19380"/>
                  </a:cubicBezTo>
                  <a:cubicBezTo>
                    <a:pt x="9412" y="20782"/>
                    <a:pt x="9730" y="21301"/>
                    <a:pt x="10048" y="21301"/>
                  </a:cubicBezTo>
                  <a:cubicBezTo>
                    <a:pt x="10365" y="21301"/>
                    <a:pt x="10683" y="20782"/>
                    <a:pt x="11107" y="19951"/>
                  </a:cubicBezTo>
                  <a:cubicBezTo>
                    <a:pt x="11530" y="19121"/>
                    <a:pt x="12059" y="17978"/>
                    <a:pt x="12483" y="17147"/>
                  </a:cubicBezTo>
                  <a:cubicBezTo>
                    <a:pt x="12907" y="16317"/>
                    <a:pt x="13224" y="15797"/>
                    <a:pt x="13224" y="15901"/>
                  </a:cubicBezTo>
                  <a:cubicBezTo>
                    <a:pt x="13224" y="16005"/>
                    <a:pt x="12907" y="16732"/>
                    <a:pt x="12695" y="17355"/>
                  </a:cubicBezTo>
                  <a:cubicBezTo>
                    <a:pt x="12483" y="17978"/>
                    <a:pt x="12377" y="18497"/>
                    <a:pt x="12536" y="18497"/>
                  </a:cubicBezTo>
                  <a:cubicBezTo>
                    <a:pt x="12695" y="18497"/>
                    <a:pt x="13118" y="17978"/>
                    <a:pt x="13754" y="16732"/>
                  </a:cubicBezTo>
                  <a:cubicBezTo>
                    <a:pt x="14389" y="15486"/>
                    <a:pt x="15236" y="13513"/>
                    <a:pt x="15924" y="12267"/>
                  </a:cubicBezTo>
                  <a:cubicBezTo>
                    <a:pt x="16612" y="11021"/>
                    <a:pt x="17142" y="10501"/>
                    <a:pt x="17671" y="10138"/>
                  </a:cubicBezTo>
                  <a:cubicBezTo>
                    <a:pt x="18201" y="9774"/>
                    <a:pt x="18730" y="9567"/>
                    <a:pt x="19154" y="9671"/>
                  </a:cubicBezTo>
                  <a:cubicBezTo>
                    <a:pt x="19577" y="9774"/>
                    <a:pt x="19895" y="10190"/>
                    <a:pt x="20265" y="11799"/>
                  </a:cubicBezTo>
                  <a:cubicBezTo>
                    <a:pt x="20636" y="13409"/>
                    <a:pt x="21059" y="16213"/>
                    <a:pt x="21271" y="17874"/>
                  </a:cubicBezTo>
                  <a:cubicBezTo>
                    <a:pt x="21483" y="19536"/>
                    <a:pt x="21483" y="20055"/>
                    <a:pt x="21483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914507" y="3875966"/>
              <a:ext cx="303823" cy="35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96" fill="norm" stroke="1" extrusionOk="0">
                  <a:moveTo>
                    <a:pt x="8481" y="5986"/>
                  </a:moveTo>
                  <a:cubicBezTo>
                    <a:pt x="8481" y="5347"/>
                    <a:pt x="8481" y="4708"/>
                    <a:pt x="8556" y="3685"/>
                  </a:cubicBezTo>
                  <a:cubicBezTo>
                    <a:pt x="8631" y="2663"/>
                    <a:pt x="8781" y="1257"/>
                    <a:pt x="8481" y="554"/>
                  </a:cubicBezTo>
                  <a:cubicBezTo>
                    <a:pt x="8181" y="-149"/>
                    <a:pt x="7431" y="-149"/>
                    <a:pt x="6606" y="362"/>
                  </a:cubicBezTo>
                  <a:cubicBezTo>
                    <a:pt x="5781" y="873"/>
                    <a:pt x="4881" y="1896"/>
                    <a:pt x="3756" y="4069"/>
                  </a:cubicBezTo>
                  <a:cubicBezTo>
                    <a:pt x="2631" y="6242"/>
                    <a:pt x="1281" y="9565"/>
                    <a:pt x="606" y="12185"/>
                  </a:cubicBezTo>
                  <a:cubicBezTo>
                    <a:pt x="-69" y="14805"/>
                    <a:pt x="-69" y="16722"/>
                    <a:pt x="81" y="18064"/>
                  </a:cubicBezTo>
                  <a:cubicBezTo>
                    <a:pt x="231" y="19406"/>
                    <a:pt x="531" y="20173"/>
                    <a:pt x="1056" y="20684"/>
                  </a:cubicBezTo>
                  <a:cubicBezTo>
                    <a:pt x="1581" y="21195"/>
                    <a:pt x="2331" y="21451"/>
                    <a:pt x="3456" y="21195"/>
                  </a:cubicBezTo>
                  <a:cubicBezTo>
                    <a:pt x="4581" y="20940"/>
                    <a:pt x="6081" y="20173"/>
                    <a:pt x="8106" y="18000"/>
                  </a:cubicBezTo>
                  <a:cubicBezTo>
                    <a:pt x="10131" y="15827"/>
                    <a:pt x="12681" y="12249"/>
                    <a:pt x="14031" y="9437"/>
                  </a:cubicBezTo>
                  <a:cubicBezTo>
                    <a:pt x="15381" y="6625"/>
                    <a:pt x="15531" y="4580"/>
                    <a:pt x="15156" y="3238"/>
                  </a:cubicBezTo>
                  <a:cubicBezTo>
                    <a:pt x="14781" y="1896"/>
                    <a:pt x="13881" y="1257"/>
                    <a:pt x="12831" y="937"/>
                  </a:cubicBezTo>
                  <a:cubicBezTo>
                    <a:pt x="11781" y="618"/>
                    <a:pt x="10581" y="618"/>
                    <a:pt x="9531" y="1257"/>
                  </a:cubicBezTo>
                  <a:cubicBezTo>
                    <a:pt x="8481" y="1896"/>
                    <a:pt x="7581" y="3174"/>
                    <a:pt x="7056" y="4133"/>
                  </a:cubicBezTo>
                  <a:cubicBezTo>
                    <a:pt x="6531" y="5091"/>
                    <a:pt x="6381" y="5730"/>
                    <a:pt x="6306" y="6369"/>
                  </a:cubicBezTo>
                  <a:cubicBezTo>
                    <a:pt x="6231" y="7008"/>
                    <a:pt x="6231" y="7647"/>
                    <a:pt x="6681" y="8031"/>
                  </a:cubicBezTo>
                  <a:cubicBezTo>
                    <a:pt x="7131" y="8414"/>
                    <a:pt x="8031" y="8542"/>
                    <a:pt x="10581" y="8350"/>
                  </a:cubicBezTo>
                  <a:cubicBezTo>
                    <a:pt x="13131" y="8159"/>
                    <a:pt x="17331" y="7647"/>
                    <a:pt x="21531" y="7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793727" y="3829998"/>
              <a:ext cx="119803" cy="43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53" fill="norm" stroke="1" extrusionOk="0">
                  <a:moveTo>
                    <a:pt x="20721" y="892"/>
                  </a:moveTo>
                  <a:cubicBezTo>
                    <a:pt x="19257" y="475"/>
                    <a:pt x="17792" y="57"/>
                    <a:pt x="16328" y="5"/>
                  </a:cubicBezTo>
                  <a:cubicBezTo>
                    <a:pt x="14863" y="-47"/>
                    <a:pt x="13399" y="266"/>
                    <a:pt x="11019" y="1466"/>
                  </a:cubicBezTo>
                  <a:cubicBezTo>
                    <a:pt x="8640" y="2666"/>
                    <a:pt x="5345" y="4753"/>
                    <a:pt x="2965" y="7518"/>
                  </a:cubicBezTo>
                  <a:cubicBezTo>
                    <a:pt x="585" y="10283"/>
                    <a:pt x="-879" y="13727"/>
                    <a:pt x="585" y="16179"/>
                  </a:cubicBezTo>
                  <a:cubicBezTo>
                    <a:pt x="2050" y="18631"/>
                    <a:pt x="6443" y="20092"/>
                    <a:pt x="1083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275479" y="3816350"/>
              <a:ext cx="158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6289" y="2687"/>
                    <a:pt x="12577" y="5373"/>
                    <a:pt x="16405" y="7845"/>
                  </a:cubicBezTo>
                  <a:cubicBezTo>
                    <a:pt x="20233" y="10316"/>
                    <a:pt x="21600" y="12573"/>
                    <a:pt x="19549" y="14830"/>
                  </a:cubicBezTo>
                  <a:cubicBezTo>
                    <a:pt x="17499" y="17087"/>
                    <a:pt x="12030" y="19343"/>
                    <a:pt x="6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973979" y="4025899"/>
              <a:ext cx="31115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763" y="14400"/>
                  </a:moveTo>
                  <a:cubicBezTo>
                    <a:pt x="882" y="16800"/>
                    <a:pt x="0" y="19200"/>
                    <a:pt x="0" y="20400"/>
                  </a:cubicBezTo>
                  <a:cubicBezTo>
                    <a:pt x="0" y="21600"/>
                    <a:pt x="882" y="21600"/>
                    <a:pt x="3894" y="19200"/>
                  </a:cubicBezTo>
                  <a:cubicBezTo>
                    <a:pt x="6906" y="16800"/>
                    <a:pt x="12049" y="12000"/>
                    <a:pt x="15355" y="8400"/>
                  </a:cubicBezTo>
                  <a:cubicBezTo>
                    <a:pt x="18661" y="4800"/>
                    <a:pt x="201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154673" y="3873499"/>
              <a:ext cx="980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68"/>
                    <a:pt x="-1585" y="7336"/>
                    <a:pt x="575" y="10936"/>
                  </a:cubicBezTo>
                  <a:cubicBezTo>
                    <a:pt x="2735" y="14536"/>
                    <a:pt x="11375" y="1806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778048" y="3744110"/>
              <a:ext cx="268597" cy="30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06" fill="norm" stroke="1" extrusionOk="0">
                  <a:moveTo>
                    <a:pt x="19626" y="1519"/>
                  </a:moveTo>
                  <a:cubicBezTo>
                    <a:pt x="20457" y="919"/>
                    <a:pt x="21288" y="319"/>
                    <a:pt x="21039" y="94"/>
                  </a:cubicBezTo>
                  <a:cubicBezTo>
                    <a:pt x="20790" y="-131"/>
                    <a:pt x="19460" y="19"/>
                    <a:pt x="16885" y="844"/>
                  </a:cubicBezTo>
                  <a:cubicBezTo>
                    <a:pt x="14310" y="1669"/>
                    <a:pt x="10488" y="3169"/>
                    <a:pt x="7746" y="4294"/>
                  </a:cubicBezTo>
                  <a:cubicBezTo>
                    <a:pt x="5005" y="5419"/>
                    <a:pt x="3343" y="6169"/>
                    <a:pt x="2263" y="6844"/>
                  </a:cubicBezTo>
                  <a:cubicBezTo>
                    <a:pt x="1183" y="7519"/>
                    <a:pt x="685" y="8119"/>
                    <a:pt x="1433" y="8644"/>
                  </a:cubicBezTo>
                  <a:cubicBezTo>
                    <a:pt x="2180" y="9169"/>
                    <a:pt x="4174" y="9619"/>
                    <a:pt x="6417" y="10144"/>
                  </a:cubicBezTo>
                  <a:cubicBezTo>
                    <a:pt x="8660" y="10669"/>
                    <a:pt x="11153" y="11269"/>
                    <a:pt x="12399" y="11944"/>
                  </a:cubicBezTo>
                  <a:cubicBezTo>
                    <a:pt x="13645" y="12619"/>
                    <a:pt x="13645" y="13369"/>
                    <a:pt x="12731" y="14194"/>
                  </a:cubicBezTo>
                  <a:cubicBezTo>
                    <a:pt x="11817" y="15019"/>
                    <a:pt x="9990" y="15919"/>
                    <a:pt x="7830" y="16744"/>
                  </a:cubicBezTo>
                  <a:cubicBezTo>
                    <a:pt x="5670" y="17569"/>
                    <a:pt x="3177" y="18319"/>
                    <a:pt x="1682" y="18994"/>
                  </a:cubicBezTo>
                  <a:cubicBezTo>
                    <a:pt x="186" y="19669"/>
                    <a:pt x="-312" y="20269"/>
                    <a:pt x="186" y="20719"/>
                  </a:cubicBezTo>
                  <a:cubicBezTo>
                    <a:pt x="685" y="21169"/>
                    <a:pt x="2180" y="21469"/>
                    <a:pt x="5420" y="21394"/>
                  </a:cubicBezTo>
                  <a:cubicBezTo>
                    <a:pt x="8660" y="21319"/>
                    <a:pt x="13645" y="20869"/>
                    <a:pt x="1863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110629" y="3759199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886"/>
                    <a:pt x="5236" y="3771"/>
                    <a:pt x="8182" y="6943"/>
                  </a:cubicBezTo>
                  <a:cubicBezTo>
                    <a:pt x="11127" y="10114"/>
                    <a:pt x="14400" y="14571"/>
                    <a:pt x="16691" y="17229"/>
                  </a:cubicBezTo>
                  <a:cubicBezTo>
                    <a:pt x="18982" y="19886"/>
                    <a:pt x="20291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180479" y="3721099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933"/>
                    <a:pt x="16267" y="1867"/>
                    <a:pt x="13067" y="4533"/>
                  </a:cubicBezTo>
                  <a:cubicBezTo>
                    <a:pt x="9867" y="7200"/>
                    <a:pt x="6133" y="11600"/>
                    <a:pt x="3867" y="14733"/>
                  </a:cubicBezTo>
                  <a:cubicBezTo>
                    <a:pt x="1600" y="17867"/>
                    <a:pt x="80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364629" y="39370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383679" y="3817292"/>
              <a:ext cx="65145" cy="5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832" fill="norm" stroke="1" extrusionOk="0">
                  <a:moveTo>
                    <a:pt x="12150" y="6844"/>
                  </a:moveTo>
                  <a:cubicBezTo>
                    <a:pt x="8775" y="5244"/>
                    <a:pt x="5400" y="3644"/>
                    <a:pt x="3375" y="4844"/>
                  </a:cubicBezTo>
                  <a:cubicBezTo>
                    <a:pt x="1350" y="6044"/>
                    <a:pt x="675" y="10044"/>
                    <a:pt x="1687" y="13244"/>
                  </a:cubicBezTo>
                  <a:cubicBezTo>
                    <a:pt x="2700" y="16444"/>
                    <a:pt x="5400" y="18844"/>
                    <a:pt x="8775" y="20044"/>
                  </a:cubicBezTo>
                  <a:cubicBezTo>
                    <a:pt x="12150" y="21244"/>
                    <a:pt x="16200" y="21244"/>
                    <a:pt x="18563" y="18844"/>
                  </a:cubicBezTo>
                  <a:cubicBezTo>
                    <a:pt x="20925" y="16444"/>
                    <a:pt x="21600" y="11644"/>
                    <a:pt x="19575" y="7644"/>
                  </a:cubicBezTo>
                  <a:cubicBezTo>
                    <a:pt x="17550" y="3644"/>
                    <a:pt x="12825" y="444"/>
                    <a:pt x="9112" y="44"/>
                  </a:cubicBezTo>
                  <a:cubicBezTo>
                    <a:pt x="5400" y="-356"/>
                    <a:pt x="2700" y="2044"/>
                    <a:pt x="0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586879" y="393699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890459" y="3771900"/>
              <a:ext cx="177320" cy="23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31" fill="norm" stroke="1" extrusionOk="0">
                  <a:moveTo>
                    <a:pt x="3958" y="0"/>
                  </a:moveTo>
                  <a:cubicBezTo>
                    <a:pt x="2941" y="6171"/>
                    <a:pt x="1925" y="12343"/>
                    <a:pt x="1163" y="16104"/>
                  </a:cubicBezTo>
                  <a:cubicBezTo>
                    <a:pt x="400" y="19864"/>
                    <a:pt x="-108" y="21214"/>
                    <a:pt x="19" y="21407"/>
                  </a:cubicBezTo>
                  <a:cubicBezTo>
                    <a:pt x="146" y="21600"/>
                    <a:pt x="908" y="20636"/>
                    <a:pt x="2560" y="17936"/>
                  </a:cubicBezTo>
                  <a:cubicBezTo>
                    <a:pt x="4212" y="15236"/>
                    <a:pt x="6753" y="10800"/>
                    <a:pt x="8659" y="7714"/>
                  </a:cubicBezTo>
                  <a:cubicBezTo>
                    <a:pt x="10565" y="4629"/>
                    <a:pt x="11836" y="2893"/>
                    <a:pt x="12979" y="1736"/>
                  </a:cubicBezTo>
                  <a:cubicBezTo>
                    <a:pt x="14123" y="579"/>
                    <a:pt x="15139" y="0"/>
                    <a:pt x="16028" y="289"/>
                  </a:cubicBezTo>
                  <a:cubicBezTo>
                    <a:pt x="16918" y="579"/>
                    <a:pt x="17680" y="1736"/>
                    <a:pt x="18697" y="4532"/>
                  </a:cubicBezTo>
                  <a:cubicBezTo>
                    <a:pt x="19713" y="7329"/>
                    <a:pt x="20984" y="11764"/>
                    <a:pt x="21238" y="14850"/>
                  </a:cubicBezTo>
                  <a:cubicBezTo>
                    <a:pt x="21492" y="17936"/>
                    <a:pt x="20730" y="19671"/>
                    <a:pt x="1996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824879" y="4182021"/>
              <a:ext cx="1054101" cy="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20888"/>
                  </a:moveTo>
                  <a:cubicBezTo>
                    <a:pt x="130" y="17131"/>
                    <a:pt x="260" y="13375"/>
                    <a:pt x="846" y="11497"/>
                  </a:cubicBezTo>
                  <a:cubicBezTo>
                    <a:pt x="1431" y="9618"/>
                    <a:pt x="2472" y="9618"/>
                    <a:pt x="3708" y="9149"/>
                  </a:cubicBezTo>
                  <a:cubicBezTo>
                    <a:pt x="4945" y="8679"/>
                    <a:pt x="6376" y="7740"/>
                    <a:pt x="7959" y="6331"/>
                  </a:cubicBezTo>
                  <a:cubicBezTo>
                    <a:pt x="9542" y="4923"/>
                    <a:pt x="11277" y="3045"/>
                    <a:pt x="13099" y="1636"/>
                  </a:cubicBezTo>
                  <a:cubicBezTo>
                    <a:pt x="14920" y="227"/>
                    <a:pt x="16829" y="-712"/>
                    <a:pt x="18260" y="697"/>
                  </a:cubicBezTo>
                  <a:cubicBezTo>
                    <a:pt x="19692" y="2105"/>
                    <a:pt x="20646" y="5862"/>
                    <a:pt x="21600" y="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233948" y="4310619"/>
              <a:ext cx="391032" cy="25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71" fill="norm" stroke="1" extrusionOk="0">
                  <a:moveTo>
                    <a:pt x="1596" y="8446"/>
                  </a:moveTo>
                  <a:cubicBezTo>
                    <a:pt x="1015" y="7575"/>
                    <a:pt x="435" y="6704"/>
                    <a:pt x="144" y="5833"/>
                  </a:cubicBezTo>
                  <a:cubicBezTo>
                    <a:pt x="-146" y="4962"/>
                    <a:pt x="-146" y="4091"/>
                    <a:pt x="1596" y="2959"/>
                  </a:cubicBezTo>
                  <a:cubicBezTo>
                    <a:pt x="3338" y="1826"/>
                    <a:pt x="6822" y="433"/>
                    <a:pt x="9202" y="84"/>
                  </a:cubicBezTo>
                  <a:cubicBezTo>
                    <a:pt x="11583" y="-264"/>
                    <a:pt x="12860" y="433"/>
                    <a:pt x="12802" y="2697"/>
                  </a:cubicBezTo>
                  <a:cubicBezTo>
                    <a:pt x="12744" y="4962"/>
                    <a:pt x="11351" y="8794"/>
                    <a:pt x="9783" y="11668"/>
                  </a:cubicBezTo>
                  <a:cubicBezTo>
                    <a:pt x="8215" y="14542"/>
                    <a:pt x="6473" y="16459"/>
                    <a:pt x="5428" y="17852"/>
                  </a:cubicBezTo>
                  <a:cubicBezTo>
                    <a:pt x="4383" y="19246"/>
                    <a:pt x="4035" y="20117"/>
                    <a:pt x="4209" y="20639"/>
                  </a:cubicBezTo>
                  <a:cubicBezTo>
                    <a:pt x="4383" y="21162"/>
                    <a:pt x="5080" y="21336"/>
                    <a:pt x="7402" y="21249"/>
                  </a:cubicBezTo>
                  <a:cubicBezTo>
                    <a:pt x="9725" y="21162"/>
                    <a:pt x="13673" y="20813"/>
                    <a:pt x="16286" y="20465"/>
                  </a:cubicBezTo>
                  <a:cubicBezTo>
                    <a:pt x="18899" y="20117"/>
                    <a:pt x="20177" y="19768"/>
                    <a:pt x="21454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336179" y="3753801"/>
              <a:ext cx="457764" cy="51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3" fill="norm" stroke="1" extrusionOk="0">
                  <a:moveTo>
                    <a:pt x="0" y="20227"/>
                  </a:moveTo>
                  <a:cubicBezTo>
                    <a:pt x="0" y="20671"/>
                    <a:pt x="0" y="21116"/>
                    <a:pt x="299" y="21338"/>
                  </a:cubicBezTo>
                  <a:cubicBezTo>
                    <a:pt x="597" y="21560"/>
                    <a:pt x="1194" y="21560"/>
                    <a:pt x="2339" y="20938"/>
                  </a:cubicBezTo>
                  <a:cubicBezTo>
                    <a:pt x="3484" y="20316"/>
                    <a:pt x="5176" y="19071"/>
                    <a:pt x="6669" y="17471"/>
                  </a:cubicBezTo>
                  <a:cubicBezTo>
                    <a:pt x="8162" y="15871"/>
                    <a:pt x="9456" y="13916"/>
                    <a:pt x="10352" y="11293"/>
                  </a:cubicBezTo>
                  <a:cubicBezTo>
                    <a:pt x="11248" y="8671"/>
                    <a:pt x="11746" y="5382"/>
                    <a:pt x="11945" y="3516"/>
                  </a:cubicBezTo>
                  <a:cubicBezTo>
                    <a:pt x="12144" y="1649"/>
                    <a:pt x="12044" y="1204"/>
                    <a:pt x="11795" y="804"/>
                  </a:cubicBezTo>
                  <a:cubicBezTo>
                    <a:pt x="11547" y="404"/>
                    <a:pt x="11148" y="49"/>
                    <a:pt x="10750" y="4"/>
                  </a:cubicBezTo>
                  <a:cubicBezTo>
                    <a:pt x="10352" y="-40"/>
                    <a:pt x="9954" y="227"/>
                    <a:pt x="9506" y="1738"/>
                  </a:cubicBezTo>
                  <a:cubicBezTo>
                    <a:pt x="9058" y="3249"/>
                    <a:pt x="8560" y="6004"/>
                    <a:pt x="8411" y="8849"/>
                  </a:cubicBezTo>
                  <a:cubicBezTo>
                    <a:pt x="8262" y="11693"/>
                    <a:pt x="8461" y="14627"/>
                    <a:pt x="8759" y="16360"/>
                  </a:cubicBezTo>
                  <a:cubicBezTo>
                    <a:pt x="9058" y="18093"/>
                    <a:pt x="9456" y="18627"/>
                    <a:pt x="9904" y="18938"/>
                  </a:cubicBezTo>
                  <a:cubicBezTo>
                    <a:pt x="10352" y="19249"/>
                    <a:pt x="10850" y="19338"/>
                    <a:pt x="11248" y="19116"/>
                  </a:cubicBezTo>
                  <a:cubicBezTo>
                    <a:pt x="11646" y="18893"/>
                    <a:pt x="11945" y="18360"/>
                    <a:pt x="12144" y="17871"/>
                  </a:cubicBezTo>
                  <a:cubicBezTo>
                    <a:pt x="12343" y="17382"/>
                    <a:pt x="12442" y="16938"/>
                    <a:pt x="12492" y="16938"/>
                  </a:cubicBezTo>
                  <a:cubicBezTo>
                    <a:pt x="12542" y="16938"/>
                    <a:pt x="12542" y="17382"/>
                    <a:pt x="12542" y="17827"/>
                  </a:cubicBezTo>
                  <a:cubicBezTo>
                    <a:pt x="12542" y="18271"/>
                    <a:pt x="12542" y="18716"/>
                    <a:pt x="12592" y="19160"/>
                  </a:cubicBezTo>
                  <a:cubicBezTo>
                    <a:pt x="12641" y="19604"/>
                    <a:pt x="12741" y="20049"/>
                    <a:pt x="12791" y="19916"/>
                  </a:cubicBezTo>
                  <a:cubicBezTo>
                    <a:pt x="12841" y="19782"/>
                    <a:pt x="12841" y="19071"/>
                    <a:pt x="13040" y="17782"/>
                  </a:cubicBezTo>
                  <a:cubicBezTo>
                    <a:pt x="13239" y="16493"/>
                    <a:pt x="13637" y="14627"/>
                    <a:pt x="14234" y="13471"/>
                  </a:cubicBezTo>
                  <a:cubicBezTo>
                    <a:pt x="14831" y="12316"/>
                    <a:pt x="15628" y="11871"/>
                    <a:pt x="16723" y="11871"/>
                  </a:cubicBezTo>
                  <a:cubicBezTo>
                    <a:pt x="17818" y="11871"/>
                    <a:pt x="19211" y="12316"/>
                    <a:pt x="20107" y="13249"/>
                  </a:cubicBezTo>
                  <a:cubicBezTo>
                    <a:pt x="21003" y="14182"/>
                    <a:pt x="21401" y="15604"/>
                    <a:pt x="21500" y="16627"/>
                  </a:cubicBezTo>
                  <a:cubicBezTo>
                    <a:pt x="21600" y="17649"/>
                    <a:pt x="21401" y="18271"/>
                    <a:pt x="21202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011167" y="3815379"/>
              <a:ext cx="150513" cy="44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3" fill="norm" stroke="1" extrusionOk="0">
                  <a:moveTo>
                    <a:pt x="21332" y="3409"/>
                  </a:moveTo>
                  <a:cubicBezTo>
                    <a:pt x="21032" y="2900"/>
                    <a:pt x="20732" y="2390"/>
                    <a:pt x="20582" y="1779"/>
                  </a:cubicBezTo>
                  <a:cubicBezTo>
                    <a:pt x="20432" y="1168"/>
                    <a:pt x="20432" y="454"/>
                    <a:pt x="19682" y="149"/>
                  </a:cubicBezTo>
                  <a:cubicBezTo>
                    <a:pt x="18932" y="-157"/>
                    <a:pt x="17432" y="-55"/>
                    <a:pt x="14582" y="1066"/>
                  </a:cubicBezTo>
                  <a:cubicBezTo>
                    <a:pt x="11732" y="2186"/>
                    <a:pt x="7532" y="4326"/>
                    <a:pt x="4532" y="7077"/>
                  </a:cubicBezTo>
                  <a:cubicBezTo>
                    <a:pt x="1532" y="9828"/>
                    <a:pt x="-268" y="13190"/>
                    <a:pt x="32" y="15686"/>
                  </a:cubicBezTo>
                  <a:cubicBezTo>
                    <a:pt x="332" y="18183"/>
                    <a:pt x="2732" y="19813"/>
                    <a:pt x="4832" y="20628"/>
                  </a:cubicBezTo>
                  <a:cubicBezTo>
                    <a:pt x="6932" y="21443"/>
                    <a:pt x="8732" y="21443"/>
                    <a:pt x="1053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256929" y="3949699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757"/>
                    <a:pt x="10080" y="7513"/>
                    <a:pt x="6480" y="11113"/>
                  </a:cubicBezTo>
                  <a:cubicBezTo>
                    <a:pt x="2880" y="14713"/>
                    <a:pt x="144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396629" y="408939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725478" y="3912394"/>
              <a:ext cx="261702" cy="33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1" fill="norm" stroke="1" extrusionOk="0">
                  <a:moveTo>
                    <a:pt x="11515" y="6429"/>
                  </a:moveTo>
                  <a:cubicBezTo>
                    <a:pt x="11688" y="5754"/>
                    <a:pt x="11861" y="5079"/>
                    <a:pt x="12034" y="4337"/>
                  </a:cubicBezTo>
                  <a:cubicBezTo>
                    <a:pt x="12207" y="3594"/>
                    <a:pt x="12379" y="2784"/>
                    <a:pt x="12034" y="2379"/>
                  </a:cubicBezTo>
                  <a:cubicBezTo>
                    <a:pt x="11688" y="1974"/>
                    <a:pt x="10824" y="1974"/>
                    <a:pt x="9442" y="2717"/>
                  </a:cubicBezTo>
                  <a:cubicBezTo>
                    <a:pt x="8059" y="3459"/>
                    <a:pt x="6159" y="4944"/>
                    <a:pt x="4431" y="7374"/>
                  </a:cubicBezTo>
                  <a:cubicBezTo>
                    <a:pt x="2703" y="9804"/>
                    <a:pt x="1147" y="13179"/>
                    <a:pt x="456" y="15541"/>
                  </a:cubicBezTo>
                  <a:cubicBezTo>
                    <a:pt x="-235" y="17904"/>
                    <a:pt x="-62" y="19254"/>
                    <a:pt x="456" y="20131"/>
                  </a:cubicBezTo>
                  <a:cubicBezTo>
                    <a:pt x="975" y="21009"/>
                    <a:pt x="1839" y="21414"/>
                    <a:pt x="3135" y="21481"/>
                  </a:cubicBezTo>
                  <a:cubicBezTo>
                    <a:pt x="4431" y="21549"/>
                    <a:pt x="6159" y="21279"/>
                    <a:pt x="8751" y="19591"/>
                  </a:cubicBezTo>
                  <a:cubicBezTo>
                    <a:pt x="11343" y="17904"/>
                    <a:pt x="14799" y="14799"/>
                    <a:pt x="17045" y="12099"/>
                  </a:cubicBezTo>
                  <a:cubicBezTo>
                    <a:pt x="19291" y="9399"/>
                    <a:pt x="20328" y="7104"/>
                    <a:pt x="20847" y="5552"/>
                  </a:cubicBezTo>
                  <a:cubicBezTo>
                    <a:pt x="21365" y="3999"/>
                    <a:pt x="21365" y="3189"/>
                    <a:pt x="21019" y="2514"/>
                  </a:cubicBezTo>
                  <a:cubicBezTo>
                    <a:pt x="20674" y="1839"/>
                    <a:pt x="19983" y="1299"/>
                    <a:pt x="18600" y="894"/>
                  </a:cubicBezTo>
                  <a:cubicBezTo>
                    <a:pt x="17218" y="489"/>
                    <a:pt x="15144" y="219"/>
                    <a:pt x="13589" y="84"/>
                  </a:cubicBezTo>
                  <a:cubicBezTo>
                    <a:pt x="12034" y="-51"/>
                    <a:pt x="10997" y="-51"/>
                    <a:pt x="10133" y="287"/>
                  </a:cubicBezTo>
                  <a:cubicBezTo>
                    <a:pt x="9269" y="624"/>
                    <a:pt x="8578" y="1299"/>
                    <a:pt x="8232" y="2514"/>
                  </a:cubicBezTo>
                  <a:cubicBezTo>
                    <a:pt x="7887" y="3729"/>
                    <a:pt x="7887" y="5484"/>
                    <a:pt x="9615" y="6969"/>
                  </a:cubicBezTo>
                  <a:cubicBezTo>
                    <a:pt x="11343" y="8454"/>
                    <a:pt x="14799" y="9669"/>
                    <a:pt x="17045" y="10209"/>
                  </a:cubicBezTo>
                  <a:cubicBezTo>
                    <a:pt x="19291" y="10749"/>
                    <a:pt x="20328" y="10614"/>
                    <a:pt x="21365" y="1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006229" y="3854450"/>
              <a:ext cx="13956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7409" y="0"/>
                  </a:moveTo>
                  <a:cubicBezTo>
                    <a:pt x="19021" y="2941"/>
                    <a:pt x="20633" y="5882"/>
                    <a:pt x="21116" y="8670"/>
                  </a:cubicBezTo>
                  <a:cubicBezTo>
                    <a:pt x="21600" y="11459"/>
                    <a:pt x="20955" y="14096"/>
                    <a:pt x="17248" y="16225"/>
                  </a:cubicBezTo>
                  <a:cubicBezTo>
                    <a:pt x="13540" y="18355"/>
                    <a:pt x="6770" y="19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0" y="5512808"/>
              <a:ext cx="252630" cy="56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59" fill="norm" stroke="1" extrusionOk="0">
                  <a:moveTo>
                    <a:pt x="15003" y="13693"/>
                  </a:moveTo>
                  <a:cubicBezTo>
                    <a:pt x="14643" y="12890"/>
                    <a:pt x="14283" y="12087"/>
                    <a:pt x="13833" y="11525"/>
                  </a:cubicBezTo>
                  <a:cubicBezTo>
                    <a:pt x="13383" y="10963"/>
                    <a:pt x="12843" y="10642"/>
                    <a:pt x="11493" y="10642"/>
                  </a:cubicBezTo>
                  <a:cubicBezTo>
                    <a:pt x="10143" y="10642"/>
                    <a:pt x="7983" y="10963"/>
                    <a:pt x="5913" y="12167"/>
                  </a:cubicBezTo>
                  <a:cubicBezTo>
                    <a:pt x="3843" y="13372"/>
                    <a:pt x="1863" y="15459"/>
                    <a:pt x="873" y="16945"/>
                  </a:cubicBezTo>
                  <a:cubicBezTo>
                    <a:pt x="-117" y="18430"/>
                    <a:pt x="-117" y="19314"/>
                    <a:pt x="153" y="19956"/>
                  </a:cubicBezTo>
                  <a:cubicBezTo>
                    <a:pt x="423" y="20598"/>
                    <a:pt x="963" y="21000"/>
                    <a:pt x="1683" y="21241"/>
                  </a:cubicBezTo>
                  <a:cubicBezTo>
                    <a:pt x="2403" y="21482"/>
                    <a:pt x="3303" y="21562"/>
                    <a:pt x="4653" y="21281"/>
                  </a:cubicBezTo>
                  <a:cubicBezTo>
                    <a:pt x="6003" y="21000"/>
                    <a:pt x="7803" y="20358"/>
                    <a:pt x="9783" y="18631"/>
                  </a:cubicBezTo>
                  <a:cubicBezTo>
                    <a:pt x="11763" y="16905"/>
                    <a:pt x="13923" y="14094"/>
                    <a:pt x="15723" y="11445"/>
                  </a:cubicBezTo>
                  <a:cubicBezTo>
                    <a:pt x="17523" y="8795"/>
                    <a:pt x="18963" y="6305"/>
                    <a:pt x="19683" y="4539"/>
                  </a:cubicBezTo>
                  <a:cubicBezTo>
                    <a:pt x="20403" y="2772"/>
                    <a:pt x="20403" y="1729"/>
                    <a:pt x="20043" y="1086"/>
                  </a:cubicBezTo>
                  <a:cubicBezTo>
                    <a:pt x="19683" y="444"/>
                    <a:pt x="18963" y="203"/>
                    <a:pt x="18153" y="82"/>
                  </a:cubicBezTo>
                  <a:cubicBezTo>
                    <a:pt x="17343" y="-38"/>
                    <a:pt x="16443" y="-38"/>
                    <a:pt x="15723" y="163"/>
                  </a:cubicBezTo>
                  <a:cubicBezTo>
                    <a:pt x="15003" y="363"/>
                    <a:pt x="14463" y="765"/>
                    <a:pt x="14013" y="2291"/>
                  </a:cubicBezTo>
                  <a:cubicBezTo>
                    <a:pt x="13563" y="3816"/>
                    <a:pt x="13203" y="6466"/>
                    <a:pt x="13293" y="8714"/>
                  </a:cubicBezTo>
                  <a:cubicBezTo>
                    <a:pt x="13383" y="10963"/>
                    <a:pt x="13923" y="12810"/>
                    <a:pt x="14643" y="14134"/>
                  </a:cubicBezTo>
                  <a:cubicBezTo>
                    <a:pt x="15363" y="15459"/>
                    <a:pt x="16263" y="16262"/>
                    <a:pt x="17433" y="16584"/>
                  </a:cubicBezTo>
                  <a:cubicBezTo>
                    <a:pt x="18603" y="16905"/>
                    <a:pt x="20043" y="16744"/>
                    <a:pt x="21483" y="16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41529" y="5567742"/>
              <a:ext cx="165101" cy="43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9997"/>
                  </a:moveTo>
                  <a:cubicBezTo>
                    <a:pt x="0" y="20517"/>
                    <a:pt x="0" y="21036"/>
                    <a:pt x="831" y="21295"/>
                  </a:cubicBezTo>
                  <a:cubicBezTo>
                    <a:pt x="1662" y="21555"/>
                    <a:pt x="3323" y="21555"/>
                    <a:pt x="5538" y="20620"/>
                  </a:cubicBezTo>
                  <a:cubicBezTo>
                    <a:pt x="7754" y="19686"/>
                    <a:pt x="10523" y="17817"/>
                    <a:pt x="13015" y="14961"/>
                  </a:cubicBezTo>
                  <a:cubicBezTo>
                    <a:pt x="15508" y="12105"/>
                    <a:pt x="17723" y="8263"/>
                    <a:pt x="18831" y="5718"/>
                  </a:cubicBezTo>
                  <a:cubicBezTo>
                    <a:pt x="19938" y="3174"/>
                    <a:pt x="19938" y="1928"/>
                    <a:pt x="19385" y="1149"/>
                  </a:cubicBezTo>
                  <a:cubicBezTo>
                    <a:pt x="18831" y="370"/>
                    <a:pt x="17723" y="59"/>
                    <a:pt x="16477" y="7"/>
                  </a:cubicBezTo>
                  <a:cubicBezTo>
                    <a:pt x="15231" y="-45"/>
                    <a:pt x="13846" y="163"/>
                    <a:pt x="12323" y="1149"/>
                  </a:cubicBezTo>
                  <a:cubicBezTo>
                    <a:pt x="10800" y="2136"/>
                    <a:pt x="9138" y="3901"/>
                    <a:pt x="8585" y="6549"/>
                  </a:cubicBezTo>
                  <a:cubicBezTo>
                    <a:pt x="8031" y="9197"/>
                    <a:pt x="8585" y="12728"/>
                    <a:pt x="10938" y="15168"/>
                  </a:cubicBezTo>
                  <a:cubicBezTo>
                    <a:pt x="13292" y="17609"/>
                    <a:pt x="17446" y="18959"/>
                    <a:pt x="21600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14312" y="5635421"/>
              <a:ext cx="159018" cy="38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52" fill="norm" stroke="1" extrusionOk="0">
                  <a:moveTo>
                    <a:pt x="21352" y="552"/>
                  </a:moveTo>
                  <a:cubicBezTo>
                    <a:pt x="19931" y="312"/>
                    <a:pt x="18510" y="72"/>
                    <a:pt x="17089" y="12"/>
                  </a:cubicBezTo>
                  <a:cubicBezTo>
                    <a:pt x="15668" y="-48"/>
                    <a:pt x="14247" y="72"/>
                    <a:pt x="11831" y="1692"/>
                  </a:cubicBezTo>
                  <a:cubicBezTo>
                    <a:pt x="9415" y="3312"/>
                    <a:pt x="6005" y="6432"/>
                    <a:pt x="3589" y="9672"/>
                  </a:cubicBezTo>
                  <a:cubicBezTo>
                    <a:pt x="1173" y="12912"/>
                    <a:pt x="-248" y="16272"/>
                    <a:pt x="36" y="18432"/>
                  </a:cubicBezTo>
                  <a:cubicBezTo>
                    <a:pt x="320" y="20592"/>
                    <a:pt x="2310" y="21552"/>
                    <a:pt x="5863" y="21552"/>
                  </a:cubicBezTo>
                  <a:cubicBezTo>
                    <a:pt x="9415" y="21552"/>
                    <a:pt x="14531" y="20592"/>
                    <a:pt x="19647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19896" y="5660935"/>
              <a:ext cx="239184" cy="28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10704" y="3503"/>
                  </a:moveTo>
                  <a:cubicBezTo>
                    <a:pt x="10704" y="2726"/>
                    <a:pt x="10704" y="1949"/>
                    <a:pt x="10418" y="1250"/>
                  </a:cubicBezTo>
                  <a:cubicBezTo>
                    <a:pt x="10131" y="551"/>
                    <a:pt x="9558" y="-71"/>
                    <a:pt x="8888" y="7"/>
                  </a:cubicBezTo>
                  <a:cubicBezTo>
                    <a:pt x="8219" y="84"/>
                    <a:pt x="7455" y="861"/>
                    <a:pt x="6021" y="3581"/>
                  </a:cubicBezTo>
                  <a:cubicBezTo>
                    <a:pt x="4588" y="6300"/>
                    <a:pt x="2485" y="10962"/>
                    <a:pt x="1338" y="13682"/>
                  </a:cubicBezTo>
                  <a:cubicBezTo>
                    <a:pt x="191" y="16401"/>
                    <a:pt x="0" y="17178"/>
                    <a:pt x="0" y="18110"/>
                  </a:cubicBezTo>
                  <a:cubicBezTo>
                    <a:pt x="0" y="19043"/>
                    <a:pt x="191" y="20130"/>
                    <a:pt x="765" y="20752"/>
                  </a:cubicBezTo>
                  <a:cubicBezTo>
                    <a:pt x="1338" y="21374"/>
                    <a:pt x="2294" y="21529"/>
                    <a:pt x="4301" y="20674"/>
                  </a:cubicBezTo>
                  <a:cubicBezTo>
                    <a:pt x="6308" y="19820"/>
                    <a:pt x="9366" y="17955"/>
                    <a:pt x="11756" y="15779"/>
                  </a:cubicBezTo>
                  <a:cubicBezTo>
                    <a:pt x="14145" y="13604"/>
                    <a:pt x="15865" y="11117"/>
                    <a:pt x="16439" y="9020"/>
                  </a:cubicBezTo>
                  <a:cubicBezTo>
                    <a:pt x="17012" y="6922"/>
                    <a:pt x="16439" y="5212"/>
                    <a:pt x="15292" y="3969"/>
                  </a:cubicBezTo>
                  <a:cubicBezTo>
                    <a:pt x="14145" y="2726"/>
                    <a:pt x="12425" y="1949"/>
                    <a:pt x="10991" y="1561"/>
                  </a:cubicBezTo>
                  <a:cubicBezTo>
                    <a:pt x="9558" y="1172"/>
                    <a:pt x="8411" y="1172"/>
                    <a:pt x="7455" y="1405"/>
                  </a:cubicBezTo>
                  <a:cubicBezTo>
                    <a:pt x="6499" y="1638"/>
                    <a:pt x="5735" y="2105"/>
                    <a:pt x="4970" y="2882"/>
                  </a:cubicBezTo>
                  <a:cubicBezTo>
                    <a:pt x="4205" y="3658"/>
                    <a:pt x="3441" y="4746"/>
                    <a:pt x="3058" y="5679"/>
                  </a:cubicBezTo>
                  <a:cubicBezTo>
                    <a:pt x="2676" y="6611"/>
                    <a:pt x="2676" y="7388"/>
                    <a:pt x="5257" y="7699"/>
                  </a:cubicBezTo>
                  <a:cubicBezTo>
                    <a:pt x="7837" y="8010"/>
                    <a:pt x="12998" y="7854"/>
                    <a:pt x="16152" y="7388"/>
                  </a:cubicBezTo>
                  <a:cubicBezTo>
                    <a:pt x="19306" y="6922"/>
                    <a:pt x="20453" y="6145"/>
                    <a:pt x="21600" y="5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65429" y="5562600"/>
              <a:ext cx="11419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6495" y="0"/>
                  </a:moveTo>
                  <a:cubicBezTo>
                    <a:pt x="18458" y="3026"/>
                    <a:pt x="20422" y="6052"/>
                    <a:pt x="21011" y="8922"/>
                  </a:cubicBezTo>
                  <a:cubicBezTo>
                    <a:pt x="21600" y="11791"/>
                    <a:pt x="20815" y="14504"/>
                    <a:pt x="17084" y="16591"/>
                  </a:cubicBezTo>
                  <a:cubicBezTo>
                    <a:pt x="13353" y="18678"/>
                    <a:pt x="6676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3879" y="6136993"/>
              <a:ext cx="927101" cy="4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7" fill="norm" stroke="1" extrusionOk="0">
                  <a:moveTo>
                    <a:pt x="0" y="17109"/>
                  </a:moveTo>
                  <a:cubicBezTo>
                    <a:pt x="1529" y="19166"/>
                    <a:pt x="3058" y="21223"/>
                    <a:pt x="4833" y="19166"/>
                  </a:cubicBezTo>
                  <a:cubicBezTo>
                    <a:pt x="6608" y="17109"/>
                    <a:pt x="8630" y="10937"/>
                    <a:pt x="10652" y="6823"/>
                  </a:cubicBezTo>
                  <a:cubicBezTo>
                    <a:pt x="12674" y="2709"/>
                    <a:pt x="14696" y="652"/>
                    <a:pt x="16521" y="137"/>
                  </a:cubicBezTo>
                  <a:cubicBezTo>
                    <a:pt x="18345" y="-377"/>
                    <a:pt x="19973" y="652"/>
                    <a:pt x="21600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90318" y="6195178"/>
              <a:ext cx="173462" cy="43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0" fill="norm" stroke="1" extrusionOk="0">
                  <a:moveTo>
                    <a:pt x="18985" y="14590"/>
                  </a:moveTo>
                  <a:cubicBezTo>
                    <a:pt x="18204" y="13960"/>
                    <a:pt x="17423" y="13331"/>
                    <a:pt x="15602" y="13174"/>
                  </a:cubicBezTo>
                  <a:cubicBezTo>
                    <a:pt x="13780" y="13017"/>
                    <a:pt x="10917" y="13331"/>
                    <a:pt x="8185" y="14275"/>
                  </a:cubicBezTo>
                  <a:cubicBezTo>
                    <a:pt x="5452" y="15219"/>
                    <a:pt x="2850" y="16792"/>
                    <a:pt x="1419" y="17893"/>
                  </a:cubicBezTo>
                  <a:cubicBezTo>
                    <a:pt x="-13" y="18993"/>
                    <a:pt x="-273" y="19623"/>
                    <a:pt x="247" y="20094"/>
                  </a:cubicBezTo>
                  <a:cubicBezTo>
                    <a:pt x="768" y="20566"/>
                    <a:pt x="2069" y="20881"/>
                    <a:pt x="3500" y="20933"/>
                  </a:cubicBezTo>
                  <a:cubicBezTo>
                    <a:pt x="4932" y="20986"/>
                    <a:pt x="6493" y="20776"/>
                    <a:pt x="8966" y="19570"/>
                  </a:cubicBezTo>
                  <a:cubicBezTo>
                    <a:pt x="11438" y="18364"/>
                    <a:pt x="14821" y="16162"/>
                    <a:pt x="17033" y="13331"/>
                  </a:cubicBezTo>
                  <a:cubicBezTo>
                    <a:pt x="19245" y="10500"/>
                    <a:pt x="20286" y="7040"/>
                    <a:pt x="20807" y="4943"/>
                  </a:cubicBezTo>
                  <a:cubicBezTo>
                    <a:pt x="21327" y="2846"/>
                    <a:pt x="21327" y="2112"/>
                    <a:pt x="21067" y="1430"/>
                  </a:cubicBezTo>
                  <a:cubicBezTo>
                    <a:pt x="20807" y="749"/>
                    <a:pt x="20286" y="120"/>
                    <a:pt x="19505" y="15"/>
                  </a:cubicBezTo>
                  <a:cubicBezTo>
                    <a:pt x="18725" y="-90"/>
                    <a:pt x="17684" y="329"/>
                    <a:pt x="16513" y="1955"/>
                  </a:cubicBezTo>
                  <a:cubicBezTo>
                    <a:pt x="15341" y="3580"/>
                    <a:pt x="14040" y="6411"/>
                    <a:pt x="13780" y="9399"/>
                  </a:cubicBezTo>
                  <a:cubicBezTo>
                    <a:pt x="13520" y="12388"/>
                    <a:pt x="14300" y="15533"/>
                    <a:pt x="15732" y="17578"/>
                  </a:cubicBezTo>
                  <a:cubicBezTo>
                    <a:pt x="17163" y="19623"/>
                    <a:pt x="19245" y="20566"/>
                    <a:pt x="21327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53474" y="6291546"/>
              <a:ext cx="221456" cy="31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47" fill="norm" stroke="1" extrusionOk="0">
                  <a:moveTo>
                    <a:pt x="11649" y="3092"/>
                  </a:moveTo>
                  <a:cubicBezTo>
                    <a:pt x="11649" y="2091"/>
                    <a:pt x="11649" y="1089"/>
                    <a:pt x="11134" y="589"/>
                  </a:cubicBezTo>
                  <a:cubicBezTo>
                    <a:pt x="10620" y="88"/>
                    <a:pt x="9592" y="88"/>
                    <a:pt x="8152" y="946"/>
                  </a:cubicBezTo>
                  <a:cubicBezTo>
                    <a:pt x="6712" y="1805"/>
                    <a:pt x="4860" y="3521"/>
                    <a:pt x="3420" y="6311"/>
                  </a:cubicBezTo>
                  <a:cubicBezTo>
                    <a:pt x="1980" y="9100"/>
                    <a:pt x="952" y="12962"/>
                    <a:pt x="437" y="15251"/>
                  </a:cubicBezTo>
                  <a:cubicBezTo>
                    <a:pt x="-77" y="17540"/>
                    <a:pt x="-77" y="18255"/>
                    <a:pt x="129" y="18970"/>
                  </a:cubicBezTo>
                  <a:cubicBezTo>
                    <a:pt x="334" y="19685"/>
                    <a:pt x="746" y="20401"/>
                    <a:pt x="1466" y="20830"/>
                  </a:cubicBezTo>
                  <a:cubicBezTo>
                    <a:pt x="2186" y="21259"/>
                    <a:pt x="3214" y="21402"/>
                    <a:pt x="4654" y="21044"/>
                  </a:cubicBezTo>
                  <a:cubicBezTo>
                    <a:pt x="6094" y="20687"/>
                    <a:pt x="7946" y="19828"/>
                    <a:pt x="10106" y="17897"/>
                  </a:cubicBezTo>
                  <a:cubicBezTo>
                    <a:pt x="12266" y="15966"/>
                    <a:pt x="14734" y="12962"/>
                    <a:pt x="16072" y="10244"/>
                  </a:cubicBezTo>
                  <a:cubicBezTo>
                    <a:pt x="17409" y="7527"/>
                    <a:pt x="17614" y="5095"/>
                    <a:pt x="16894" y="3378"/>
                  </a:cubicBezTo>
                  <a:cubicBezTo>
                    <a:pt x="16174" y="1662"/>
                    <a:pt x="14529" y="660"/>
                    <a:pt x="12677" y="231"/>
                  </a:cubicBezTo>
                  <a:cubicBezTo>
                    <a:pt x="10826" y="-198"/>
                    <a:pt x="8769" y="-55"/>
                    <a:pt x="7020" y="875"/>
                  </a:cubicBezTo>
                  <a:cubicBezTo>
                    <a:pt x="5272" y="1805"/>
                    <a:pt x="3832" y="3521"/>
                    <a:pt x="2906" y="4809"/>
                  </a:cubicBezTo>
                  <a:cubicBezTo>
                    <a:pt x="1980" y="6096"/>
                    <a:pt x="1569" y="6954"/>
                    <a:pt x="1774" y="7956"/>
                  </a:cubicBezTo>
                  <a:cubicBezTo>
                    <a:pt x="1980" y="8957"/>
                    <a:pt x="2803" y="10101"/>
                    <a:pt x="6197" y="10173"/>
                  </a:cubicBezTo>
                  <a:cubicBezTo>
                    <a:pt x="9592" y="10244"/>
                    <a:pt x="15557" y="9243"/>
                    <a:pt x="21523" y="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459129" y="602615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490879" y="6178550"/>
              <a:ext cx="196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10800"/>
                    <a:pt x="8361" y="21600"/>
                    <a:pt x="11961" y="21600"/>
                  </a:cubicBezTo>
                  <a:cubicBezTo>
                    <a:pt x="15561" y="21600"/>
                    <a:pt x="1858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827429" y="5919853"/>
              <a:ext cx="234783" cy="29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11" fill="norm" stroke="1" extrusionOk="0">
                  <a:moveTo>
                    <a:pt x="13074" y="4016"/>
                  </a:moveTo>
                  <a:cubicBezTo>
                    <a:pt x="11179" y="3710"/>
                    <a:pt x="9284" y="3404"/>
                    <a:pt x="7295" y="3863"/>
                  </a:cubicBezTo>
                  <a:cubicBezTo>
                    <a:pt x="5305" y="4323"/>
                    <a:pt x="3221" y="5548"/>
                    <a:pt x="1895" y="7770"/>
                  </a:cubicBezTo>
                  <a:cubicBezTo>
                    <a:pt x="568" y="9991"/>
                    <a:pt x="0" y="13208"/>
                    <a:pt x="0" y="15582"/>
                  </a:cubicBezTo>
                  <a:cubicBezTo>
                    <a:pt x="0" y="17957"/>
                    <a:pt x="568" y="19489"/>
                    <a:pt x="2368" y="20331"/>
                  </a:cubicBezTo>
                  <a:cubicBezTo>
                    <a:pt x="4168" y="21174"/>
                    <a:pt x="7200" y="21327"/>
                    <a:pt x="10421" y="20255"/>
                  </a:cubicBezTo>
                  <a:cubicBezTo>
                    <a:pt x="13642" y="19182"/>
                    <a:pt x="17053" y="16884"/>
                    <a:pt x="19042" y="14050"/>
                  </a:cubicBezTo>
                  <a:cubicBezTo>
                    <a:pt x="21032" y="11216"/>
                    <a:pt x="21600" y="7846"/>
                    <a:pt x="20368" y="5318"/>
                  </a:cubicBezTo>
                  <a:cubicBezTo>
                    <a:pt x="19137" y="2791"/>
                    <a:pt x="16105" y="1106"/>
                    <a:pt x="13832" y="416"/>
                  </a:cubicBezTo>
                  <a:cubicBezTo>
                    <a:pt x="11558" y="-273"/>
                    <a:pt x="10042" y="33"/>
                    <a:pt x="8526" y="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525929" y="60833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551329" y="61912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506879" y="4642379"/>
              <a:ext cx="2591056" cy="22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49" fill="norm" stroke="1" extrusionOk="0">
                  <a:moveTo>
                    <a:pt x="0" y="21549"/>
                  </a:moveTo>
                  <a:cubicBezTo>
                    <a:pt x="529" y="20726"/>
                    <a:pt x="1058" y="19903"/>
                    <a:pt x="1622" y="18875"/>
                  </a:cubicBezTo>
                  <a:cubicBezTo>
                    <a:pt x="2186" y="17846"/>
                    <a:pt x="2786" y="16612"/>
                    <a:pt x="3412" y="15686"/>
                  </a:cubicBezTo>
                  <a:cubicBezTo>
                    <a:pt x="4038" y="14760"/>
                    <a:pt x="4690" y="14143"/>
                    <a:pt x="5352" y="13526"/>
                  </a:cubicBezTo>
                  <a:cubicBezTo>
                    <a:pt x="6013" y="12909"/>
                    <a:pt x="6683" y="12292"/>
                    <a:pt x="7309" y="11880"/>
                  </a:cubicBezTo>
                  <a:cubicBezTo>
                    <a:pt x="7935" y="11469"/>
                    <a:pt x="8517" y="11263"/>
                    <a:pt x="9107" y="10955"/>
                  </a:cubicBezTo>
                  <a:cubicBezTo>
                    <a:pt x="9698" y="10646"/>
                    <a:pt x="10297" y="10235"/>
                    <a:pt x="10968" y="9823"/>
                  </a:cubicBezTo>
                  <a:cubicBezTo>
                    <a:pt x="11638" y="9412"/>
                    <a:pt x="12378" y="9000"/>
                    <a:pt x="13101" y="8383"/>
                  </a:cubicBezTo>
                  <a:cubicBezTo>
                    <a:pt x="13824" y="7766"/>
                    <a:pt x="14529" y="6943"/>
                    <a:pt x="15217" y="6223"/>
                  </a:cubicBezTo>
                  <a:cubicBezTo>
                    <a:pt x="15905" y="5503"/>
                    <a:pt x="16575" y="4886"/>
                    <a:pt x="17271" y="4475"/>
                  </a:cubicBezTo>
                  <a:cubicBezTo>
                    <a:pt x="17968" y="4063"/>
                    <a:pt x="18691" y="3858"/>
                    <a:pt x="19369" y="3652"/>
                  </a:cubicBezTo>
                  <a:cubicBezTo>
                    <a:pt x="20048" y="3446"/>
                    <a:pt x="20683" y="3240"/>
                    <a:pt x="21062" y="2829"/>
                  </a:cubicBezTo>
                  <a:cubicBezTo>
                    <a:pt x="21441" y="2418"/>
                    <a:pt x="21565" y="1800"/>
                    <a:pt x="21582" y="1286"/>
                  </a:cubicBezTo>
                  <a:cubicBezTo>
                    <a:pt x="21600" y="772"/>
                    <a:pt x="21512" y="360"/>
                    <a:pt x="21168" y="155"/>
                  </a:cubicBezTo>
                  <a:cubicBezTo>
                    <a:pt x="20824" y="-51"/>
                    <a:pt x="20225" y="-51"/>
                    <a:pt x="19599" y="155"/>
                  </a:cubicBezTo>
                  <a:cubicBezTo>
                    <a:pt x="18973" y="360"/>
                    <a:pt x="18320" y="772"/>
                    <a:pt x="17694" y="1286"/>
                  </a:cubicBezTo>
                  <a:cubicBezTo>
                    <a:pt x="17068" y="1800"/>
                    <a:pt x="16469" y="2418"/>
                    <a:pt x="15861" y="2829"/>
                  </a:cubicBezTo>
                  <a:cubicBezTo>
                    <a:pt x="15252" y="3240"/>
                    <a:pt x="14635" y="3446"/>
                    <a:pt x="14009" y="3652"/>
                  </a:cubicBezTo>
                  <a:cubicBezTo>
                    <a:pt x="13383" y="3858"/>
                    <a:pt x="12748" y="4063"/>
                    <a:pt x="12096" y="4269"/>
                  </a:cubicBezTo>
                  <a:cubicBezTo>
                    <a:pt x="11444" y="4475"/>
                    <a:pt x="10774" y="4680"/>
                    <a:pt x="10068" y="5195"/>
                  </a:cubicBezTo>
                  <a:cubicBezTo>
                    <a:pt x="9363" y="5709"/>
                    <a:pt x="8622" y="6532"/>
                    <a:pt x="7891" y="7560"/>
                  </a:cubicBezTo>
                  <a:cubicBezTo>
                    <a:pt x="7159" y="8589"/>
                    <a:pt x="6436" y="9823"/>
                    <a:pt x="5678" y="11366"/>
                  </a:cubicBezTo>
                  <a:cubicBezTo>
                    <a:pt x="4920" y="12909"/>
                    <a:pt x="4126" y="14760"/>
                    <a:pt x="3659" y="15892"/>
                  </a:cubicBezTo>
                  <a:cubicBezTo>
                    <a:pt x="3192" y="17023"/>
                    <a:pt x="3050" y="17435"/>
                    <a:pt x="2909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349933" y="5745015"/>
              <a:ext cx="201575" cy="34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90" fill="norm" stroke="1" extrusionOk="0">
                  <a:moveTo>
                    <a:pt x="154" y="4820"/>
                  </a:moveTo>
                  <a:cubicBezTo>
                    <a:pt x="-64" y="3903"/>
                    <a:pt x="-282" y="2987"/>
                    <a:pt x="1245" y="2070"/>
                  </a:cubicBezTo>
                  <a:cubicBezTo>
                    <a:pt x="2773" y="1154"/>
                    <a:pt x="6045" y="238"/>
                    <a:pt x="9536" y="41"/>
                  </a:cubicBezTo>
                  <a:cubicBezTo>
                    <a:pt x="13027" y="-155"/>
                    <a:pt x="16736" y="369"/>
                    <a:pt x="18809" y="1023"/>
                  </a:cubicBezTo>
                  <a:cubicBezTo>
                    <a:pt x="20882" y="1678"/>
                    <a:pt x="21318" y="2463"/>
                    <a:pt x="20118" y="3576"/>
                  </a:cubicBezTo>
                  <a:cubicBezTo>
                    <a:pt x="18918" y="4689"/>
                    <a:pt x="16082" y="6129"/>
                    <a:pt x="13682" y="7110"/>
                  </a:cubicBezTo>
                  <a:cubicBezTo>
                    <a:pt x="11282" y="8092"/>
                    <a:pt x="9318" y="8616"/>
                    <a:pt x="8991" y="9140"/>
                  </a:cubicBezTo>
                  <a:cubicBezTo>
                    <a:pt x="8663" y="9663"/>
                    <a:pt x="9973" y="10187"/>
                    <a:pt x="12045" y="11103"/>
                  </a:cubicBezTo>
                  <a:cubicBezTo>
                    <a:pt x="14118" y="12020"/>
                    <a:pt x="16954" y="13329"/>
                    <a:pt x="18373" y="14376"/>
                  </a:cubicBezTo>
                  <a:cubicBezTo>
                    <a:pt x="19791" y="15423"/>
                    <a:pt x="19791" y="16209"/>
                    <a:pt x="18918" y="17256"/>
                  </a:cubicBezTo>
                  <a:cubicBezTo>
                    <a:pt x="18045" y="18303"/>
                    <a:pt x="16300" y="19612"/>
                    <a:pt x="14227" y="20398"/>
                  </a:cubicBezTo>
                  <a:cubicBezTo>
                    <a:pt x="12154" y="21183"/>
                    <a:pt x="9754" y="21445"/>
                    <a:pt x="7900" y="21380"/>
                  </a:cubicBezTo>
                  <a:cubicBezTo>
                    <a:pt x="6045" y="21314"/>
                    <a:pt x="4736" y="20921"/>
                    <a:pt x="4409" y="20463"/>
                  </a:cubicBezTo>
                  <a:cubicBezTo>
                    <a:pt x="4082" y="20005"/>
                    <a:pt x="4736" y="19481"/>
                    <a:pt x="5391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628664" y="5865084"/>
              <a:ext cx="160916" cy="21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08" fill="norm" stroke="1" extrusionOk="0">
                  <a:moveTo>
                    <a:pt x="3653" y="7220"/>
                  </a:moveTo>
                  <a:cubicBezTo>
                    <a:pt x="3092" y="9337"/>
                    <a:pt x="2531" y="11455"/>
                    <a:pt x="2251" y="13467"/>
                  </a:cubicBezTo>
                  <a:cubicBezTo>
                    <a:pt x="1970" y="15479"/>
                    <a:pt x="1970" y="17384"/>
                    <a:pt x="1690" y="18867"/>
                  </a:cubicBezTo>
                  <a:cubicBezTo>
                    <a:pt x="1409" y="20349"/>
                    <a:pt x="848" y="21408"/>
                    <a:pt x="427" y="21408"/>
                  </a:cubicBezTo>
                  <a:cubicBezTo>
                    <a:pt x="7" y="21408"/>
                    <a:pt x="-274" y="20349"/>
                    <a:pt x="427" y="17279"/>
                  </a:cubicBezTo>
                  <a:cubicBezTo>
                    <a:pt x="1129" y="14208"/>
                    <a:pt x="2812" y="9126"/>
                    <a:pt x="4635" y="5632"/>
                  </a:cubicBezTo>
                  <a:cubicBezTo>
                    <a:pt x="6458" y="2137"/>
                    <a:pt x="8422" y="232"/>
                    <a:pt x="11087" y="20"/>
                  </a:cubicBezTo>
                  <a:cubicBezTo>
                    <a:pt x="13752" y="-192"/>
                    <a:pt x="17118" y="1290"/>
                    <a:pt x="18942" y="4467"/>
                  </a:cubicBezTo>
                  <a:cubicBezTo>
                    <a:pt x="20765" y="7643"/>
                    <a:pt x="21045" y="12514"/>
                    <a:pt x="21326" y="1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967379" y="59372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288456" y="5727700"/>
              <a:ext cx="244074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6488" y="1163"/>
                    <a:pt x="11688" y="2326"/>
                    <a:pt x="8826" y="3157"/>
                  </a:cubicBezTo>
                  <a:cubicBezTo>
                    <a:pt x="5965" y="3988"/>
                    <a:pt x="5042" y="4486"/>
                    <a:pt x="5042" y="4902"/>
                  </a:cubicBezTo>
                  <a:cubicBezTo>
                    <a:pt x="5042" y="5317"/>
                    <a:pt x="5965" y="5649"/>
                    <a:pt x="7534" y="6065"/>
                  </a:cubicBezTo>
                  <a:cubicBezTo>
                    <a:pt x="9103" y="6480"/>
                    <a:pt x="11319" y="6978"/>
                    <a:pt x="12796" y="7477"/>
                  </a:cubicBezTo>
                  <a:cubicBezTo>
                    <a:pt x="14273" y="7975"/>
                    <a:pt x="15011" y="8474"/>
                    <a:pt x="14919" y="9055"/>
                  </a:cubicBezTo>
                  <a:cubicBezTo>
                    <a:pt x="14826" y="9637"/>
                    <a:pt x="13903" y="10302"/>
                    <a:pt x="11411" y="11714"/>
                  </a:cubicBezTo>
                  <a:cubicBezTo>
                    <a:pt x="8919" y="13126"/>
                    <a:pt x="4857" y="15286"/>
                    <a:pt x="2550" y="16948"/>
                  </a:cubicBezTo>
                  <a:cubicBezTo>
                    <a:pt x="242" y="18609"/>
                    <a:pt x="-312" y="19772"/>
                    <a:pt x="150" y="20520"/>
                  </a:cubicBezTo>
                  <a:cubicBezTo>
                    <a:pt x="611" y="21268"/>
                    <a:pt x="2088" y="21600"/>
                    <a:pt x="4303" y="21600"/>
                  </a:cubicBezTo>
                  <a:cubicBezTo>
                    <a:pt x="6519" y="21600"/>
                    <a:pt x="9473" y="21268"/>
                    <a:pt x="12426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596029" y="5778500"/>
              <a:ext cx="1270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200"/>
                    <a:pt x="6480" y="6400"/>
                    <a:pt x="9720" y="9900"/>
                  </a:cubicBezTo>
                  <a:cubicBezTo>
                    <a:pt x="12960" y="13400"/>
                    <a:pt x="16200" y="17200"/>
                    <a:pt x="18180" y="19200"/>
                  </a:cubicBezTo>
                  <a:cubicBezTo>
                    <a:pt x="20160" y="21200"/>
                    <a:pt x="2088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615079" y="5746750"/>
              <a:ext cx="1587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824629" y="5924550"/>
              <a:ext cx="44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837329" y="5800635"/>
              <a:ext cx="96472" cy="6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94" fill="norm" stroke="1" extrusionOk="0">
                  <a:moveTo>
                    <a:pt x="11270" y="2885"/>
                  </a:moveTo>
                  <a:cubicBezTo>
                    <a:pt x="9861" y="5427"/>
                    <a:pt x="8452" y="7968"/>
                    <a:pt x="7748" y="10827"/>
                  </a:cubicBezTo>
                  <a:cubicBezTo>
                    <a:pt x="7043" y="13685"/>
                    <a:pt x="7043" y="16862"/>
                    <a:pt x="8217" y="18768"/>
                  </a:cubicBezTo>
                  <a:cubicBezTo>
                    <a:pt x="9391" y="20674"/>
                    <a:pt x="11739" y="21309"/>
                    <a:pt x="13852" y="20356"/>
                  </a:cubicBezTo>
                  <a:cubicBezTo>
                    <a:pt x="15965" y="19403"/>
                    <a:pt x="17843" y="16862"/>
                    <a:pt x="19252" y="14003"/>
                  </a:cubicBezTo>
                  <a:cubicBezTo>
                    <a:pt x="20661" y="11144"/>
                    <a:pt x="21600" y="7968"/>
                    <a:pt x="21365" y="5109"/>
                  </a:cubicBezTo>
                  <a:cubicBezTo>
                    <a:pt x="21130" y="2250"/>
                    <a:pt x="19722" y="-291"/>
                    <a:pt x="15965" y="27"/>
                  </a:cubicBezTo>
                  <a:cubicBezTo>
                    <a:pt x="12209" y="344"/>
                    <a:pt x="6104" y="3521"/>
                    <a:pt x="0" y="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554629" y="6216650"/>
              <a:ext cx="1066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4" y="19800"/>
                    <a:pt x="2829" y="18000"/>
                    <a:pt x="4371" y="15300"/>
                  </a:cubicBezTo>
                  <a:cubicBezTo>
                    <a:pt x="5914" y="12600"/>
                    <a:pt x="7586" y="9000"/>
                    <a:pt x="9193" y="6300"/>
                  </a:cubicBezTo>
                  <a:cubicBezTo>
                    <a:pt x="10800" y="3600"/>
                    <a:pt x="12343" y="1800"/>
                    <a:pt x="14164" y="900"/>
                  </a:cubicBezTo>
                  <a:cubicBezTo>
                    <a:pt x="15986" y="0"/>
                    <a:pt x="18086" y="0"/>
                    <a:pt x="19371" y="0"/>
                  </a:cubicBezTo>
                  <a:cubicBezTo>
                    <a:pt x="20657" y="0"/>
                    <a:pt x="211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075329" y="6306546"/>
              <a:ext cx="317501" cy="20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7169"/>
                  </a:moveTo>
                  <a:cubicBezTo>
                    <a:pt x="0" y="5847"/>
                    <a:pt x="0" y="4525"/>
                    <a:pt x="1296" y="3092"/>
                  </a:cubicBezTo>
                  <a:cubicBezTo>
                    <a:pt x="2592" y="1659"/>
                    <a:pt x="5184" y="116"/>
                    <a:pt x="7416" y="6"/>
                  </a:cubicBezTo>
                  <a:cubicBezTo>
                    <a:pt x="9648" y="-104"/>
                    <a:pt x="11520" y="1218"/>
                    <a:pt x="12384" y="2982"/>
                  </a:cubicBezTo>
                  <a:cubicBezTo>
                    <a:pt x="13248" y="4745"/>
                    <a:pt x="13104" y="6949"/>
                    <a:pt x="11808" y="9484"/>
                  </a:cubicBezTo>
                  <a:cubicBezTo>
                    <a:pt x="10512" y="12018"/>
                    <a:pt x="8064" y="14884"/>
                    <a:pt x="6552" y="16647"/>
                  </a:cubicBezTo>
                  <a:cubicBezTo>
                    <a:pt x="5040" y="18410"/>
                    <a:pt x="4464" y="19072"/>
                    <a:pt x="4464" y="19733"/>
                  </a:cubicBezTo>
                  <a:cubicBezTo>
                    <a:pt x="4464" y="20394"/>
                    <a:pt x="5040" y="21055"/>
                    <a:pt x="7416" y="21276"/>
                  </a:cubicBezTo>
                  <a:cubicBezTo>
                    <a:pt x="9792" y="21496"/>
                    <a:pt x="13968" y="21276"/>
                    <a:pt x="16632" y="21165"/>
                  </a:cubicBezTo>
                  <a:cubicBezTo>
                    <a:pt x="19296" y="21055"/>
                    <a:pt x="20448" y="21055"/>
                    <a:pt x="2160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154829" y="619760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662829" y="572135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64"/>
                    <a:pt x="21600" y="7527"/>
                    <a:pt x="21600" y="11127"/>
                  </a:cubicBezTo>
                  <a:cubicBezTo>
                    <a:pt x="21600" y="14727"/>
                    <a:pt x="1080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453279" y="6127750"/>
              <a:ext cx="457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7200"/>
                    <a:pt x="6400" y="14400"/>
                    <a:pt x="9750" y="14400"/>
                  </a:cubicBezTo>
                  <a:cubicBezTo>
                    <a:pt x="13100" y="14400"/>
                    <a:pt x="16600" y="7200"/>
                    <a:pt x="18600" y="7200"/>
                  </a:cubicBezTo>
                  <a:cubicBezTo>
                    <a:pt x="20600" y="7200"/>
                    <a:pt x="21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543091" y="6331892"/>
              <a:ext cx="341989" cy="33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8" fill="norm" stroke="1" extrusionOk="0">
                  <a:moveTo>
                    <a:pt x="8743" y="4015"/>
                  </a:moveTo>
                  <a:cubicBezTo>
                    <a:pt x="8743" y="2793"/>
                    <a:pt x="8743" y="1570"/>
                    <a:pt x="8476" y="1163"/>
                  </a:cubicBezTo>
                  <a:cubicBezTo>
                    <a:pt x="8210" y="755"/>
                    <a:pt x="7676" y="1163"/>
                    <a:pt x="6410" y="3200"/>
                  </a:cubicBezTo>
                  <a:cubicBezTo>
                    <a:pt x="5143" y="5238"/>
                    <a:pt x="3143" y="8906"/>
                    <a:pt x="1943" y="11487"/>
                  </a:cubicBezTo>
                  <a:cubicBezTo>
                    <a:pt x="743" y="14068"/>
                    <a:pt x="343" y="15563"/>
                    <a:pt x="143" y="16921"/>
                  </a:cubicBezTo>
                  <a:cubicBezTo>
                    <a:pt x="-57" y="18280"/>
                    <a:pt x="-57" y="19502"/>
                    <a:pt x="210" y="20317"/>
                  </a:cubicBezTo>
                  <a:cubicBezTo>
                    <a:pt x="476" y="21132"/>
                    <a:pt x="1010" y="21540"/>
                    <a:pt x="2610" y="21336"/>
                  </a:cubicBezTo>
                  <a:cubicBezTo>
                    <a:pt x="4210" y="21132"/>
                    <a:pt x="6876" y="20317"/>
                    <a:pt x="9143" y="18891"/>
                  </a:cubicBezTo>
                  <a:cubicBezTo>
                    <a:pt x="11410" y="17465"/>
                    <a:pt x="13276" y="15427"/>
                    <a:pt x="14276" y="12982"/>
                  </a:cubicBezTo>
                  <a:cubicBezTo>
                    <a:pt x="15276" y="10536"/>
                    <a:pt x="15410" y="7683"/>
                    <a:pt x="15210" y="5646"/>
                  </a:cubicBezTo>
                  <a:cubicBezTo>
                    <a:pt x="15010" y="3608"/>
                    <a:pt x="14476" y="2385"/>
                    <a:pt x="13476" y="1502"/>
                  </a:cubicBezTo>
                  <a:cubicBezTo>
                    <a:pt x="12476" y="619"/>
                    <a:pt x="11010" y="76"/>
                    <a:pt x="9610" y="8"/>
                  </a:cubicBezTo>
                  <a:cubicBezTo>
                    <a:pt x="8210" y="-60"/>
                    <a:pt x="6876" y="348"/>
                    <a:pt x="5943" y="823"/>
                  </a:cubicBezTo>
                  <a:cubicBezTo>
                    <a:pt x="5010" y="1298"/>
                    <a:pt x="4476" y="1842"/>
                    <a:pt x="4143" y="2521"/>
                  </a:cubicBezTo>
                  <a:cubicBezTo>
                    <a:pt x="3810" y="3200"/>
                    <a:pt x="3676" y="4015"/>
                    <a:pt x="3876" y="4627"/>
                  </a:cubicBezTo>
                  <a:cubicBezTo>
                    <a:pt x="4076" y="5238"/>
                    <a:pt x="4610" y="5646"/>
                    <a:pt x="7610" y="5985"/>
                  </a:cubicBezTo>
                  <a:cubicBezTo>
                    <a:pt x="10610" y="6325"/>
                    <a:pt x="16076" y="6597"/>
                    <a:pt x="21543" y="6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671350" y="6108130"/>
              <a:ext cx="217030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021" fill="norm" stroke="1" extrusionOk="0">
                  <a:moveTo>
                    <a:pt x="1370" y="20021"/>
                  </a:moveTo>
                  <a:cubicBezTo>
                    <a:pt x="8081" y="11381"/>
                    <a:pt x="14791" y="2741"/>
                    <a:pt x="17518" y="581"/>
                  </a:cubicBezTo>
                  <a:cubicBezTo>
                    <a:pt x="20244" y="-1579"/>
                    <a:pt x="18985" y="2741"/>
                    <a:pt x="15735" y="5981"/>
                  </a:cubicBezTo>
                  <a:cubicBezTo>
                    <a:pt x="12485" y="9221"/>
                    <a:pt x="7242" y="11381"/>
                    <a:pt x="4096" y="13541"/>
                  </a:cubicBezTo>
                  <a:cubicBezTo>
                    <a:pt x="951" y="15701"/>
                    <a:pt x="-98" y="17861"/>
                    <a:pt x="7" y="18941"/>
                  </a:cubicBezTo>
                  <a:cubicBezTo>
                    <a:pt x="112" y="20021"/>
                    <a:pt x="1370" y="20021"/>
                    <a:pt x="5145" y="16781"/>
                  </a:cubicBezTo>
                  <a:cubicBezTo>
                    <a:pt x="8919" y="13541"/>
                    <a:pt x="15211" y="7061"/>
                    <a:pt x="21502" y="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353659" y="5715000"/>
              <a:ext cx="226871" cy="25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02" fill="norm" stroke="1" extrusionOk="0">
                  <a:moveTo>
                    <a:pt x="21437" y="0"/>
                  </a:moveTo>
                  <a:cubicBezTo>
                    <a:pt x="18037" y="1054"/>
                    <a:pt x="14637" y="2107"/>
                    <a:pt x="11437" y="3249"/>
                  </a:cubicBezTo>
                  <a:cubicBezTo>
                    <a:pt x="8237" y="4390"/>
                    <a:pt x="5237" y="5620"/>
                    <a:pt x="3237" y="6498"/>
                  </a:cubicBezTo>
                  <a:cubicBezTo>
                    <a:pt x="1237" y="7376"/>
                    <a:pt x="237" y="7902"/>
                    <a:pt x="337" y="8341"/>
                  </a:cubicBezTo>
                  <a:cubicBezTo>
                    <a:pt x="437" y="8780"/>
                    <a:pt x="1637" y="9132"/>
                    <a:pt x="4337" y="9307"/>
                  </a:cubicBezTo>
                  <a:cubicBezTo>
                    <a:pt x="7037" y="9483"/>
                    <a:pt x="11237" y="9483"/>
                    <a:pt x="13837" y="9483"/>
                  </a:cubicBezTo>
                  <a:cubicBezTo>
                    <a:pt x="16437" y="9483"/>
                    <a:pt x="17437" y="9483"/>
                    <a:pt x="17837" y="9922"/>
                  </a:cubicBezTo>
                  <a:cubicBezTo>
                    <a:pt x="18237" y="10361"/>
                    <a:pt x="18037" y="11239"/>
                    <a:pt x="16737" y="12117"/>
                  </a:cubicBezTo>
                  <a:cubicBezTo>
                    <a:pt x="15437" y="12995"/>
                    <a:pt x="13037" y="13873"/>
                    <a:pt x="10237" y="15102"/>
                  </a:cubicBezTo>
                  <a:cubicBezTo>
                    <a:pt x="7437" y="16332"/>
                    <a:pt x="4237" y="17912"/>
                    <a:pt x="2337" y="19054"/>
                  </a:cubicBezTo>
                  <a:cubicBezTo>
                    <a:pt x="437" y="20195"/>
                    <a:pt x="-163" y="20898"/>
                    <a:pt x="37" y="21249"/>
                  </a:cubicBezTo>
                  <a:cubicBezTo>
                    <a:pt x="237" y="21600"/>
                    <a:pt x="1237" y="21600"/>
                    <a:pt x="3737" y="21161"/>
                  </a:cubicBezTo>
                  <a:cubicBezTo>
                    <a:pt x="6237" y="20722"/>
                    <a:pt x="10237" y="19844"/>
                    <a:pt x="14237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637679" y="5689600"/>
              <a:ext cx="177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900"/>
                    <a:pt x="9771" y="7800"/>
                    <a:pt x="12857" y="11100"/>
                  </a:cubicBezTo>
                  <a:cubicBezTo>
                    <a:pt x="15943" y="14400"/>
                    <a:pt x="17229" y="17100"/>
                    <a:pt x="18386" y="18750"/>
                  </a:cubicBezTo>
                  <a:cubicBezTo>
                    <a:pt x="19543" y="20400"/>
                    <a:pt x="20571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648300" y="5674454"/>
              <a:ext cx="186230" cy="31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6" fill="norm" stroke="1" extrusionOk="0">
                  <a:moveTo>
                    <a:pt x="21353" y="1023"/>
                  </a:moveTo>
                  <a:cubicBezTo>
                    <a:pt x="20625" y="451"/>
                    <a:pt x="19897" y="-121"/>
                    <a:pt x="18926" y="22"/>
                  </a:cubicBezTo>
                  <a:cubicBezTo>
                    <a:pt x="17955" y="165"/>
                    <a:pt x="16742" y="1023"/>
                    <a:pt x="14557" y="3241"/>
                  </a:cubicBezTo>
                  <a:cubicBezTo>
                    <a:pt x="12373" y="5458"/>
                    <a:pt x="9218" y="9034"/>
                    <a:pt x="6670" y="11895"/>
                  </a:cubicBezTo>
                  <a:cubicBezTo>
                    <a:pt x="4122" y="14756"/>
                    <a:pt x="2180" y="16902"/>
                    <a:pt x="1088" y="18404"/>
                  </a:cubicBezTo>
                  <a:cubicBezTo>
                    <a:pt x="-4" y="19905"/>
                    <a:pt x="-247" y="20764"/>
                    <a:pt x="238" y="21121"/>
                  </a:cubicBezTo>
                  <a:cubicBezTo>
                    <a:pt x="724" y="21479"/>
                    <a:pt x="1937" y="21336"/>
                    <a:pt x="3151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856473" y="5873750"/>
              <a:ext cx="980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883213" y="5737912"/>
              <a:ext cx="77784" cy="8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68" fill="norm" stroke="1" extrusionOk="0">
                  <a:moveTo>
                    <a:pt x="11092" y="3780"/>
                  </a:moveTo>
                  <a:cubicBezTo>
                    <a:pt x="8173" y="3780"/>
                    <a:pt x="5254" y="3780"/>
                    <a:pt x="3211" y="5360"/>
                  </a:cubicBezTo>
                  <a:cubicBezTo>
                    <a:pt x="1168" y="6941"/>
                    <a:pt x="0" y="10102"/>
                    <a:pt x="0" y="12999"/>
                  </a:cubicBezTo>
                  <a:cubicBezTo>
                    <a:pt x="0" y="15897"/>
                    <a:pt x="1168" y="18531"/>
                    <a:pt x="3211" y="19848"/>
                  </a:cubicBezTo>
                  <a:cubicBezTo>
                    <a:pt x="5254" y="21165"/>
                    <a:pt x="8173" y="21165"/>
                    <a:pt x="11092" y="20638"/>
                  </a:cubicBezTo>
                  <a:cubicBezTo>
                    <a:pt x="14011" y="20111"/>
                    <a:pt x="16930" y="19058"/>
                    <a:pt x="18681" y="17214"/>
                  </a:cubicBezTo>
                  <a:cubicBezTo>
                    <a:pt x="20432" y="15370"/>
                    <a:pt x="21016" y="12736"/>
                    <a:pt x="21308" y="9838"/>
                  </a:cubicBezTo>
                  <a:cubicBezTo>
                    <a:pt x="21600" y="6941"/>
                    <a:pt x="21600" y="3780"/>
                    <a:pt x="19849" y="1936"/>
                  </a:cubicBezTo>
                  <a:cubicBezTo>
                    <a:pt x="18097" y="92"/>
                    <a:pt x="14595" y="-435"/>
                    <a:pt x="11676" y="355"/>
                  </a:cubicBezTo>
                  <a:cubicBezTo>
                    <a:pt x="8757" y="1145"/>
                    <a:pt x="6422" y="3253"/>
                    <a:pt x="4086" y="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107579" y="58801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372016" y="5774849"/>
              <a:ext cx="174277" cy="20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22" fill="norm" stroke="1" extrusionOk="0">
                  <a:moveTo>
                    <a:pt x="1818" y="377"/>
                  </a:moveTo>
                  <a:cubicBezTo>
                    <a:pt x="1304" y="6486"/>
                    <a:pt x="790" y="12595"/>
                    <a:pt x="532" y="16304"/>
                  </a:cubicBezTo>
                  <a:cubicBezTo>
                    <a:pt x="275" y="20013"/>
                    <a:pt x="275" y="21322"/>
                    <a:pt x="147" y="21322"/>
                  </a:cubicBezTo>
                  <a:cubicBezTo>
                    <a:pt x="18" y="21322"/>
                    <a:pt x="-239" y="20013"/>
                    <a:pt x="532" y="16958"/>
                  </a:cubicBezTo>
                  <a:cubicBezTo>
                    <a:pt x="1304" y="13904"/>
                    <a:pt x="3104" y="9104"/>
                    <a:pt x="4904" y="5722"/>
                  </a:cubicBezTo>
                  <a:cubicBezTo>
                    <a:pt x="6704" y="2340"/>
                    <a:pt x="8504" y="377"/>
                    <a:pt x="10818" y="49"/>
                  </a:cubicBezTo>
                  <a:cubicBezTo>
                    <a:pt x="13132" y="-278"/>
                    <a:pt x="15961" y="1031"/>
                    <a:pt x="17890" y="4086"/>
                  </a:cubicBezTo>
                  <a:cubicBezTo>
                    <a:pt x="19818" y="7140"/>
                    <a:pt x="20847" y="11940"/>
                    <a:pt x="21104" y="14995"/>
                  </a:cubicBezTo>
                  <a:cubicBezTo>
                    <a:pt x="21361" y="18049"/>
                    <a:pt x="20847" y="19358"/>
                    <a:pt x="20332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364629" y="6148916"/>
              <a:ext cx="106680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6" y="17673"/>
                    <a:pt x="2571" y="13745"/>
                    <a:pt x="4071" y="10800"/>
                  </a:cubicBezTo>
                  <a:cubicBezTo>
                    <a:pt x="5571" y="7855"/>
                    <a:pt x="7286" y="5891"/>
                    <a:pt x="9000" y="3927"/>
                  </a:cubicBezTo>
                  <a:cubicBezTo>
                    <a:pt x="10714" y="1964"/>
                    <a:pt x="12429" y="0"/>
                    <a:pt x="14229" y="0"/>
                  </a:cubicBezTo>
                  <a:cubicBezTo>
                    <a:pt x="16029" y="0"/>
                    <a:pt x="17914" y="1964"/>
                    <a:pt x="19157" y="3927"/>
                  </a:cubicBezTo>
                  <a:cubicBezTo>
                    <a:pt x="20400" y="5891"/>
                    <a:pt x="21000" y="7855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815479" y="6283506"/>
              <a:ext cx="381001" cy="19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4368"/>
                  </a:moveTo>
                  <a:cubicBezTo>
                    <a:pt x="120" y="3243"/>
                    <a:pt x="240" y="2118"/>
                    <a:pt x="1260" y="1218"/>
                  </a:cubicBezTo>
                  <a:cubicBezTo>
                    <a:pt x="2280" y="318"/>
                    <a:pt x="4200" y="-357"/>
                    <a:pt x="5700" y="205"/>
                  </a:cubicBezTo>
                  <a:cubicBezTo>
                    <a:pt x="7200" y="768"/>
                    <a:pt x="8280" y="2568"/>
                    <a:pt x="8580" y="5043"/>
                  </a:cubicBezTo>
                  <a:cubicBezTo>
                    <a:pt x="8880" y="7518"/>
                    <a:pt x="8400" y="10668"/>
                    <a:pt x="7620" y="12918"/>
                  </a:cubicBezTo>
                  <a:cubicBezTo>
                    <a:pt x="6840" y="15168"/>
                    <a:pt x="5760" y="16518"/>
                    <a:pt x="4920" y="17755"/>
                  </a:cubicBezTo>
                  <a:cubicBezTo>
                    <a:pt x="4080" y="18993"/>
                    <a:pt x="3480" y="20118"/>
                    <a:pt x="3540" y="20680"/>
                  </a:cubicBezTo>
                  <a:cubicBezTo>
                    <a:pt x="3600" y="21243"/>
                    <a:pt x="4320" y="21243"/>
                    <a:pt x="6600" y="20793"/>
                  </a:cubicBezTo>
                  <a:cubicBezTo>
                    <a:pt x="8880" y="20343"/>
                    <a:pt x="12720" y="19443"/>
                    <a:pt x="15480" y="18881"/>
                  </a:cubicBezTo>
                  <a:cubicBezTo>
                    <a:pt x="18240" y="18318"/>
                    <a:pt x="19920" y="18093"/>
                    <a:pt x="21600" y="1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913394" y="62039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396629" y="5796519"/>
              <a:ext cx="50801" cy="28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914"/>
                  </a:moveTo>
                  <a:cubicBezTo>
                    <a:pt x="2700" y="1653"/>
                    <a:pt x="5400" y="392"/>
                    <a:pt x="8100" y="76"/>
                  </a:cubicBezTo>
                  <a:cubicBezTo>
                    <a:pt x="10800" y="-239"/>
                    <a:pt x="13500" y="392"/>
                    <a:pt x="16200" y="2441"/>
                  </a:cubicBezTo>
                  <a:cubicBezTo>
                    <a:pt x="18900" y="4491"/>
                    <a:pt x="21600" y="7960"/>
                    <a:pt x="21600" y="11349"/>
                  </a:cubicBezTo>
                  <a:cubicBezTo>
                    <a:pt x="21600" y="14739"/>
                    <a:pt x="18900" y="18050"/>
                    <a:pt x="162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288679" y="6153150"/>
              <a:ext cx="577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90" y="2400"/>
                    <a:pt x="5380" y="4800"/>
                    <a:pt x="8347" y="4800"/>
                  </a:cubicBezTo>
                  <a:cubicBezTo>
                    <a:pt x="11314" y="4800"/>
                    <a:pt x="14558" y="2400"/>
                    <a:pt x="16813" y="4800"/>
                  </a:cubicBezTo>
                  <a:cubicBezTo>
                    <a:pt x="19068" y="7200"/>
                    <a:pt x="2033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358529" y="6362700"/>
              <a:ext cx="1961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39"/>
                    <a:pt x="17280" y="8078"/>
                    <a:pt x="19440" y="11678"/>
                  </a:cubicBezTo>
                  <a:cubicBezTo>
                    <a:pt x="21600" y="15278"/>
                    <a:pt x="17280" y="1843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453779" y="65151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710866" y="6346736"/>
              <a:ext cx="225514" cy="26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25" fill="norm" stroke="1" extrusionOk="0">
                  <a:moveTo>
                    <a:pt x="12423" y="6286"/>
                  </a:moveTo>
                  <a:cubicBezTo>
                    <a:pt x="12423" y="5281"/>
                    <a:pt x="12423" y="4276"/>
                    <a:pt x="11918" y="3858"/>
                  </a:cubicBezTo>
                  <a:cubicBezTo>
                    <a:pt x="11414" y="3439"/>
                    <a:pt x="10404" y="3607"/>
                    <a:pt x="8587" y="4695"/>
                  </a:cubicBezTo>
                  <a:cubicBezTo>
                    <a:pt x="6771" y="5783"/>
                    <a:pt x="4146" y="7793"/>
                    <a:pt x="2430" y="9802"/>
                  </a:cubicBezTo>
                  <a:cubicBezTo>
                    <a:pt x="714" y="11811"/>
                    <a:pt x="-93" y="13821"/>
                    <a:pt x="8" y="15997"/>
                  </a:cubicBezTo>
                  <a:cubicBezTo>
                    <a:pt x="109" y="18174"/>
                    <a:pt x="1118" y="20518"/>
                    <a:pt x="3440" y="21021"/>
                  </a:cubicBezTo>
                  <a:cubicBezTo>
                    <a:pt x="5761" y="21523"/>
                    <a:pt x="9395" y="20183"/>
                    <a:pt x="12322" y="17672"/>
                  </a:cubicBezTo>
                  <a:cubicBezTo>
                    <a:pt x="15249" y="15160"/>
                    <a:pt x="17470" y="11476"/>
                    <a:pt x="18580" y="8546"/>
                  </a:cubicBezTo>
                  <a:cubicBezTo>
                    <a:pt x="19690" y="5616"/>
                    <a:pt x="19690" y="3439"/>
                    <a:pt x="18681" y="2016"/>
                  </a:cubicBezTo>
                  <a:cubicBezTo>
                    <a:pt x="17671" y="593"/>
                    <a:pt x="15653" y="-77"/>
                    <a:pt x="13129" y="7"/>
                  </a:cubicBezTo>
                  <a:cubicBezTo>
                    <a:pt x="10606" y="90"/>
                    <a:pt x="7578" y="928"/>
                    <a:pt x="5458" y="1765"/>
                  </a:cubicBezTo>
                  <a:cubicBezTo>
                    <a:pt x="3339" y="2602"/>
                    <a:pt x="2128" y="3439"/>
                    <a:pt x="2632" y="4611"/>
                  </a:cubicBezTo>
                  <a:cubicBezTo>
                    <a:pt x="3137" y="5783"/>
                    <a:pt x="5357" y="7290"/>
                    <a:pt x="8789" y="8128"/>
                  </a:cubicBezTo>
                  <a:cubicBezTo>
                    <a:pt x="12221" y="8965"/>
                    <a:pt x="16864" y="9132"/>
                    <a:pt x="21507" y="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184342" y="7502243"/>
              <a:ext cx="357338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04" fill="norm" stroke="1" extrusionOk="0">
                  <a:moveTo>
                    <a:pt x="2772" y="21204"/>
                  </a:moveTo>
                  <a:cubicBezTo>
                    <a:pt x="2137" y="19044"/>
                    <a:pt x="1502" y="16884"/>
                    <a:pt x="930" y="14184"/>
                  </a:cubicBezTo>
                  <a:cubicBezTo>
                    <a:pt x="358" y="11484"/>
                    <a:pt x="-150" y="8244"/>
                    <a:pt x="41" y="6084"/>
                  </a:cubicBezTo>
                  <a:cubicBezTo>
                    <a:pt x="231" y="3924"/>
                    <a:pt x="1121" y="2844"/>
                    <a:pt x="3471" y="1764"/>
                  </a:cubicBezTo>
                  <a:cubicBezTo>
                    <a:pt x="5822" y="684"/>
                    <a:pt x="9634" y="-396"/>
                    <a:pt x="12874" y="144"/>
                  </a:cubicBezTo>
                  <a:cubicBezTo>
                    <a:pt x="16114" y="684"/>
                    <a:pt x="18782" y="2844"/>
                    <a:pt x="21450" y="5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186079" y="7600950"/>
              <a:ext cx="412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6200"/>
                    <a:pt x="7532" y="10800"/>
                    <a:pt x="11132" y="7200"/>
                  </a:cubicBezTo>
                  <a:cubicBezTo>
                    <a:pt x="14732" y="3600"/>
                    <a:pt x="1816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483400" y="7411396"/>
              <a:ext cx="217295" cy="27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7" fill="norm" stroke="1" extrusionOk="0">
                  <a:moveTo>
                    <a:pt x="2603" y="1400"/>
                  </a:moveTo>
                  <a:cubicBezTo>
                    <a:pt x="1357" y="745"/>
                    <a:pt x="111" y="91"/>
                    <a:pt x="7" y="9"/>
                  </a:cubicBezTo>
                  <a:cubicBezTo>
                    <a:pt x="-97" y="-73"/>
                    <a:pt x="941" y="418"/>
                    <a:pt x="4161" y="1809"/>
                  </a:cubicBezTo>
                  <a:cubicBezTo>
                    <a:pt x="7380" y="3200"/>
                    <a:pt x="12780" y="5491"/>
                    <a:pt x="16207" y="7127"/>
                  </a:cubicBezTo>
                  <a:cubicBezTo>
                    <a:pt x="19634" y="8763"/>
                    <a:pt x="21088" y="9745"/>
                    <a:pt x="21295" y="11054"/>
                  </a:cubicBezTo>
                  <a:cubicBezTo>
                    <a:pt x="21503" y="12363"/>
                    <a:pt x="20465" y="14000"/>
                    <a:pt x="18180" y="15800"/>
                  </a:cubicBezTo>
                  <a:cubicBezTo>
                    <a:pt x="15895" y="17600"/>
                    <a:pt x="12365" y="19563"/>
                    <a:pt x="883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163979" y="7329073"/>
              <a:ext cx="209551" cy="28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5236" y="3271"/>
                  </a:moveTo>
                  <a:cubicBezTo>
                    <a:pt x="5455" y="2471"/>
                    <a:pt x="5673" y="1671"/>
                    <a:pt x="6436" y="1111"/>
                  </a:cubicBezTo>
                  <a:cubicBezTo>
                    <a:pt x="7200" y="551"/>
                    <a:pt x="8509" y="231"/>
                    <a:pt x="9709" y="71"/>
                  </a:cubicBezTo>
                  <a:cubicBezTo>
                    <a:pt x="10909" y="-89"/>
                    <a:pt x="12000" y="-89"/>
                    <a:pt x="12873" y="1271"/>
                  </a:cubicBezTo>
                  <a:cubicBezTo>
                    <a:pt x="13745" y="2631"/>
                    <a:pt x="14400" y="5351"/>
                    <a:pt x="12655" y="8631"/>
                  </a:cubicBezTo>
                  <a:cubicBezTo>
                    <a:pt x="10909" y="11911"/>
                    <a:pt x="6764" y="15751"/>
                    <a:pt x="4036" y="17991"/>
                  </a:cubicBezTo>
                  <a:cubicBezTo>
                    <a:pt x="1309" y="20231"/>
                    <a:pt x="0" y="20871"/>
                    <a:pt x="0" y="21191"/>
                  </a:cubicBezTo>
                  <a:cubicBezTo>
                    <a:pt x="0" y="21511"/>
                    <a:pt x="1309" y="21511"/>
                    <a:pt x="5127" y="21351"/>
                  </a:cubicBezTo>
                  <a:cubicBezTo>
                    <a:pt x="8945" y="21191"/>
                    <a:pt x="15273" y="20871"/>
                    <a:pt x="21600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478578" y="7307311"/>
              <a:ext cx="117202" cy="31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15" fill="norm" stroke="1" extrusionOk="0">
                  <a:moveTo>
                    <a:pt x="20983" y="2279"/>
                  </a:moveTo>
                  <a:cubicBezTo>
                    <a:pt x="20604" y="1410"/>
                    <a:pt x="20225" y="540"/>
                    <a:pt x="19088" y="177"/>
                  </a:cubicBezTo>
                  <a:cubicBezTo>
                    <a:pt x="17951" y="-185"/>
                    <a:pt x="16057" y="-40"/>
                    <a:pt x="13025" y="1047"/>
                  </a:cubicBezTo>
                  <a:cubicBezTo>
                    <a:pt x="9994" y="2134"/>
                    <a:pt x="5825" y="4164"/>
                    <a:pt x="3172" y="6628"/>
                  </a:cubicBezTo>
                  <a:cubicBezTo>
                    <a:pt x="520" y="9093"/>
                    <a:pt x="-617" y="11992"/>
                    <a:pt x="330" y="14384"/>
                  </a:cubicBezTo>
                  <a:cubicBezTo>
                    <a:pt x="1278" y="16776"/>
                    <a:pt x="4309" y="18661"/>
                    <a:pt x="6772" y="19748"/>
                  </a:cubicBezTo>
                  <a:cubicBezTo>
                    <a:pt x="9236" y="20835"/>
                    <a:pt x="11130" y="21125"/>
                    <a:pt x="13025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697805" y="7397750"/>
              <a:ext cx="1862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2329"/>
                    <a:pt x="6718" y="4659"/>
                    <a:pt x="3118" y="7624"/>
                  </a:cubicBezTo>
                  <a:cubicBezTo>
                    <a:pt x="-482" y="10588"/>
                    <a:pt x="-482" y="14188"/>
                    <a:pt x="718" y="16624"/>
                  </a:cubicBezTo>
                  <a:cubicBezTo>
                    <a:pt x="1918" y="19059"/>
                    <a:pt x="4318" y="20329"/>
                    <a:pt x="6718" y="20965"/>
                  </a:cubicBezTo>
                  <a:cubicBezTo>
                    <a:pt x="9118" y="21600"/>
                    <a:pt x="11518" y="21600"/>
                    <a:pt x="13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798979" y="7491777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71" y="11040"/>
                    <a:pt x="2743" y="1783"/>
                    <a:pt x="6343" y="240"/>
                  </a:cubicBezTo>
                  <a:cubicBezTo>
                    <a:pt x="9943" y="-1303"/>
                    <a:pt x="15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020073" y="7375235"/>
              <a:ext cx="178957" cy="2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639" fill="norm" stroke="1" extrusionOk="0">
                  <a:moveTo>
                    <a:pt x="11440" y="3455"/>
                  </a:moveTo>
                  <a:cubicBezTo>
                    <a:pt x="10686" y="2625"/>
                    <a:pt x="9933" y="1794"/>
                    <a:pt x="8928" y="2002"/>
                  </a:cubicBezTo>
                  <a:cubicBezTo>
                    <a:pt x="7923" y="2209"/>
                    <a:pt x="6668" y="3455"/>
                    <a:pt x="5161" y="5844"/>
                  </a:cubicBezTo>
                  <a:cubicBezTo>
                    <a:pt x="3654" y="8232"/>
                    <a:pt x="1895" y="11763"/>
                    <a:pt x="891" y="14255"/>
                  </a:cubicBezTo>
                  <a:cubicBezTo>
                    <a:pt x="-114" y="16748"/>
                    <a:pt x="-365" y="18202"/>
                    <a:pt x="640" y="19344"/>
                  </a:cubicBezTo>
                  <a:cubicBezTo>
                    <a:pt x="1644" y="20486"/>
                    <a:pt x="3905" y="21317"/>
                    <a:pt x="7170" y="19863"/>
                  </a:cubicBezTo>
                  <a:cubicBezTo>
                    <a:pt x="10435" y="18409"/>
                    <a:pt x="14705" y="14671"/>
                    <a:pt x="16965" y="11555"/>
                  </a:cubicBezTo>
                  <a:cubicBezTo>
                    <a:pt x="19226" y="8440"/>
                    <a:pt x="19477" y="5948"/>
                    <a:pt x="18598" y="3975"/>
                  </a:cubicBezTo>
                  <a:cubicBezTo>
                    <a:pt x="17719" y="2002"/>
                    <a:pt x="15709" y="548"/>
                    <a:pt x="13323" y="132"/>
                  </a:cubicBezTo>
                  <a:cubicBezTo>
                    <a:pt x="10937" y="-283"/>
                    <a:pt x="8175" y="340"/>
                    <a:pt x="6416" y="1171"/>
                  </a:cubicBezTo>
                  <a:cubicBezTo>
                    <a:pt x="4658" y="2002"/>
                    <a:pt x="3905" y="3040"/>
                    <a:pt x="3528" y="4079"/>
                  </a:cubicBezTo>
                  <a:cubicBezTo>
                    <a:pt x="3151" y="5117"/>
                    <a:pt x="3151" y="6155"/>
                    <a:pt x="6165" y="7298"/>
                  </a:cubicBezTo>
                  <a:cubicBezTo>
                    <a:pt x="9179" y="8440"/>
                    <a:pt x="15207" y="9686"/>
                    <a:pt x="21235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256179" y="7283449"/>
              <a:ext cx="107938" cy="3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7" fill="norm" stroke="1" extrusionOk="0">
                  <a:moveTo>
                    <a:pt x="0" y="0"/>
                  </a:moveTo>
                  <a:cubicBezTo>
                    <a:pt x="6928" y="3314"/>
                    <a:pt x="13857" y="6627"/>
                    <a:pt x="17525" y="9450"/>
                  </a:cubicBezTo>
                  <a:cubicBezTo>
                    <a:pt x="21192" y="12273"/>
                    <a:pt x="21600" y="14605"/>
                    <a:pt x="19562" y="16568"/>
                  </a:cubicBezTo>
                  <a:cubicBezTo>
                    <a:pt x="17525" y="18532"/>
                    <a:pt x="13042" y="20127"/>
                    <a:pt x="9577" y="20864"/>
                  </a:cubicBezTo>
                  <a:cubicBezTo>
                    <a:pt x="6113" y="21600"/>
                    <a:pt x="3668" y="21477"/>
                    <a:pt x="122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544283" y="7307121"/>
              <a:ext cx="105597" cy="31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32" fill="norm" stroke="1" extrusionOk="0">
                  <a:moveTo>
                    <a:pt x="20723" y="116"/>
                  </a:moveTo>
                  <a:cubicBezTo>
                    <a:pt x="18646" y="-26"/>
                    <a:pt x="16569" y="-168"/>
                    <a:pt x="13661" y="543"/>
                  </a:cubicBezTo>
                  <a:cubicBezTo>
                    <a:pt x="10754" y="1253"/>
                    <a:pt x="7015" y="2816"/>
                    <a:pt x="4108" y="5303"/>
                  </a:cubicBezTo>
                  <a:cubicBezTo>
                    <a:pt x="1200" y="7790"/>
                    <a:pt x="-877" y="11200"/>
                    <a:pt x="369" y="14043"/>
                  </a:cubicBezTo>
                  <a:cubicBezTo>
                    <a:pt x="1615" y="16885"/>
                    <a:pt x="6185" y="19158"/>
                    <a:pt x="1075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738779" y="7310029"/>
              <a:ext cx="82573" cy="2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04" fill="norm" stroke="1" extrusionOk="0">
                  <a:moveTo>
                    <a:pt x="0" y="2475"/>
                  </a:moveTo>
                  <a:cubicBezTo>
                    <a:pt x="1080" y="1618"/>
                    <a:pt x="2160" y="761"/>
                    <a:pt x="4860" y="333"/>
                  </a:cubicBezTo>
                  <a:cubicBezTo>
                    <a:pt x="7560" y="-96"/>
                    <a:pt x="11880" y="-96"/>
                    <a:pt x="15390" y="247"/>
                  </a:cubicBezTo>
                  <a:cubicBezTo>
                    <a:pt x="18900" y="590"/>
                    <a:pt x="21600" y="1275"/>
                    <a:pt x="20790" y="2990"/>
                  </a:cubicBezTo>
                  <a:cubicBezTo>
                    <a:pt x="19980" y="4704"/>
                    <a:pt x="15660" y="7447"/>
                    <a:pt x="12420" y="9075"/>
                  </a:cubicBezTo>
                  <a:cubicBezTo>
                    <a:pt x="9180" y="10704"/>
                    <a:pt x="7020" y="11218"/>
                    <a:pt x="7290" y="11647"/>
                  </a:cubicBezTo>
                  <a:cubicBezTo>
                    <a:pt x="7560" y="12075"/>
                    <a:pt x="10260" y="12418"/>
                    <a:pt x="12690" y="12847"/>
                  </a:cubicBezTo>
                  <a:cubicBezTo>
                    <a:pt x="15120" y="13275"/>
                    <a:pt x="17280" y="13790"/>
                    <a:pt x="18900" y="14733"/>
                  </a:cubicBezTo>
                  <a:cubicBezTo>
                    <a:pt x="20520" y="15675"/>
                    <a:pt x="21600" y="17047"/>
                    <a:pt x="20790" y="18075"/>
                  </a:cubicBezTo>
                  <a:cubicBezTo>
                    <a:pt x="19980" y="19104"/>
                    <a:pt x="17280" y="19790"/>
                    <a:pt x="14580" y="20390"/>
                  </a:cubicBezTo>
                  <a:cubicBezTo>
                    <a:pt x="11880" y="20990"/>
                    <a:pt x="9180" y="21504"/>
                    <a:pt x="6750" y="21504"/>
                  </a:cubicBezTo>
                  <a:cubicBezTo>
                    <a:pt x="4320" y="21504"/>
                    <a:pt x="2160" y="20990"/>
                    <a:pt x="2160" y="20475"/>
                  </a:cubicBezTo>
                  <a:cubicBezTo>
                    <a:pt x="2160" y="19961"/>
                    <a:pt x="4320" y="19447"/>
                    <a:pt x="648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902658" y="7450709"/>
              <a:ext cx="71072" cy="15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6" fill="norm" stroke="1" extrusionOk="0">
                  <a:moveTo>
                    <a:pt x="4178" y="6618"/>
                  </a:moveTo>
                  <a:cubicBezTo>
                    <a:pt x="2272" y="7770"/>
                    <a:pt x="366" y="8922"/>
                    <a:pt x="49" y="8346"/>
                  </a:cubicBezTo>
                  <a:cubicBezTo>
                    <a:pt x="-269" y="7770"/>
                    <a:pt x="1002" y="5466"/>
                    <a:pt x="2590" y="3738"/>
                  </a:cubicBezTo>
                  <a:cubicBezTo>
                    <a:pt x="4178" y="2010"/>
                    <a:pt x="6084" y="858"/>
                    <a:pt x="8625" y="282"/>
                  </a:cubicBezTo>
                  <a:cubicBezTo>
                    <a:pt x="11166" y="-294"/>
                    <a:pt x="14343" y="-294"/>
                    <a:pt x="16566" y="3306"/>
                  </a:cubicBezTo>
                  <a:cubicBezTo>
                    <a:pt x="18790" y="6906"/>
                    <a:pt x="20060" y="14106"/>
                    <a:pt x="21331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897529" y="74612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113429" y="7489543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299307" y="7346950"/>
              <a:ext cx="277673" cy="25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9" fill="norm" stroke="1" extrusionOk="0">
                  <a:moveTo>
                    <a:pt x="21466" y="0"/>
                  </a:moveTo>
                  <a:cubicBezTo>
                    <a:pt x="18521" y="708"/>
                    <a:pt x="15575" y="1416"/>
                    <a:pt x="12793" y="2479"/>
                  </a:cubicBezTo>
                  <a:cubicBezTo>
                    <a:pt x="10011" y="3541"/>
                    <a:pt x="7393" y="4957"/>
                    <a:pt x="5839" y="6020"/>
                  </a:cubicBezTo>
                  <a:cubicBezTo>
                    <a:pt x="4284" y="7082"/>
                    <a:pt x="3793" y="7790"/>
                    <a:pt x="4039" y="8233"/>
                  </a:cubicBezTo>
                  <a:cubicBezTo>
                    <a:pt x="4284" y="8675"/>
                    <a:pt x="5266" y="8852"/>
                    <a:pt x="6821" y="9030"/>
                  </a:cubicBezTo>
                  <a:cubicBezTo>
                    <a:pt x="8375" y="9207"/>
                    <a:pt x="10502" y="9384"/>
                    <a:pt x="11566" y="9915"/>
                  </a:cubicBezTo>
                  <a:cubicBezTo>
                    <a:pt x="12630" y="10446"/>
                    <a:pt x="12630" y="11331"/>
                    <a:pt x="11893" y="12216"/>
                  </a:cubicBezTo>
                  <a:cubicBezTo>
                    <a:pt x="11157" y="13102"/>
                    <a:pt x="9684" y="13987"/>
                    <a:pt x="7721" y="15138"/>
                  </a:cubicBezTo>
                  <a:cubicBezTo>
                    <a:pt x="5757" y="16289"/>
                    <a:pt x="3302" y="17705"/>
                    <a:pt x="1830" y="18767"/>
                  </a:cubicBezTo>
                  <a:cubicBezTo>
                    <a:pt x="357" y="19830"/>
                    <a:pt x="-134" y="20538"/>
                    <a:pt x="30" y="20980"/>
                  </a:cubicBezTo>
                  <a:cubicBezTo>
                    <a:pt x="193" y="21423"/>
                    <a:pt x="1011" y="21600"/>
                    <a:pt x="3711" y="21334"/>
                  </a:cubicBezTo>
                  <a:cubicBezTo>
                    <a:pt x="6411" y="21069"/>
                    <a:pt x="10993" y="20361"/>
                    <a:pt x="15575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665879" y="7385050"/>
              <a:ext cx="139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979"/>
                    <a:pt x="9164" y="7958"/>
                    <a:pt x="12764" y="11558"/>
                  </a:cubicBezTo>
                  <a:cubicBezTo>
                    <a:pt x="16364" y="15158"/>
                    <a:pt x="18982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665879" y="7321550"/>
              <a:ext cx="1968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553"/>
                    <a:pt x="15097" y="3106"/>
                    <a:pt x="12194" y="5576"/>
                  </a:cubicBezTo>
                  <a:cubicBezTo>
                    <a:pt x="9290" y="8047"/>
                    <a:pt x="6735" y="11435"/>
                    <a:pt x="4761" y="14259"/>
                  </a:cubicBezTo>
                  <a:cubicBezTo>
                    <a:pt x="2787" y="17082"/>
                    <a:pt x="1394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913529" y="754380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440"/>
                    <a:pt x="10080" y="2880"/>
                    <a:pt x="6480" y="6480"/>
                  </a:cubicBezTo>
                  <a:cubicBezTo>
                    <a:pt x="2880" y="10080"/>
                    <a:pt x="144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962213" y="7423150"/>
              <a:ext cx="46567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700" fill="norm" stroke="1" extrusionOk="0">
                  <a:moveTo>
                    <a:pt x="939" y="0"/>
                  </a:moveTo>
                  <a:cubicBezTo>
                    <a:pt x="0" y="7200"/>
                    <a:pt x="-939" y="14400"/>
                    <a:pt x="1878" y="18000"/>
                  </a:cubicBezTo>
                  <a:cubicBezTo>
                    <a:pt x="4696" y="21600"/>
                    <a:pt x="11270" y="21600"/>
                    <a:pt x="15026" y="18000"/>
                  </a:cubicBezTo>
                  <a:cubicBezTo>
                    <a:pt x="18783" y="14400"/>
                    <a:pt x="19722" y="7200"/>
                    <a:pt x="206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059579" y="7296150"/>
              <a:ext cx="11448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0"/>
                  </a:moveTo>
                  <a:cubicBezTo>
                    <a:pt x="4320" y="2171"/>
                    <a:pt x="8640" y="4343"/>
                    <a:pt x="12764" y="6857"/>
                  </a:cubicBezTo>
                  <a:cubicBezTo>
                    <a:pt x="16887" y="9371"/>
                    <a:pt x="20815" y="12229"/>
                    <a:pt x="21207" y="14571"/>
                  </a:cubicBezTo>
                  <a:cubicBezTo>
                    <a:pt x="21600" y="16914"/>
                    <a:pt x="18458" y="18743"/>
                    <a:pt x="14335" y="19829"/>
                  </a:cubicBezTo>
                  <a:cubicBezTo>
                    <a:pt x="10211" y="20914"/>
                    <a:pt x="5105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599329" y="7491777"/>
              <a:ext cx="1778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14" y="4868"/>
                    <a:pt x="11829" y="-1303"/>
                    <a:pt x="15429" y="240"/>
                  </a:cubicBezTo>
                  <a:cubicBezTo>
                    <a:pt x="19029" y="1783"/>
                    <a:pt x="2031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637157" y="7588249"/>
              <a:ext cx="209823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18" fill="norm" stroke="1" extrusionOk="0">
                  <a:moveTo>
                    <a:pt x="1972" y="14400"/>
                  </a:moveTo>
                  <a:cubicBezTo>
                    <a:pt x="892" y="16800"/>
                    <a:pt x="-188" y="19200"/>
                    <a:pt x="28" y="20400"/>
                  </a:cubicBezTo>
                  <a:cubicBezTo>
                    <a:pt x="244" y="21600"/>
                    <a:pt x="1756" y="21600"/>
                    <a:pt x="5536" y="18000"/>
                  </a:cubicBezTo>
                  <a:cubicBezTo>
                    <a:pt x="9316" y="14400"/>
                    <a:pt x="15364" y="72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246769" y="7337689"/>
              <a:ext cx="178061" cy="25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16" fill="norm" stroke="1" extrusionOk="0">
                  <a:moveTo>
                    <a:pt x="3843" y="2875"/>
                  </a:moveTo>
                  <a:cubicBezTo>
                    <a:pt x="4351" y="1997"/>
                    <a:pt x="4859" y="1119"/>
                    <a:pt x="6511" y="592"/>
                  </a:cubicBezTo>
                  <a:cubicBezTo>
                    <a:pt x="8163" y="66"/>
                    <a:pt x="10958" y="-110"/>
                    <a:pt x="13499" y="66"/>
                  </a:cubicBezTo>
                  <a:cubicBezTo>
                    <a:pt x="16041" y="241"/>
                    <a:pt x="18328" y="768"/>
                    <a:pt x="19090" y="2612"/>
                  </a:cubicBezTo>
                  <a:cubicBezTo>
                    <a:pt x="19852" y="4456"/>
                    <a:pt x="19090" y="7617"/>
                    <a:pt x="16295" y="10427"/>
                  </a:cubicBezTo>
                  <a:cubicBezTo>
                    <a:pt x="13499" y="13236"/>
                    <a:pt x="8671" y="15695"/>
                    <a:pt x="5368" y="17275"/>
                  </a:cubicBezTo>
                  <a:cubicBezTo>
                    <a:pt x="2064" y="18856"/>
                    <a:pt x="285" y="19558"/>
                    <a:pt x="31" y="20173"/>
                  </a:cubicBezTo>
                  <a:cubicBezTo>
                    <a:pt x="-223" y="20788"/>
                    <a:pt x="1048" y="21314"/>
                    <a:pt x="4859" y="21402"/>
                  </a:cubicBezTo>
                  <a:cubicBezTo>
                    <a:pt x="8671" y="21490"/>
                    <a:pt x="15024" y="21139"/>
                    <a:pt x="21377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533869" y="7336636"/>
              <a:ext cx="240211" cy="2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53" fill="norm" stroke="1" extrusionOk="0">
                  <a:moveTo>
                    <a:pt x="14681" y="1702"/>
                  </a:moveTo>
                  <a:cubicBezTo>
                    <a:pt x="13734" y="1389"/>
                    <a:pt x="12786" y="1076"/>
                    <a:pt x="11934" y="1154"/>
                  </a:cubicBezTo>
                  <a:cubicBezTo>
                    <a:pt x="11081" y="1233"/>
                    <a:pt x="10323" y="1702"/>
                    <a:pt x="8902" y="3346"/>
                  </a:cubicBezTo>
                  <a:cubicBezTo>
                    <a:pt x="7481" y="4989"/>
                    <a:pt x="5397" y="7807"/>
                    <a:pt x="3786" y="10389"/>
                  </a:cubicBezTo>
                  <a:cubicBezTo>
                    <a:pt x="2176" y="12972"/>
                    <a:pt x="1039" y="15320"/>
                    <a:pt x="470" y="16885"/>
                  </a:cubicBezTo>
                  <a:cubicBezTo>
                    <a:pt x="-98" y="18450"/>
                    <a:pt x="-98" y="19233"/>
                    <a:pt x="186" y="19937"/>
                  </a:cubicBezTo>
                  <a:cubicBezTo>
                    <a:pt x="470" y="20641"/>
                    <a:pt x="1039" y="21267"/>
                    <a:pt x="2649" y="21346"/>
                  </a:cubicBezTo>
                  <a:cubicBezTo>
                    <a:pt x="4260" y="21424"/>
                    <a:pt x="6913" y="20954"/>
                    <a:pt x="9660" y="19154"/>
                  </a:cubicBezTo>
                  <a:cubicBezTo>
                    <a:pt x="12407" y="17354"/>
                    <a:pt x="15249" y="14224"/>
                    <a:pt x="16860" y="11172"/>
                  </a:cubicBezTo>
                  <a:cubicBezTo>
                    <a:pt x="18470" y="8120"/>
                    <a:pt x="18849" y="5146"/>
                    <a:pt x="18281" y="3189"/>
                  </a:cubicBezTo>
                  <a:cubicBezTo>
                    <a:pt x="17713" y="1233"/>
                    <a:pt x="16197" y="294"/>
                    <a:pt x="14207" y="59"/>
                  </a:cubicBezTo>
                  <a:cubicBezTo>
                    <a:pt x="12218" y="-176"/>
                    <a:pt x="9755" y="294"/>
                    <a:pt x="8049" y="1546"/>
                  </a:cubicBezTo>
                  <a:cubicBezTo>
                    <a:pt x="6344" y="2798"/>
                    <a:pt x="5397" y="4833"/>
                    <a:pt x="5018" y="6241"/>
                  </a:cubicBezTo>
                  <a:cubicBezTo>
                    <a:pt x="4639" y="7650"/>
                    <a:pt x="4828" y="8433"/>
                    <a:pt x="6155" y="8981"/>
                  </a:cubicBezTo>
                  <a:cubicBezTo>
                    <a:pt x="7481" y="9528"/>
                    <a:pt x="9944" y="9841"/>
                    <a:pt x="12691" y="9763"/>
                  </a:cubicBezTo>
                  <a:cubicBezTo>
                    <a:pt x="15439" y="9685"/>
                    <a:pt x="18470" y="9215"/>
                    <a:pt x="21502" y="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883209" y="7304616"/>
              <a:ext cx="189321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19" fill="norm" stroke="1" extrusionOk="0">
                  <a:moveTo>
                    <a:pt x="21000" y="280"/>
                  </a:moveTo>
                  <a:cubicBezTo>
                    <a:pt x="19826" y="0"/>
                    <a:pt x="18652" y="-281"/>
                    <a:pt x="16304" y="561"/>
                  </a:cubicBezTo>
                  <a:cubicBezTo>
                    <a:pt x="13957" y="1402"/>
                    <a:pt x="10435" y="3366"/>
                    <a:pt x="7265" y="6031"/>
                  </a:cubicBezTo>
                  <a:cubicBezTo>
                    <a:pt x="4096" y="8696"/>
                    <a:pt x="1278" y="12062"/>
                    <a:pt x="339" y="14446"/>
                  </a:cubicBezTo>
                  <a:cubicBezTo>
                    <a:pt x="-600" y="16831"/>
                    <a:pt x="339" y="18233"/>
                    <a:pt x="4096" y="19215"/>
                  </a:cubicBezTo>
                  <a:cubicBezTo>
                    <a:pt x="7852" y="20197"/>
                    <a:pt x="14426" y="20758"/>
                    <a:pt x="210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139116" y="7334250"/>
              <a:ext cx="250914" cy="20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9" fill="norm" stroke="1" extrusionOk="0">
                  <a:moveTo>
                    <a:pt x="21517" y="0"/>
                  </a:moveTo>
                  <a:cubicBezTo>
                    <a:pt x="17705" y="1322"/>
                    <a:pt x="13893" y="2645"/>
                    <a:pt x="10989" y="3857"/>
                  </a:cubicBezTo>
                  <a:cubicBezTo>
                    <a:pt x="8085" y="5069"/>
                    <a:pt x="6088" y="6171"/>
                    <a:pt x="4727" y="7053"/>
                  </a:cubicBezTo>
                  <a:cubicBezTo>
                    <a:pt x="3366" y="7935"/>
                    <a:pt x="2640" y="8596"/>
                    <a:pt x="2730" y="9257"/>
                  </a:cubicBezTo>
                  <a:cubicBezTo>
                    <a:pt x="2821" y="9918"/>
                    <a:pt x="3729" y="10580"/>
                    <a:pt x="4636" y="11131"/>
                  </a:cubicBezTo>
                  <a:cubicBezTo>
                    <a:pt x="5544" y="11682"/>
                    <a:pt x="6451" y="12122"/>
                    <a:pt x="7541" y="12673"/>
                  </a:cubicBezTo>
                  <a:cubicBezTo>
                    <a:pt x="8630" y="13224"/>
                    <a:pt x="9900" y="13886"/>
                    <a:pt x="9991" y="14547"/>
                  </a:cubicBezTo>
                  <a:cubicBezTo>
                    <a:pt x="10082" y="15208"/>
                    <a:pt x="8993" y="15869"/>
                    <a:pt x="7359" y="16531"/>
                  </a:cubicBezTo>
                  <a:cubicBezTo>
                    <a:pt x="5725" y="17192"/>
                    <a:pt x="3547" y="17853"/>
                    <a:pt x="2095" y="18514"/>
                  </a:cubicBezTo>
                  <a:cubicBezTo>
                    <a:pt x="643" y="19176"/>
                    <a:pt x="-83" y="19837"/>
                    <a:pt x="8" y="20388"/>
                  </a:cubicBezTo>
                  <a:cubicBezTo>
                    <a:pt x="99" y="20939"/>
                    <a:pt x="1006" y="21380"/>
                    <a:pt x="3638" y="21490"/>
                  </a:cubicBezTo>
                  <a:cubicBezTo>
                    <a:pt x="6270" y="21600"/>
                    <a:pt x="10626" y="21380"/>
                    <a:pt x="1498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440829" y="7315200"/>
              <a:ext cx="1968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273"/>
                    <a:pt x="7897" y="6545"/>
                    <a:pt x="11497" y="10145"/>
                  </a:cubicBezTo>
                  <a:cubicBezTo>
                    <a:pt x="15097" y="13745"/>
                    <a:pt x="18348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466229" y="7283449"/>
              <a:ext cx="2032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1600"/>
                    <a:pt x="13950" y="3200"/>
                    <a:pt x="10575" y="5400"/>
                  </a:cubicBezTo>
                  <a:cubicBezTo>
                    <a:pt x="7200" y="7600"/>
                    <a:pt x="4275" y="10400"/>
                    <a:pt x="2587" y="13200"/>
                  </a:cubicBezTo>
                  <a:cubicBezTo>
                    <a:pt x="900" y="16000"/>
                    <a:pt x="45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713879" y="74930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108"/>
                    <a:pt x="7200" y="2215"/>
                    <a:pt x="3600" y="5815"/>
                  </a:cubicBezTo>
                  <a:cubicBezTo>
                    <a:pt x="0" y="9415"/>
                    <a:pt x="0" y="15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751979" y="7368116"/>
              <a:ext cx="444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500"/>
                  </a:moveTo>
                  <a:cubicBezTo>
                    <a:pt x="16457" y="8100"/>
                    <a:pt x="11314" y="2700"/>
                    <a:pt x="11314" y="4050"/>
                  </a:cubicBezTo>
                  <a:cubicBezTo>
                    <a:pt x="11314" y="5400"/>
                    <a:pt x="16457" y="13500"/>
                    <a:pt x="17486" y="12150"/>
                  </a:cubicBezTo>
                  <a:cubicBezTo>
                    <a:pt x="18514" y="10800"/>
                    <a:pt x="15429" y="0"/>
                    <a:pt x="11829" y="0"/>
                  </a:cubicBezTo>
                  <a:cubicBezTo>
                    <a:pt x="8229" y="0"/>
                    <a:pt x="4114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929779" y="74803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184847" y="7347105"/>
              <a:ext cx="166296" cy="21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78" fill="norm" stroke="1" extrusionOk="0">
                  <a:moveTo>
                    <a:pt x="7154" y="2453"/>
                  </a:moveTo>
                  <a:cubicBezTo>
                    <a:pt x="5804" y="5539"/>
                    <a:pt x="4454" y="8624"/>
                    <a:pt x="3509" y="11299"/>
                  </a:cubicBezTo>
                  <a:cubicBezTo>
                    <a:pt x="2564" y="13973"/>
                    <a:pt x="2024" y="16236"/>
                    <a:pt x="1484" y="17984"/>
                  </a:cubicBezTo>
                  <a:cubicBezTo>
                    <a:pt x="944" y="19733"/>
                    <a:pt x="404" y="20967"/>
                    <a:pt x="134" y="21070"/>
                  </a:cubicBezTo>
                  <a:cubicBezTo>
                    <a:pt x="-136" y="21173"/>
                    <a:pt x="-136" y="20144"/>
                    <a:pt x="1484" y="16956"/>
                  </a:cubicBezTo>
                  <a:cubicBezTo>
                    <a:pt x="3104" y="13767"/>
                    <a:pt x="6344" y="8419"/>
                    <a:pt x="8504" y="5230"/>
                  </a:cubicBezTo>
                  <a:cubicBezTo>
                    <a:pt x="10664" y="2042"/>
                    <a:pt x="11744" y="1013"/>
                    <a:pt x="12959" y="396"/>
                  </a:cubicBezTo>
                  <a:cubicBezTo>
                    <a:pt x="14174" y="-221"/>
                    <a:pt x="15524" y="-427"/>
                    <a:pt x="17009" y="2144"/>
                  </a:cubicBezTo>
                  <a:cubicBezTo>
                    <a:pt x="18494" y="4716"/>
                    <a:pt x="20114" y="10064"/>
                    <a:pt x="20789" y="13253"/>
                  </a:cubicBezTo>
                  <a:cubicBezTo>
                    <a:pt x="21464" y="16442"/>
                    <a:pt x="21194" y="17470"/>
                    <a:pt x="20924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444129" y="7213600"/>
              <a:ext cx="6932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1934"/>
                    <a:pt x="19059" y="3869"/>
                    <a:pt x="20329" y="6501"/>
                  </a:cubicBezTo>
                  <a:cubicBezTo>
                    <a:pt x="21600" y="9134"/>
                    <a:pt x="20329" y="12466"/>
                    <a:pt x="16518" y="15099"/>
                  </a:cubicBezTo>
                  <a:cubicBezTo>
                    <a:pt x="12706" y="17731"/>
                    <a:pt x="6353" y="196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1" name="Drawing"/>
          <p:cNvGrpSpPr/>
          <p:nvPr/>
        </p:nvGrpSpPr>
        <p:grpSpPr>
          <a:xfrm>
            <a:off x="2171700" y="1193799"/>
            <a:ext cx="9925050" cy="5498375"/>
            <a:chOff x="0" y="0"/>
            <a:chExt cx="9925050" cy="5498373"/>
          </a:xfrm>
        </p:grpSpPr>
        <p:sp>
          <p:nvSpPr>
            <p:cNvPr id="2146" name="Line"/>
            <p:cNvSpPr/>
            <p:nvPr/>
          </p:nvSpPr>
          <p:spPr>
            <a:xfrm>
              <a:off x="447939" y="178973"/>
              <a:ext cx="209551" cy="28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5236" y="3271"/>
                  </a:moveTo>
                  <a:cubicBezTo>
                    <a:pt x="5455" y="2471"/>
                    <a:pt x="5673" y="1671"/>
                    <a:pt x="6436" y="1111"/>
                  </a:cubicBezTo>
                  <a:cubicBezTo>
                    <a:pt x="7200" y="551"/>
                    <a:pt x="8509" y="231"/>
                    <a:pt x="9709" y="71"/>
                  </a:cubicBezTo>
                  <a:cubicBezTo>
                    <a:pt x="10909" y="-89"/>
                    <a:pt x="12000" y="-89"/>
                    <a:pt x="12873" y="1271"/>
                  </a:cubicBezTo>
                  <a:cubicBezTo>
                    <a:pt x="13745" y="2631"/>
                    <a:pt x="14400" y="5351"/>
                    <a:pt x="12655" y="8631"/>
                  </a:cubicBezTo>
                  <a:cubicBezTo>
                    <a:pt x="10909" y="11911"/>
                    <a:pt x="6764" y="15751"/>
                    <a:pt x="4036" y="17991"/>
                  </a:cubicBezTo>
                  <a:cubicBezTo>
                    <a:pt x="1309" y="20231"/>
                    <a:pt x="0" y="20871"/>
                    <a:pt x="0" y="21191"/>
                  </a:cubicBezTo>
                  <a:cubicBezTo>
                    <a:pt x="0" y="21511"/>
                    <a:pt x="1309" y="21511"/>
                    <a:pt x="5127" y="21351"/>
                  </a:cubicBezTo>
                  <a:cubicBezTo>
                    <a:pt x="8945" y="21191"/>
                    <a:pt x="15273" y="20871"/>
                    <a:pt x="21600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62538" y="157211"/>
              <a:ext cx="117202" cy="31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15" fill="norm" stroke="1" extrusionOk="0">
                  <a:moveTo>
                    <a:pt x="20983" y="2279"/>
                  </a:moveTo>
                  <a:cubicBezTo>
                    <a:pt x="20604" y="1410"/>
                    <a:pt x="20225" y="540"/>
                    <a:pt x="19088" y="177"/>
                  </a:cubicBezTo>
                  <a:cubicBezTo>
                    <a:pt x="17951" y="-185"/>
                    <a:pt x="16057" y="-40"/>
                    <a:pt x="13025" y="1047"/>
                  </a:cubicBezTo>
                  <a:cubicBezTo>
                    <a:pt x="9994" y="2134"/>
                    <a:pt x="5825" y="4164"/>
                    <a:pt x="3172" y="6628"/>
                  </a:cubicBezTo>
                  <a:cubicBezTo>
                    <a:pt x="520" y="9093"/>
                    <a:pt x="-617" y="11992"/>
                    <a:pt x="330" y="14384"/>
                  </a:cubicBezTo>
                  <a:cubicBezTo>
                    <a:pt x="1278" y="16776"/>
                    <a:pt x="4309" y="18661"/>
                    <a:pt x="6772" y="19748"/>
                  </a:cubicBezTo>
                  <a:cubicBezTo>
                    <a:pt x="9236" y="20835"/>
                    <a:pt x="11130" y="21125"/>
                    <a:pt x="13025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81765" y="247650"/>
              <a:ext cx="1862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2329"/>
                    <a:pt x="6718" y="4659"/>
                    <a:pt x="3118" y="7624"/>
                  </a:cubicBezTo>
                  <a:cubicBezTo>
                    <a:pt x="-482" y="10588"/>
                    <a:pt x="-482" y="14188"/>
                    <a:pt x="718" y="16624"/>
                  </a:cubicBezTo>
                  <a:cubicBezTo>
                    <a:pt x="1918" y="19059"/>
                    <a:pt x="4318" y="20329"/>
                    <a:pt x="6718" y="20965"/>
                  </a:cubicBezTo>
                  <a:cubicBezTo>
                    <a:pt x="9118" y="21600"/>
                    <a:pt x="11518" y="21600"/>
                    <a:pt x="13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82939" y="341676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71" y="11040"/>
                    <a:pt x="2743" y="1783"/>
                    <a:pt x="6343" y="240"/>
                  </a:cubicBezTo>
                  <a:cubicBezTo>
                    <a:pt x="9943" y="-1303"/>
                    <a:pt x="15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304033" y="225135"/>
              <a:ext cx="178957" cy="2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639" fill="norm" stroke="1" extrusionOk="0">
                  <a:moveTo>
                    <a:pt x="11440" y="3455"/>
                  </a:moveTo>
                  <a:cubicBezTo>
                    <a:pt x="10686" y="2625"/>
                    <a:pt x="9933" y="1794"/>
                    <a:pt x="8928" y="2002"/>
                  </a:cubicBezTo>
                  <a:cubicBezTo>
                    <a:pt x="7923" y="2209"/>
                    <a:pt x="6668" y="3455"/>
                    <a:pt x="5161" y="5844"/>
                  </a:cubicBezTo>
                  <a:cubicBezTo>
                    <a:pt x="3654" y="8232"/>
                    <a:pt x="1895" y="11763"/>
                    <a:pt x="891" y="14255"/>
                  </a:cubicBezTo>
                  <a:cubicBezTo>
                    <a:pt x="-114" y="16748"/>
                    <a:pt x="-365" y="18202"/>
                    <a:pt x="640" y="19344"/>
                  </a:cubicBezTo>
                  <a:cubicBezTo>
                    <a:pt x="1644" y="20486"/>
                    <a:pt x="3905" y="21317"/>
                    <a:pt x="7170" y="19863"/>
                  </a:cubicBezTo>
                  <a:cubicBezTo>
                    <a:pt x="10435" y="18409"/>
                    <a:pt x="14705" y="14671"/>
                    <a:pt x="16965" y="11555"/>
                  </a:cubicBezTo>
                  <a:cubicBezTo>
                    <a:pt x="19226" y="8440"/>
                    <a:pt x="19477" y="5948"/>
                    <a:pt x="18598" y="3975"/>
                  </a:cubicBezTo>
                  <a:cubicBezTo>
                    <a:pt x="17719" y="2002"/>
                    <a:pt x="15709" y="548"/>
                    <a:pt x="13323" y="132"/>
                  </a:cubicBezTo>
                  <a:cubicBezTo>
                    <a:pt x="10937" y="-283"/>
                    <a:pt x="8175" y="340"/>
                    <a:pt x="6416" y="1171"/>
                  </a:cubicBezTo>
                  <a:cubicBezTo>
                    <a:pt x="4658" y="2002"/>
                    <a:pt x="3905" y="3040"/>
                    <a:pt x="3528" y="4079"/>
                  </a:cubicBezTo>
                  <a:cubicBezTo>
                    <a:pt x="3151" y="5117"/>
                    <a:pt x="3151" y="6155"/>
                    <a:pt x="6165" y="7298"/>
                  </a:cubicBezTo>
                  <a:cubicBezTo>
                    <a:pt x="9179" y="8440"/>
                    <a:pt x="15207" y="9686"/>
                    <a:pt x="21235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540139" y="133350"/>
              <a:ext cx="107938" cy="3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7" fill="norm" stroke="1" extrusionOk="0">
                  <a:moveTo>
                    <a:pt x="0" y="0"/>
                  </a:moveTo>
                  <a:cubicBezTo>
                    <a:pt x="6928" y="3314"/>
                    <a:pt x="13857" y="6627"/>
                    <a:pt x="17525" y="9450"/>
                  </a:cubicBezTo>
                  <a:cubicBezTo>
                    <a:pt x="21192" y="12273"/>
                    <a:pt x="21600" y="14605"/>
                    <a:pt x="19562" y="16568"/>
                  </a:cubicBezTo>
                  <a:cubicBezTo>
                    <a:pt x="17525" y="18532"/>
                    <a:pt x="13042" y="20127"/>
                    <a:pt x="9577" y="20864"/>
                  </a:cubicBezTo>
                  <a:cubicBezTo>
                    <a:pt x="6113" y="21600"/>
                    <a:pt x="3668" y="21477"/>
                    <a:pt x="122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828243" y="157021"/>
              <a:ext cx="105597" cy="31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32" fill="norm" stroke="1" extrusionOk="0">
                  <a:moveTo>
                    <a:pt x="20723" y="116"/>
                  </a:moveTo>
                  <a:cubicBezTo>
                    <a:pt x="18646" y="-26"/>
                    <a:pt x="16569" y="-168"/>
                    <a:pt x="13661" y="543"/>
                  </a:cubicBezTo>
                  <a:cubicBezTo>
                    <a:pt x="10754" y="1253"/>
                    <a:pt x="7015" y="2816"/>
                    <a:pt x="4108" y="5303"/>
                  </a:cubicBezTo>
                  <a:cubicBezTo>
                    <a:pt x="1200" y="7790"/>
                    <a:pt x="-877" y="11200"/>
                    <a:pt x="369" y="14043"/>
                  </a:cubicBezTo>
                  <a:cubicBezTo>
                    <a:pt x="1615" y="16885"/>
                    <a:pt x="6185" y="19158"/>
                    <a:pt x="1075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022739" y="159929"/>
              <a:ext cx="82572" cy="26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04" fill="norm" stroke="1" extrusionOk="0">
                  <a:moveTo>
                    <a:pt x="0" y="2475"/>
                  </a:moveTo>
                  <a:cubicBezTo>
                    <a:pt x="1080" y="1618"/>
                    <a:pt x="2160" y="761"/>
                    <a:pt x="4860" y="333"/>
                  </a:cubicBezTo>
                  <a:cubicBezTo>
                    <a:pt x="7560" y="-96"/>
                    <a:pt x="11880" y="-96"/>
                    <a:pt x="15390" y="247"/>
                  </a:cubicBezTo>
                  <a:cubicBezTo>
                    <a:pt x="18900" y="590"/>
                    <a:pt x="21600" y="1275"/>
                    <a:pt x="20790" y="2990"/>
                  </a:cubicBezTo>
                  <a:cubicBezTo>
                    <a:pt x="19980" y="4704"/>
                    <a:pt x="15660" y="7447"/>
                    <a:pt x="12420" y="9075"/>
                  </a:cubicBezTo>
                  <a:cubicBezTo>
                    <a:pt x="9180" y="10704"/>
                    <a:pt x="7020" y="11218"/>
                    <a:pt x="7290" y="11647"/>
                  </a:cubicBezTo>
                  <a:cubicBezTo>
                    <a:pt x="7560" y="12075"/>
                    <a:pt x="10260" y="12418"/>
                    <a:pt x="12690" y="12847"/>
                  </a:cubicBezTo>
                  <a:cubicBezTo>
                    <a:pt x="15120" y="13275"/>
                    <a:pt x="17280" y="13790"/>
                    <a:pt x="18900" y="14733"/>
                  </a:cubicBezTo>
                  <a:cubicBezTo>
                    <a:pt x="20520" y="15675"/>
                    <a:pt x="21600" y="17047"/>
                    <a:pt x="20790" y="18075"/>
                  </a:cubicBezTo>
                  <a:cubicBezTo>
                    <a:pt x="19980" y="19104"/>
                    <a:pt x="17280" y="19790"/>
                    <a:pt x="14580" y="20390"/>
                  </a:cubicBezTo>
                  <a:cubicBezTo>
                    <a:pt x="11880" y="20990"/>
                    <a:pt x="9180" y="21504"/>
                    <a:pt x="6750" y="21504"/>
                  </a:cubicBezTo>
                  <a:cubicBezTo>
                    <a:pt x="4320" y="21504"/>
                    <a:pt x="2160" y="20990"/>
                    <a:pt x="2160" y="20475"/>
                  </a:cubicBezTo>
                  <a:cubicBezTo>
                    <a:pt x="2160" y="19961"/>
                    <a:pt x="4320" y="19447"/>
                    <a:pt x="648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186617" y="300609"/>
              <a:ext cx="71073" cy="15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6" fill="norm" stroke="1" extrusionOk="0">
                  <a:moveTo>
                    <a:pt x="4178" y="6618"/>
                  </a:moveTo>
                  <a:cubicBezTo>
                    <a:pt x="2272" y="7770"/>
                    <a:pt x="366" y="8922"/>
                    <a:pt x="49" y="8346"/>
                  </a:cubicBezTo>
                  <a:cubicBezTo>
                    <a:pt x="-269" y="7770"/>
                    <a:pt x="1002" y="5466"/>
                    <a:pt x="2590" y="3738"/>
                  </a:cubicBezTo>
                  <a:cubicBezTo>
                    <a:pt x="4178" y="2010"/>
                    <a:pt x="6084" y="858"/>
                    <a:pt x="8625" y="282"/>
                  </a:cubicBezTo>
                  <a:cubicBezTo>
                    <a:pt x="11166" y="-294"/>
                    <a:pt x="14343" y="-294"/>
                    <a:pt x="16566" y="3306"/>
                  </a:cubicBezTo>
                  <a:cubicBezTo>
                    <a:pt x="18790" y="6906"/>
                    <a:pt x="20060" y="14106"/>
                    <a:pt x="21331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181489" y="3111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397389" y="339443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583267" y="196850"/>
              <a:ext cx="277673" cy="25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9" fill="norm" stroke="1" extrusionOk="0">
                  <a:moveTo>
                    <a:pt x="21466" y="0"/>
                  </a:moveTo>
                  <a:cubicBezTo>
                    <a:pt x="18521" y="708"/>
                    <a:pt x="15575" y="1416"/>
                    <a:pt x="12793" y="2479"/>
                  </a:cubicBezTo>
                  <a:cubicBezTo>
                    <a:pt x="10011" y="3541"/>
                    <a:pt x="7393" y="4957"/>
                    <a:pt x="5839" y="6020"/>
                  </a:cubicBezTo>
                  <a:cubicBezTo>
                    <a:pt x="4284" y="7082"/>
                    <a:pt x="3793" y="7790"/>
                    <a:pt x="4039" y="8233"/>
                  </a:cubicBezTo>
                  <a:cubicBezTo>
                    <a:pt x="4284" y="8675"/>
                    <a:pt x="5266" y="8852"/>
                    <a:pt x="6821" y="9030"/>
                  </a:cubicBezTo>
                  <a:cubicBezTo>
                    <a:pt x="8375" y="9207"/>
                    <a:pt x="10502" y="9384"/>
                    <a:pt x="11566" y="9915"/>
                  </a:cubicBezTo>
                  <a:cubicBezTo>
                    <a:pt x="12630" y="10446"/>
                    <a:pt x="12630" y="11331"/>
                    <a:pt x="11893" y="12216"/>
                  </a:cubicBezTo>
                  <a:cubicBezTo>
                    <a:pt x="11157" y="13102"/>
                    <a:pt x="9684" y="13987"/>
                    <a:pt x="7721" y="15138"/>
                  </a:cubicBezTo>
                  <a:cubicBezTo>
                    <a:pt x="5757" y="16289"/>
                    <a:pt x="3302" y="17705"/>
                    <a:pt x="1830" y="18767"/>
                  </a:cubicBezTo>
                  <a:cubicBezTo>
                    <a:pt x="357" y="19830"/>
                    <a:pt x="-134" y="20538"/>
                    <a:pt x="30" y="20980"/>
                  </a:cubicBezTo>
                  <a:cubicBezTo>
                    <a:pt x="193" y="21423"/>
                    <a:pt x="1011" y="21600"/>
                    <a:pt x="3711" y="21334"/>
                  </a:cubicBezTo>
                  <a:cubicBezTo>
                    <a:pt x="6411" y="21069"/>
                    <a:pt x="10993" y="20361"/>
                    <a:pt x="15575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949839" y="234950"/>
              <a:ext cx="139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979"/>
                    <a:pt x="9164" y="7958"/>
                    <a:pt x="12764" y="11558"/>
                  </a:cubicBezTo>
                  <a:cubicBezTo>
                    <a:pt x="16364" y="15158"/>
                    <a:pt x="18982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949839" y="171450"/>
              <a:ext cx="1968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553"/>
                    <a:pt x="15097" y="3106"/>
                    <a:pt x="12194" y="5576"/>
                  </a:cubicBezTo>
                  <a:cubicBezTo>
                    <a:pt x="9290" y="8047"/>
                    <a:pt x="6735" y="11435"/>
                    <a:pt x="4761" y="14259"/>
                  </a:cubicBezTo>
                  <a:cubicBezTo>
                    <a:pt x="2787" y="17082"/>
                    <a:pt x="1394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197489" y="39370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440"/>
                    <a:pt x="10080" y="2880"/>
                    <a:pt x="6480" y="6480"/>
                  </a:cubicBezTo>
                  <a:cubicBezTo>
                    <a:pt x="2880" y="10080"/>
                    <a:pt x="144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246172" y="273050"/>
              <a:ext cx="46568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700" fill="norm" stroke="1" extrusionOk="0">
                  <a:moveTo>
                    <a:pt x="939" y="0"/>
                  </a:moveTo>
                  <a:cubicBezTo>
                    <a:pt x="0" y="7200"/>
                    <a:pt x="-939" y="14400"/>
                    <a:pt x="1878" y="18000"/>
                  </a:cubicBezTo>
                  <a:cubicBezTo>
                    <a:pt x="4696" y="21600"/>
                    <a:pt x="11270" y="21600"/>
                    <a:pt x="15026" y="18000"/>
                  </a:cubicBezTo>
                  <a:cubicBezTo>
                    <a:pt x="18783" y="14400"/>
                    <a:pt x="19722" y="7200"/>
                    <a:pt x="206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343539" y="146050"/>
              <a:ext cx="11448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0"/>
                  </a:moveTo>
                  <a:cubicBezTo>
                    <a:pt x="4320" y="2171"/>
                    <a:pt x="8640" y="4343"/>
                    <a:pt x="12764" y="6857"/>
                  </a:cubicBezTo>
                  <a:cubicBezTo>
                    <a:pt x="16887" y="9371"/>
                    <a:pt x="20815" y="12229"/>
                    <a:pt x="21207" y="14571"/>
                  </a:cubicBezTo>
                  <a:cubicBezTo>
                    <a:pt x="21600" y="16914"/>
                    <a:pt x="18458" y="18743"/>
                    <a:pt x="14335" y="19829"/>
                  </a:cubicBezTo>
                  <a:cubicBezTo>
                    <a:pt x="10211" y="20914"/>
                    <a:pt x="5105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883289" y="341676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14" y="4868"/>
                    <a:pt x="11829" y="-1303"/>
                    <a:pt x="15429" y="240"/>
                  </a:cubicBezTo>
                  <a:cubicBezTo>
                    <a:pt x="19029" y="1783"/>
                    <a:pt x="2031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921117" y="438150"/>
              <a:ext cx="209823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18" fill="norm" stroke="1" extrusionOk="0">
                  <a:moveTo>
                    <a:pt x="1972" y="14400"/>
                  </a:moveTo>
                  <a:cubicBezTo>
                    <a:pt x="892" y="16800"/>
                    <a:pt x="-188" y="19200"/>
                    <a:pt x="28" y="20400"/>
                  </a:cubicBezTo>
                  <a:cubicBezTo>
                    <a:pt x="244" y="21600"/>
                    <a:pt x="1756" y="21600"/>
                    <a:pt x="5536" y="18000"/>
                  </a:cubicBezTo>
                  <a:cubicBezTo>
                    <a:pt x="9316" y="14400"/>
                    <a:pt x="15364" y="72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530729" y="187589"/>
              <a:ext cx="178061" cy="25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16" fill="norm" stroke="1" extrusionOk="0">
                  <a:moveTo>
                    <a:pt x="3843" y="2875"/>
                  </a:moveTo>
                  <a:cubicBezTo>
                    <a:pt x="4351" y="1997"/>
                    <a:pt x="4859" y="1119"/>
                    <a:pt x="6511" y="592"/>
                  </a:cubicBezTo>
                  <a:cubicBezTo>
                    <a:pt x="8163" y="66"/>
                    <a:pt x="10958" y="-110"/>
                    <a:pt x="13499" y="66"/>
                  </a:cubicBezTo>
                  <a:cubicBezTo>
                    <a:pt x="16041" y="241"/>
                    <a:pt x="18328" y="768"/>
                    <a:pt x="19090" y="2612"/>
                  </a:cubicBezTo>
                  <a:cubicBezTo>
                    <a:pt x="19852" y="4456"/>
                    <a:pt x="19090" y="7617"/>
                    <a:pt x="16295" y="10427"/>
                  </a:cubicBezTo>
                  <a:cubicBezTo>
                    <a:pt x="13499" y="13236"/>
                    <a:pt x="8671" y="15695"/>
                    <a:pt x="5368" y="17275"/>
                  </a:cubicBezTo>
                  <a:cubicBezTo>
                    <a:pt x="2064" y="18856"/>
                    <a:pt x="285" y="19558"/>
                    <a:pt x="31" y="20173"/>
                  </a:cubicBezTo>
                  <a:cubicBezTo>
                    <a:pt x="-223" y="20788"/>
                    <a:pt x="1048" y="21314"/>
                    <a:pt x="4859" y="21402"/>
                  </a:cubicBezTo>
                  <a:cubicBezTo>
                    <a:pt x="8671" y="21490"/>
                    <a:pt x="15024" y="21139"/>
                    <a:pt x="21377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817828" y="186535"/>
              <a:ext cx="240212" cy="28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53" fill="norm" stroke="1" extrusionOk="0">
                  <a:moveTo>
                    <a:pt x="14681" y="1702"/>
                  </a:moveTo>
                  <a:cubicBezTo>
                    <a:pt x="13734" y="1389"/>
                    <a:pt x="12786" y="1076"/>
                    <a:pt x="11934" y="1154"/>
                  </a:cubicBezTo>
                  <a:cubicBezTo>
                    <a:pt x="11081" y="1233"/>
                    <a:pt x="10323" y="1702"/>
                    <a:pt x="8902" y="3346"/>
                  </a:cubicBezTo>
                  <a:cubicBezTo>
                    <a:pt x="7481" y="4989"/>
                    <a:pt x="5397" y="7807"/>
                    <a:pt x="3786" y="10389"/>
                  </a:cubicBezTo>
                  <a:cubicBezTo>
                    <a:pt x="2176" y="12972"/>
                    <a:pt x="1039" y="15320"/>
                    <a:pt x="470" y="16885"/>
                  </a:cubicBezTo>
                  <a:cubicBezTo>
                    <a:pt x="-98" y="18450"/>
                    <a:pt x="-98" y="19233"/>
                    <a:pt x="186" y="19937"/>
                  </a:cubicBezTo>
                  <a:cubicBezTo>
                    <a:pt x="470" y="20641"/>
                    <a:pt x="1039" y="21267"/>
                    <a:pt x="2649" y="21346"/>
                  </a:cubicBezTo>
                  <a:cubicBezTo>
                    <a:pt x="4260" y="21424"/>
                    <a:pt x="6913" y="20954"/>
                    <a:pt x="9660" y="19154"/>
                  </a:cubicBezTo>
                  <a:cubicBezTo>
                    <a:pt x="12407" y="17354"/>
                    <a:pt x="15249" y="14224"/>
                    <a:pt x="16860" y="11172"/>
                  </a:cubicBezTo>
                  <a:cubicBezTo>
                    <a:pt x="18470" y="8120"/>
                    <a:pt x="18849" y="5146"/>
                    <a:pt x="18281" y="3189"/>
                  </a:cubicBezTo>
                  <a:cubicBezTo>
                    <a:pt x="17713" y="1233"/>
                    <a:pt x="16197" y="294"/>
                    <a:pt x="14207" y="59"/>
                  </a:cubicBezTo>
                  <a:cubicBezTo>
                    <a:pt x="12218" y="-176"/>
                    <a:pt x="9755" y="294"/>
                    <a:pt x="8049" y="1546"/>
                  </a:cubicBezTo>
                  <a:cubicBezTo>
                    <a:pt x="6344" y="2798"/>
                    <a:pt x="5397" y="4833"/>
                    <a:pt x="5018" y="6241"/>
                  </a:cubicBezTo>
                  <a:cubicBezTo>
                    <a:pt x="4639" y="7650"/>
                    <a:pt x="4828" y="8433"/>
                    <a:pt x="6155" y="8981"/>
                  </a:cubicBezTo>
                  <a:cubicBezTo>
                    <a:pt x="7481" y="9528"/>
                    <a:pt x="9944" y="9841"/>
                    <a:pt x="12691" y="9763"/>
                  </a:cubicBezTo>
                  <a:cubicBezTo>
                    <a:pt x="15439" y="9685"/>
                    <a:pt x="18470" y="9215"/>
                    <a:pt x="21502" y="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167169" y="154516"/>
              <a:ext cx="189321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19" fill="norm" stroke="1" extrusionOk="0">
                  <a:moveTo>
                    <a:pt x="21000" y="280"/>
                  </a:moveTo>
                  <a:cubicBezTo>
                    <a:pt x="19826" y="0"/>
                    <a:pt x="18652" y="-281"/>
                    <a:pt x="16304" y="561"/>
                  </a:cubicBezTo>
                  <a:cubicBezTo>
                    <a:pt x="13957" y="1402"/>
                    <a:pt x="10435" y="3366"/>
                    <a:pt x="7265" y="6031"/>
                  </a:cubicBezTo>
                  <a:cubicBezTo>
                    <a:pt x="4096" y="8696"/>
                    <a:pt x="1278" y="12062"/>
                    <a:pt x="339" y="14446"/>
                  </a:cubicBezTo>
                  <a:cubicBezTo>
                    <a:pt x="-600" y="16831"/>
                    <a:pt x="339" y="18233"/>
                    <a:pt x="4096" y="19215"/>
                  </a:cubicBezTo>
                  <a:cubicBezTo>
                    <a:pt x="7852" y="20197"/>
                    <a:pt x="14426" y="20758"/>
                    <a:pt x="210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423076" y="184149"/>
              <a:ext cx="250914" cy="20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19" fill="norm" stroke="1" extrusionOk="0">
                  <a:moveTo>
                    <a:pt x="21517" y="0"/>
                  </a:moveTo>
                  <a:cubicBezTo>
                    <a:pt x="17705" y="1322"/>
                    <a:pt x="13893" y="2645"/>
                    <a:pt x="10989" y="3857"/>
                  </a:cubicBezTo>
                  <a:cubicBezTo>
                    <a:pt x="8085" y="5069"/>
                    <a:pt x="6088" y="6171"/>
                    <a:pt x="4727" y="7053"/>
                  </a:cubicBezTo>
                  <a:cubicBezTo>
                    <a:pt x="3366" y="7935"/>
                    <a:pt x="2640" y="8596"/>
                    <a:pt x="2730" y="9257"/>
                  </a:cubicBezTo>
                  <a:cubicBezTo>
                    <a:pt x="2821" y="9918"/>
                    <a:pt x="3729" y="10580"/>
                    <a:pt x="4636" y="11131"/>
                  </a:cubicBezTo>
                  <a:cubicBezTo>
                    <a:pt x="5544" y="11682"/>
                    <a:pt x="6451" y="12122"/>
                    <a:pt x="7541" y="12673"/>
                  </a:cubicBezTo>
                  <a:cubicBezTo>
                    <a:pt x="8630" y="13224"/>
                    <a:pt x="9900" y="13886"/>
                    <a:pt x="9991" y="14547"/>
                  </a:cubicBezTo>
                  <a:cubicBezTo>
                    <a:pt x="10082" y="15208"/>
                    <a:pt x="8993" y="15869"/>
                    <a:pt x="7359" y="16531"/>
                  </a:cubicBezTo>
                  <a:cubicBezTo>
                    <a:pt x="5725" y="17192"/>
                    <a:pt x="3547" y="17853"/>
                    <a:pt x="2095" y="18514"/>
                  </a:cubicBezTo>
                  <a:cubicBezTo>
                    <a:pt x="643" y="19176"/>
                    <a:pt x="-83" y="19837"/>
                    <a:pt x="8" y="20388"/>
                  </a:cubicBezTo>
                  <a:cubicBezTo>
                    <a:pt x="99" y="20939"/>
                    <a:pt x="1006" y="21380"/>
                    <a:pt x="3638" y="21490"/>
                  </a:cubicBezTo>
                  <a:cubicBezTo>
                    <a:pt x="6270" y="21600"/>
                    <a:pt x="10626" y="21380"/>
                    <a:pt x="1498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724789" y="165100"/>
              <a:ext cx="1968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273"/>
                    <a:pt x="7897" y="6545"/>
                    <a:pt x="11497" y="10145"/>
                  </a:cubicBezTo>
                  <a:cubicBezTo>
                    <a:pt x="15097" y="13745"/>
                    <a:pt x="18348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750189" y="133350"/>
              <a:ext cx="2032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1600"/>
                    <a:pt x="13950" y="3200"/>
                    <a:pt x="10575" y="5400"/>
                  </a:cubicBezTo>
                  <a:cubicBezTo>
                    <a:pt x="7200" y="7600"/>
                    <a:pt x="4275" y="10400"/>
                    <a:pt x="2587" y="13200"/>
                  </a:cubicBezTo>
                  <a:cubicBezTo>
                    <a:pt x="900" y="16000"/>
                    <a:pt x="45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997839" y="3429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108"/>
                    <a:pt x="7200" y="2215"/>
                    <a:pt x="3600" y="5815"/>
                  </a:cubicBezTo>
                  <a:cubicBezTo>
                    <a:pt x="0" y="9415"/>
                    <a:pt x="0" y="15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035939" y="218016"/>
              <a:ext cx="444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500"/>
                  </a:moveTo>
                  <a:cubicBezTo>
                    <a:pt x="16457" y="8100"/>
                    <a:pt x="11314" y="2700"/>
                    <a:pt x="11314" y="4050"/>
                  </a:cubicBezTo>
                  <a:cubicBezTo>
                    <a:pt x="11314" y="5400"/>
                    <a:pt x="16457" y="13500"/>
                    <a:pt x="17486" y="12150"/>
                  </a:cubicBezTo>
                  <a:cubicBezTo>
                    <a:pt x="18514" y="10800"/>
                    <a:pt x="15429" y="0"/>
                    <a:pt x="11829" y="0"/>
                  </a:cubicBezTo>
                  <a:cubicBezTo>
                    <a:pt x="8229" y="0"/>
                    <a:pt x="4114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213739" y="3302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468806" y="197005"/>
              <a:ext cx="166297" cy="21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78" fill="norm" stroke="1" extrusionOk="0">
                  <a:moveTo>
                    <a:pt x="7154" y="2453"/>
                  </a:moveTo>
                  <a:cubicBezTo>
                    <a:pt x="5804" y="5539"/>
                    <a:pt x="4454" y="8624"/>
                    <a:pt x="3509" y="11299"/>
                  </a:cubicBezTo>
                  <a:cubicBezTo>
                    <a:pt x="2564" y="13973"/>
                    <a:pt x="2024" y="16236"/>
                    <a:pt x="1484" y="17984"/>
                  </a:cubicBezTo>
                  <a:cubicBezTo>
                    <a:pt x="944" y="19733"/>
                    <a:pt x="404" y="20967"/>
                    <a:pt x="134" y="21070"/>
                  </a:cubicBezTo>
                  <a:cubicBezTo>
                    <a:pt x="-136" y="21173"/>
                    <a:pt x="-136" y="20144"/>
                    <a:pt x="1484" y="16956"/>
                  </a:cubicBezTo>
                  <a:cubicBezTo>
                    <a:pt x="3104" y="13767"/>
                    <a:pt x="6344" y="8419"/>
                    <a:pt x="8504" y="5230"/>
                  </a:cubicBezTo>
                  <a:cubicBezTo>
                    <a:pt x="10664" y="2042"/>
                    <a:pt x="11744" y="1013"/>
                    <a:pt x="12959" y="396"/>
                  </a:cubicBezTo>
                  <a:cubicBezTo>
                    <a:pt x="14174" y="-221"/>
                    <a:pt x="15524" y="-427"/>
                    <a:pt x="17009" y="2144"/>
                  </a:cubicBezTo>
                  <a:cubicBezTo>
                    <a:pt x="18494" y="4716"/>
                    <a:pt x="20114" y="10064"/>
                    <a:pt x="20789" y="13253"/>
                  </a:cubicBezTo>
                  <a:cubicBezTo>
                    <a:pt x="21464" y="16442"/>
                    <a:pt x="21194" y="17470"/>
                    <a:pt x="20924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728089" y="63500"/>
              <a:ext cx="6932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1934"/>
                    <a:pt x="19059" y="3869"/>
                    <a:pt x="20329" y="6501"/>
                  </a:cubicBezTo>
                  <a:cubicBezTo>
                    <a:pt x="21600" y="9134"/>
                    <a:pt x="20329" y="12466"/>
                    <a:pt x="16518" y="15099"/>
                  </a:cubicBezTo>
                  <a:cubicBezTo>
                    <a:pt x="12706" y="17731"/>
                    <a:pt x="6353" y="196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66700" y="0"/>
              <a:ext cx="469900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3" y="1279"/>
                    <a:pt x="18486" y="2557"/>
                    <a:pt x="16735" y="4206"/>
                  </a:cubicBezTo>
                  <a:cubicBezTo>
                    <a:pt x="14984" y="5854"/>
                    <a:pt x="13038" y="7873"/>
                    <a:pt x="10897" y="10026"/>
                  </a:cubicBezTo>
                  <a:cubicBezTo>
                    <a:pt x="8757" y="12179"/>
                    <a:pt x="6422" y="14467"/>
                    <a:pt x="4573" y="16419"/>
                  </a:cubicBezTo>
                  <a:cubicBezTo>
                    <a:pt x="2724" y="18370"/>
                    <a:pt x="1362" y="199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356100" y="50800"/>
              <a:ext cx="488950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562"/>
                    <a:pt x="17673" y="3125"/>
                    <a:pt x="15662" y="4925"/>
                  </a:cubicBezTo>
                  <a:cubicBezTo>
                    <a:pt x="13652" y="6725"/>
                    <a:pt x="11595" y="8762"/>
                    <a:pt x="9351" y="11106"/>
                  </a:cubicBezTo>
                  <a:cubicBezTo>
                    <a:pt x="7106" y="13449"/>
                    <a:pt x="4675" y="16098"/>
                    <a:pt x="3086" y="17898"/>
                  </a:cubicBezTo>
                  <a:cubicBezTo>
                    <a:pt x="1496" y="19698"/>
                    <a:pt x="748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3492" y="1481269"/>
              <a:ext cx="175206" cy="38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53" fill="norm" stroke="1" extrusionOk="0">
                  <a:moveTo>
                    <a:pt x="1395" y="4153"/>
                  </a:moveTo>
                  <a:cubicBezTo>
                    <a:pt x="641" y="3681"/>
                    <a:pt x="-112" y="3209"/>
                    <a:pt x="14" y="2737"/>
                  </a:cubicBezTo>
                  <a:cubicBezTo>
                    <a:pt x="139" y="2265"/>
                    <a:pt x="1144" y="1793"/>
                    <a:pt x="2902" y="1261"/>
                  </a:cubicBezTo>
                  <a:cubicBezTo>
                    <a:pt x="4660" y="730"/>
                    <a:pt x="7172" y="140"/>
                    <a:pt x="9809" y="22"/>
                  </a:cubicBezTo>
                  <a:cubicBezTo>
                    <a:pt x="12446" y="-96"/>
                    <a:pt x="15209" y="258"/>
                    <a:pt x="16339" y="1084"/>
                  </a:cubicBezTo>
                  <a:cubicBezTo>
                    <a:pt x="17469" y="1911"/>
                    <a:pt x="16967" y="3209"/>
                    <a:pt x="16339" y="4094"/>
                  </a:cubicBezTo>
                  <a:cubicBezTo>
                    <a:pt x="15711" y="4979"/>
                    <a:pt x="14958" y="5452"/>
                    <a:pt x="13702" y="6101"/>
                  </a:cubicBezTo>
                  <a:cubicBezTo>
                    <a:pt x="12446" y="6750"/>
                    <a:pt x="10688" y="7576"/>
                    <a:pt x="10311" y="8166"/>
                  </a:cubicBezTo>
                  <a:cubicBezTo>
                    <a:pt x="9935" y="8756"/>
                    <a:pt x="10939" y="9111"/>
                    <a:pt x="13200" y="10350"/>
                  </a:cubicBezTo>
                  <a:cubicBezTo>
                    <a:pt x="15460" y="11589"/>
                    <a:pt x="18976" y="13714"/>
                    <a:pt x="20232" y="15543"/>
                  </a:cubicBezTo>
                  <a:cubicBezTo>
                    <a:pt x="21488" y="17373"/>
                    <a:pt x="20483" y="18907"/>
                    <a:pt x="18600" y="19852"/>
                  </a:cubicBezTo>
                  <a:cubicBezTo>
                    <a:pt x="16716" y="20796"/>
                    <a:pt x="13953" y="21150"/>
                    <a:pt x="11944" y="21327"/>
                  </a:cubicBezTo>
                  <a:cubicBezTo>
                    <a:pt x="9935" y="21504"/>
                    <a:pt x="8679" y="21504"/>
                    <a:pt x="7674" y="21268"/>
                  </a:cubicBezTo>
                  <a:cubicBezTo>
                    <a:pt x="6669" y="21032"/>
                    <a:pt x="5916" y="20560"/>
                    <a:pt x="6418" y="19734"/>
                  </a:cubicBezTo>
                  <a:cubicBezTo>
                    <a:pt x="6921" y="18907"/>
                    <a:pt x="8679" y="17727"/>
                    <a:pt x="10437" y="16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59417" y="1628689"/>
              <a:ext cx="154934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2" fill="norm" stroke="1" extrusionOk="0">
                  <a:moveTo>
                    <a:pt x="2976" y="4821"/>
                  </a:moveTo>
                  <a:cubicBezTo>
                    <a:pt x="2100" y="8243"/>
                    <a:pt x="1224" y="11664"/>
                    <a:pt x="787" y="14231"/>
                  </a:cubicBezTo>
                  <a:cubicBezTo>
                    <a:pt x="349" y="16797"/>
                    <a:pt x="349" y="18508"/>
                    <a:pt x="203" y="18829"/>
                  </a:cubicBezTo>
                  <a:cubicBezTo>
                    <a:pt x="57" y="19150"/>
                    <a:pt x="-235" y="18080"/>
                    <a:pt x="349" y="15086"/>
                  </a:cubicBezTo>
                  <a:cubicBezTo>
                    <a:pt x="933" y="12092"/>
                    <a:pt x="2392" y="7173"/>
                    <a:pt x="3997" y="4179"/>
                  </a:cubicBezTo>
                  <a:cubicBezTo>
                    <a:pt x="5603" y="1185"/>
                    <a:pt x="7354" y="116"/>
                    <a:pt x="9543" y="9"/>
                  </a:cubicBezTo>
                  <a:cubicBezTo>
                    <a:pt x="11733" y="-98"/>
                    <a:pt x="14360" y="757"/>
                    <a:pt x="16257" y="3965"/>
                  </a:cubicBezTo>
                  <a:cubicBezTo>
                    <a:pt x="18154" y="7173"/>
                    <a:pt x="19322" y="12734"/>
                    <a:pt x="20051" y="16049"/>
                  </a:cubicBezTo>
                  <a:cubicBezTo>
                    <a:pt x="20781" y="19363"/>
                    <a:pt x="21073" y="20433"/>
                    <a:pt x="2136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17549" y="168787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25658" y="1474915"/>
              <a:ext cx="243826" cy="31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3" fill="norm" stroke="1" extrusionOk="0">
                  <a:moveTo>
                    <a:pt x="19960" y="1590"/>
                  </a:moveTo>
                  <a:cubicBezTo>
                    <a:pt x="20705" y="880"/>
                    <a:pt x="21450" y="169"/>
                    <a:pt x="21450" y="27"/>
                  </a:cubicBezTo>
                  <a:cubicBezTo>
                    <a:pt x="21450" y="-115"/>
                    <a:pt x="20705" y="311"/>
                    <a:pt x="18191" y="1164"/>
                  </a:cubicBezTo>
                  <a:cubicBezTo>
                    <a:pt x="15678" y="2017"/>
                    <a:pt x="11395" y="3296"/>
                    <a:pt x="8602" y="4219"/>
                  </a:cubicBezTo>
                  <a:cubicBezTo>
                    <a:pt x="5809" y="5143"/>
                    <a:pt x="4505" y="5711"/>
                    <a:pt x="3295" y="6493"/>
                  </a:cubicBezTo>
                  <a:cubicBezTo>
                    <a:pt x="2084" y="7274"/>
                    <a:pt x="967" y="8269"/>
                    <a:pt x="1060" y="8838"/>
                  </a:cubicBezTo>
                  <a:cubicBezTo>
                    <a:pt x="1153" y="9406"/>
                    <a:pt x="2457" y="9548"/>
                    <a:pt x="4040" y="9619"/>
                  </a:cubicBezTo>
                  <a:cubicBezTo>
                    <a:pt x="5622" y="9690"/>
                    <a:pt x="7484" y="9690"/>
                    <a:pt x="9067" y="9974"/>
                  </a:cubicBezTo>
                  <a:cubicBezTo>
                    <a:pt x="10650" y="10259"/>
                    <a:pt x="11953" y="10827"/>
                    <a:pt x="12605" y="11467"/>
                  </a:cubicBezTo>
                  <a:cubicBezTo>
                    <a:pt x="13257" y="12106"/>
                    <a:pt x="13257" y="12817"/>
                    <a:pt x="11767" y="13811"/>
                  </a:cubicBezTo>
                  <a:cubicBezTo>
                    <a:pt x="10278" y="14806"/>
                    <a:pt x="7298" y="16085"/>
                    <a:pt x="5250" y="17009"/>
                  </a:cubicBezTo>
                  <a:cubicBezTo>
                    <a:pt x="3202" y="17932"/>
                    <a:pt x="2084" y="18501"/>
                    <a:pt x="1247" y="19069"/>
                  </a:cubicBezTo>
                  <a:cubicBezTo>
                    <a:pt x="409" y="19638"/>
                    <a:pt x="-150" y="20206"/>
                    <a:pt x="36" y="20632"/>
                  </a:cubicBezTo>
                  <a:cubicBezTo>
                    <a:pt x="222" y="21059"/>
                    <a:pt x="1153" y="21343"/>
                    <a:pt x="3667" y="21414"/>
                  </a:cubicBezTo>
                  <a:cubicBezTo>
                    <a:pt x="6181" y="21485"/>
                    <a:pt x="10278" y="21343"/>
                    <a:pt x="14374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498600" y="1549400"/>
              <a:ext cx="1778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895"/>
                    <a:pt x="6171" y="3789"/>
                    <a:pt x="9771" y="7389"/>
                  </a:cubicBezTo>
                  <a:cubicBezTo>
                    <a:pt x="13371" y="10989"/>
                    <a:pt x="17486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555750" y="1498600"/>
              <a:ext cx="1714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920"/>
                    <a:pt x="15733" y="3840"/>
                    <a:pt x="12667" y="6420"/>
                  </a:cubicBezTo>
                  <a:cubicBezTo>
                    <a:pt x="9600" y="9000"/>
                    <a:pt x="6400" y="12240"/>
                    <a:pt x="4267" y="14880"/>
                  </a:cubicBezTo>
                  <a:cubicBezTo>
                    <a:pt x="2133" y="17520"/>
                    <a:pt x="1067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816100" y="18097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843024" y="1625600"/>
              <a:ext cx="77066" cy="7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32" fill="norm" stroke="1" extrusionOk="0">
                  <a:moveTo>
                    <a:pt x="6412" y="0"/>
                  </a:moveTo>
                  <a:cubicBezTo>
                    <a:pt x="4138" y="1800"/>
                    <a:pt x="1865" y="3600"/>
                    <a:pt x="728" y="6600"/>
                  </a:cubicBezTo>
                  <a:cubicBezTo>
                    <a:pt x="-409" y="9600"/>
                    <a:pt x="-409" y="13800"/>
                    <a:pt x="2149" y="16800"/>
                  </a:cubicBezTo>
                  <a:cubicBezTo>
                    <a:pt x="4707" y="19800"/>
                    <a:pt x="9823" y="21600"/>
                    <a:pt x="13517" y="21300"/>
                  </a:cubicBezTo>
                  <a:cubicBezTo>
                    <a:pt x="17212" y="21000"/>
                    <a:pt x="19486" y="18600"/>
                    <a:pt x="20338" y="15900"/>
                  </a:cubicBezTo>
                  <a:cubicBezTo>
                    <a:pt x="21191" y="13200"/>
                    <a:pt x="20623" y="10200"/>
                    <a:pt x="17496" y="8700"/>
                  </a:cubicBezTo>
                  <a:cubicBezTo>
                    <a:pt x="14370" y="7200"/>
                    <a:pt x="8686" y="7200"/>
                    <a:pt x="300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381250" y="170815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774949" y="1527980"/>
              <a:ext cx="148203" cy="3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71" fill="norm" stroke="1" extrusionOk="0">
                  <a:moveTo>
                    <a:pt x="0" y="1333"/>
                  </a:moveTo>
                  <a:cubicBezTo>
                    <a:pt x="900" y="806"/>
                    <a:pt x="1800" y="279"/>
                    <a:pt x="3900" y="82"/>
                  </a:cubicBezTo>
                  <a:cubicBezTo>
                    <a:pt x="6000" y="-116"/>
                    <a:pt x="9300" y="16"/>
                    <a:pt x="11700" y="806"/>
                  </a:cubicBezTo>
                  <a:cubicBezTo>
                    <a:pt x="14100" y="1596"/>
                    <a:pt x="15600" y="3045"/>
                    <a:pt x="16200" y="4099"/>
                  </a:cubicBezTo>
                  <a:cubicBezTo>
                    <a:pt x="16800" y="5152"/>
                    <a:pt x="16500" y="5811"/>
                    <a:pt x="15900" y="6404"/>
                  </a:cubicBezTo>
                  <a:cubicBezTo>
                    <a:pt x="15300" y="6996"/>
                    <a:pt x="14400" y="7523"/>
                    <a:pt x="13350" y="8050"/>
                  </a:cubicBezTo>
                  <a:cubicBezTo>
                    <a:pt x="12300" y="8577"/>
                    <a:pt x="11100" y="9104"/>
                    <a:pt x="11100" y="9564"/>
                  </a:cubicBezTo>
                  <a:cubicBezTo>
                    <a:pt x="11100" y="10025"/>
                    <a:pt x="12300" y="10421"/>
                    <a:pt x="14400" y="11277"/>
                  </a:cubicBezTo>
                  <a:cubicBezTo>
                    <a:pt x="16500" y="12133"/>
                    <a:pt x="19500" y="13450"/>
                    <a:pt x="20550" y="14899"/>
                  </a:cubicBezTo>
                  <a:cubicBezTo>
                    <a:pt x="21600" y="16347"/>
                    <a:pt x="20700" y="17928"/>
                    <a:pt x="19200" y="19047"/>
                  </a:cubicBezTo>
                  <a:cubicBezTo>
                    <a:pt x="17700" y="20167"/>
                    <a:pt x="15600" y="20825"/>
                    <a:pt x="13350" y="21155"/>
                  </a:cubicBezTo>
                  <a:cubicBezTo>
                    <a:pt x="11100" y="21484"/>
                    <a:pt x="8700" y="21484"/>
                    <a:pt x="7650" y="20825"/>
                  </a:cubicBezTo>
                  <a:cubicBezTo>
                    <a:pt x="6600" y="20167"/>
                    <a:pt x="6900" y="18850"/>
                    <a:pt x="7200" y="17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013879" y="1701800"/>
              <a:ext cx="133605" cy="14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116" fill="norm" stroke="1" extrusionOk="0">
                  <a:moveTo>
                    <a:pt x="1348" y="0"/>
                  </a:moveTo>
                  <a:cubicBezTo>
                    <a:pt x="1676" y="4937"/>
                    <a:pt x="2003" y="9874"/>
                    <a:pt x="1839" y="13731"/>
                  </a:cubicBezTo>
                  <a:cubicBezTo>
                    <a:pt x="1676" y="17589"/>
                    <a:pt x="1021" y="20366"/>
                    <a:pt x="530" y="20983"/>
                  </a:cubicBezTo>
                  <a:cubicBezTo>
                    <a:pt x="39" y="21600"/>
                    <a:pt x="-288" y="20057"/>
                    <a:pt x="367" y="16663"/>
                  </a:cubicBezTo>
                  <a:cubicBezTo>
                    <a:pt x="1021" y="13269"/>
                    <a:pt x="2657" y="8023"/>
                    <a:pt x="4130" y="4783"/>
                  </a:cubicBezTo>
                  <a:cubicBezTo>
                    <a:pt x="5603" y="1543"/>
                    <a:pt x="6912" y="309"/>
                    <a:pt x="9857" y="617"/>
                  </a:cubicBezTo>
                  <a:cubicBezTo>
                    <a:pt x="12803" y="926"/>
                    <a:pt x="17385" y="2777"/>
                    <a:pt x="19348" y="6326"/>
                  </a:cubicBezTo>
                  <a:cubicBezTo>
                    <a:pt x="21312" y="9874"/>
                    <a:pt x="20657" y="15120"/>
                    <a:pt x="20003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296155" y="1566987"/>
              <a:ext cx="253496" cy="28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71" fill="norm" stroke="1" extrusionOk="0">
                  <a:moveTo>
                    <a:pt x="10757" y="4398"/>
                  </a:moveTo>
                  <a:cubicBezTo>
                    <a:pt x="10397" y="3604"/>
                    <a:pt x="10037" y="2810"/>
                    <a:pt x="9227" y="2730"/>
                  </a:cubicBezTo>
                  <a:cubicBezTo>
                    <a:pt x="8417" y="2651"/>
                    <a:pt x="7157" y="3286"/>
                    <a:pt x="5627" y="5351"/>
                  </a:cubicBezTo>
                  <a:cubicBezTo>
                    <a:pt x="4097" y="7416"/>
                    <a:pt x="2297" y="10910"/>
                    <a:pt x="1307" y="13133"/>
                  </a:cubicBezTo>
                  <a:cubicBezTo>
                    <a:pt x="317" y="15357"/>
                    <a:pt x="137" y="16310"/>
                    <a:pt x="47" y="17421"/>
                  </a:cubicBezTo>
                  <a:cubicBezTo>
                    <a:pt x="-43" y="18533"/>
                    <a:pt x="-43" y="19804"/>
                    <a:pt x="407" y="20518"/>
                  </a:cubicBezTo>
                  <a:cubicBezTo>
                    <a:pt x="857" y="21233"/>
                    <a:pt x="1757" y="21392"/>
                    <a:pt x="3557" y="20836"/>
                  </a:cubicBezTo>
                  <a:cubicBezTo>
                    <a:pt x="5357" y="20280"/>
                    <a:pt x="8057" y="19010"/>
                    <a:pt x="10487" y="16945"/>
                  </a:cubicBezTo>
                  <a:cubicBezTo>
                    <a:pt x="12917" y="14880"/>
                    <a:pt x="15077" y="12021"/>
                    <a:pt x="16337" y="9401"/>
                  </a:cubicBezTo>
                  <a:cubicBezTo>
                    <a:pt x="17597" y="6780"/>
                    <a:pt x="17957" y="4398"/>
                    <a:pt x="17867" y="2889"/>
                  </a:cubicBezTo>
                  <a:cubicBezTo>
                    <a:pt x="17777" y="1380"/>
                    <a:pt x="17237" y="745"/>
                    <a:pt x="15887" y="348"/>
                  </a:cubicBezTo>
                  <a:cubicBezTo>
                    <a:pt x="14537" y="-49"/>
                    <a:pt x="12377" y="-208"/>
                    <a:pt x="10577" y="427"/>
                  </a:cubicBezTo>
                  <a:cubicBezTo>
                    <a:pt x="8777" y="1063"/>
                    <a:pt x="7337" y="2492"/>
                    <a:pt x="6617" y="3683"/>
                  </a:cubicBezTo>
                  <a:cubicBezTo>
                    <a:pt x="5897" y="4874"/>
                    <a:pt x="5897" y="5827"/>
                    <a:pt x="6167" y="6621"/>
                  </a:cubicBezTo>
                  <a:cubicBezTo>
                    <a:pt x="6437" y="7416"/>
                    <a:pt x="6977" y="8051"/>
                    <a:pt x="9587" y="8130"/>
                  </a:cubicBezTo>
                  <a:cubicBezTo>
                    <a:pt x="12197" y="8210"/>
                    <a:pt x="16877" y="7733"/>
                    <a:pt x="21557" y="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854450" y="17653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013199" y="166370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31"/>
                    <a:pt x="4800" y="9463"/>
                    <a:pt x="8400" y="13063"/>
                  </a:cubicBezTo>
                  <a:cubicBezTo>
                    <a:pt x="12000" y="16663"/>
                    <a:pt x="16800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360197" y="1521229"/>
              <a:ext cx="243554" cy="31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0" fill="norm" stroke="1" extrusionOk="0">
                  <a:moveTo>
                    <a:pt x="14164" y="3234"/>
                  </a:moveTo>
                  <a:cubicBezTo>
                    <a:pt x="13792" y="2509"/>
                    <a:pt x="13419" y="1785"/>
                    <a:pt x="12581" y="1422"/>
                  </a:cubicBezTo>
                  <a:cubicBezTo>
                    <a:pt x="11743" y="1060"/>
                    <a:pt x="10440" y="1060"/>
                    <a:pt x="8671" y="2147"/>
                  </a:cubicBezTo>
                  <a:cubicBezTo>
                    <a:pt x="6902" y="3234"/>
                    <a:pt x="4667" y="5409"/>
                    <a:pt x="3085" y="8308"/>
                  </a:cubicBezTo>
                  <a:cubicBezTo>
                    <a:pt x="1502" y="11207"/>
                    <a:pt x="571" y="14832"/>
                    <a:pt x="198" y="17006"/>
                  </a:cubicBezTo>
                  <a:cubicBezTo>
                    <a:pt x="-174" y="19181"/>
                    <a:pt x="12" y="19905"/>
                    <a:pt x="478" y="20485"/>
                  </a:cubicBezTo>
                  <a:cubicBezTo>
                    <a:pt x="943" y="21065"/>
                    <a:pt x="1688" y="21500"/>
                    <a:pt x="2992" y="21500"/>
                  </a:cubicBezTo>
                  <a:cubicBezTo>
                    <a:pt x="4295" y="21500"/>
                    <a:pt x="6157" y="21065"/>
                    <a:pt x="8298" y="19470"/>
                  </a:cubicBezTo>
                  <a:cubicBezTo>
                    <a:pt x="10440" y="17876"/>
                    <a:pt x="12860" y="15121"/>
                    <a:pt x="14257" y="12295"/>
                  </a:cubicBezTo>
                  <a:cubicBezTo>
                    <a:pt x="15654" y="9468"/>
                    <a:pt x="16026" y="6568"/>
                    <a:pt x="16212" y="4684"/>
                  </a:cubicBezTo>
                  <a:cubicBezTo>
                    <a:pt x="16398" y="2799"/>
                    <a:pt x="16398" y="1930"/>
                    <a:pt x="15840" y="1277"/>
                  </a:cubicBezTo>
                  <a:cubicBezTo>
                    <a:pt x="15281" y="625"/>
                    <a:pt x="14164" y="190"/>
                    <a:pt x="12674" y="45"/>
                  </a:cubicBezTo>
                  <a:cubicBezTo>
                    <a:pt x="11185" y="-100"/>
                    <a:pt x="9323" y="45"/>
                    <a:pt x="7554" y="1422"/>
                  </a:cubicBezTo>
                  <a:cubicBezTo>
                    <a:pt x="5785" y="2799"/>
                    <a:pt x="4109" y="5409"/>
                    <a:pt x="3271" y="7076"/>
                  </a:cubicBezTo>
                  <a:cubicBezTo>
                    <a:pt x="2433" y="8743"/>
                    <a:pt x="2433" y="9468"/>
                    <a:pt x="3457" y="10048"/>
                  </a:cubicBezTo>
                  <a:cubicBezTo>
                    <a:pt x="4481" y="10628"/>
                    <a:pt x="6529" y="11062"/>
                    <a:pt x="9695" y="10845"/>
                  </a:cubicBezTo>
                  <a:cubicBezTo>
                    <a:pt x="12860" y="10628"/>
                    <a:pt x="17143" y="9758"/>
                    <a:pt x="21426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707731" y="1495969"/>
              <a:ext cx="289719" cy="32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25" fill="norm" stroke="1" extrusionOk="0">
                  <a:moveTo>
                    <a:pt x="21424" y="591"/>
                  </a:moveTo>
                  <a:cubicBezTo>
                    <a:pt x="20641" y="173"/>
                    <a:pt x="19859" y="-245"/>
                    <a:pt x="17746" y="173"/>
                  </a:cubicBezTo>
                  <a:cubicBezTo>
                    <a:pt x="15633" y="591"/>
                    <a:pt x="12189" y="1845"/>
                    <a:pt x="10076" y="2751"/>
                  </a:cubicBezTo>
                  <a:cubicBezTo>
                    <a:pt x="7963" y="3657"/>
                    <a:pt x="7181" y="4214"/>
                    <a:pt x="6633" y="4841"/>
                  </a:cubicBezTo>
                  <a:cubicBezTo>
                    <a:pt x="6085" y="5469"/>
                    <a:pt x="5772" y="6165"/>
                    <a:pt x="6007" y="6723"/>
                  </a:cubicBezTo>
                  <a:cubicBezTo>
                    <a:pt x="6241" y="7280"/>
                    <a:pt x="7024" y="7698"/>
                    <a:pt x="7963" y="7977"/>
                  </a:cubicBezTo>
                  <a:cubicBezTo>
                    <a:pt x="8902" y="8256"/>
                    <a:pt x="9998" y="8395"/>
                    <a:pt x="11015" y="8674"/>
                  </a:cubicBezTo>
                  <a:cubicBezTo>
                    <a:pt x="12033" y="8952"/>
                    <a:pt x="12972" y="9370"/>
                    <a:pt x="13363" y="9998"/>
                  </a:cubicBezTo>
                  <a:cubicBezTo>
                    <a:pt x="13754" y="10625"/>
                    <a:pt x="13598" y="11461"/>
                    <a:pt x="12346" y="12576"/>
                  </a:cubicBezTo>
                  <a:cubicBezTo>
                    <a:pt x="11094" y="13690"/>
                    <a:pt x="8746" y="15084"/>
                    <a:pt x="6633" y="16269"/>
                  </a:cubicBezTo>
                  <a:cubicBezTo>
                    <a:pt x="4520" y="17453"/>
                    <a:pt x="2641" y="18429"/>
                    <a:pt x="1467" y="19195"/>
                  </a:cubicBezTo>
                  <a:cubicBezTo>
                    <a:pt x="294" y="19961"/>
                    <a:pt x="-176" y="20519"/>
                    <a:pt x="59" y="20867"/>
                  </a:cubicBezTo>
                  <a:cubicBezTo>
                    <a:pt x="294" y="21216"/>
                    <a:pt x="1233" y="21355"/>
                    <a:pt x="3894" y="21076"/>
                  </a:cubicBezTo>
                  <a:cubicBezTo>
                    <a:pt x="6554" y="20798"/>
                    <a:pt x="10937" y="20101"/>
                    <a:pt x="15320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086350" y="1543050"/>
              <a:ext cx="2222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82"/>
                    <a:pt x="5760" y="5564"/>
                    <a:pt x="8949" y="8918"/>
                  </a:cubicBezTo>
                  <a:cubicBezTo>
                    <a:pt x="12137" y="12273"/>
                    <a:pt x="15634" y="16200"/>
                    <a:pt x="17794" y="18409"/>
                  </a:cubicBezTo>
                  <a:cubicBezTo>
                    <a:pt x="19954" y="20618"/>
                    <a:pt x="20777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137150" y="1532666"/>
              <a:ext cx="152400" cy="36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976"/>
                  </a:moveTo>
                  <a:cubicBezTo>
                    <a:pt x="21300" y="359"/>
                    <a:pt x="21000" y="-258"/>
                    <a:pt x="20100" y="112"/>
                  </a:cubicBezTo>
                  <a:cubicBezTo>
                    <a:pt x="19200" y="483"/>
                    <a:pt x="17700" y="1840"/>
                    <a:pt x="15150" y="4371"/>
                  </a:cubicBezTo>
                  <a:cubicBezTo>
                    <a:pt x="12600" y="6901"/>
                    <a:pt x="9000" y="10604"/>
                    <a:pt x="6300" y="13628"/>
                  </a:cubicBezTo>
                  <a:cubicBezTo>
                    <a:pt x="3600" y="16652"/>
                    <a:pt x="1800" y="18997"/>
                    <a:pt x="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378450" y="17843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414658" y="1638249"/>
              <a:ext cx="93659" cy="10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683" fill="norm" stroke="1" extrusionOk="0">
                  <a:moveTo>
                    <a:pt x="11689" y="1281"/>
                  </a:moveTo>
                  <a:cubicBezTo>
                    <a:pt x="9341" y="434"/>
                    <a:pt x="6993" y="-413"/>
                    <a:pt x="5115" y="222"/>
                  </a:cubicBezTo>
                  <a:cubicBezTo>
                    <a:pt x="3237" y="858"/>
                    <a:pt x="1828" y="2975"/>
                    <a:pt x="889" y="5305"/>
                  </a:cubicBezTo>
                  <a:cubicBezTo>
                    <a:pt x="-50" y="7634"/>
                    <a:pt x="-520" y="10175"/>
                    <a:pt x="889" y="12928"/>
                  </a:cubicBezTo>
                  <a:cubicBezTo>
                    <a:pt x="2297" y="15681"/>
                    <a:pt x="5584" y="18646"/>
                    <a:pt x="8637" y="19916"/>
                  </a:cubicBezTo>
                  <a:cubicBezTo>
                    <a:pt x="11689" y="21187"/>
                    <a:pt x="14506" y="20763"/>
                    <a:pt x="16619" y="19493"/>
                  </a:cubicBezTo>
                  <a:cubicBezTo>
                    <a:pt x="18732" y="18222"/>
                    <a:pt x="20141" y="16105"/>
                    <a:pt x="20610" y="13987"/>
                  </a:cubicBezTo>
                  <a:cubicBezTo>
                    <a:pt x="21080" y="11869"/>
                    <a:pt x="20610" y="9752"/>
                    <a:pt x="18497" y="8693"/>
                  </a:cubicBezTo>
                  <a:cubicBezTo>
                    <a:pt x="16384" y="7634"/>
                    <a:pt x="12628" y="7634"/>
                    <a:pt x="8871" y="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013450" y="1642205"/>
              <a:ext cx="165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877" y="12582"/>
                    <a:pt x="7754" y="4867"/>
                    <a:pt x="11354" y="1782"/>
                  </a:cubicBezTo>
                  <a:cubicBezTo>
                    <a:pt x="14954" y="-1304"/>
                    <a:pt x="1827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021503" y="1752600"/>
              <a:ext cx="220547" cy="4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53" fill="norm" stroke="1" extrusionOk="0">
                  <a:moveTo>
                    <a:pt x="3537" y="0"/>
                  </a:moveTo>
                  <a:cubicBezTo>
                    <a:pt x="2714" y="2817"/>
                    <a:pt x="1891" y="5635"/>
                    <a:pt x="1171" y="8922"/>
                  </a:cubicBezTo>
                  <a:cubicBezTo>
                    <a:pt x="451" y="12209"/>
                    <a:pt x="-166" y="15965"/>
                    <a:pt x="40" y="18313"/>
                  </a:cubicBezTo>
                  <a:cubicBezTo>
                    <a:pt x="245" y="20661"/>
                    <a:pt x="1274" y="21600"/>
                    <a:pt x="4977" y="20191"/>
                  </a:cubicBezTo>
                  <a:cubicBezTo>
                    <a:pt x="8680" y="18783"/>
                    <a:pt x="15057" y="15026"/>
                    <a:pt x="21434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503311" y="1532642"/>
              <a:ext cx="272140" cy="3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5" fill="norm" stroke="1" extrusionOk="0">
                  <a:moveTo>
                    <a:pt x="13993" y="2486"/>
                  </a:moveTo>
                  <a:cubicBezTo>
                    <a:pt x="13658" y="1604"/>
                    <a:pt x="13323" y="723"/>
                    <a:pt x="12654" y="355"/>
                  </a:cubicBezTo>
                  <a:cubicBezTo>
                    <a:pt x="11984" y="-12"/>
                    <a:pt x="10979" y="135"/>
                    <a:pt x="9054" y="1678"/>
                  </a:cubicBezTo>
                  <a:cubicBezTo>
                    <a:pt x="7128" y="3221"/>
                    <a:pt x="4281" y="6159"/>
                    <a:pt x="2607" y="8804"/>
                  </a:cubicBezTo>
                  <a:cubicBezTo>
                    <a:pt x="933" y="11449"/>
                    <a:pt x="430" y="13800"/>
                    <a:pt x="179" y="15637"/>
                  </a:cubicBezTo>
                  <a:cubicBezTo>
                    <a:pt x="-72" y="17474"/>
                    <a:pt x="-72" y="18796"/>
                    <a:pt x="263" y="19751"/>
                  </a:cubicBezTo>
                  <a:cubicBezTo>
                    <a:pt x="598" y="20706"/>
                    <a:pt x="1268" y="21294"/>
                    <a:pt x="2691" y="21368"/>
                  </a:cubicBezTo>
                  <a:cubicBezTo>
                    <a:pt x="4114" y="21441"/>
                    <a:pt x="6291" y="21000"/>
                    <a:pt x="8551" y="19678"/>
                  </a:cubicBezTo>
                  <a:cubicBezTo>
                    <a:pt x="10812" y="18355"/>
                    <a:pt x="13156" y="16151"/>
                    <a:pt x="14663" y="13212"/>
                  </a:cubicBezTo>
                  <a:cubicBezTo>
                    <a:pt x="16170" y="10274"/>
                    <a:pt x="16840" y="6600"/>
                    <a:pt x="16840" y="4249"/>
                  </a:cubicBezTo>
                  <a:cubicBezTo>
                    <a:pt x="16840" y="1898"/>
                    <a:pt x="16170" y="870"/>
                    <a:pt x="15165" y="355"/>
                  </a:cubicBezTo>
                  <a:cubicBezTo>
                    <a:pt x="14161" y="-159"/>
                    <a:pt x="12821" y="-159"/>
                    <a:pt x="11230" y="649"/>
                  </a:cubicBezTo>
                  <a:cubicBezTo>
                    <a:pt x="9640" y="1457"/>
                    <a:pt x="7798" y="3074"/>
                    <a:pt x="6793" y="4249"/>
                  </a:cubicBezTo>
                  <a:cubicBezTo>
                    <a:pt x="5788" y="5425"/>
                    <a:pt x="5621" y="6159"/>
                    <a:pt x="5872" y="6747"/>
                  </a:cubicBezTo>
                  <a:cubicBezTo>
                    <a:pt x="6123" y="7335"/>
                    <a:pt x="6793" y="7776"/>
                    <a:pt x="9472" y="7702"/>
                  </a:cubicBezTo>
                  <a:cubicBezTo>
                    <a:pt x="12151" y="7629"/>
                    <a:pt x="16840" y="7041"/>
                    <a:pt x="21528" y="6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916886" y="1505655"/>
              <a:ext cx="277665" cy="31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5" fill="norm" stroke="1" extrusionOk="0">
                  <a:moveTo>
                    <a:pt x="21466" y="387"/>
                  </a:moveTo>
                  <a:cubicBezTo>
                    <a:pt x="20648" y="97"/>
                    <a:pt x="19830" y="-193"/>
                    <a:pt x="18030" y="169"/>
                  </a:cubicBezTo>
                  <a:cubicBezTo>
                    <a:pt x="16230" y="532"/>
                    <a:pt x="13448" y="1547"/>
                    <a:pt x="10421" y="2706"/>
                  </a:cubicBezTo>
                  <a:cubicBezTo>
                    <a:pt x="7393" y="3866"/>
                    <a:pt x="4121" y="5171"/>
                    <a:pt x="2239" y="6258"/>
                  </a:cubicBezTo>
                  <a:cubicBezTo>
                    <a:pt x="357" y="7345"/>
                    <a:pt x="-134" y="8215"/>
                    <a:pt x="30" y="8795"/>
                  </a:cubicBezTo>
                  <a:cubicBezTo>
                    <a:pt x="193" y="9375"/>
                    <a:pt x="1011" y="9665"/>
                    <a:pt x="2893" y="10027"/>
                  </a:cubicBezTo>
                  <a:cubicBezTo>
                    <a:pt x="4775" y="10390"/>
                    <a:pt x="7721" y="10824"/>
                    <a:pt x="9521" y="11259"/>
                  </a:cubicBezTo>
                  <a:cubicBezTo>
                    <a:pt x="11321" y="11694"/>
                    <a:pt x="11975" y="12129"/>
                    <a:pt x="12057" y="12709"/>
                  </a:cubicBezTo>
                  <a:cubicBezTo>
                    <a:pt x="12139" y="13289"/>
                    <a:pt x="11648" y="14014"/>
                    <a:pt x="9848" y="15028"/>
                  </a:cubicBezTo>
                  <a:cubicBezTo>
                    <a:pt x="8048" y="16043"/>
                    <a:pt x="4939" y="17348"/>
                    <a:pt x="2975" y="18363"/>
                  </a:cubicBezTo>
                  <a:cubicBezTo>
                    <a:pt x="1011" y="19377"/>
                    <a:pt x="193" y="20102"/>
                    <a:pt x="193" y="20610"/>
                  </a:cubicBezTo>
                  <a:cubicBezTo>
                    <a:pt x="193" y="21117"/>
                    <a:pt x="1011" y="21407"/>
                    <a:pt x="3466" y="21335"/>
                  </a:cubicBezTo>
                  <a:cubicBezTo>
                    <a:pt x="5921" y="21262"/>
                    <a:pt x="10011" y="20827"/>
                    <a:pt x="14102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7289800" y="1543050"/>
              <a:ext cx="2095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4745"/>
                    <a:pt x="8291" y="9491"/>
                    <a:pt x="11891" y="13091"/>
                  </a:cubicBezTo>
                  <a:cubicBezTo>
                    <a:pt x="15491" y="16691"/>
                    <a:pt x="18545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334250" y="1543050"/>
              <a:ext cx="1968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1322"/>
                    <a:pt x="17884" y="2645"/>
                    <a:pt x="14632" y="5290"/>
                  </a:cubicBezTo>
                  <a:cubicBezTo>
                    <a:pt x="11381" y="7935"/>
                    <a:pt x="6735" y="11902"/>
                    <a:pt x="4065" y="14841"/>
                  </a:cubicBezTo>
                  <a:cubicBezTo>
                    <a:pt x="1394" y="17780"/>
                    <a:pt x="697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7550150" y="1784350"/>
              <a:ext cx="31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589161" y="1676399"/>
              <a:ext cx="55876" cy="7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0775" fill="norm" stroke="1" extrusionOk="0">
                  <a:moveTo>
                    <a:pt x="13554" y="6821"/>
                  </a:moveTo>
                  <a:cubicBezTo>
                    <a:pt x="11239" y="4547"/>
                    <a:pt x="8925" y="2274"/>
                    <a:pt x="6611" y="2274"/>
                  </a:cubicBezTo>
                  <a:cubicBezTo>
                    <a:pt x="4297" y="2274"/>
                    <a:pt x="1982" y="4547"/>
                    <a:pt x="825" y="7105"/>
                  </a:cubicBezTo>
                  <a:cubicBezTo>
                    <a:pt x="-332" y="9663"/>
                    <a:pt x="-332" y="12505"/>
                    <a:pt x="1211" y="14779"/>
                  </a:cubicBezTo>
                  <a:cubicBezTo>
                    <a:pt x="2754" y="17053"/>
                    <a:pt x="5839" y="18758"/>
                    <a:pt x="9697" y="19895"/>
                  </a:cubicBezTo>
                  <a:cubicBezTo>
                    <a:pt x="13554" y="21032"/>
                    <a:pt x="18182" y="21600"/>
                    <a:pt x="19725" y="18189"/>
                  </a:cubicBezTo>
                  <a:cubicBezTo>
                    <a:pt x="21268" y="14779"/>
                    <a:pt x="19725" y="7389"/>
                    <a:pt x="18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8026399" y="171450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6200"/>
                    <a:pt x="10897" y="10800"/>
                    <a:pt x="14497" y="7200"/>
                  </a:cubicBezTo>
                  <a:cubicBezTo>
                    <a:pt x="18097" y="3600"/>
                    <a:pt x="1984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8502649" y="1555750"/>
              <a:ext cx="166995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08" fill="norm" stroke="1" extrusionOk="0">
                  <a:moveTo>
                    <a:pt x="0" y="8867"/>
                  </a:moveTo>
                  <a:cubicBezTo>
                    <a:pt x="270" y="7731"/>
                    <a:pt x="540" y="6594"/>
                    <a:pt x="1080" y="6480"/>
                  </a:cubicBezTo>
                  <a:cubicBezTo>
                    <a:pt x="1620" y="6366"/>
                    <a:pt x="2430" y="7276"/>
                    <a:pt x="2835" y="9095"/>
                  </a:cubicBezTo>
                  <a:cubicBezTo>
                    <a:pt x="3240" y="10914"/>
                    <a:pt x="3240" y="13642"/>
                    <a:pt x="3105" y="15575"/>
                  </a:cubicBezTo>
                  <a:cubicBezTo>
                    <a:pt x="2970" y="17507"/>
                    <a:pt x="2700" y="18644"/>
                    <a:pt x="2160" y="19667"/>
                  </a:cubicBezTo>
                  <a:cubicBezTo>
                    <a:pt x="1620" y="20691"/>
                    <a:pt x="810" y="21600"/>
                    <a:pt x="405" y="21373"/>
                  </a:cubicBezTo>
                  <a:cubicBezTo>
                    <a:pt x="0" y="21145"/>
                    <a:pt x="0" y="19781"/>
                    <a:pt x="810" y="16712"/>
                  </a:cubicBezTo>
                  <a:cubicBezTo>
                    <a:pt x="1620" y="13642"/>
                    <a:pt x="3240" y="8867"/>
                    <a:pt x="5670" y="5457"/>
                  </a:cubicBezTo>
                  <a:cubicBezTo>
                    <a:pt x="8100" y="2046"/>
                    <a:pt x="11340" y="0"/>
                    <a:pt x="14175" y="0"/>
                  </a:cubicBezTo>
                  <a:cubicBezTo>
                    <a:pt x="17010" y="0"/>
                    <a:pt x="19440" y="2046"/>
                    <a:pt x="20520" y="5684"/>
                  </a:cubicBezTo>
                  <a:cubicBezTo>
                    <a:pt x="21600" y="9322"/>
                    <a:pt x="21330" y="14552"/>
                    <a:pt x="2106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8872474" y="1447283"/>
              <a:ext cx="277876" cy="3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63" fill="norm" stroke="1" extrusionOk="0">
                  <a:moveTo>
                    <a:pt x="14609" y="5667"/>
                  </a:moveTo>
                  <a:cubicBezTo>
                    <a:pt x="14118" y="5130"/>
                    <a:pt x="13627" y="4594"/>
                    <a:pt x="12891" y="4325"/>
                  </a:cubicBezTo>
                  <a:cubicBezTo>
                    <a:pt x="12155" y="4057"/>
                    <a:pt x="11173" y="4057"/>
                    <a:pt x="9700" y="4862"/>
                  </a:cubicBezTo>
                  <a:cubicBezTo>
                    <a:pt x="8227" y="5667"/>
                    <a:pt x="6264" y="7277"/>
                    <a:pt x="4546" y="9491"/>
                  </a:cubicBezTo>
                  <a:cubicBezTo>
                    <a:pt x="2827" y="11704"/>
                    <a:pt x="1355" y="14522"/>
                    <a:pt x="618" y="16400"/>
                  </a:cubicBezTo>
                  <a:cubicBezTo>
                    <a:pt x="-118" y="18278"/>
                    <a:pt x="-118" y="19217"/>
                    <a:pt x="209" y="19888"/>
                  </a:cubicBezTo>
                  <a:cubicBezTo>
                    <a:pt x="537" y="20559"/>
                    <a:pt x="1191" y="20962"/>
                    <a:pt x="2418" y="21163"/>
                  </a:cubicBezTo>
                  <a:cubicBezTo>
                    <a:pt x="3646" y="21364"/>
                    <a:pt x="5446" y="21364"/>
                    <a:pt x="7900" y="20157"/>
                  </a:cubicBezTo>
                  <a:cubicBezTo>
                    <a:pt x="10355" y="18949"/>
                    <a:pt x="13464" y="16534"/>
                    <a:pt x="15509" y="13851"/>
                  </a:cubicBezTo>
                  <a:cubicBezTo>
                    <a:pt x="17555" y="11168"/>
                    <a:pt x="18537" y="8216"/>
                    <a:pt x="18782" y="6003"/>
                  </a:cubicBezTo>
                  <a:cubicBezTo>
                    <a:pt x="19027" y="3789"/>
                    <a:pt x="18537" y="2313"/>
                    <a:pt x="17146" y="1307"/>
                  </a:cubicBezTo>
                  <a:cubicBezTo>
                    <a:pt x="15755" y="301"/>
                    <a:pt x="13464" y="-236"/>
                    <a:pt x="11173" y="99"/>
                  </a:cubicBezTo>
                  <a:cubicBezTo>
                    <a:pt x="8882" y="435"/>
                    <a:pt x="6591" y="1642"/>
                    <a:pt x="4873" y="3118"/>
                  </a:cubicBezTo>
                  <a:cubicBezTo>
                    <a:pt x="3155" y="4594"/>
                    <a:pt x="2009" y="6338"/>
                    <a:pt x="1600" y="7545"/>
                  </a:cubicBezTo>
                  <a:cubicBezTo>
                    <a:pt x="1191" y="8753"/>
                    <a:pt x="1518" y="9424"/>
                    <a:pt x="3073" y="9893"/>
                  </a:cubicBezTo>
                  <a:cubicBezTo>
                    <a:pt x="4627" y="10363"/>
                    <a:pt x="7409" y="10631"/>
                    <a:pt x="10682" y="10430"/>
                  </a:cubicBezTo>
                  <a:cubicBezTo>
                    <a:pt x="13955" y="10229"/>
                    <a:pt x="17718" y="9558"/>
                    <a:pt x="21482" y="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394450" y="1166137"/>
              <a:ext cx="946150" cy="102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918" y="20535"/>
                    <a:pt x="1836" y="19510"/>
                    <a:pt x="2875" y="18419"/>
                  </a:cubicBezTo>
                  <a:cubicBezTo>
                    <a:pt x="3914" y="17328"/>
                    <a:pt x="5074" y="16170"/>
                    <a:pt x="6306" y="14945"/>
                  </a:cubicBezTo>
                  <a:cubicBezTo>
                    <a:pt x="7538" y="13721"/>
                    <a:pt x="8843" y="12429"/>
                    <a:pt x="10075" y="11227"/>
                  </a:cubicBezTo>
                  <a:cubicBezTo>
                    <a:pt x="11307" y="10024"/>
                    <a:pt x="12467" y="8911"/>
                    <a:pt x="13772" y="7731"/>
                  </a:cubicBezTo>
                  <a:cubicBezTo>
                    <a:pt x="15077" y="6550"/>
                    <a:pt x="16526" y="5303"/>
                    <a:pt x="17638" y="4257"/>
                  </a:cubicBezTo>
                  <a:cubicBezTo>
                    <a:pt x="18749" y="3210"/>
                    <a:pt x="19522" y="2364"/>
                    <a:pt x="19933" y="1807"/>
                  </a:cubicBezTo>
                  <a:cubicBezTo>
                    <a:pt x="20344" y="1251"/>
                    <a:pt x="20392" y="983"/>
                    <a:pt x="20489" y="716"/>
                  </a:cubicBezTo>
                  <a:cubicBezTo>
                    <a:pt x="20585" y="449"/>
                    <a:pt x="20730" y="182"/>
                    <a:pt x="20923" y="70"/>
                  </a:cubicBezTo>
                  <a:cubicBezTo>
                    <a:pt x="21117" y="-41"/>
                    <a:pt x="21358" y="4"/>
                    <a:pt x="21600" y="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483100" y="1273916"/>
              <a:ext cx="914400" cy="92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1050" y="20471"/>
                    <a:pt x="2100" y="19383"/>
                    <a:pt x="3175" y="18246"/>
                  </a:cubicBezTo>
                  <a:cubicBezTo>
                    <a:pt x="4250" y="17109"/>
                    <a:pt x="5350" y="15923"/>
                    <a:pt x="6475" y="14663"/>
                  </a:cubicBezTo>
                  <a:cubicBezTo>
                    <a:pt x="7600" y="13402"/>
                    <a:pt x="8750" y="12068"/>
                    <a:pt x="9975" y="10709"/>
                  </a:cubicBezTo>
                  <a:cubicBezTo>
                    <a:pt x="11200" y="9349"/>
                    <a:pt x="12500" y="7965"/>
                    <a:pt x="13825" y="6606"/>
                  </a:cubicBezTo>
                  <a:cubicBezTo>
                    <a:pt x="15150" y="5247"/>
                    <a:pt x="16500" y="3912"/>
                    <a:pt x="17575" y="2874"/>
                  </a:cubicBezTo>
                  <a:cubicBezTo>
                    <a:pt x="18650" y="1836"/>
                    <a:pt x="19450" y="1095"/>
                    <a:pt x="20025" y="625"/>
                  </a:cubicBezTo>
                  <a:cubicBezTo>
                    <a:pt x="20600" y="156"/>
                    <a:pt x="20950" y="-42"/>
                    <a:pt x="21175" y="7"/>
                  </a:cubicBezTo>
                  <a:cubicBezTo>
                    <a:pt x="21400" y="57"/>
                    <a:pt x="21500" y="353"/>
                    <a:pt x="21550" y="551"/>
                  </a:cubicBezTo>
                  <a:cubicBezTo>
                    <a:pt x="21600" y="749"/>
                    <a:pt x="21600" y="848"/>
                    <a:pt x="21600" y="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0" y="2911656"/>
              <a:ext cx="323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53" y="11918"/>
                    <a:pt x="7906" y="3818"/>
                    <a:pt x="11506" y="1118"/>
                  </a:cubicBezTo>
                  <a:cubicBezTo>
                    <a:pt x="15106" y="-1582"/>
                    <a:pt x="1835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1750" y="2971800"/>
              <a:ext cx="323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7280"/>
                    <a:pt x="7906" y="12960"/>
                    <a:pt x="11506" y="9360"/>
                  </a:cubicBezTo>
                  <a:cubicBezTo>
                    <a:pt x="15106" y="5760"/>
                    <a:pt x="1835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30199" y="2787650"/>
              <a:ext cx="14433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0" y="0"/>
                  </a:moveTo>
                  <a:cubicBezTo>
                    <a:pt x="5948" y="1872"/>
                    <a:pt x="11896" y="3744"/>
                    <a:pt x="15652" y="5544"/>
                  </a:cubicBezTo>
                  <a:cubicBezTo>
                    <a:pt x="19409" y="7344"/>
                    <a:pt x="20974" y="9072"/>
                    <a:pt x="21287" y="10800"/>
                  </a:cubicBezTo>
                  <a:cubicBezTo>
                    <a:pt x="21600" y="12528"/>
                    <a:pt x="20661" y="14256"/>
                    <a:pt x="18313" y="16056"/>
                  </a:cubicBezTo>
                  <a:cubicBezTo>
                    <a:pt x="15965" y="17856"/>
                    <a:pt x="12209" y="19728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74750" y="2835932"/>
              <a:ext cx="133350" cy="35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094"/>
                  </a:moveTo>
                  <a:cubicBezTo>
                    <a:pt x="343" y="1447"/>
                    <a:pt x="686" y="800"/>
                    <a:pt x="1714" y="412"/>
                  </a:cubicBezTo>
                  <a:cubicBezTo>
                    <a:pt x="2743" y="24"/>
                    <a:pt x="4457" y="-105"/>
                    <a:pt x="7371" y="89"/>
                  </a:cubicBezTo>
                  <a:cubicBezTo>
                    <a:pt x="10286" y="283"/>
                    <a:pt x="14400" y="800"/>
                    <a:pt x="16800" y="1835"/>
                  </a:cubicBezTo>
                  <a:cubicBezTo>
                    <a:pt x="19200" y="2870"/>
                    <a:pt x="19886" y="4422"/>
                    <a:pt x="18343" y="5974"/>
                  </a:cubicBezTo>
                  <a:cubicBezTo>
                    <a:pt x="16800" y="7526"/>
                    <a:pt x="13029" y="9078"/>
                    <a:pt x="10286" y="9984"/>
                  </a:cubicBezTo>
                  <a:cubicBezTo>
                    <a:pt x="7543" y="10889"/>
                    <a:pt x="5829" y="11148"/>
                    <a:pt x="5829" y="11277"/>
                  </a:cubicBezTo>
                  <a:cubicBezTo>
                    <a:pt x="5829" y="11406"/>
                    <a:pt x="7543" y="11406"/>
                    <a:pt x="10114" y="11794"/>
                  </a:cubicBezTo>
                  <a:cubicBezTo>
                    <a:pt x="12686" y="12182"/>
                    <a:pt x="16114" y="12958"/>
                    <a:pt x="18343" y="14058"/>
                  </a:cubicBezTo>
                  <a:cubicBezTo>
                    <a:pt x="20571" y="15157"/>
                    <a:pt x="21600" y="16580"/>
                    <a:pt x="21600" y="17615"/>
                  </a:cubicBezTo>
                  <a:cubicBezTo>
                    <a:pt x="21600" y="18649"/>
                    <a:pt x="20571" y="19296"/>
                    <a:pt x="19200" y="19878"/>
                  </a:cubicBezTo>
                  <a:cubicBezTo>
                    <a:pt x="17829" y="20460"/>
                    <a:pt x="16114" y="20978"/>
                    <a:pt x="14057" y="21236"/>
                  </a:cubicBezTo>
                  <a:cubicBezTo>
                    <a:pt x="12000" y="21495"/>
                    <a:pt x="9600" y="21495"/>
                    <a:pt x="7714" y="21301"/>
                  </a:cubicBezTo>
                  <a:cubicBezTo>
                    <a:pt x="5829" y="21107"/>
                    <a:pt x="4457" y="20719"/>
                    <a:pt x="3943" y="19943"/>
                  </a:cubicBezTo>
                  <a:cubicBezTo>
                    <a:pt x="3429" y="19167"/>
                    <a:pt x="3771" y="18003"/>
                    <a:pt x="4971" y="17356"/>
                  </a:cubicBezTo>
                  <a:cubicBezTo>
                    <a:pt x="6171" y="16709"/>
                    <a:pt x="8229" y="16580"/>
                    <a:pt x="10286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441450" y="3000756"/>
              <a:ext cx="141817" cy="15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88" fill="norm" stroke="1" extrusionOk="0">
                  <a:moveTo>
                    <a:pt x="0" y="3689"/>
                  </a:moveTo>
                  <a:cubicBezTo>
                    <a:pt x="635" y="7843"/>
                    <a:pt x="1271" y="11997"/>
                    <a:pt x="1588" y="15181"/>
                  </a:cubicBezTo>
                  <a:cubicBezTo>
                    <a:pt x="1906" y="18366"/>
                    <a:pt x="1906" y="20581"/>
                    <a:pt x="1747" y="20858"/>
                  </a:cubicBezTo>
                  <a:cubicBezTo>
                    <a:pt x="1588" y="21135"/>
                    <a:pt x="1271" y="19473"/>
                    <a:pt x="1747" y="15873"/>
                  </a:cubicBezTo>
                  <a:cubicBezTo>
                    <a:pt x="2224" y="12273"/>
                    <a:pt x="3494" y="6735"/>
                    <a:pt x="5876" y="3550"/>
                  </a:cubicBezTo>
                  <a:cubicBezTo>
                    <a:pt x="8259" y="366"/>
                    <a:pt x="11753" y="-465"/>
                    <a:pt x="14612" y="227"/>
                  </a:cubicBezTo>
                  <a:cubicBezTo>
                    <a:pt x="17471" y="920"/>
                    <a:pt x="19694" y="3135"/>
                    <a:pt x="20647" y="6458"/>
                  </a:cubicBezTo>
                  <a:cubicBezTo>
                    <a:pt x="21600" y="9781"/>
                    <a:pt x="21282" y="14212"/>
                    <a:pt x="20965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752600" y="30289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020297" y="2830885"/>
              <a:ext cx="249099" cy="29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08" fill="norm" stroke="1" extrusionOk="0">
                  <a:moveTo>
                    <a:pt x="20062" y="1007"/>
                  </a:moveTo>
                  <a:cubicBezTo>
                    <a:pt x="20788" y="548"/>
                    <a:pt x="21514" y="88"/>
                    <a:pt x="21332" y="12"/>
                  </a:cubicBezTo>
                  <a:cubicBezTo>
                    <a:pt x="21151" y="-65"/>
                    <a:pt x="20062" y="241"/>
                    <a:pt x="17339" y="1161"/>
                  </a:cubicBezTo>
                  <a:cubicBezTo>
                    <a:pt x="14617" y="2080"/>
                    <a:pt x="10260" y="3612"/>
                    <a:pt x="7719" y="4607"/>
                  </a:cubicBezTo>
                  <a:cubicBezTo>
                    <a:pt x="5178" y="5603"/>
                    <a:pt x="4452" y="6063"/>
                    <a:pt x="4452" y="6675"/>
                  </a:cubicBezTo>
                  <a:cubicBezTo>
                    <a:pt x="4452" y="7288"/>
                    <a:pt x="5178" y="8054"/>
                    <a:pt x="5995" y="8514"/>
                  </a:cubicBezTo>
                  <a:cubicBezTo>
                    <a:pt x="6811" y="8973"/>
                    <a:pt x="7719" y="9126"/>
                    <a:pt x="8627" y="9356"/>
                  </a:cubicBezTo>
                  <a:cubicBezTo>
                    <a:pt x="9534" y="9586"/>
                    <a:pt x="10442" y="9892"/>
                    <a:pt x="11077" y="10429"/>
                  </a:cubicBezTo>
                  <a:cubicBezTo>
                    <a:pt x="11712" y="10965"/>
                    <a:pt x="12075" y="11731"/>
                    <a:pt x="11894" y="12344"/>
                  </a:cubicBezTo>
                  <a:cubicBezTo>
                    <a:pt x="11712" y="12956"/>
                    <a:pt x="10986" y="13416"/>
                    <a:pt x="9353" y="14412"/>
                  </a:cubicBezTo>
                  <a:cubicBezTo>
                    <a:pt x="7719" y="15407"/>
                    <a:pt x="5178" y="16939"/>
                    <a:pt x="3272" y="18165"/>
                  </a:cubicBezTo>
                  <a:cubicBezTo>
                    <a:pt x="1366" y="19390"/>
                    <a:pt x="96" y="20309"/>
                    <a:pt x="5" y="20846"/>
                  </a:cubicBezTo>
                  <a:cubicBezTo>
                    <a:pt x="-86" y="21382"/>
                    <a:pt x="1003" y="21535"/>
                    <a:pt x="3363" y="21305"/>
                  </a:cubicBezTo>
                  <a:cubicBezTo>
                    <a:pt x="5722" y="21075"/>
                    <a:pt x="9353" y="20463"/>
                    <a:pt x="12983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355850" y="2882900"/>
              <a:ext cx="1905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756"/>
                    <a:pt x="5760" y="3512"/>
                    <a:pt x="9000" y="6585"/>
                  </a:cubicBezTo>
                  <a:cubicBezTo>
                    <a:pt x="12240" y="9659"/>
                    <a:pt x="15840" y="14049"/>
                    <a:pt x="18000" y="16771"/>
                  </a:cubicBezTo>
                  <a:cubicBezTo>
                    <a:pt x="20160" y="19493"/>
                    <a:pt x="2088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400300" y="2857500"/>
              <a:ext cx="1714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988"/>
                    <a:pt x="17333" y="1976"/>
                    <a:pt x="14667" y="4376"/>
                  </a:cubicBezTo>
                  <a:cubicBezTo>
                    <a:pt x="12000" y="6776"/>
                    <a:pt x="8800" y="10588"/>
                    <a:pt x="6267" y="13694"/>
                  </a:cubicBezTo>
                  <a:cubicBezTo>
                    <a:pt x="3733" y="16800"/>
                    <a:pt x="186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660650" y="30543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698750" y="2963005"/>
              <a:ext cx="43508" cy="3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19816" fill="norm" stroke="1" extrusionOk="0">
                  <a:moveTo>
                    <a:pt x="9257" y="7727"/>
                  </a:moveTo>
                  <a:cubicBezTo>
                    <a:pt x="10286" y="13127"/>
                    <a:pt x="11314" y="18527"/>
                    <a:pt x="13886" y="19607"/>
                  </a:cubicBezTo>
                  <a:cubicBezTo>
                    <a:pt x="16457" y="20687"/>
                    <a:pt x="20571" y="17447"/>
                    <a:pt x="21086" y="13127"/>
                  </a:cubicBezTo>
                  <a:cubicBezTo>
                    <a:pt x="21600" y="8807"/>
                    <a:pt x="18514" y="3407"/>
                    <a:pt x="14400" y="1247"/>
                  </a:cubicBezTo>
                  <a:cubicBezTo>
                    <a:pt x="10286" y="-913"/>
                    <a:pt x="5143" y="167"/>
                    <a:pt x="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768600" y="2813050"/>
              <a:ext cx="167819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3600" y="0"/>
                  </a:moveTo>
                  <a:cubicBezTo>
                    <a:pt x="16267" y="1477"/>
                    <a:pt x="18933" y="2954"/>
                    <a:pt x="20267" y="5262"/>
                  </a:cubicBezTo>
                  <a:cubicBezTo>
                    <a:pt x="21600" y="7569"/>
                    <a:pt x="21600" y="10708"/>
                    <a:pt x="18933" y="13477"/>
                  </a:cubicBezTo>
                  <a:cubicBezTo>
                    <a:pt x="16267" y="16246"/>
                    <a:pt x="10933" y="18646"/>
                    <a:pt x="7333" y="19938"/>
                  </a:cubicBezTo>
                  <a:cubicBezTo>
                    <a:pt x="3733" y="21231"/>
                    <a:pt x="1867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020291" y="2803172"/>
              <a:ext cx="192560" cy="5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80" fill="norm" stroke="1" extrusionOk="0">
                  <a:moveTo>
                    <a:pt x="16768" y="1500"/>
                  </a:moveTo>
                  <a:cubicBezTo>
                    <a:pt x="15389" y="960"/>
                    <a:pt x="14010" y="420"/>
                    <a:pt x="12747" y="150"/>
                  </a:cubicBezTo>
                  <a:cubicBezTo>
                    <a:pt x="11483" y="-120"/>
                    <a:pt x="10334" y="-120"/>
                    <a:pt x="8266" y="960"/>
                  </a:cubicBezTo>
                  <a:cubicBezTo>
                    <a:pt x="6198" y="2040"/>
                    <a:pt x="3210" y="4200"/>
                    <a:pt x="1487" y="6630"/>
                  </a:cubicBezTo>
                  <a:cubicBezTo>
                    <a:pt x="-236" y="9060"/>
                    <a:pt x="-696" y="11760"/>
                    <a:pt x="1372" y="14190"/>
                  </a:cubicBezTo>
                  <a:cubicBezTo>
                    <a:pt x="3440" y="16620"/>
                    <a:pt x="8036" y="18780"/>
                    <a:pt x="11713" y="19950"/>
                  </a:cubicBezTo>
                  <a:cubicBezTo>
                    <a:pt x="15389" y="21120"/>
                    <a:pt x="18147" y="21300"/>
                    <a:pt x="2090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238500" y="302895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263899" y="31623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934883" y="2947883"/>
              <a:ext cx="198968" cy="29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1609" y="4029"/>
                  </a:moveTo>
                  <a:cubicBezTo>
                    <a:pt x="919" y="3110"/>
                    <a:pt x="230" y="2191"/>
                    <a:pt x="689" y="1502"/>
                  </a:cubicBezTo>
                  <a:cubicBezTo>
                    <a:pt x="1149" y="812"/>
                    <a:pt x="2757" y="353"/>
                    <a:pt x="4711" y="123"/>
                  </a:cubicBezTo>
                  <a:cubicBezTo>
                    <a:pt x="6664" y="-107"/>
                    <a:pt x="8962" y="-107"/>
                    <a:pt x="10915" y="965"/>
                  </a:cubicBezTo>
                  <a:cubicBezTo>
                    <a:pt x="12868" y="2038"/>
                    <a:pt x="14477" y="4182"/>
                    <a:pt x="12983" y="7170"/>
                  </a:cubicBezTo>
                  <a:cubicBezTo>
                    <a:pt x="11489" y="10157"/>
                    <a:pt x="6894" y="13987"/>
                    <a:pt x="4021" y="16361"/>
                  </a:cubicBezTo>
                  <a:cubicBezTo>
                    <a:pt x="1149" y="18736"/>
                    <a:pt x="0" y="19655"/>
                    <a:pt x="0" y="20344"/>
                  </a:cubicBezTo>
                  <a:cubicBezTo>
                    <a:pt x="0" y="21033"/>
                    <a:pt x="1149" y="21493"/>
                    <a:pt x="4940" y="21110"/>
                  </a:cubicBezTo>
                  <a:cubicBezTo>
                    <a:pt x="8732" y="20727"/>
                    <a:pt x="15166" y="19502"/>
                    <a:pt x="21600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226422" y="3043388"/>
              <a:ext cx="159967" cy="16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48" fill="norm" stroke="1" extrusionOk="0">
                  <a:moveTo>
                    <a:pt x="3673" y="4697"/>
                  </a:moveTo>
                  <a:cubicBezTo>
                    <a:pt x="2842" y="9345"/>
                    <a:pt x="2011" y="13993"/>
                    <a:pt x="1458" y="17000"/>
                  </a:cubicBezTo>
                  <a:cubicBezTo>
                    <a:pt x="904" y="20008"/>
                    <a:pt x="627" y="21375"/>
                    <a:pt x="350" y="21238"/>
                  </a:cubicBezTo>
                  <a:cubicBezTo>
                    <a:pt x="73" y="21102"/>
                    <a:pt x="-204" y="19461"/>
                    <a:pt x="211" y="16180"/>
                  </a:cubicBezTo>
                  <a:cubicBezTo>
                    <a:pt x="627" y="12899"/>
                    <a:pt x="1734" y="7978"/>
                    <a:pt x="4088" y="4833"/>
                  </a:cubicBezTo>
                  <a:cubicBezTo>
                    <a:pt x="6442" y="1689"/>
                    <a:pt x="10042" y="322"/>
                    <a:pt x="13227" y="48"/>
                  </a:cubicBezTo>
                  <a:cubicBezTo>
                    <a:pt x="16411" y="-225"/>
                    <a:pt x="19181" y="595"/>
                    <a:pt x="20288" y="3876"/>
                  </a:cubicBezTo>
                  <a:cubicBezTo>
                    <a:pt x="21396" y="7157"/>
                    <a:pt x="20842" y="12899"/>
                    <a:pt x="20288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566120" y="2922549"/>
              <a:ext cx="266231" cy="29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093" fill="norm" stroke="1" extrusionOk="0">
                  <a:moveTo>
                    <a:pt x="8191" y="3540"/>
                  </a:moveTo>
                  <a:cubicBezTo>
                    <a:pt x="8019" y="2779"/>
                    <a:pt x="7848" y="2019"/>
                    <a:pt x="7419" y="1867"/>
                  </a:cubicBezTo>
                  <a:cubicBezTo>
                    <a:pt x="6991" y="1714"/>
                    <a:pt x="6305" y="2171"/>
                    <a:pt x="5105" y="4072"/>
                  </a:cubicBezTo>
                  <a:cubicBezTo>
                    <a:pt x="3905" y="5974"/>
                    <a:pt x="2191" y="9320"/>
                    <a:pt x="1248" y="11754"/>
                  </a:cubicBezTo>
                  <a:cubicBezTo>
                    <a:pt x="305" y="14188"/>
                    <a:pt x="133" y="15709"/>
                    <a:pt x="48" y="17002"/>
                  </a:cubicBezTo>
                  <a:cubicBezTo>
                    <a:pt x="-38" y="18295"/>
                    <a:pt x="-38" y="19360"/>
                    <a:pt x="305" y="20120"/>
                  </a:cubicBezTo>
                  <a:cubicBezTo>
                    <a:pt x="648" y="20881"/>
                    <a:pt x="1333" y="21337"/>
                    <a:pt x="3133" y="20957"/>
                  </a:cubicBezTo>
                  <a:cubicBezTo>
                    <a:pt x="4933" y="20576"/>
                    <a:pt x="7848" y="19360"/>
                    <a:pt x="10505" y="17230"/>
                  </a:cubicBezTo>
                  <a:cubicBezTo>
                    <a:pt x="13162" y="15100"/>
                    <a:pt x="15562" y="12058"/>
                    <a:pt x="16591" y="9092"/>
                  </a:cubicBezTo>
                  <a:cubicBezTo>
                    <a:pt x="17619" y="6126"/>
                    <a:pt x="17276" y="3236"/>
                    <a:pt x="15991" y="1638"/>
                  </a:cubicBezTo>
                  <a:cubicBezTo>
                    <a:pt x="14705" y="41"/>
                    <a:pt x="12476" y="-263"/>
                    <a:pt x="10505" y="193"/>
                  </a:cubicBezTo>
                  <a:cubicBezTo>
                    <a:pt x="8533" y="650"/>
                    <a:pt x="6819" y="1867"/>
                    <a:pt x="5876" y="3083"/>
                  </a:cubicBezTo>
                  <a:cubicBezTo>
                    <a:pt x="4933" y="4300"/>
                    <a:pt x="4762" y="5517"/>
                    <a:pt x="6648" y="6658"/>
                  </a:cubicBezTo>
                  <a:cubicBezTo>
                    <a:pt x="8533" y="7799"/>
                    <a:pt x="12476" y="8864"/>
                    <a:pt x="15305" y="9244"/>
                  </a:cubicBezTo>
                  <a:cubicBezTo>
                    <a:pt x="18133" y="9624"/>
                    <a:pt x="19848" y="9320"/>
                    <a:pt x="21562" y="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2700" y="4331063"/>
              <a:ext cx="34534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3" fill="norm" stroke="1" extrusionOk="0">
                  <a:moveTo>
                    <a:pt x="0" y="21353"/>
                  </a:moveTo>
                  <a:cubicBezTo>
                    <a:pt x="3951" y="17033"/>
                    <a:pt x="7902" y="12713"/>
                    <a:pt x="11195" y="9113"/>
                  </a:cubicBezTo>
                  <a:cubicBezTo>
                    <a:pt x="14488" y="5513"/>
                    <a:pt x="17122" y="2633"/>
                    <a:pt x="18768" y="1193"/>
                  </a:cubicBezTo>
                  <a:cubicBezTo>
                    <a:pt x="20415" y="-247"/>
                    <a:pt x="21073" y="-247"/>
                    <a:pt x="21337" y="473"/>
                  </a:cubicBezTo>
                  <a:cubicBezTo>
                    <a:pt x="21600" y="1193"/>
                    <a:pt x="21468" y="2633"/>
                    <a:pt x="21337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0583" y="4419600"/>
              <a:ext cx="408518" cy="7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4812" y="7406"/>
                  </a:moveTo>
                  <a:cubicBezTo>
                    <a:pt x="3581" y="9874"/>
                    <a:pt x="2350" y="12343"/>
                    <a:pt x="1455" y="14503"/>
                  </a:cubicBezTo>
                  <a:cubicBezTo>
                    <a:pt x="560" y="16663"/>
                    <a:pt x="0" y="18514"/>
                    <a:pt x="0" y="19749"/>
                  </a:cubicBezTo>
                  <a:cubicBezTo>
                    <a:pt x="0" y="20983"/>
                    <a:pt x="560" y="21600"/>
                    <a:pt x="3022" y="20366"/>
                  </a:cubicBezTo>
                  <a:cubicBezTo>
                    <a:pt x="5484" y="19131"/>
                    <a:pt x="9849" y="16046"/>
                    <a:pt x="13262" y="12343"/>
                  </a:cubicBezTo>
                  <a:cubicBezTo>
                    <a:pt x="16676" y="8640"/>
                    <a:pt x="1913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98450" y="4222750"/>
              <a:ext cx="20474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0" y="0"/>
                  </a:moveTo>
                  <a:cubicBezTo>
                    <a:pt x="6048" y="2133"/>
                    <a:pt x="12096" y="4267"/>
                    <a:pt x="15984" y="6267"/>
                  </a:cubicBezTo>
                  <a:cubicBezTo>
                    <a:pt x="19872" y="8267"/>
                    <a:pt x="21600" y="10133"/>
                    <a:pt x="20628" y="12333"/>
                  </a:cubicBezTo>
                  <a:cubicBezTo>
                    <a:pt x="19656" y="14533"/>
                    <a:pt x="15984" y="17067"/>
                    <a:pt x="13176" y="18667"/>
                  </a:cubicBezTo>
                  <a:cubicBezTo>
                    <a:pt x="10368" y="20267"/>
                    <a:pt x="8424" y="20933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503329" y="4297158"/>
              <a:ext cx="331822" cy="40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4" fill="norm" stroke="1" extrusionOk="0">
                  <a:moveTo>
                    <a:pt x="11178" y="4746"/>
                  </a:moveTo>
                  <a:cubicBezTo>
                    <a:pt x="11315" y="3638"/>
                    <a:pt x="11451" y="2530"/>
                    <a:pt x="11520" y="1700"/>
                  </a:cubicBezTo>
                  <a:cubicBezTo>
                    <a:pt x="11588" y="869"/>
                    <a:pt x="11588" y="315"/>
                    <a:pt x="11246" y="94"/>
                  </a:cubicBezTo>
                  <a:cubicBezTo>
                    <a:pt x="10904" y="-128"/>
                    <a:pt x="10221" y="-17"/>
                    <a:pt x="8785" y="1090"/>
                  </a:cubicBezTo>
                  <a:cubicBezTo>
                    <a:pt x="7350" y="2198"/>
                    <a:pt x="5163" y="4303"/>
                    <a:pt x="3522" y="6961"/>
                  </a:cubicBezTo>
                  <a:cubicBezTo>
                    <a:pt x="1882" y="9620"/>
                    <a:pt x="788" y="12832"/>
                    <a:pt x="309" y="15103"/>
                  </a:cubicBezTo>
                  <a:cubicBezTo>
                    <a:pt x="-169" y="17374"/>
                    <a:pt x="-32" y="18703"/>
                    <a:pt x="309" y="19644"/>
                  </a:cubicBezTo>
                  <a:cubicBezTo>
                    <a:pt x="651" y="20586"/>
                    <a:pt x="1198" y="21140"/>
                    <a:pt x="2428" y="21306"/>
                  </a:cubicBezTo>
                  <a:cubicBezTo>
                    <a:pt x="3659" y="21472"/>
                    <a:pt x="5573" y="21250"/>
                    <a:pt x="7965" y="19977"/>
                  </a:cubicBezTo>
                  <a:cubicBezTo>
                    <a:pt x="10358" y="18703"/>
                    <a:pt x="13228" y="16377"/>
                    <a:pt x="14869" y="13718"/>
                  </a:cubicBezTo>
                  <a:cubicBezTo>
                    <a:pt x="16509" y="11060"/>
                    <a:pt x="16920" y="8069"/>
                    <a:pt x="16304" y="5854"/>
                  </a:cubicBezTo>
                  <a:cubicBezTo>
                    <a:pt x="15689" y="3638"/>
                    <a:pt x="14049" y="2198"/>
                    <a:pt x="12408" y="1478"/>
                  </a:cubicBezTo>
                  <a:cubicBezTo>
                    <a:pt x="10768" y="758"/>
                    <a:pt x="9127" y="758"/>
                    <a:pt x="7623" y="1312"/>
                  </a:cubicBezTo>
                  <a:cubicBezTo>
                    <a:pt x="6120" y="1866"/>
                    <a:pt x="4753" y="2974"/>
                    <a:pt x="4342" y="4247"/>
                  </a:cubicBezTo>
                  <a:cubicBezTo>
                    <a:pt x="3932" y="5521"/>
                    <a:pt x="4479" y="6961"/>
                    <a:pt x="6325" y="7903"/>
                  </a:cubicBezTo>
                  <a:cubicBezTo>
                    <a:pt x="8170" y="8844"/>
                    <a:pt x="11315" y="9287"/>
                    <a:pt x="14049" y="9177"/>
                  </a:cubicBezTo>
                  <a:cubicBezTo>
                    <a:pt x="16783" y="9066"/>
                    <a:pt x="19107" y="8401"/>
                    <a:pt x="21431" y="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642533" y="4059388"/>
              <a:ext cx="154518" cy="16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2071" y="6181"/>
                  </a:moveTo>
                  <a:cubicBezTo>
                    <a:pt x="1775" y="9114"/>
                    <a:pt x="1479" y="12048"/>
                    <a:pt x="1036" y="14848"/>
                  </a:cubicBezTo>
                  <a:cubicBezTo>
                    <a:pt x="592" y="17648"/>
                    <a:pt x="0" y="20314"/>
                    <a:pt x="0" y="20848"/>
                  </a:cubicBezTo>
                  <a:cubicBezTo>
                    <a:pt x="0" y="21381"/>
                    <a:pt x="592" y="19781"/>
                    <a:pt x="2663" y="16181"/>
                  </a:cubicBezTo>
                  <a:cubicBezTo>
                    <a:pt x="4734" y="12581"/>
                    <a:pt x="8285" y="6981"/>
                    <a:pt x="11096" y="3781"/>
                  </a:cubicBezTo>
                  <a:cubicBezTo>
                    <a:pt x="13907" y="581"/>
                    <a:pt x="15978" y="-219"/>
                    <a:pt x="17310" y="48"/>
                  </a:cubicBezTo>
                  <a:cubicBezTo>
                    <a:pt x="18641" y="314"/>
                    <a:pt x="19233" y="1648"/>
                    <a:pt x="19825" y="5114"/>
                  </a:cubicBezTo>
                  <a:cubicBezTo>
                    <a:pt x="20416" y="8581"/>
                    <a:pt x="21008" y="1418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777999" y="4568736"/>
              <a:ext cx="221987" cy="33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37" fill="norm" stroke="1" extrusionOk="0">
                  <a:moveTo>
                    <a:pt x="0" y="21537"/>
                  </a:moveTo>
                  <a:cubicBezTo>
                    <a:pt x="617" y="20170"/>
                    <a:pt x="1234" y="18803"/>
                    <a:pt x="2263" y="16205"/>
                  </a:cubicBezTo>
                  <a:cubicBezTo>
                    <a:pt x="3291" y="13608"/>
                    <a:pt x="4731" y="9780"/>
                    <a:pt x="5760" y="7046"/>
                  </a:cubicBezTo>
                  <a:cubicBezTo>
                    <a:pt x="6789" y="4312"/>
                    <a:pt x="7406" y="2671"/>
                    <a:pt x="8023" y="1578"/>
                  </a:cubicBezTo>
                  <a:cubicBezTo>
                    <a:pt x="8640" y="484"/>
                    <a:pt x="9257" y="-63"/>
                    <a:pt x="9771" y="5"/>
                  </a:cubicBezTo>
                  <a:cubicBezTo>
                    <a:pt x="10286" y="74"/>
                    <a:pt x="10697" y="757"/>
                    <a:pt x="10903" y="1714"/>
                  </a:cubicBezTo>
                  <a:cubicBezTo>
                    <a:pt x="11109" y="2671"/>
                    <a:pt x="11109" y="3902"/>
                    <a:pt x="11314" y="4995"/>
                  </a:cubicBezTo>
                  <a:cubicBezTo>
                    <a:pt x="11520" y="6089"/>
                    <a:pt x="11931" y="7046"/>
                    <a:pt x="12651" y="7319"/>
                  </a:cubicBezTo>
                  <a:cubicBezTo>
                    <a:pt x="13371" y="7593"/>
                    <a:pt x="14400" y="7183"/>
                    <a:pt x="15120" y="6636"/>
                  </a:cubicBezTo>
                  <a:cubicBezTo>
                    <a:pt x="15840" y="6089"/>
                    <a:pt x="16251" y="5405"/>
                    <a:pt x="17177" y="4653"/>
                  </a:cubicBezTo>
                  <a:cubicBezTo>
                    <a:pt x="18103" y="3902"/>
                    <a:pt x="19543" y="3081"/>
                    <a:pt x="20366" y="3013"/>
                  </a:cubicBezTo>
                  <a:cubicBezTo>
                    <a:pt x="21189" y="2945"/>
                    <a:pt x="21394" y="3628"/>
                    <a:pt x="21497" y="5884"/>
                  </a:cubicBezTo>
                  <a:cubicBezTo>
                    <a:pt x="21600" y="8140"/>
                    <a:pt x="21600" y="11967"/>
                    <a:pt x="21497" y="14155"/>
                  </a:cubicBezTo>
                  <a:cubicBezTo>
                    <a:pt x="21394" y="16342"/>
                    <a:pt x="21189" y="16889"/>
                    <a:pt x="20983" y="1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082230" y="4584700"/>
              <a:ext cx="172020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6" fill="norm" stroke="1" extrusionOk="0">
                  <a:moveTo>
                    <a:pt x="6392" y="0"/>
                  </a:moveTo>
                  <a:cubicBezTo>
                    <a:pt x="4812" y="4675"/>
                    <a:pt x="3231" y="9349"/>
                    <a:pt x="2309" y="12251"/>
                  </a:cubicBezTo>
                  <a:cubicBezTo>
                    <a:pt x="1387" y="15152"/>
                    <a:pt x="1124" y="16281"/>
                    <a:pt x="729" y="17328"/>
                  </a:cubicBezTo>
                  <a:cubicBezTo>
                    <a:pt x="334" y="18376"/>
                    <a:pt x="-193" y="19343"/>
                    <a:pt x="70" y="20149"/>
                  </a:cubicBezTo>
                  <a:cubicBezTo>
                    <a:pt x="334" y="20955"/>
                    <a:pt x="1387" y="21600"/>
                    <a:pt x="4285" y="21519"/>
                  </a:cubicBezTo>
                  <a:cubicBezTo>
                    <a:pt x="7183" y="21439"/>
                    <a:pt x="11924" y="20633"/>
                    <a:pt x="15085" y="19746"/>
                  </a:cubicBezTo>
                  <a:cubicBezTo>
                    <a:pt x="18246" y="18860"/>
                    <a:pt x="19827" y="17893"/>
                    <a:pt x="21407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299859" y="4599151"/>
              <a:ext cx="171514" cy="27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69" fill="norm" stroke="1" extrusionOk="0">
                  <a:moveTo>
                    <a:pt x="20402" y="4316"/>
                  </a:moveTo>
                  <a:cubicBezTo>
                    <a:pt x="20929" y="3491"/>
                    <a:pt x="21456" y="2667"/>
                    <a:pt x="21324" y="1925"/>
                  </a:cubicBezTo>
                  <a:cubicBezTo>
                    <a:pt x="21193" y="1183"/>
                    <a:pt x="20402" y="524"/>
                    <a:pt x="19217" y="194"/>
                  </a:cubicBezTo>
                  <a:cubicBezTo>
                    <a:pt x="18032" y="-136"/>
                    <a:pt x="16451" y="-136"/>
                    <a:pt x="14080" y="936"/>
                  </a:cubicBezTo>
                  <a:cubicBezTo>
                    <a:pt x="11710" y="2008"/>
                    <a:pt x="8549" y="4151"/>
                    <a:pt x="6046" y="6954"/>
                  </a:cubicBezTo>
                  <a:cubicBezTo>
                    <a:pt x="3544" y="9757"/>
                    <a:pt x="1700" y="13220"/>
                    <a:pt x="778" y="15528"/>
                  </a:cubicBezTo>
                  <a:cubicBezTo>
                    <a:pt x="-144" y="17837"/>
                    <a:pt x="-144" y="18991"/>
                    <a:pt x="251" y="19898"/>
                  </a:cubicBezTo>
                  <a:cubicBezTo>
                    <a:pt x="646" y="20804"/>
                    <a:pt x="1436" y="21464"/>
                    <a:pt x="4334" y="21217"/>
                  </a:cubicBezTo>
                  <a:cubicBezTo>
                    <a:pt x="7232" y="20969"/>
                    <a:pt x="12236" y="19815"/>
                    <a:pt x="17241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324100" y="4718050"/>
              <a:ext cx="2413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600"/>
                    <a:pt x="9474" y="9600"/>
                    <a:pt x="13074" y="6000"/>
                  </a:cubicBezTo>
                  <a:cubicBezTo>
                    <a:pt x="16674" y="2400"/>
                    <a:pt x="191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832099" y="4482536"/>
              <a:ext cx="184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882900" y="460375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7486"/>
                    <a:pt x="11040" y="13371"/>
                    <a:pt x="14640" y="9771"/>
                  </a:cubicBezTo>
                  <a:cubicBezTo>
                    <a:pt x="18240" y="6171"/>
                    <a:pt x="199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759199" y="4282364"/>
              <a:ext cx="175056" cy="30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74" fill="norm" stroke="1" extrusionOk="0">
                  <a:moveTo>
                    <a:pt x="0" y="5119"/>
                  </a:moveTo>
                  <a:cubicBezTo>
                    <a:pt x="0" y="4384"/>
                    <a:pt x="0" y="3649"/>
                    <a:pt x="1286" y="2768"/>
                  </a:cubicBezTo>
                  <a:cubicBezTo>
                    <a:pt x="2571" y="1886"/>
                    <a:pt x="5143" y="858"/>
                    <a:pt x="7714" y="343"/>
                  </a:cubicBezTo>
                  <a:cubicBezTo>
                    <a:pt x="10286" y="-171"/>
                    <a:pt x="12857" y="-171"/>
                    <a:pt x="14914" y="784"/>
                  </a:cubicBezTo>
                  <a:cubicBezTo>
                    <a:pt x="16971" y="1739"/>
                    <a:pt x="18514" y="3649"/>
                    <a:pt x="18514" y="5339"/>
                  </a:cubicBezTo>
                  <a:cubicBezTo>
                    <a:pt x="18514" y="7029"/>
                    <a:pt x="16971" y="8498"/>
                    <a:pt x="15429" y="9380"/>
                  </a:cubicBezTo>
                  <a:cubicBezTo>
                    <a:pt x="13886" y="10262"/>
                    <a:pt x="12343" y="10556"/>
                    <a:pt x="12343" y="10849"/>
                  </a:cubicBezTo>
                  <a:cubicBezTo>
                    <a:pt x="12343" y="11143"/>
                    <a:pt x="13886" y="11437"/>
                    <a:pt x="15686" y="12098"/>
                  </a:cubicBezTo>
                  <a:cubicBezTo>
                    <a:pt x="17486" y="12760"/>
                    <a:pt x="19543" y="13788"/>
                    <a:pt x="20571" y="15037"/>
                  </a:cubicBezTo>
                  <a:cubicBezTo>
                    <a:pt x="21600" y="16286"/>
                    <a:pt x="21600" y="17756"/>
                    <a:pt x="19800" y="18858"/>
                  </a:cubicBezTo>
                  <a:cubicBezTo>
                    <a:pt x="18000" y="19960"/>
                    <a:pt x="14400" y="20694"/>
                    <a:pt x="11957" y="21062"/>
                  </a:cubicBezTo>
                  <a:cubicBezTo>
                    <a:pt x="9514" y="21429"/>
                    <a:pt x="8229" y="21429"/>
                    <a:pt x="6943" y="21282"/>
                  </a:cubicBezTo>
                  <a:cubicBezTo>
                    <a:pt x="5657" y="21135"/>
                    <a:pt x="4371" y="20841"/>
                    <a:pt x="4500" y="20694"/>
                  </a:cubicBezTo>
                  <a:cubicBezTo>
                    <a:pt x="4629" y="20547"/>
                    <a:pt x="6171" y="20547"/>
                    <a:pt x="7714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031023" y="4420806"/>
              <a:ext cx="158000" cy="17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06" fill="norm" stroke="1" extrusionOk="0">
                  <a:moveTo>
                    <a:pt x="1846" y="6639"/>
                  </a:moveTo>
                  <a:cubicBezTo>
                    <a:pt x="1004" y="7643"/>
                    <a:pt x="163" y="8648"/>
                    <a:pt x="22" y="10657"/>
                  </a:cubicBezTo>
                  <a:cubicBezTo>
                    <a:pt x="-118" y="12666"/>
                    <a:pt x="443" y="15680"/>
                    <a:pt x="583" y="17815"/>
                  </a:cubicBezTo>
                  <a:cubicBezTo>
                    <a:pt x="724" y="19950"/>
                    <a:pt x="443" y="21206"/>
                    <a:pt x="303" y="21206"/>
                  </a:cubicBezTo>
                  <a:cubicBezTo>
                    <a:pt x="163" y="21206"/>
                    <a:pt x="163" y="19950"/>
                    <a:pt x="583" y="17062"/>
                  </a:cubicBezTo>
                  <a:cubicBezTo>
                    <a:pt x="1004" y="14173"/>
                    <a:pt x="1846" y="9653"/>
                    <a:pt x="3669" y="6262"/>
                  </a:cubicBezTo>
                  <a:cubicBezTo>
                    <a:pt x="5492" y="2871"/>
                    <a:pt x="8298" y="611"/>
                    <a:pt x="11524" y="108"/>
                  </a:cubicBezTo>
                  <a:cubicBezTo>
                    <a:pt x="14750" y="-394"/>
                    <a:pt x="18396" y="862"/>
                    <a:pt x="19939" y="3750"/>
                  </a:cubicBezTo>
                  <a:cubicBezTo>
                    <a:pt x="21482" y="6639"/>
                    <a:pt x="20921" y="11159"/>
                    <a:pt x="20360" y="15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343400" y="445769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658463" y="4248150"/>
              <a:ext cx="231037" cy="27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2" fill="norm" stroke="1" extrusionOk="0">
                  <a:moveTo>
                    <a:pt x="21433" y="0"/>
                  </a:moveTo>
                  <a:cubicBezTo>
                    <a:pt x="18291" y="1319"/>
                    <a:pt x="15149" y="2638"/>
                    <a:pt x="12597" y="3710"/>
                  </a:cubicBezTo>
                  <a:cubicBezTo>
                    <a:pt x="10044" y="4782"/>
                    <a:pt x="8080" y="5606"/>
                    <a:pt x="6706" y="6348"/>
                  </a:cubicBezTo>
                  <a:cubicBezTo>
                    <a:pt x="5331" y="7090"/>
                    <a:pt x="4546" y="7750"/>
                    <a:pt x="4448" y="8409"/>
                  </a:cubicBezTo>
                  <a:cubicBezTo>
                    <a:pt x="4349" y="9069"/>
                    <a:pt x="4938" y="9728"/>
                    <a:pt x="5822" y="10140"/>
                  </a:cubicBezTo>
                  <a:cubicBezTo>
                    <a:pt x="6706" y="10553"/>
                    <a:pt x="7884" y="10718"/>
                    <a:pt x="8866" y="11130"/>
                  </a:cubicBezTo>
                  <a:cubicBezTo>
                    <a:pt x="9848" y="11542"/>
                    <a:pt x="10633" y="12202"/>
                    <a:pt x="10535" y="12944"/>
                  </a:cubicBezTo>
                  <a:cubicBezTo>
                    <a:pt x="10437" y="13685"/>
                    <a:pt x="9455" y="14510"/>
                    <a:pt x="7786" y="15499"/>
                  </a:cubicBezTo>
                  <a:cubicBezTo>
                    <a:pt x="6117" y="16489"/>
                    <a:pt x="3760" y="17643"/>
                    <a:pt x="2189" y="18632"/>
                  </a:cubicBezTo>
                  <a:cubicBezTo>
                    <a:pt x="618" y="19621"/>
                    <a:pt x="-167" y="20446"/>
                    <a:pt x="29" y="20940"/>
                  </a:cubicBezTo>
                  <a:cubicBezTo>
                    <a:pt x="226" y="21435"/>
                    <a:pt x="1404" y="21600"/>
                    <a:pt x="4349" y="21270"/>
                  </a:cubicBezTo>
                  <a:cubicBezTo>
                    <a:pt x="7295" y="20940"/>
                    <a:pt x="12008" y="20116"/>
                    <a:pt x="16720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003800" y="4273550"/>
              <a:ext cx="1651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3138"/>
                    <a:pt x="4985" y="6277"/>
                    <a:pt x="8585" y="9877"/>
                  </a:cubicBezTo>
                  <a:cubicBezTo>
                    <a:pt x="12185" y="13477"/>
                    <a:pt x="16892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052140" y="4248149"/>
              <a:ext cx="129460" cy="2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3" fill="norm" stroke="1" extrusionOk="0">
                  <a:moveTo>
                    <a:pt x="21308" y="0"/>
                  </a:moveTo>
                  <a:cubicBezTo>
                    <a:pt x="16779" y="3436"/>
                    <a:pt x="12250" y="6873"/>
                    <a:pt x="8766" y="9900"/>
                  </a:cubicBezTo>
                  <a:cubicBezTo>
                    <a:pt x="5282" y="12927"/>
                    <a:pt x="2843" y="15545"/>
                    <a:pt x="1450" y="17509"/>
                  </a:cubicBezTo>
                  <a:cubicBezTo>
                    <a:pt x="56" y="19473"/>
                    <a:pt x="-292" y="20782"/>
                    <a:pt x="231" y="21191"/>
                  </a:cubicBezTo>
                  <a:cubicBezTo>
                    <a:pt x="753" y="21600"/>
                    <a:pt x="2147" y="21109"/>
                    <a:pt x="354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295900" y="443230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308591" y="4330700"/>
              <a:ext cx="97731" cy="5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283" fill="norm" stroke="1" extrusionOk="0">
                  <a:moveTo>
                    <a:pt x="7937" y="0"/>
                  </a:moveTo>
                  <a:cubicBezTo>
                    <a:pt x="5732" y="831"/>
                    <a:pt x="3528" y="1662"/>
                    <a:pt x="1985" y="4985"/>
                  </a:cubicBezTo>
                  <a:cubicBezTo>
                    <a:pt x="443" y="8308"/>
                    <a:pt x="-439" y="14123"/>
                    <a:pt x="222" y="17446"/>
                  </a:cubicBezTo>
                  <a:cubicBezTo>
                    <a:pt x="883" y="20769"/>
                    <a:pt x="3088" y="21600"/>
                    <a:pt x="6394" y="21185"/>
                  </a:cubicBezTo>
                  <a:cubicBezTo>
                    <a:pt x="9700" y="20769"/>
                    <a:pt x="14108" y="19108"/>
                    <a:pt x="16973" y="16200"/>
                  </a:cubicBezTo>
                  <a:cubicBezTo>
                    <a:pt x="19839" y="13292"/>
                    <a:pt x="21161" y="9138"/>
                    <a:pt x="19839" y="6231"/>
                  </a:cubicBezTo>
                  <a:cubicBezTo>
                    <a:pt x="18516" y="3323"/>
                    <a:pt x="14549" y="1662"/>
                    <a:pt x="10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987800" y="4724400"/>
              <a:ext cx="12319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3" y="20329"/>
                    <a:pt x="2746" y="19059"/>
                    <a:pt x="4101" y="17365"/>
                  </a:cubicBezTo>
                  <a:cubicBezTo>
                    <a:pt x="5456" y="15671"/>
                    <a:pt x="6792" y="13553"/>
                    <a:pt x="8128" y="11647"/>
                  </a:cubicBezTo>
                  <a:cubicBezTo>
                    <a:pt x="9464" y="9741"/>
                    <a:pt x="10800" y="8047"/>
                    <a:pt x="12118" y="6776"/>
                  </a:cubicBezTo>
                  <a:cubicBezTo>
                    <a:pt x="13435" y="5506"/>
                    <a:pt x="14734" y="4659"/>
                    <a:pt x="16089" y="4024"/>
                  </a:cubicBezTo>
                  <a:cubicBezTo>
                    <a:pt x="17443" y="3388"/>
                    <a:pt x="18854" y="2965"/>
                    <a:pt x="19781" y="2329"/>
                  </a:cubicBezTo>
                  <a:cubicBezTo>
                    <a:pt x="20709" y="1694"/>
                    <a:pt x="21155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330700" y="4973164"/>
              <a:ext cx="273050" cy="21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876"/>
                  </a:moveTo>
                  <a:cubicBezTo>
                    <a:pt x="1507" y="4970"/>
                    <a:pt x="3014" y="3064"/>
                    <a:pt x="4772" y="1900"/>
                  </a:cubicBezTo>
                  <a:cubicBezTo>
                    <a:pt x="6530" y="735"/>
                    <a:pt x="8540" y="312"/>
                    <a:pt x="10047" y="100"/>
                  </a:cubicBezTo>
                  <a:cubicBezTo>
                    <a:pt x="11553" y="-112"/>
                    <a:pt x="12558" y="-112"/>
                    <a:pt x="12474" y="1370"/>
                  </a:cubicBezTo>
                  <a:cubicBezTo>
                    <a:pt x="12391" y="2853"/>
                    <a:pt x="11219" y="5817"/>
                    <a:pt x="9293" y="8888"/>
                  </a:cubicBezTo>
                  <a:cubicBezTo>
                    <a:pt x="7367" y="11959"/>
                    <a:pt x="4688" y="15135"/>
                    <a:pt x="3181" y="17253"/>
                  </a:cubicBezTo>
                  <a:cubicBezTo>
                    <a:pt x="1674" y="19370"/>
                    <a:pt x="1340" y="20429"/>
                    <a:pt x="1926" y="20959"/>
                  </a:cubicBezTo>
                  <a:cubicBezTo>
                    <a:pt x="2512" y="21488"/>
                    <a:pt x="4019" y="21488"/>
                    <a:pt x="7451" y="20853"/>
                  </a:cubicBezTo>
                  <a:cubicBezTo>
                    <a:pt x="10884" y="20217"/>
                    <a:pt x="16242" y="18947"/>
                    <a:pt x="21600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620683" y="5001719"/>
              <a:ext cx="173576" cy="18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46" fill="norm" stroke="1" extrusionOk="0">
                  <a:moveTo>
                    <a:pt x="3383" y="5276"/>
                  </a:moveTo>
                  <a:cubicBezTo>
                    <a:pt x="2602" y="9836"/>
                    <a:pt x="1822" y="14396"/>
                    <a:pt x="1171" y="17276"/>
                  </a:cubicBezTo>
                  <a:cubicBezTo>
                    <a:pt x="520" y="20156"/>
                    <a:pt x="0" y="21356"/>
                    <a:pt x="0" y="21116"/>
                  </a:cubicBezTo>
                  <a:cubicBezTo>
                    <a:pt x="0" y="20876"/>
                    <a:pt x="520" y="19196"/>
                    <a:pt x="2733" y="15836"/>
                  </a:cubicBezTo>
                  <a:cubicBezTo>
                    <a:pt x="4945" y="12476"/>
                    <a:pt x="8848" y="7436"/>
                    <a:pt x="11451" y="4556"/>
                  </a:cubicBezTo>
                  <a:cubicBezTo>
                    <a:pt x="14053" y="1676"/>
                    <a:pt x="15354" y="956"/>
                    <a:pt x="16655" y="476"/>
                  </a:cubicBezTo>
                  <a:cubicBezTo>
                    <a:pt x="17957" y="-4"/>
                    <a:pt x="19258" y="-244"/>
                    <a:pt x="20169" y="356"/>
                  </a:cubicBezTo>
                  <a:cubicBezTo>
                    <a:pt x="21080" y="956"/>
                    <a:pt x="21600" y="2396"/>
                    <a:pt x="21210" y="5756"/>
                  </a:cubicBezTo>
                  <a:cubicBezTo>
                    <a:pt x="20819" y="9116"/>
                    <a:pt x="19518" y="14396"/>
                    <a:pt x="18217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988050" y="4673600"/>
              <a:ext cx="196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1" y="4800"/>
                    <a:pt x="12542" y="9600"/>
                    <a:pt x="16142" y="13200"/>
                  </a:cubicBezTo>
                  <a:cubicBezTo>
                    <a:pt x="19742" y="16800"/>
                    <a:pt x="2067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994400" y="4832350"/>
              <a:ext cx="2222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37" y="10800"/>
                    <a:pt x="9874" y="21600"/>
                    <a:pt x="13474" y="21600"/>
                  </a:cubicBezTo>
                  <a:cubicBezTo>
                    <a:pt x="17074" y="21600"/>
                    <a:pt x="1933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788483" y="4471621"/>
              <a:ext cx="182596" cy="30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14" fill="norm" stroke="1" extrusionOk="0">
                  <a:moveTo>
                    <a:pt x="4330" y="3489"/>
                  </a:moveTo>
                  <a:cubicBezTo>
                    <a:pt x="4087" y="2744"/>
                    <a:pt x="3845" y="2000"/>
                    <a:pt x="4451" y="1404"/>
                  </a:cubicBezTo>
                  <a:cubicBezTo>
                    <a:pt x="5058" y="808"/>
                    <a:pt x="6514" y="361"/>
                    <a:pt x="8456" y="137"/>
                  </a:cubicBezTo>
                  <a:cubicBezTo>
                    <a:pt x="10397" y="-86"/>
                    <a:pt x="12824" y="-86"/>
                    <a:pt x="14887" y="510"/>
                  </a:cubicBezTo>
                  <a:cubicBezTo>
                    <a:pt x="16950" y="1106"/>
                    <a:pt x="18649" y="2297"/>
                    <a:pt x="18649" y="4085"/>
                  </a:cubicBezTo>
                  <a:cubicBezTo>
                    <a:pt x="18649" y="5873"/>
                    <a:pt x="16950" y="8256"/>
                    <a:pt x="15130" y="9671"/>
                  </a:cubicBezTo>
                  <a:cubicBezTo>
                    <a:pt x="13310" y="11086"/>
                    <a:pt x="11368" y="11533"/>
                    <a:pt x="11125" y="11831"/>
                  </a:cubicBezTo>
                  <a:cubicBezTo>
                    <a:pt x="10883" y="12129"/>
                    <a:pt x="12339" y="12278"/>
                    <a:pt x="14038" y="12874"/>
                  </a:cubicBezTo>
                  <a:cubicBezTo>
                    <a:pt x="15737" y="13470"/>
                    <a:pt x="17678" y="14513"/>
                    <a:pt x="18892" y="15406"/>
                  </a:cubicBezTo>
                  <a:cubicBezTo>
                    <a:pt x="20105" y="16300"/>
                    <a:pt x="20591" y="17045"/>
                    <a:pt x="20833" y="17790"/>
                  </a:cubicBezTo>
                  <a:cubicBezTo>
                    <a:pt x="21076" y="18535"/>
                    <a:pt x="21076" y="19280"/>
                    <a:pt x="18649" y="20024"/>
                  </a:cubicBezTo>
                  <a:cubicBezTo>
                    <a:pt x="16222" y="20769"/>
                    <a:pt x="11368" y="21514"/>
                    <a:pt x="7606" y="21514"/>
                  </a:cubicBezTo>
                  <a:cubicBezTo>
                    <a:pt x="3845" y="21514"/>
                    <a:pt x="1175" y="20769"/>
                    <a:pt x="325" y="20620"/>
                  </a:cubicBezTo>
                  <a:cubicBezTo>
                    <a:pt x="-524" y="20471"/>
                    <a:pt x="447" y="20918"/>
                    <a:pt x="1418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640968" y="4927600"/>
              <a:ext cx="337682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82" fill="norm" stroke="1" extrusionOk="0">
                  <a:moveTo>
                    <a:pt x="1287" y="0"/>
                  </a:moveTo>
                  <a:cubicBezTo>
                    <a:pt x="612" y="3600"/>
                    <a:pt x="-63" y="7200"/>
                    <a:pt x="5" y="10800"/>
                  </a:cubicBezTo>
                  <a:cubicBezTo>
                    <a:pt x="72" y="14400"/>
                    <a:pt x="882" y="18000"/>
                    <a:pt x="3785" y="19800"/>
                  </a:cubicBezTo>
                  <a:cubicBezTo>
                    <a:pt x="6687" y="21600"/>
                    <a:pt x="11682" y="21600"/>
                    <a:pt x="14990" y="18000"/>
                  </a:cubicBezTo>
                  <a:cubicBezTo>
                    <a:pt x="18297" y="14400"/>
                    <a:pt x="19917" y="720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702335" y="5093426"/>
              <a:ext cx="263615" cy="22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7" fill="norm" stroke="1" extrusionOk="0">
                  <a:moveTo>
                    <a:pt x="1303" y="4131"/>
                  </a:moveTo>
                  <a:cubicBezTo>
                    <a:pt x="1131" y="3131"/>
                    <a:pt x="958" y="2131"/>
                    <a:pt x="1303" y="1431"/>
                  </a:cubicBezTo>
                  <a:cubicBezTo>
                    <a:pt x="1649" y="731"/>
                    <a:pt x="2513" y="331"/>
                    <a:pt x="3377" y="131"/>
                  </a:cubicBezTo>
                  <a:cubicBezTo>
                    <a:pt x="4241" y="-69"/>
                    <a:pt x="5105" y="-69"/>
                    <a:pt x="6228" y="331"/>
                  </a:cubicBezTo>
                  <a:cubicBezTo>
                    <a:pt x="7351" y="731"/>
                    <a:pt x="8734" y="1531"/>
                    <a:pt x="9425" y="3131"/>
                  </a:cubicBezTo>
                  <a:cubicBezTo>
                    <a:pt x="10116" y="4731"/>
                    <a:pt x="10116" y="7131"/>
                    <a:pt x="9079" y="9731"/>
                  </a:cubicBezTo>
                  <a:cubicBezTo>
                    <a:pt x="8043" y="12331"/>
                    <a:pt x="5969" y="15131"/>
                    <a:pt x="4500" y="16731"/>
                  </a:cubicBezTo>
                  <a:cubicBezTo>
                    <a:pt x="3031" y="18331"/>
                    <a:pt x="2167" y="18731"/>
                    <a:pt x="1390" y="19231"/>
                  </a:cubicBezTo>
                  <a:cubicBezTo>
                    <a:pt x="612" y="19731"/>
                    <a:pt x="-79" y="20331"/>
                    <a:pt x="7" y="20731"/>
                  </a:cubicBezTo>
                  <a:cubicBezTo>
                    <a:pt x="94" y="21131"/>
                    <a:pt x="958" y="21331"/>
                    <a:pt x="3809" y="21431"/>
                  </a:cubicBezTo>
                  <a:cubicBezTo>
                    <a:pt x="6660" y="21531"/>
                    <a:pt x="11499" y="21531"/>
                    <a:pt x="14782" y="21331"/>
                  </a:cubicBezTo>
                  <a:cubicBezTo>
                    <a:pt x="18065" y="21131"/>
                    <a:pt x="19793" y="20731"/>
                    <a:pt x="21521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340600" y="4895850"/>
              <a:ext cx="241300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4320"/>
                    <a:pt x="11747" y="8640"/>
                    <a:pt x="15158" y="12960"/>
                  </a:cubicBezTo>
                  <a:cubicBezTo>
                    <a:pt x="18568" y="17280"/>
                    <a:pt x="19516" y="21600"/>
                    <a:pt x="20179" y="21600"/>
                  </a:cubicBezTo>
                  <a:cubicBezTo>
                    <a:pt x="20842" y="21600"/>
                    <a:pt x="2122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007349" y="4578350"/>
              <a:ext cx="1905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3370"/>
                    <a:pt x="6240" y="6740"/>
                    <a:pt x="8640" y="9574"/>
                  </a:cubicBezTo>
                  <a:cubicBezTo>
                    <a:pt x="11040" y="12409"/>
                    <a:pt x="12720" y="14706"/>
                    <a:pt x="14760" y="16621"/>
                  </a:cubicBezTo>
                  <a:cubicBezTo>
                    <a:pt x="16800" y="18536"/>
                    <a:pt x="19200" y="20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980729" y="4597400"/>
              <a:ext cx="229822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9138" y="2339"/>
                    <a:pt x="16760" y="4678"/>
                    <a:pt x="13688" y="7567"/>
                  </a:cubicBezTo>
                  <a:cubicBezTo>
                    <a:pt x="10617" y="10456"/>
                    <a:pt x="6852" y="13896"/>
                    <a:pt x="4573" y="16097"/>
                  </a:cubicBezTo>
                  <a:cubicBezTo>
                    <a:pt x="2294" y="18298"/>
                    <a:pt x="1501" y="19261"/>
                    <a:pt x="907" y="20087"/>
                  </a:cubicBezTo>
                  <a:cubicBezTo>
                    <a:pt x="312" y="20912"/>
                    <a:pt x="-84" y="21600"/>
                    <a:pt x="15" y="21600"/>
                  </a:cubicBezTo>
                  <a:cubicBezTo>
                    <a:pt x="114" y="21600"/>
                    <a:pt x="709" y="20912"/>
                    <a:pt x="1204" y="20224"/>
                  </a:cubicBezTo>
                  <a:cubicBezTo>
                    <a:pt x="1699" y="19536"/>
                    <a:pt x="2096" y="18848"/>
                    <a:pt x="2492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906994" y="4455329"/>
              <a:ext cx="335307" cy="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50" fill="norm" stroke="1" extrusionOk="0">
                  <a:moveTo>
                    <a:pt x="326" y="14170"/>
                  </a:moveTo>
                  <a:cubicBezTo>
                    <a:pt x="56" y="8770"/>
                    <a:pt x="-214" y="3370"/>
                    <a:pt x="259" y="1210"/>
                  </a:cubicBezTo>
                  <a:cubicBezTo>
                    <a:pt x="731" y="-950"/>
                    <a:pt x="1946" y="130"/>
                    <a:pt x="4781" y="1750"/>
                  </a:cubicBezTo>
                  <a:cubicBezTo>
                    <a:pt x="7616" y="3370"/>
                    <a:pt x="12071" y="5530"/>
                    <a:pt x="15108" y="8770"/>
                  </a:cubicBezTo>
                  <a:cubicBezTo>
                    <a:pt x="18146" y="12010"/>
                    <a:pt x="19766" y="16330"/>
                    <a:pt x="21386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848600" y="5048250"/>
              <a:ext cx="311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2" y="17280"/>
                    <a:pt x="2645" y="12960"/>
                    <a:pt x="6245" y="9360"/>
                  </a:cubicBezTo>
                  <a:cubicBezTo>
                    <a:pt x="9845" y="5760"/>
                    <a:pt x="1572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964636" y="5171016"/>
              <a:ext cx="220515" cy="22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4" fill="norm" stroke="1" extrusionOk="0">
                  <a:moveTo>
                    <a:pt x="1065" y="3464"/>
                  </a:moveTo>
                  <a:cubicBezTo>
                    <a:pt x="1065" y="2445"/>
                    <a:pt x="1065" y="1426"/>
                    <a:pt x="1580" y="815"/>
                  </a:cubicBezTo>
                  <a:cubicBezTo>
                    <a:pt x="2094" y="204"/>
                    <a:pt x="3122" y="0"/>
                    <a:pt x="4665" y="0"/>
                  </a:cubicBezTo>
                  <a:cubicBezTo>
                    <a:pt x="6208" y="0"/>
                    <a:pt x="8265" y="204"/>
                    <a:pt x="9808" y="1426"/>
                  </a:cubicBezTo>
                  <a:cubicBezTo>
                    <a:pt x="11351" y="2649"/>
                    <a:pt x="12380" y="4891"/>
                    <a:pt x="10837" y="7947"/>
                  </a:cubicBezTo>
                  <a:cubicBezTo>
                    <a:pt x="9294" y="11004"/>
                    <a:pt x="5180" y="14875"/>
                    <a:pt x="2814" y="17219"/>
                  </a:cubicBezTo>
                  <a:cubicBezTo>
                    <a:pt x="448" y="19562"/>
                    <a:pt x="-169" y="20377"/>
                    <a:pt x="37" y="20887"/>
                  </a:cubicBezTo>
                  <a:cubicBezTo>
                    <a:pt x="242" y="21396"/>
                    <a:pt x="1271" y="21600"/>
                    <a:pt x="4357" y="21396"/>
                  </a:cubicBezTo>
                  <a:cubicBezTo>
                    <a:pt x="7442" y="21192"/>
                    <a:pt x="12585" y="20581"/>
                    <a:pt x="15774" y="19970"/>
                  </a:cubicBezTo>
                  <a:cubicBezTo>
                    <a:pt x="18962" y="19358"/>
                    <a:pt x="20197" y="18747"/>
                    <a:pt x="21431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705850" y="4963583"/>
              <a:ext cx="1714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4533" y="0"/>
                    <a:pt x="9067" y="-1080"/>
                    <a:pt x="12667" y="2160"/>
                  </a:cubicBezTo>
                  <a:cubicBezTo>
                    <a:pt x="16267" y="5400"/>
                    <a:pt x="18933" y="129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735154" y="5067299"/>
              <a:ext cx="211997" cy="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224" fill="norm" stroke="1" extrusionOk="0">
                  <a:moveTo>
                    <a:pt x="1530" y="0"/>
                  </a:moveTo>
                  <a:cubicBezTo>
                    <a:pt x="674" y="6353"/>
                    <a:pt x="-181" y="12706"/>
                    <a:pt x="33" y="16518"/>
                  </a:cubicBezTo>
                  <a:cubicBezTo>
                    <a:pt x="247" y="20329"/>
                    <a:pt x="1530" y="21600"/>
                    <a:pt x="5272" y="18424"/>
                  </a:cubicBezTo>
                  <a:cubicBezTo>
                    <a:pt x="9015" y="15247"/>
                    <a:pt x="15217" y="7624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163050" y="4776482"/>
              <a:ext cx="123493" cy="29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1" fill="norm" stroke="1" extrusionOk="0">
                  <a:moveTo>
                    <a:pt x="0" y="2664"/>
                  </a:moveTo>
                  <a:cubicBezTo>
                    <a:pt x="1098" y="1745"/>
                    <a:pt x="2197" y="826"/>
                    <a:pt x="3661" y="367"/>
                  </a:cubicBezTo>
                  <a:cubicBezTo>
                    <a:pt x="5125" y="-93"/>
                    <a:pt x="6956" y="-93"/>
                    <a:pt x="9885" y="213"/>
                  </a:cubicBezTo>
                  <a:cubicBezTo>
                    <a:pt x="12814" y="520"/>
                    <a:pt x="16841" y="1133"/>
                    <a:pt x="18488" y="2281"/>
                  </a:cubicBezTo>
                  <a:cubicBezTo>
                    <a:pt x="20136" y="3430"/>
                    <a:pt x="19403" y="5116"/>
                    <a:pt x="17573" y="6494"/>
                  </a:cubicBezTo>
                  <a:cubicBezTo>
                    <a:pt x="15742" y="7873"/>
                    <a:pt x="12814" y="8945"/>
                    <a:pt x="10434" y="9711"/>
                  </a:cubicBezTo>
                  <a:cubicBezTo>
                    <a:pt x="8054" y="10477"/>
                    <a:pt x="6224" y="10937"/>
                    <a:pt x="6773" y="11550"/>
                  </a:cubicBezTo>
                  <a:cubicBezTo>
                    <a:pt x="7322" y="12162"/>
                    <a:pt x="10251" y="12928"/>
                    <a:pt x="12631" y="13541"/>
                  </a:cubicBezTo>
                  <a:cubicBezTo>
                    <a:pt x="15010" y="14154"/>
                    <a:pt x="16841" y="14613"/>
                    <a:pt x="18305" y="15150"/>
                  </a:cubicBezTo>
                  <a:cubicBezTo>
                    <a:pt x="19769" y="15686"/>
                    <a:pt x="20868" y="16298"/>
                    <a:pt x="21234" y="17064"/>
                  </a:cubicBezTo>
                  <a:cubicBezTo>
                    <a:pt x="21600" y="17830"/>
                    <a:pt x="21234" y="18750"/>
                    <a:pt x="19220" y="19516"/>
                  </a:cubicBezTo>
                  <a:cubicBezTo>
                    <a:pt x="17207" y="20281"/>
                    <a:pt x="13546" y="20894"/>
                    <a:pt x="10617" y="21201"/>
                  </a:cubicBezTo>
                  <a:cubicBezTo>
                    <a:pt x="7688" y="21507"/>
                    <a:pt x="5492" y="21507"/>
                    <a:pt x="3844" y="21201"/>
                  </a:cubicBezTo>
                  <a:cubicBezTo>
                    <a:pt x="2197" y="20894"/>
                    <a:pt x="1098" y="20281"/>
                    <a:pt x="1281" y="19362"/>
                  </a:cubicBezTo>
                  <a:cubicBezTo>
                    <a:pt x="1464" y="18443"/>
                    <a:pt x="2929" y="17218"/>
                    <a:pt x="4393" y="15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442449" y="49085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677399" y="4825949"/>
              <a:ext cx="177801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00"/>
                  </a:moveTo>
                  <a:cubicBezTo>
                    <a:pt x="1286" y="203"/>
                    <a:pt x="2571" y="-193"/>
                    <a:pt x="3600" y="104"/>
                  </a:cubicBezTo>
                  <a:cubicBezTo>
                    <a:pt x="4629" y="401"/>
                    <a:pt x="5400" y="1392"/>
                    <a:pt x="7457" y="4563"/>
                  </a:cubicBezTo>
                  <a:cubicBezTo>
                    <a:pt x="9514" y="7734"/>
                    <a:pt x="12857" y="13084"/>
                    <a:pt x="14786" y="16255"/>
                  </a:cubicBezTo>
                  <a:cubicBezTo>
                    <a:pt x="16714" y="19425"/>
                    <a:pt x="17229" y="20416"/>
                    <a:pt x="18129" y="20912"/>
                  </a:cubicBezTo>
                  <a:cubicBezTo>
                    <a:pt x="19029" y="21407"/>
                    <a:pt x="20314" y="21407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655121" y="4813300"/>
              <a:ext cx="219129" cy="2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56" fill="norm" stroke="1" extrusionOk="0">
                  <a:moveTo>
                    <a:pt x="21501" y="0"/>
                  </a:moveTo>
                  <a:cubicBezTo>
                    <a:pt x="19424" y="2563"/>
                    <a:pt x="17347" y="5125"/>
                    <a:pt x="14336" y="8146"/>
                  </a:cubicBezTo>
                  <a:cubicBezTo>
                    <a:pt x="11324" y="11166"/>
                    <a:pt x="7378" y="14644"/>
                    <a:pt x="4574" y="17024"/>
                  </a:cubicBezTo>
                  <a:cubicBezTo>
                    <a:pt x="1770" y="19403"/>
                    <a:pt x="109" y="20685"/>
                    <a:pt x="5" y="21142"/>
                  </a:cubicBezTo>
                  <a:cubicBezTo>
                    <a:pt x="-99" y="21600"/>
                    <a:pt x="1355" y="21234"/>
                    <a:pt x="2809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696450" y="4699000"/>
              <a:ext cx="228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182100" y="5207850"/>
              <a:ext cx="533400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629" y="13918"/>
                    <a:pt x="3257" y="6718"/>
                    <a:pt x="6129" y="3118"/>
                  </a:cubicBezTo>
                  <a:cubicBezTo>
                    <a:pt x="9000" y="-482"/>
                    <a:pt x="13114" y="-482"/>
                    <a:pt x="15900" y="718"/>
                  </a:cubicBezTo>
                  <a:cubicBezTo>
                    <a:pt x="18686" y="1918"/>
                    <a:pt x="20143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334500" y="5312869"/>
              <a:ext cx="330200" cy="18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879"/>
                  </a:moveTo>
                  <a:cubicBezTo>
                    <a:pt x="1246" y="2423"/>
                    <a:pt x="2492" y="966"/>
                    <a:pt x="4015" y="360"/>
                  </a:cubicBezTo>
                  <a:cubicBezTo>
                    <a:pt x="5538" y="-247"/>
                    <a:pt x="7338" y="-4"/>
                    <a:pt x="8654" y="481"/>
                  </a:cubicBezTo>
                  <a:cubicBezTo>
                    <a:pt x="9969" y="966"/>
                    <a:pt x="10800" y="1695"/>
                    <a:pt x="11008" y="3272"/>
                  </a:cubicBezTo>
                  <a:cubicBezTo>
                    <a:pt x="11215" y="4850"/>
                    <a:pt x="10800" y="7277"/>
                    <a:pt x="9692" y="9946"/>
                  </a:cubicBezTo>
                  <a:cubicBezTo>
                    <a:pt x="8585" y="12616"/>
                    <a:pt x="6785" y="15528"/>
                    <a:pt x="5677" y="17470"/>
                  </a:cubicBezTo>
                  <a:cubicBezTo>
                    <a:pt x="4569" y="19411"/>
                    <a:pt x="4154" y="20382"/>
                    <a:pt x="4292" y="20868"/>
                  </a:cubicBezTo>
                  <a:cubicBezTo>
                    <a:pt x="4431" y="21353"/>
                    <a:pt x="5123" y="21353"/>
                    <a:pt x="7685" y="21110"/>
                  </a:cubicBezTo>
                  <a:cubicBezTo>
                    <a:pt x="10246" y="20868"/>
                    <a:pt x="14677" y="20382"/>
                    <a:pt x="17308" y="20018"/>
                  </a:cubicBezTo>
                  <a:cubicBezTo>
                    <a:pt x="19938" y="19654"/>
                    <a:pt x="20769" y="19411"/>
                    <a:pt x="21600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2" name="Drawing"/>
          <p:cNvGrpSpPr/>
          <p:nvPr/>
        </p:nvGrpSpPr>
        <p:grpSpPr>
          <a:xfrm>
            <a:off x="774700" y="1440320"/>
            <a:ext cx="12166600" cy="7868273"/>
            <a:chOff x="0" y="0"/>
            <a:chExt cx="12166599" cy="7868272"/>
          </a:xfrm>
        </p:grpSpPr>
        <p:sp>
          <p:nvSpPr>
            <p:cNvPr id="2273" name="Line"/>
            <p:cNvSpPr/>
            <p:nvPr/>
          </p:nvSpPr>
          <p:spPr>
            <a:xfrm>
              <a:off x="109669" y="432907"/>
              <a:ext cx="174358" cy="37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84" fill="norm" stroke="1" extrusionOk="0">
                  <a:moveTo>
                    <a:pt x="2877" y="1441"/>
                  </a:moveTo>
                  <a:cubicBezTo>
                    <a:pt x="1591" y="1801"/>
                    <a:pt x="305" y="2161"/>
                    <a:pt x="48" y="2581"/>
                  </a:cubicBezTo>
                  <a:cubicBezTo>
                    <a:pt x="-209" y="3001"/>
                    <a:pt x="562" y="3481"/>
                    <a:pt x="2362" y="3781"/>
                  </a:cubicBezTo>
                  <a:cubicBezTo>
                    <a:pt x="4162" y="4081"/>
                    <a:pt x="6991" y="4201"/>
                    <a:pt x="10077" y="3841"/>
                  </a:cubicBezTo>
                  <a:cubicBezTo>
                    <a:pt x="13162" y="3481"/>
                    <a:pt x="16505" y="2641"/>
                    <a:pt x="18562" y="1981"/>
                  </a:cubicBezTo>
                  <a:cubicBezTo>
                    <a:pt x="20620" y="1321"/>
                    <a:pt x="21391" y="841"/>
                    <a:pt x="21134" y="481"/>
                  </a:cubicBezTo>
                  <a:cubicBezTo>
                    <a:pt x="20877" y="121"/>
                    <a:pt x="19591" y="-119"/>
                    <a:pt x="17662" y="61"/>
                  </a:cubicBezTo>
                  <a:cubicBezTo>
                    <a:pt x="15734" y="241"/>
                    <a:pt x="13162" y="841"/>
                    <a:pt x="10334" y="1981"/>
                  </a:cubicBezTo>
                  <a:cubicBezTo>
                    <a:pt x="7505" y="3121"/>
                    <a:pt x="4420" y="4801"/>
                    <a:pt x="2877" y="5941"/>
                  </a:cubicBezTo>
                  <a:cubicBezTo>
                    <a:pt x="1334" y="7081"/>
                    <a:pt x="1334" y="7681"/>
                    <a:pt x="1977" y="8101"/>
                  </a:cubicBezTo>
                  <a:cubicBezTo>
                    <a:pt x="2620" y="8521"/>
                    <a:pt x="3905" y="8761"/>
                    <a:pt x="5191" y="8941"/>
                  </a:cubicBezTo>
                  <a:cubicBezTo>
                    <a:pt x="6477" y="9121"/>
                    <a:pt x="7762" y="9241"/>
                    <a:pt x="8791" y="9601"/>
                  </a:cubicBezTo>
                  <a:cubicBezTo>
                    <a:pt x="9820" y="9961"/>
                    <a:pt x="10591" y="10561"/>
                    <a:pt x="10462" y="11101"/>
                  </a:cubicBezTo>
                  <a:cubicBezTo>
                    <a:pt x="10334" y="11641"/>
                    <a:pt x="9305" y="12121"/>
                    <a:pt x="7505" y="13201"/>
                  </a:cubicBezTo>
                  <a:cubicBezTo>
                    <a:pt x="5705" y="14281"/>
                    <a:pt x="3134" y="15961"/>
                    <a:pt x="1720" y="17101"/>
                  </a:cubicBezTo>
                  <a:cubicBezTo>
                    <a:pt x="305" y="18241"/>
                    <a:pt x="48" y="18841"/>
                    <a:pt x="177" y="19441"/>
                  </a:cubicBezTo>
                  <a:cubicBezTo>
                    <a:pt x="305" y="20041"/>
                    <a:pt x="820" y="20641"/>
                    <a:pt x="1720" y="21001"/>
                  </a:cubicBezTo>
                  <a:cubicBezTo>
                    <a:pt x="2620" y="21361"/>
                    <a:pt x="3905" y="21481"/>
                    <a:pt x="6477" y="21301"/>
                  </a:cubicBezTo>
                  <a:cubicBezTo>
                    <a:pt x="9048" y="21121"/>
                    <a:pt x="12905" y="20641"/>
                    <a:pt x="16762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80395" y="593416"/>
              <a:ext cx="233955" cy="18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84" fill="norm" stroke="1" extrusionOk="0">
                  <a:moveTo>
                    <a:pt x="487" y="3481"/>
                  </a:moveTo>
                  <a:cubicBezTo>
                    <a:pt x="102" y="2254"/>
                    <a:pt x="-284" y="1026"/>
                    <a:pt x="295" y="413"/>
                  </a:cubicBezTo>
                  <a:cubicBezTo>
                    <a:pt x="873" y="-201"/>
                    <a:pt x="2416" y="-201"/>
                    <a:pt x="3862" y="904"/>
                  </a:cubicBezTo>
                  <a:cubicBezTo>
                    <a:pt x="5309" y="2008"/>
                    <a:pt x="6659" y="4217"/>
                    <a:pt x="7334" y="6672"/>
                  </a:cubicBezTo>
                  <a:cubicBezTo>
                    <a:pt x="8009" y="9126"/>
                    <a:pt x="8009" y="11826"/>
                    <a:pt x="7720" y="13790"/>
                  </a:cubicBezTo>
                  <a:cubicBezTo>
                    <a:pt x="7430" y="15754"/>
                    <a:pt x="6852" y="16981"/>
                    <a:pt x="5984" y="18331"/>
                  </a:cubicBezTo>
                  <a:cubicBezTo>
                    <a:pt x="5116" y="19681"/>
                    <a:pt x="3959" y="21154"/>
                    <a:pt x="3573" y="21276"/>
                  </a:cubicBezTo>
                  <a:cubicBezTo>
                    <a:pt x="3187" y="21399"/>
                    <a:pt x="3573" y="20172"/>
                    <a:pt x="5116" y="17717"/>
                  </a:cubicBezTo>
                  <a:cubicBezTo>
                    <a:pt x="6659" y="15263"/>
                    <a:pt x="9359" y="11581"/>
                    <a:pt x="10998" y="9126"/>
                  </a:cubicBezTo>
                  <a:cubicBezTo>
                    <a:pt x="12637" y="6672"/>
                    <a:pt x="13216" y="5444"/>
                    <a:pt x="13795" y="4217"/>
                  </a:cubicBezTo>
                  <a:cubicBezTo>
                    <a:pt x="14373" y="2990"/>
                    <a:pt x="14952" y="1763"/>
                    <a:pt x="14759" y="1026"/>
                  </a:cubicBezTo>
                  <a:cubicBezTo>
                    <a:pt x="14566" y="290"/>
                    <a:pt x="13602" y="44"/>
                    <a:pt x="12445" y="1763"/>
                  </a:cubicBezTo>
                  <a:cubicBezTo>
                    <a:pt x="11287" y="3481"/>
                    <a:pt x="9937" y="7163"/>
                    <a:pt x="9262" y="9617"/>
                  </a:cubicBezTo>
                  <a:cubicBezTo>
                    <a:pt x="8587" y="12072"/>
                    <a:pt x="8587" y="13299"/>
                    <a:pt x="9262" y="14649"/>
                  </a:cubicBezTo>
                  <a:cubicBezTo>
                    <a:pt x="9937" y="15999"/>
                    <a:pt x="11287" y="17472"/>
                    <a:pt x="13409" y="17840"/>
                  </a:cubicBezTo>
                  <a:cubicBezTo>
                    <a:pt x="15530" y="18208"/>
                    <a:pt x="18423" y="17472"/>
                    <a:pt x="21316" y="1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56829" y="413879"/>
              <a:ext cx="151221" cy="2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8" fill="norm" stroke="1" extrusionOk="0">
                  <a:moveTo>
                    <a:pt x="8833" y="0"/>
                  </a:moveTo>
                  <a:cubicBezTo>
                    <a:pt x="7033" y="4387"/>
                    <a:pt x="5233" y="8775"/>
                    <a:pt x="3733" y="11897"/>
                  </a:cubicBezTo>
                  <a:cubicBezTo>
                    <a:pt x="2233" y="15019"/>
                    <a:pt x="1033" y="16875"/>
                    <a:pt x="433" y="18225"/>
                  </a:cubicBezTo>
                  <a:cubicBezTo>
                    <a:pt x="-167" y="19575"/>
                    <a:pt x="-167" y="20419"/>
                    <a:pt x="583" y="20925"/>
                  </a:cubicBezTo>
                  <a:cubicBezTo>
                    <a:pt x="1333" y="21431"/>
                    <a:pt x="2833" y="21600"/>
                    <a:pt x="6433" y="21262"/>
                  </a:cubicBezTo>
                  <a:cubicBezTo>
                    <a:pt x="10033" y="20925"/>
                    <a:pt x="15733" y="20081"/>
                    <a:pt x="21433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92356" y="547229"/>
              <a:ext cx="156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38"/>
                    <a:pt x="3818" y="11676"/>
                    <a:pt x="1118" y="15276"/>
                  </a:cubicBezTo>
                  <a:cubicBezTo>
                    <a:pt x="-1582" y="18876"/>
                    <a:pt x="1118" y="2023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47650" y="852029"/>
              <a:ext cx="736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1" y="20329"/>
                    <a:pt x="2483" y="19059"/>
                    <a:pt x="4283" y="17153"/>
                  </a:cubicBezTo>
                  <a:cubicBezTo>
                    <a:pt x="6083" y="15247"/>
                    <a:pt x="8441" y="12706"/>
                    <a:pt x="10490" y="10588"/>
                  </a:cubicBezTo>
                  <a:cubicBezTo>
                    <a:pt x="12538" y="8471"/>
                    <a:pt x="14276" y="6776"/>
                    <a:pt x="16076" y="5082"/>
                  </a:cubicBezTo>
                  <a:cubicBezTo>
                    <a:pt x="17876" y="3388"/>
                    <a:pt x="19738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50849" y="947279"/>
              <a:ext cx="463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7" y="19385"/>
                    <a:pt x="4734" y="17169"/>
                    <a:pt x="7595" y="14677"/>
                  </a:cubicBezTo>
                  <a:cubicBezTo>
                    <a:pt x="10455" y="12185"/>
                    <a:pt x="13808" y="9415"/>
                    <a:pt x="16225" y="6923"/>
                  </a:cubicBezTo>
                  <a:cubicBezTo>
                    <a:pt x="18641" y="4431"/>
                    <a:pt x="20121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225550" y="54722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263650" y="6742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949450" y="344029"/>
              <a:ext cx="12700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3600" y="4188"/>
                    <a:pt x="7200" y="8376"/>
                    <a:pt x="9000" y="11737"/>
                  </a:cubicBezTo>
                  <a:cubicBezTo>
                    <a:pt x="10800" y="15098"/>
                    <a:pt x="10800" y="17633"/>
                    <a:pt x="10800" y="19231"/>
                  </a:cubicBezTo>
                  <a:cubicBezTo>
                    <a:pt x="10800" y="20829"/>
                    <a:pt x="10800" y="21490"/>
                    <a:pt x="12600" y="21545"/>
                  </a:cubicBezTo>
                  <a:cubicBezTo>
                    <a:pt x="14400" y="21600"/>
                    <a:pt x="18000" y="21049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943099" y="288614"/>
              <a:ext cx="237316" cy="4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9" fill="norm" stroke="1" extrusionOk="0">
                  <a:moveTo>
                    <a:pt x="0" y="3423"/>
                  </a:moveTo>
                  <a:cubicBezTo>
                    <a:pt x="0" y="2644"/>
                    <a:pt x="0" y="1866"/>
                    <a:pt x="379" y="1234"/>
                  </a:cubicBezTo>
                  <a:cubicBezTo>
                    <a:pt x="758" y="601"/>
                    <a:pt x="1516" y="115"/>
                    <a:pt x="3411" y="17"/>
                  </a:cubicBezTo>
                  <a:cubicBezTo>
                    <a:pt x="5305" y="-80"/>
                    <a:pt x="8337" y="212"/>
                    <a:pt x="11368" y="1282"/>
                  </a:cubicBezTo>
                  <a:cubicBezTo>
                    <a:pt x="14400" y="2352"/>
                    <a:pt x="17432" y="4201"/>
                    <a:pt x="19232" y="6342"/>
                  </a:cubicBezTo>
                  <a:cubicBezTo>
                    <a:pt x="21032" y="8482"/>
                    <a:pt x="21600" y="10915"/>
                    <a:pt x="21032" y="13152"/>
                  </a:cubicBezTo>
                  <a:cubicBezTo>
                    <a:pt x="20463" y="15390"/>
                    <a:pt x="18758" y="17434"/>
                    <a:pt x="16863" y="18796"/>
                  </a:cubicBezTo>
                  <a:cubicBezTo>
                    <a:pt x="14968" y="20158"/>
                    <a:pt x="12884" y="20839"/>
                    <a:pt x="11179" y="21179"/>
                  </a:cubicBezTo>
                  <a:cubicBezTo>
                    <a:pt x="9474" y="21520"/>
                    <a:pt x="8147" y="21520"/>
                    <a:pt x="7484" y="21277"/>
                  </a:cubicBezTo>
                  <a:cubicBezTo>
                    <a:pt x="6821" y="21034"/>
                    <a:pt x="6821" y="20547"/>
                    <a:pt x="6821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387600" y="496429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406650" y="604379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876493" y="239996"/>
              <a:ext cx="127057" cy="44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52" fill="norm" stroke="1" extrusionOk="0">
                  <a:moveTo>
                    <a:pt x="20913" y="2868"/>
                  </a:moveTo>
                  <a:cubicBezTo>
                    <a:pt x="20565" y="2358"/>
                    <a:pt x="20216" y="1849"/>
                    <a:pt x="18126" y="1288"/>
                  </a:cubicBezTo>
                  <a:cubicBezTo>
                    <a:pt x="16036" y="728"/>
                    <a:pt x="12203" y="117"/>
                    <a:pt x="8545" y="15"/>
                  </a:cubicBezTo>
                  <a:cubicBezTo>
                    <a:pt x="4887" y="-87"/>
                    <a:pt x="1403" y="321"/>
                    <a:pt x="358" y="1288"/>
                  </a:cubicBezTo>
                  <a:cubicBezTo>
                    <a:pt x="-687" y="2256"/>
                    <a:pt x="707" y="3785"/>
                    <a:pt x="2623" y="5160"/>
                  </a:cubicBezTo>
                  <a:cubicBezTo>
                    <a:pt x="4539" y="6536"/>
                    <a:pt x="6978" y="7758"/>
                    <a:pt x="7674" y="8930"/>
                  </a:cubicBezTo>
                  <a:cubicBezTo>
                    <a:pt x="8371" y="10102"/>
                    <a:pt x="7326" y="11222"/>
                    <a:pt x="5932" y="11885"/>
                  </a:cubicBezTo>
                  <a:cubicBezTo>
                    <a:pt x="4539" y="12547"/>
                    <a:pt x="2797" y="12751"/>
                    <a:pt x="1752" y="12598"/>
                  </a:cubicBezTo>
                  <a:cubicBezTo>
                    <a:pt x="707" y="12445"/>
                    <a:pt x="358" y="11936"/>
                    <a:pt x="1055" y="11528"/>
                  </a:cubicBezTo>
                  <a:cubicBezTo>
                    <a:pt x="1752" y="11121"/>
                    <a:pt x="3494" y="10815"/>
                    <a:pt x="4539" y="10968"/>
                  </a:cubicBezTo>
                  <a:cubicBezTo>
                    <a:pt x="5584" y="11121"/>
                    <a:pt x="5932" y="11732"/>
                    <a:pt x="5584" y="12955"/>
                  </a:cubicBezTo>
                  <a:cubicBezTo>
                    <a:pt x="5236" y="14177"/>
                    <a:pt x="4190" y="16011"/>
                    <a:pt x="3319" y="17234"/>
                  </a:cubicBezTo>
                  <a:cubicBezTo>
                    <a:pt x="2448" y="18456"/>
                    <a:pt x="1752" y="19068"/>
                    <a:pt x="1229" y="19679"/>
                  </a:cubicBezTo>
                  <a:cubicBezTo>
                    <a:pt x="707" y="20290"/>
                    <a:pt x="358" y="20902"/>
                    <a:pt x="1403" y="21207"/>
                  </a:cubicBezTo>
                  <a:cubicBezTo>
                    <a:pt x="2448" y="21513"/>
                    <a:pt x="4887" y="21513"/>
                    <a:pt x="7674" y="21309"/>
                  </a:cubicBezTo>
                  <a:cubicBezTo>
                    <a:pt x="10461" y="21105"/>
                    <a:pt x="13597" y="20698"/>
                    <a:pt x="16732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092450" y="356729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1964"/>
                    <a:pt x="1662" y="3927"/>
                    <a:pt x="4015" y="6955"/>
                  </a:cubicBezTo>
                  <a:cubicBezTo>
                    <a:pt x="6369" y="9982"/>
                    <a:pt x="10246" y="14073"/>
                    <a:pt x="13431" y="16691"/>
                  </a:cubicBezTo>
                  <a:cubicBezTo>
                    <a:pt x="16615" y="19309"/>
                    <a:pt x="19108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130550" y="330081"/>
              <a:ext cx="158750" cy="33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80"/>
                  </a:moveTo>
                  <a:cubicBezTo>
                    <a:pt x="20160" y="-56"/>
                    <a:pt x="18720" y="-193"/>
                    <a:pt x="16560" y="1242"/>
                  </a:cubicBezTo>
                  <a:cubicBezTo>
                    <a:pt x="14400" y="2678"/>
                    <a:pt x="11520" y="5685"/>
                    <a:pt x="8640" y="8966"/>
                  </a:cubicBezTo>
                  <a:cubicBezTo>
                    <a:pt x="5760" y="12248"/>
                    <a:pt x="2880" y="15802"/>
                    <a:pt x="1440" y="17921"/>
                  </a:cubicBezTo>
                  <a:cubicBezTo>
                    <a:pt x="0" y="20040"/>
                    <a:pt x="0" y="20723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288736" y="496429"/>
              <a:ext cx="196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454400" y="617079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752850" y="59802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038599" y="299579"/>
              <a:ext cx="190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884"/>
                    <a:pt x="3840" y="1768"/>
                    <a:pt x="6600" y="4168"/>
                  </a:cubicBezTo>
                  <a:cubicBezTo>
                    <a:pt x="9360" y="6568"/>
                    <a:pt x="12960" y="10484"/>
                    <a:pt x="15600" y="13642"/>
                  </a:cubicBezTo>
                  <a:cubicBezTo>
                    <a:pt x="18240" y="16800"/>
                    <a:pt x="1992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083050" y="204279"/>
              <a:ext cx="215900" cy="42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325"/>
                  </a:moveTo>
                  <a:cubicBezTo>
                    <a:pt x="20541" y="110"/>
                    <a:pt x="19482" y="-105"/>
                    <a:pt x="18635" y="56"/>
                  </a:cubicBezTo>
                  <a:cubicBezTo>
                    <a:pt x="17788" y="217"/>
                    <a:pt x="17153" y="755"/>
                    <a:pt x="15671" y="2635"/>
                  </a:cubicBezTo>
                  <a:cubicBezTo>
                    <a:pt x="14188" y="4516"/>
                    <a:pt x="11859" y="7740"/>
                    <a:pt x="9318" y="10964"/>
                  </a:cubicBezTo>
                  <a:cubicBezTo>
                    <a:pt x="6776" y="14188"/>
                    <a:pt x="4024" y="17411"/>
                    <a:pt x="2329" y="19238"/>
                  </a:cubicBezTo>
                  <a:cubicBezTo>
                    <a:pt x="635" y="21065"/>
                    <a:pt x="0" y="21495"/>
                    <a:pt x="0" y="21495"/>
                  </a:cubicBezTo>
                  <a:cubicBezTo>
                    <a:pt x="0" y="21495"/>
                    <a:pt x="635" y="21065"/>
                    <a:pt x="1376" y="20689"/>
                  </a:cubicBezTo>
                  <a:cubicBezTo>
                    <a:pt x="2118" y="20313"/>
                    <a:pt x="2965" y="19991"/>
                    <a:pt x="3812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301280" y="492256"/>
              <a:ext cx="124671" cy="15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91" fill="norm" stroke="1" extrusionOk="0">
                  <a:moveTo>
                    <a:pt x="1764" y="591"/>
                  </a:moveTo>
                  <a:cubicBezTo>
                    <a:pt x="684" y="8391"/>
                    <a:pt x="-396" y="16191"/>
                    <a:pt x="144" y="16791"/>
                  </a:cubicBezTo>
                  <a:cubicBezTo>
                    <a:pt x="684" y="17391"/>
                    <a:pt x="2844" y="10791"/>
                    <a:pt x="5004" y="6741"/>
                  </a:cubicBezTo>
                  <a:cubicBezTo>
                    <a:pt x="7164" y="2691"/>
                    <a:pt x="9324" y="1191"/>
                    <a:pt x="11304" y="441"/>
                  </a:cubicBezTo>
                  <a:cubicBezTo>
                    <a:pt x="13284" y="-309"/>
                    <a:pt x="15084" y="-309"/>
                    <a:pt x="16524" y="2091"/>
                  </a:cubicBezTo>
                  <a:cubicBezTo>
                    <a:pt x="17964" y="4491"/>
                    <a:pt x="19044" y="9291"/>
                    <a:pt x="19764" y="12891"/>
                  </a:cubicBezTo>
                  <a:cubicBezTo>
                    <a:pt x="20484" y="16491"/>
                    <a:pt x="20844" y="18891"/>
                    <a:pt x="2120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565650" y="204329"/>
              <a:ext cx="8306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2960" y="0"/>
                  </a:moveTo>
                  <a:cubicBezTo>
                    <a:pt x="15660" y="947"/>
                    <a:pt x="18360" y="1895"/>
                    <a:pt x="19710" y="2653"/>
                  </a:cubicBezTo>
                  <a:cubicBezTo>
                    <a:pt x="21060" y="3411"/>
                    <a:pt x="21060" y="3979"/>
                    <a:pt x="18900" y="4784"/>
                  </a:cubicBezTo>
                  <a:cubicBezTo>
                    <a:pt x="16740" y="5589"/>
                    <a:pt x="12420" y="6632"/>
                    <a:pt x="9720" y="7389"/>
                  </a:cubicBezTo>
                  <a:cubicBezTo>
                    <a:pt x="7020" y="8147"/>
                    <a:pt x="5940" y="8621"/>
                    <a:pt x="7290" y="9805"/>
                  </a:cubicBezTo>
                  <a:cubicBezTo>
                    <a:pt x="8640" y="10989"/>
                    <a:pt x="12420" y="12884"/>
                    <a:pt x="15390" y="14637"/>
                  </a:cubicBezTo>
                  <a:cubicBezTo>
                    <a:pt x="18360" y="16389"/>
                    <a:pt x="20520" y="18000"/>
                    <a:pt x="21060" y="19042"/>
                  </a:cubicBezTo>
                  <a:cubicBezTo>
                    <a:pt x="21600" y="20084"/>
                    <a:pt x="20520" y="20558"/>
                    <a:pt x="16740" y="20889"/>
                  </a:cubicBezTo>
                  <a:cubicBezTo>
                    <a:pt x="12960" y="21221"/>
                    <a:pt x="648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953015" y="457328"/>
              <a:ext cx="323836" cy="15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20" fill="norm" stroke="1" extrusionOk="0">
                  <a:moveTo>
                    <a:pt x="1682" y="17651"/>
                  </a:moveTo>
                  <a:cubicBezTo>
                    <a:pt x="981" y="16776"/>
                    <a:pt x="280" y="15900"/>
                    <a:pt x="69" y="13857"/>
                  </a:cubicBezTo>
                  <a:cubicBezTo>
                    <a:pt x="-141" y="11813"/>
                    <a:pt x="140" y="8603"/>
                    <a:pt x="771" y="5976"/>
                  </a:cubicBezTo>
                  <a:cubicBezTo>
                    <a:pt x="1402" y="3349"/>
                    <a:pt x="2384" y="1305"/>
                    <a:pt x="3646" y="430"/>
                  </a:cubicBezTo>
                  <a:cubicBezTo>
                    <a:pt x="4908" y="-446"/>
                    <a:pt x="6451" y="-154"/>
                    <a:pt x="7854" y="2911"/>
                  </a:cubicBezTo>
                  <a:cubicBezTo>
                    <a:pt x="9256" y="5976"/>
                    <a:pt x="10519" y="11813"/>
                    <a:pt x="11360" y="15316"/>
                  </a:cubicBezTo>
                  <a:cubicBezTo>
                    <a:pt x="12202" y="18819"/>
                    <a:pt x="12623" y="19986"/>
                    <a:pt x="13184" y="20570"/>
                  </a:cubicBezTo>
                  <a:cubicBezTo>
                    <a:pt x="13745" y="21154"/>
                    <a:pt x="14446" y="21154"/>
                    <a:pt x="15568" y="19403"/>
                  </a:cubicBezTo>
                  <a:cubicBezTo>
                    <a:pt x="16690" y="17651"/>
                    <a:pt x="18233" y="14149"/>
                    <a:pt x="19285" y="11668"/>
                  </a:cubicBezTo>
                  <a:cubicBezTo>
                    <a:pt x="20337" y="9186"/>
                    <a:pt x="20898" y="7727"/>
                    <a:pt x="21459" y="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035550" y="24242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029199" y="15352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156200" y="24242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174614" y="197979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5241093" y="0"/>
              <a:ext cx="158610" cy="39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52" fill="norm" stroke="1" extrusionOk="0">
                  <a:moveTo>
                    <a:pt x="13154" y="14616"/>
                  </a:moveTo>
                  <a:cubicBezTo>
                    <a:pt x="10629" y="14153"/>
                    <a:pt x="8105" y="13691"/>
                    <a:pt x="6141" y="13576"/>
                  </a:cubicBezTo>
                  <a:cubicBezTo>
                    <a:pt x="4177" y="13460"/>
                    <a:pt x="2775" y="13691"/>
                    <a:pt x="1653" y="14673"/>
                  </a:cubicBezTo>
                  <a:cubicBezTo>
                    <a:pt x="531" y="15655"/>
                    <a:pt x="-311" y="17388"/>
                    <a:pt x="110" y="18716"/>
                  </a:cubicBezTo>
                  <a:cubicBezTo>
                    <a:pt x="531" y="20044"/>
                    <a:pt x="2214" y="20968"/>
                    <a:pt x="3897" y="21257"/>
                  </a:cubicBezTo>
                  <a:cubicBezTo>
                    <a:pt x="5580" y="21546"/>
                    <a:pt x="7263" y="21199"/>
                    <a:pt x="9507" y="19871"/>
                  </a:cubicBezTo>
                  <a:cubicBezTo>
                    <a:pt x="11751" y="18543"/>
                    <a:pt x="14557" y="16233"/>
                    <a:pt x="16660" y="12998"/>
                  </a:cubicBezTo>
                  <a:cubicBezTo>
                    <a:pt x="18764" y="9764"/>
                    <a:pt x="20167" y="5606"/>
                    <a:pt x="20728" y="3180"/>
                  </a:cubicBezTo>
                  <a:cubicBezTo>
                    <a:pt x="21289" y="755"/>
                    <a:pt x="21008" y="62"/>
                    <a:pt x="20167" y="4"/>
                  </a:cubicBezTo>
                  <a:cubicBezTo>
                    <a:pt x="19325" y="-54"/>
                    <a:pt x="17923" y="524"/>
                    <a:pt x="16801" y="2429"/>
                  </a:cubicBezTo>
                  <a:cubicBezTo>
                    <a:pt x="15679" y="4335"/>
                    <a:pt x="14837" y="7570"/>
                    <a:pt x="14697" y="10342"/>
                  </a:cubicBezTo>
                  <a:cubicBezTo>
                    <a:pt x="14557" y="13114"/>
                    <a:pt x="15118" y="15424"/>
                    <a:pt x="15819" y="16868"/>
                  </a:cubicBezTo>
                  <a:cubicBezTo>
                    <a:pt x="16520" y="18312"/>
                    <a:pt x="17362" y="18889"/>
                    <a:pt x="18203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785793" y="242429"/>
              <a:ext cx="239563" cy="3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6" fill="norm" stroke="1" extrusionOk="0">
                  <a:moveTo>
                    <a:pt x="4463" y="0"/>
                  </a:moveTo>
                  <a:cubicBezTo>
                    <a:pt x="3327" y="3386"/>
                    <a:pt x="2190" y="6772"/>
                    <a:pt x="1337" y="9983"/>
                  </a:cubicBezTo>
                  <a:cubicBezTo>
                    <a:pt x="484" y="13194"/>
                    <a:pt x="-84" y="16229"/>
                    <a:pt x="11" y="18097"/>
                  </a:cubicBezTo>
                  <a:cubicBezTo>
                    <a:pt x="105" y="19965"/>
                    <a:pt x="863" y="20666"/>
                    <a:pt x="1716" y="21075"/>
                  </a:cubicBezTo>
                  <a:cubicBezTo>
                    <a:pt x="2569" y="21483"/>
                    <a:pt x="3516" y="21600"/>
                    <a:pt x="4842" y="21366"/>
                  </a:cubicBezTo>
                  <a:cubicBezTo>
                    <a:pt x="6169" y="21133"/>
                    <a:pt x="7874" y="20549"/>
                    <a:pt x="10242" y="19323"/>
                  </a:cubicBezTo>
                  <a:cubicBezTo>
                    <a:pt x="12611" y="18097"/>
                    <a:pt x="15642" y="16229"/>
                    <a:pt x="17632" y="13894"/>
                  </a:cubicBezTo>
                  <a:cubicBezTo>
                    <a:pt x="19621" y="11559"/>
                    <a:pt x="20569" y="8757"/>
                    <a:pt x="21042" y="7005"/>
                  </a:cubicBezTo>
                  <a:cubicBezTo>
                    <a:pt x="21516" y="5254"/>
                    <a:pt x="21516" y="4554"/>
                    <a:pt x="21327" y="3911"/>
                  </a:cubicBezTo>
                  <a:cubicBezTo>
                    <a:pt x="21137" y="3269"/>
                    <a:pt x="20758" y="2685"/>
                    <a:pt x="20379" y="2394"/>
                  </a:cubicBezTo>
                  <a:cubicBezTo>
                    <a:pt x="20000" y="2102"/>
                    <a:pt x="19621" y="2102"/>
                    <a:pt x="19242" y="2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083300" y="346146"/>
              <a:ext cx="1143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" y="6141"/>
                  </a:moveTo>
                  <a:cubicBezTo>
                    <a:pt x="800" y="10588"/>
                    <a:pt x="400" y="15035"/>
                    <a:pt x="200" y="17788"/>
                  </a:cubicBezTo>
                  <a:cubicBezTo>
                    <a:pt x="0" y="20541"/>
                    <a:pt x="0" y="21600"/>
                    <a:pt x="0" y="21600"/>
                  </a:cubicBezTo>
                  <a:cubicBezTo>
                    <a:pt x="0" y="21600"/>
                    <a:pt x="0" y="20541"/>
                    <a:pt x="1200" y="17576"/>
                  </a:cubicBezTo>
                  <a:cubicBezTo>
                    <a:pt x="2400" y="14612"/>
                    <a:pt x="4800" y="9741"/>
                    <a:pt x="6400" y="6776"/>
                  </a:cubicBezTo>
                  <a:cubicBezTo>
                    <a:pt x="8000" y="3812"/>
                    <a:pt x="8800" y="2753"/>
                    <a:pt x="9800" y="1800"/>
                  </a:cubicBezTo>
                  <a:cubicBezTo>
                    <a:pt x="10800" y="847"/>
                    <a:pt x="12000" y="0"/>
                    <a:pt x="13400" y="0"/>
                  </a:cubicBezTo>
                  <a:cubicBezTo>
                    <a:pt x="14800" y="0"/>
                    <a:pt x="16400" y="847"/>
                    <a:pt x="17600" y="3282"/>
                  </a:cubicBezTo>
                  <a:cubicBezTo>
                    <a:pt x="18800" y="5718"/>
                    <a:pt x="19600" y="9741"/>
                    <a:pt x="20200" y="12388"/>
                  </a:cubicBezTo>
                  <a:cubicBezTo>
                    <a:pt x="20800" y="15035"/>
                    <a:pt x="21200" y="16306"/>
                    <a:pt x="21600" y="17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254750" y="392712"/>
              <a:ext cx="16934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59"/>
                  </a:moveTo>
                  <a:cubicBezTo>
                    <a:pt x="5400" y="1479"/>
                    <a:pt x="10800" y="0"/>
                    <a:pt x="14850" y="0"/>
                  </a:cubicBezTo>
                  <a:cubicBezTo>
                    <a:pt x="18900" y="0"/>
                    <a:pt x="21600" y="1479"/>
                    <a:pt x="21600" y="5326"/>
                  </a:cubicBezTo>
                  <a:cubicBezTo>
                    <a:pt x="21600" y="9173"/>
                    <a:pt x="18900" y="1538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292850" y="28052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350264" y="179877"/>
              <a:ext cx="88636" cy="39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1" fill="norm" stroke="1" extrusionOk="0">
                  <a:moveTo>
                    <a:pt x="21536" y="3740"/>
                  </a:moveTo>
                  <a:cubicBezTo>
                    <a:pt x="20507" y="2821"/>
                    <a:pt x="19479" y="1902"/>
                    <a:pt x="18193" y="1213"/>
                  </a:cubicBezTo>
                  <a:cubicBezTo>
                    <a:pt x="16907" y="523"/>
                    <a:pt x="15365" y="64"/>
                    <a:pt x="13565" y="6"/>
                  </a:cubicBezTo>
                  <a:cubicBezTo>
                    <a:pt x="11765" y="-51"/>
                    <a:pt x="9707" y="294"/>
                    <a:pt x="7650" y="1500"/>
                  </a:cubicBezTo>
                  <a:cubicBezTo>
                    <a:pt x="5593" y="2706"/>
                    <a:pt x="3536" y="4775"/>
                    <a:pt x="2250" y="7704"/>
                  </a:cubicBezTo>
                  <a:cubicBezTo>
                    <a:pt x="965" y="10634"/>
                    <a:pt x="450" y="14426"/>
                    <a:pt x="193" y="16609"/>
                  </a:cubicBezTo>
                  <a:cubicBezTo>
                    <a:pt x="-64" y="18792"/>
                    <a:pt x="-64" y="19366"/>
                    <a:pt x="193" y="19940"/>
                  </a:cubicBezTo>
                  <a:cubicBezTo>
                    <a:pt x="450" y="20515"/>
                    <a:pt x="965" y="21089"/>
                    <a:pt x="1736" y="21319"/>
                  </a:cubicBezTo>
                  <a:cubicBezTo>
                    <a:pt x="2507" y="21549"/>
                    <a:pt x="3536" y="21434"/>
                    <a:pt x="4565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324600" y="407529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7600"/>
                    <a:pt x="626" y="13600"/>
                    <a:pt x="4226" y="10000"/>
                  </a:cubicBezTo>
                  <a:cubicBezTo>
                    <a:pt x="7826" y="6400"/>
                    <a:pt x="1471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609473" y="211320"/>
              <a:ext cx="191377" cy="42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69" fill="norm" stroke="1" extrusionOk="0">
                  <a:moveTo>
                    <a:pt x="21228" y="1563"/>
                  </a:moveTo>
                  <a:cubicBezTo>
                    <a:pt x="20289" y="925"/>
                    <a:pt x="19350" y="287"/>
                    <a:pt x="18293" y="74"/>
                  </a:cubicBezTo>
                  <a:cubicBezTo>
                    <a:pt x="17237" y="-139"/>
                    <a:pt x="16063" y="74"/>
                    <a:pt x="13832" y="1138"/>
                  </a:cubicBezTo>
                  <a:cubicBezTo>
                    <a:pt x="11602" y="2202"/>
                    <a:pt x="8315" y="4117"/>
                    <a:pt x="5732" y="6777"/>
                  </a:cubicBezTo>
                  <a:cubicBezTo>
                    <a:pt x="3150" y="9437"/>
                    <a:pt x="1271" y="12842"/>
                    <a:pt x="450" y="15130"/>
                  </a:cubicBezTo>
                  <a:cubicBezTo>
                    <a:pt x="-372" y="17418"/>
                    <a:pt x="-137" y="18588"/>
                    <a:pt x="1741" y="19546"/>
                  </a:cubicBezTo>
                  <a:cubicBezTo>
                    <a:pt x="3619" y="20503"/>
                    <a:pt x="7141" y="21248"/>
                    <a:pt x="9724" y="21355"/>
                  </a:cubicBezTo>
                  <a:cubicBezTo>
                    <a:pt x="12306" y="21461"/>
                    <a:pt x="13950" y="20929"/>
                    <a:pt x="15593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753489" y="423629"/>
              <a:ext cx="168012" cy="16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55" fill="norm" stroke="1" extrusionOk="0">
                  <a:moveTo>
                    <a:pt x="14951" y="7032"/>
                  </a:moveTo>
                  <a:cubicBezTo>
                    <a:pt x="14681" y="5647"/>
                    <a:pt x="14411" y="4263"/>
                    <a:pt x="14006" y="2740"/>
                  </a:cubicBezTo>
                  <a:cubicBezTo>
                    <a:pt x="13601" y="1217"/>
                    <a:pt x="13061" y="-445"/>
                    <a:pt x="11036" y="109"/>
                  </a:cubicBezTo>
                  <a:cubicBezTo>
                    <a:pt x="9011" y="663"/>
                    <a:pt x="5501" y="3432"/>
                    <a:pt x="3341" y="6340"/>
                  </a:cubicBezTo>
                  <a:cubicBezTo>
                    <a:pt x="1181" y="9247"/>
                    <a:pt x="371" y="12293"/>
                    <a:pt x="101" y="14647"/>
                  </a:cubicBezTo>
                  <a:cubicBezTo>
                    <a:pt x="-169" y="17001"/>
                    <a:pt x="101" y="18663"/>
                    <a:pt x="911" y="19632"/>
                  </a:cubicBezTo>
                  <a:cubicBezTo>
                    <a:pt x="1721" y="20601"/>
                    <a:pt x="3071" y="20878"/>
                    <a:pt x="5501" y="18524"/>
                  </a:cubicBezTo>
                  <a:cubicBezTo>
                    <a:pt x="7931" y="16170"/>
                    <a:pt x="11441" y="11186"/>
                    <a:pt x="13466" y="7447"/>
                  </a:cubicBezTo>
                  <a:cubicBezTo>
                    <a:pt x="15491" y="3709"/>
                    <a:pt x="16031" y="1217"/>
                    <a:pt x="16166" y="663"/>
                  </a:cubicBezTo>
                  <a:cubicBezTo>
                    <a:pt x="16301" y="109"/>
                    <a:pt x="16031" y="1493"/>
                    <a:pt x="16301" y="4540"/>
                  </a:cubicBezTo>
                  <a:cubicBezTo>
                    <a:pt x="16571" y="7586"/>
                    <a:pt x="17381" y="12293"/>
                    <a:pt x="18326" y="15340"/>
                  </a:cubicBezTo>
                  <a:cubicBezTo>
                    <a:pt x="19271" y="18386"/>
                    <a:pt x="20351" y="19770"/>
                    <a:pt x="21431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978650" y="642479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330823" y="274718"/>
              <a:ext cx="125291" cy="36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16" fill="norm" stroke="1" extrusionOk="0">
                  <a:moveTo>
                    <a:pt x="4903" y="2203"/>
                  </a:moveTo>
                  <a:cubicBezTo>
                    <a:pt x="4903" y="1210"/>
                    <a:pt x="4903" y="216"/>
                    <a:pt x="4903" y="30"/>
                  </a:cubicBezTo>
                  <a:cubicBezTo>
                    <a:pt x="4903" y="-156"/>
                    <a:pt x="4903" y="465"/>
                    <a:pt x="4903" y="3196"/>
                  </a:cubicBezTo>
                  <a:cubicBezTo>
                    <a:pt x="4903" y="5927"/>
                    <a:pt x="4903" y="10768"/>
                    <a:pt x="4903" y="13499"/>
                  </a:cubicBezTo>
                  <a:cubicBezTo>
                    <a:pt x="4903" y="16230"/>
                    <a:pt x="4903" y="16851"/>
                    <a:pt x="4543" y="17720"/>
                  </a:cubicBezTo>
                  <a:cubicBezTo>
                    <a:pt x="4183" y="18589"/>
                    <a:pt x="3463" y="19706"/>
                    <a:pt x="2923" y="19954"/>
                  </a:cubicBezTo>
                  <a:cubicBezTo>
                    <a:pt x="2383" y="20203"/>
                    <a:pt x="2023" y="19582"/>
                    <a:pt x="3103" y="18341"/>
                  </a:cubicBezTo>
                  <a:cubicBezTo>
                    <a:pt x="4183" y="17099"/>
                    <a:pt x="6703" y="15237"/>
                    <a:pt x="8683" y="14058"/>
                  </a:cubicBezTo>
                  <a:cubicBezTo>
                    <a:pt x="10663" y="12878"/>
                    <a:pt x="12103" y="12382"/>
                    <a:pt x="13723" y="12072"/>
                  </a:cubicBezTo>
                  <a:cubicBezTo>
                    <a:pt x="15343" y="11761"/>
                    <a:pt x="17143" y="11637"/>
                    <a:pt x="18583" y="11947"/>
                  </a:cubicBezTo>
                  <a:cubicBezTo>
                    <a:pt x="20023" y="12258"/>
                    <a:pt x="21103" y="13003"/>
                    <a:pt x="21283" y="14058"/>
                  </a:cubicBezTo>
                  <a:cubicBezTo>
                    <a:pt x="21463" y="15113"/>
                    <a:pt x="20743" y="16478"/>
                    <a:pt x="18403" y="17720"/>
                  </a:cubicBezTo>
                  <a:cubicBezTo>
                    <a:pt x="16063" y="18961"/>
                    <a:pt x="12103" y="20078"/>
                    <a:pt x="8863" y="20699"/>
                  </a:cubicBezTo>
                  <a:cubicBezTo>
                    <a:pt x="5623" y="21320"/>
                    <a:pt x="3103" y="21444"/>
                    <a:pt x="1663" y="21196"/>
                  </a:cubicBezTo>
                  <a:cubicBezTo>
                    <a:pt x="223" y="20947"/>
                    <a:pt x="-137" y="20327"/>
                    <a:pt x="43" y="19706"/>
                  </a:cubicBezTo>
                  <a:cubicBezTo>
                    <a:pt x="223" y="19085"/>
                    <a:pt x="943" y="18465"/>
                    <a:pt x="1663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531100" y="231846"/>
              <a:ext cx="124357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600" fill="norm" stroke="1" extrusionOk="0">
                  <a:moveTo>
                    <a:pt x="0" y="919"/>
                  </a:moveTo>
                  <a:cubicBezTo>
                    <a:pt x="1062" y="460"/>
                    <a:pt x="2125" y="0"/>
                    <a:pt x="3718" y="0"/>
                  </a:cubicBezTo>
                  <a:cubicBezTo>
                    <a:pt x="5311" y="0"/>
                    <a:pt x="7436" y="460"/>
                    <a:pt x="10623" y="1838"/>
                  </a:cubicBezTo>
                  <a:cubicBezTo>
                    <a:pt x="13810" y="3217"/>
                    <a:pt x="18059" y="5515"/>
                    <a:pt x="19830" y="8157"/>
                  </a:cubicBezTo>
                  <a:cubicBezTo>
                    <a:pt x="21600" y="10800"/>
                    <a:pt x="20892" y="13787"/>
                    <a:pt x="18236" y="16028"/>
                  </a:cubicBezTo>
                  <a:cubicBezTo>
                    <a:pt x="15580" y="18268"/>
                    <a:pt x="10977" y="19762"/>
                    <a:pt x="7790" y="20566"/>
                  </a:cubicBezTo>
                  <a:cubicBezTo>
                    <a:pt x="4603" y="21370"/>
                    <a:pt x="2833" y="21485"/>
                    <a:pt x="1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747000" y="55357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515350" y="267829"/>
              <a:ext cx="50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55"/>
                    <a:pt x="14400" y="10111"/>
                    <a:pt x="10800" y="13711"/>
                  </a:cubicBezTo>
                  <a:cubicBezTo>
                    <a:pt x="7200" y="17311"/>
                    <a:pt x="36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522400" y="197979"/>
              <a:ext cx="234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520" y="21600"/>
                  </a:moveTo>
                  <a:cubicBezTo>
                    <a:pt x="325" y="20100"/>
                    <a:pt x="131" y="18600"/>
                    <a:pt x="33" y="17100"/>
                  </a:cubicBezTo>
                  <a:cubicBezTo>
                    <a:pt x="-64" y="15600"/>
                    <a:pt x="-64" y="14100"/>
                    <a:pt x="1785" y="11850"/>
                  </a:cubicBezTo>
                  <a:cubicBezTo>
                    <a:pt x="3633" y="9600"/>
                    <a:pt x="7331" y="6600"/>
                    <a:pt x="10931" y="4500"/>
                  </a:cubicBezTo>
                  <a:cubicBezTo>
                    <a:pt x="14531" y="2400"/>
                    <a:pt x="18033" y="120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566150" y="356729"/>
              <a:ext cx="152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69"/>
                    <a:pt x="3600" y="12738"/>
                    <a:pt x="7200" y="9138"/>
                  </a:cubicBezTo>
                  <a:cubicBezTo>
                    <a:pt x="10800" y="5538"/>
                    <a:pt x="162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724900" y="420229"/>
              <a:ext cx="31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769350" y="363079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821090" y="405105"/>
              <a:ext cx="103654" cy="17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77" fill="norm" stroke="1" extrusionOk="0">
                  <a:moveTo>
                    <a:pt x="3696" y="2640"/>
                  </a:moveTo>
                  <a:cubicBezTo>
                    <a:pt x="3264" y="6543"/>
                    <a:pt x="2832" y="10447"/>
                    <a:pt x="2184" y="13830"/>
                  </a:cubicBezTo>
                  <a:cubicBezTo>
                    <a:pt x="1536" y="17213"/>
                    <a:pt x="672" y="20076"/>
                    <a:pt x="240" y="20726"/>
                  </a:cubicBezTo>
                  <a:cubicBezTo>
                    <a:pt x="-192" y="21377"/>
                    <a:pt x="-192" y="19816"/>
                    <a:pt x="1536" y="16563"/>
                  </a:cubicBezTo>
                  <a:cubicBezTo>
                    <a:pt x="3264" y="13310"/>
                    <a:pt x="6720" y="8365"/>
                    <a:pt x="9744" y="5112"/>
                  </a:cubicBezTo>
                  <a:cubicBezTo>
                    <a:pt x="12768" y="1859"/>
                    <a:pt x="15360" y="297"/>
                    <a:pt x="17304" y="37"/>
                  </a:cubicBezTo>
                  <a:cubicBezTo>
                    <a:pt x="19248" y="-223"/>
                    <a:pt x="20544" y="818"/>
                    <a:pt x="20976" y="4591"/>
                  </a:cubicBezTo>
                  <a:cubicBezTo>
                    <a:pt x="21408" y="8365"/>
                    <a:pt x="20976" y="14871"/>
                    <a:pt x="2054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996599" y="202559"/>
              <a:ext cx="155868" cy="39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13" fill="norm" stroke="1" extrusionOk="0">
                  <a:moveTo>
                    <a:pt x="15529" y="12849"/>
                  </a:moveTo>
                  <a:cubicBezTo>
                    <a:pt x="14392" y="12160"/>
                    <a:pt x="13255" y="11470"/>
                    <a:pt x="11834" y="11125"/>
                  </a:cubicBezTo>
                  <a:cubicBezTo>
                    <a:pt x="10413" y="10781"/>
                    <a:pt x="8708" y="10781"/>
                    <a:pt x="6576" y="12217"/>
                  </a:cubicBezTo>
                  <a:cubicBezTo>
                    <a:pt x="4445" y="13653"/>
                    <a:pt x="1887" y="16525"/>
                    <a:pt x="750" y="18364"/>
                  </a:cubicBezTo>
                  <a:cubicBezTo>
                    <a:pt x="-387" y="20202"/>
                    <a:pt x="-103" y="21006"/>
                    <a:pt x="750" y="21179"/>
                  </a:cubicBezTo>
                  <a:cubicBezTo>
                    <a:pt x="1602" y="21351"/>
                    <a:pt x="3024" y="20891"/>
                    <a:pt x="5439" y="19053"/>
                  </a:cubicBezTo>
                  <a:cubicBezTo>
                    <a:pt x="7855" y="17215"/>
                    <a:pt x="11266" y="13998"/>
                    <a:pt x="13966" y="11068"/>
                  </a:cubicBezTo>
                  <a:cubicBezTo>
                    <a:pt x="16666" y="8138"/>
                    <a:pt x="18655" y="5496"/>
                    <a:pt x="19792" y="3600"/>
                  </a:cubicBezTo>
                  <a:cubicBezTo>
                    <a:pt x="20929" y="1704"/>
                    <a:pt x="21213" y="555"/>
                    <a:pt x="20645" y="153"/>
                  </a:cubicBezTo>
                  <a:cubicBezTo>
                    <a:pt x="20076" y="-249"/>
                    <a:pt x="18655" y="96"/>
                    <a:pt x="17092" y="1704"/>
                  </a:cubicBezTo>
                  <a:cubicBezTo>
                    <a:pt x="15529" y="3313"/>
                    <a:pt x="13824" y="6185"/>
                    <a:pt x="12545" y="9172"/>
                  </a:cubicBezTo>
                  <a:cubicBezTo>
                    <a:pt x="11266" y="12160"/>
                    <a:pt x="10413" y="15262"/>
                    <a:pt x="10413" y="17100"/>
                  </a:cubicBezTo>
                  <a:cubicBezTo>
                    <a:pt x="10413" y="18938"/>
                    <a:pt x="11266" y="19513"/>
                    <a:pt x="12118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614908" y="375504"/>
              <a:ext cx="227592" cy="21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68" fill="norm" stroke="1" extrusionOk="0">
                  <a:moveTo>
                    <a:pt x="14305" y="6140"/>
                  </a:moveTo>
                  <a:cubicBezTo>
                    <a:pt x="14505" y="5121"/>
                    <a:pt x="14705" y="4102"/>
                    <a:pt x="14805" y="3083"/>
                  </a:cubicBezTo>
                  <a:cubicBezTo>
                    <a:pt x="14905" y="2064"/>
                    <a:pt x="14905" y="1045"/>
                    <a:pt x="14305" y="434"/>
                  </a:cubicBezTo>
                  <a:cubicBezTo>
                    <a:pt x="13705" y="-177"/>
                    <a:pt x="12505" y="-381"/>
                    <a:pt x="10305" y="1453"/>
                  </a:cubicBezTo>
                  <a:cubicBezTo>
                    <a:pt x="8105" y="3287"/>
                    <a:pt x="4905" y="7159"/>
                    <a:pt x="3005" y="10011"/>
                  </a:cubicBezTo>
                  <a:cubicBezTo>
                    <a:pt x="1105" y="12864"/>
                    <a:pt x="505" y="14698"/>
                    <a:pt x="205" y="16328"/>
                  </a:cubicBezTo>
                  <a:cubicBezTo>
                    <a:pt x="-95" y="17959"/>
                    <a:pt x="-95" y="19385"/>
                    <a:pt x="405" y="20200"/>
                  </a:cubicBezTo>
                  <a:cubicBezTo>
                    <a:pt x="905" y="21015"/>
                    <a:pt x="1905" y="21219"/>
                    <a:pt x="4505" y="18977"/>
                  </a:cubicBezTo>
                  <a:cubicBezTo>
                    <a:pt x="7105" y="16736"/>
                    <a:pt x="11305" y="12049"/>
                    <a:pt x="13705" y="9196"/>
                  </a:cubicBezTo>
                  <a:cubicBezTo>
                    <a:pt x="16105" y="6344"/>
                    <a:pt x="16705" y="5325"/>
                    <a:pt x="17105" y="5732"/>
                  </a:cubicBezTo>
                  <a:cubicBezTo>
                    <a:pt x="17505" y="6140"/>
                    <a:pt x="17705" y="7974"/>
                    <a:pt x="17805" y="9400"/>
                  </a:cubicBezTo>
                  <a:cubicBezTo>
                    <a:pt x="17905" y="10827"/>
                    <a:pt x="17905" y="11845"/>
                    <a:pt x="18505" y="13068"/>
                  </a:cubicBezTo>
                  <a:cubicBezTo>
                    <a:pt x="19105" y="14291"/>
                    <a:pt x="20305" y="15717"/>
                    <a:pt x="21505" y="1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650782" y="171132"/>
              <a:ext cx="134569" cy="14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38" fill="norm" stroke="1" extrusionOk="0">
                  <a:moveTo>
                    <a:pt x="8294" y="5849"/>
                  </a:moveTo>
                  <a:cubicBezTo>
                    <a:pt x="5932" y="8979"/>
                    <a:pt x="3569" y="12110"/>
                    <a:pt x="2051" y="15084"/>
                  </a:cubicBezTo>
                  <a:cubicBezTo>
                    <a:pt x="532" y="18058"/>
                    <a:pt x="-143" y="20875"/>
                    <a:pt x="26" y="21031"/>
                  </a:cubicBezTo>
                  <a:cubicBezTo>
                    <a:pt x="194" y="21188"/>
                    <a:pt x="1207" y="18684"/>
                    <a:pt x="2726" y="14771"/>
                  </a:cubicBezTo>
                  <a:cubicBezTo>
                    <a:pt x="4244" y="10858"/>
                    <a:pt x="6269" y="5536"/>
                    <a:pt x="8126" y="2718"/>
                  </a:cubicBezTo>
                  <a:cubicBezTo>
                    <a:pt x="9982" y="-99"/>
                    <a:pt x="11669" y="-412"/>
                    <a:pt x="13019" y="371"/>
                  </a:cubicBezTo>
                  <a:cubicBezTo>
                    <a:pt x="14369" y="1153"/>
                    <a:pt x="15382" y="3031"/>
                    <a:pt x="16057" y="5536"/>
                  </a:cubicBezTo>
                  <a:cubicBezTo>
                    <a:pt x="16732" y="8040"/>
                    <a:pt x="17069" y="11171"/>
                    <a:pt x="17913" y="13362"/>
                  </a:cubicBezTo>
                  <a:cubicBezTo>
                    <a:pt x="18757" y="15553"/>
                    <a:pt x="20107" y="16805"/>
                    <a:pt x="21457" y="1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880600" y="486815"/>
              <a:ext cx="144680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9" fill="norm" stroke="1" extrusionOk="0">
                  <a:moveTo>
                    <a:pt x="0" y="21519"/>
                  </a:moveTo>
                  <a:cubicBezTo>
                    <a:pt x="1252" y="16208"/>
                    <a:pt x="2504" y="10896"/>
                    <a:pt x="3443" y="7532"/>
                  </a:cubicBezTo>
                  <a:cubicBezTo>
                    <a:pt x="4383" y="4168"/>
                    <a:pt x="5009" y="2752"/>
                    <a:pt x="5791" y="1689"/>
                  </a:cubicBezTo>
                  <a:cubicBezTo>
                    <a:pt x="6574" y="627"/>
                    <a:pt x="7513" y="-81"/>
                    <a:pt x="8296" y="8"/>
                  </a:cubicBezTo>
                  <a:cubicBezTo>
                    <a:pt x="9078" y="96"/>
                    <a:pt x="9704" y="981"/>
                    <a:pt x="10174" y="1955"/>
                  </a:cubicBezTo>
                  <a:cubicBezTo>
                    <a:pt x="10643" y="2929"/>
                    <a:pt x="10957" y="3991"/>
                    <a:pt x="11113" y="4965"/>
                  </a:cubicBezTo>
                  <a:cubicBezTo>
                    <a:pt x="11270" y="5939"/>
                    <a:pt x="11270" y="6824"/>
                    <a:pt x="12991" y="6470"/>
                  </a:cubicBezTo>
                  <a:cubicBezTo>
                    <a:pt x="14713" y="6116"/>
                    <a:pt x="18157" y="4522"/>
                    <a:pt x="19878" y="4168"/>
                  </a:cubicBezTo>
                  <a:cubicBezTo>
                    <a:pt x="21600" y="3814"/>
                    <a:pt x="21600" y="4699"/>
                    <a:pt x="21130" y="7444"/>
                  </a:cubicBezTo>
                  <a:cubicBezTo>
                    <a:pt x="20661" y="10188"/>
                    <a:pt x="19722" y="14791"/>
                    <a:pt x="18783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0077399" y="496429"/>
              <a:ext cx="101652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3235" y="0"/>
                  </a:moveTo>
                  <a:cubicBezTo>
                    <a:pt x="10150" y="4483"/>
                    <a:pt x="7064" y="8966"/>
                    <a:pt x="5080" y="11921"/>
                  </a:cubicBezTo>
                  <a:cubicBezTo>
                    <a:pt x="3097" y="14875"/>
                    <a:pt x="2215" y="16302"/>
                    <a:pt x="1333" y="17525"/>
                  </a:cubicBezTo>
                  <a:cubicBezTo>
                    <a:pt x="452" y="18747"/>
                    <a:pt x="-430" y="19766"/>
                    <a:pt x="231" y="20479"/>
                  </a:cubicBezTo>
                  <a:cubicBezTo>
                    <a:pt x="892" y="21192"/>
                    <a:pt x="3097" y="21600"/>
                    <a:pt x="6843" y="21600"/>
                  </a:cubicBezTo>
                  <a:cubicBezTo>
                    <a:pt x="10590" y="21600"/>
                    <a:pt x="15880" y="21192"/>
                    <a:pt x="2117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0231029" y="501061"/>
              <a:ext cx="113121" cy="22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81" fill="norm" stroke="1" extrusionOk="0">
                  <a:moveTo>
                    <a:pt x="21377" y="3222"/>
                  </a:moveTo>
                  <a:cubicBezTo>
                    <a:pt x="21377" y="2203"/>
                    <a:pt x="21377" y="1184"/>
                    <a:pt x="20377" y="573"/>
                  </a:cubicBezTo>
                  <a:cubicBezTo>
                    <a:pt x="19377" y="-38"/>
                    <a:pt x="17377" y="-242"/>
                    <a:pt x="14577" y="369"/>
                  </a:cubicBezTo>
                  <a:cubicBezTo>
                    <a:pt x="11777" y="981"/>
                    <a:pt x="8177" y="2407"/>
                    <a:pt x="5577" y="5464"/>
                  </a:cubicBezTo>
                  <a:cubicBezTo>
                    <a:pt x="2977" y="8520"/>
                    <a:pt x="1377" y="13207"/>
                    <a:pt x="577" y="16060"/>
                  </a:cubicBezTo>
                  <a:cubicBezTo>
                    <a:pt x="-223" y="18913"/>
                    <a:pt x="-223" y="19932"/>
                    <a:pt x="777" y="20543"/>
                  </a:cubicBezTo>
                  <a:cubicBezTo>
                    <a:pt x="1777" y="21154"/>
                    <a:pt x="3777" y="21358"/>
                    <a:pt x="6777" y="21256"/>
                  </a:cubicBezTo>
                  <a:cubicBezTo>
                    <a:pt x="9777" y="21154"/>
                    <a:pt x="13777" y="20747"/>
                    <a:pt x="17777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0261599" y="623429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0709188" y="349828"/>
              <a:ext cx="174712" cy="23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5" fill="norm" stroke="1" extrusionOk="0">
                  <a:moveTo>
                    <a:pt x="21481" y="12422"/>
                  </a:moveTo>
                  <a:cubicBezTo>
                    <a:pt x="18618" y="11244"/>
                    <a:pt x="15756" y="10066"/>
                    <a:pt x="13804" y="8495"/>
                  </a:cubicBezTo>
                  <a:cubicBezTo>
                    <a:pt x="11852" y="6924"/>
                    <a:pt x="10811" y="4960"/>
                    <a:pt x="10941" y="3586"/>
                  </a:cubicBezTo>
                  <a:cubicBezTo>
                    <a:pt x="11071" y="2211"/>
                    <a:pt x="12373" y="1426"/>
                    <a:pt x="13674" y="837"/>
                  </a:cubicBezTo>
                  <a:cubicBezTo>
                    <a:pt x="14975" y="248"/>
                    <a:pt x="16276" y="-145"/>
                    <a:pt x="17317" y="51"/>
                  </a:cubicBezTo>
                  <a:cubicBezTo>
                    <a:pt x="18358" y="248"/>
                    <a:pt x="19139" y="1033"/>
                    <a:pt x="19139" y="2310"/>
                  </a:cubicBezTo>
                  <a:cubicBezTo>
                    <a:pt x="19139" y="3586"/>
                    <a:pt x="18358" y="5353"/>
                    <a:pt x="15365" y="7906"/>
                  </a:cubicBezTo>
                  <a:cubicBezTo>
                    <a:pt x="12373" y="10459"/>
                    <a:pt x="7168" y="13797"/>
                    <a:pt x="4045" y="16055"/>
                  </a:cubicBezTo>
                  <a:cubicBezTo>
                    <a:pt x="922" y="18313"/>
                    <a:pt x="-119" y="19491"/>
                    <a:pt x="11" y="20277"/>
                  </a:cubicBezTo>
                  <a:cubicBezTo>
                    <a:pt x="141" y="21062"/>
                    <a:pt x="1442" y="21455"/>
                    <a:pt x="5086" y="21455"/>
                  </a:cubicBezTo>
                  <a:cubicBezTo>
                    <a:pt x="8729" y="21455"/>
                    <a:pt x="14715" y="21062"/>
                    <a:pt x="20700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263680" y="293229"/>
              <a:ext cx="177648" cy="3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91" fill="norm" stroke="1" extrusionOk="0">
                  <a:moveTo>
                    <a:pt x="6245" y="0"/>
                  </a:moveTo>
                  <a:cubicBezTo>
                    <a:pt x="5737" y="3982"/>
                    <a:pt x="5228" y="7964"/>
                    <a:pt x="4339" y="11283"/>
                  </a:cubicBezTo>
                  <a:cubicBezTo>
                    <a:pt x="3450" y="14601"/>
                    <a:pt x="2179" y="17256"/>
                    <a:pt x="1290" y="19006"/>
                  </a:cubicBezTo>
                  <a:cubicBezTo>
                    <a:pt x="400" y="20755"/>
                    <a:pt x="-108" y="21600"/>
                    <a:pt x="19" y="21479"/>
                  </a:cubicBezTo>
                  <a:cubicBezTo>
                    <a:pt x="146" y="21359"/>
                    <a:pt x="908" y="20273"/>
                    <a:pt x="2941" y="18463"/>
                  </a:cubicBezTo>
                  <a:cubicBezTo>
                    <a:pt x="4974" y="16653"/>
                    <a:pt x="8278" y="14118"/>
                    <a:pt x="10438" y="12610"/>
                  </a:cubicBezTo>
                  <a:cubicBezTo>
                    <a:pt x="12598" y="11102"/>
                    <a:pt x="13614" y="10619"/>
                    <a:pt x="14758" y="10317"/>
                  </a:cubicBezTo>
                  <a:cubicBezTo>
                    <a:pt x="15901" y="10016"/>
                    <a:pt x="17172" y="9895"/>
                    <a:pt x="18316" y="10136"/>
                  </a:cubicBezTo>
                  <a:cubicBezTo>
                    <a:pt x="19459" y="10378"/>
                    <a:pt x="20476" y="10981"/>
                    <a:pt x="20984" y="12127"/>
                  </a:cubicBezTo>
                  <a:cubicBezTo>
                    <a:pt x="21492" y="13274"/>
                    <a:pt x="21492" y="14963"/>
                    <a:pt x="20603" y="16291"/>
                  </a:cubicBezTo>
                  <a:cubicBezTo>
                    <a:pt x="19713" y="17618"/>
                    <a:pt x="17934" y="18583"/>
                    <a:pt x="15139" y="19187"/>
                  </a:cubicBezTo>
                  <a:cubicBezTo>
                    <a:pt x="12344" y="19790"/>
                    <a:pt x="8532" y="20031"/>
                    <a:pt x="5737" y="19911"/>
                  </a:cubicBezTo>
                  <a:cubicBezTo>
                    <a:pt x="2941" y="19790"/>
                    <a:pt x="1163" y="19307"/>
                    <a:pt x="908" y="18523"/>
                  </a:cubicBezTo>
                  <a:cubicBezTo>
                    <a:pt x="654" y="17739"/>
                    <a:pt x="1925" y="16653"/>
                    <a:pt x="3196" y="1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1357202" y="148892"/>
              <a:ext cx="98199" cy="15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67" fill="norm" stroke="1" extrusionOk="0">
                  <a:moveTo>
                    <a:pt x="4776" y="4087"/>
                  </a:moveTo>
                  <a:cubicBezTo>
                    <a:pt x="3398" y="5239"/>
                    <a:pt x="2019" y="6391"/>
                    <a:pt x="1100" y="7687"/>
                  </a:cubicBezTo>
                  <a:cubicBezTo>
                    <a:pt x="181" y="8983"/>
                    <a:pt x="-279" y="10423"/>
                    <a:pt x="181" y="10567"/>
                  </a:cubicBezTo>
                  <a:cubicBezTo>
                    <a:pt x="640" y="10711"/>
                    <a:pt x="2019" y="9559"/>
                    <a:pt x="3857" y="7831"/>
                  </a:cubicBezTo>
                  <a:cubicBezTo>
                    <a:pt x="5695" y="6103"/>
                    <a:pt x="7993" y="3799"/>
                    <a:pt x="10061" y="2215"/>
                  </a:cubicBezTo>
                  <a:cubicBezTo>
                    <a:pt x="12130" y="631"/>
                    <a:pt x="13968" y="-233"/>
                    <a:pt x="15117" y="55"/>
                  </a:cubicBezTo>
                  <a:cubicBezTo>
                    <a:pt x="16266" y="343"/>
                    <a:pt x="16725" y="1783"/>
                    <a:pt x="17644" y="5527"/>
                  </a:cubicBezTo>
                  <a:cubicBezTo>
                    <a:pt x="18564" y="9271"/>
                    <a:pt x="19942" y="15319"/>
                    <a:pt x="21321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1506199" y="565148"/>
              <a:ext cx="170129" cy="25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7" fill="norm" stroke="1" extrusionOk="0">
                  <a:moveTo>
                    <a:pt x="1600" y="20474"/>
                  </a:moveTo>
                  <a:cubicBezTo>
                    <a:pt x="800" y="19777"/>
                    <a:pt x="0" y="19080"/>
                    <a:pt x="0" y="18384"/>
                  </a:cubicBezTo>
                  <a:cubicBezTo>
                    <a:pt x="0" y="17687"/>
                    <a:pt x="800" y="16990"/>
                    <a:pt x="2000" y="14987"/>
                  </a:cubicBezTo>
                  <a:cubicBezTo>
                    <a:pt x="3200" y="12984"/>
                    <a:pt x="4800" y="9674"/>
                    <a:pt x="6133" y="7235"/>
                  </a:cubicBezTo>
                  <a:cubicBezTo>
                    <a:pt x="7467" y="4796"/>
                    <a:pt x="8533" y="3229"/>
                    <a:pt x="9333" y="2009"/>
                  </a:cubicBezTo>
                  <a:cubicBezTo>
                    <a:pt x="10133" y="790"/>
                    <a:pt x="10667" y="-81"/>
                    <a:pt x="11067" y="6"/>
                  </a:cubicBezTo>
                  <a:cubicBezTo>
                    <a:pt x="11467" y="93"/>
                    <a:pt x="11733" y="1138"/>
                    <a:pt x="11867" y="2096"/>
                  </a:cubicBezTo>
                  <a:cubicBezTo>
                    <a:pt x="12000" y="3054"/>
                    <a:pt x="12000" y="3925"/>
                    <a:pt x="12133" y="4796"/>
                  </a:cubicBezTo>
                  <a:cubicBezTo>
                    <a:pt x="12267" y="5667"/>
                    <a:pt x="12533" y="6538"/>
                    <a:pt x="13467" y="6800"/>
                  </a:cubicBezTo>
                  <a:cubicBezTo>
                    <a:pt x="14400" y="7061"/>
                    <a:pt x="16000" y="6713"/>
                    <a:pt x="17467" y="6190"/>
                  </a:cubicBezTo>
                  <a:cubicBezTo>
                    <a:pt x="18933" y="5667"/>
                    <a:pt x="20267" y="4971"/>
                    <a:pt x="20933" y="5145"/>
                  </a:cubicBezTo>
                  <a:cubicBezTo>
                    <a:pt x="21600" y="5319"/>
                    <a:pt x="21600" y="6364"/>
                    <a:pt x="20933" y="8803"/>
                  </a:cubicBezTo>
                  <a:cubicBezTo>
                    <a:pt x="20267" y="11242"/>
                    <a:pt x="18933" y="15074"/>
                    <a:pt x="18133" y="17513"/>
                  </a:cubicBezTo>
                  <a:cubicBezTo>
                    <a:pt x="17333" y="19951"/>
                    <a:pt x="17067" y="20996"/>
                    <a:pt x="17467" y="21258"/>
                  </a:cubicBezTo>
                  <a:cubicBezTo>
                    <a:pt x="17867" y="21519"/>
                    <a:pt x="18933" y="20996"/>
                    <a:pt x="20000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1715714" y="629779"/>
              <a:ext cx="127036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9" fill="norm" stroke="1" extrusionOk="0">
                  <a:moveTo>
                    <a:pt x="14878" y="0"/>
                  </a:moveTo>
                  <a:cubicBezTo>
                    <a:pt x="11337" y="4413"/>
                    <a:pt x="7796" y="8826"/>
                    <a:pt x="5495" y="11613"/>
                  </a:cubicBezTo>
                  <a:cubicBezTo>
                    <a:pt x="3193" y="14400"/>
                    <a:pt x="2131" y="15561"/>
                    <a:pt x="1245" y="16955"/>
                  </a:cubicBezTo>
                  <a:cubicBezTo>
                    <a:pt x="360" y="18348"/>
                    <a:pt x="-348" y="19974"/>
                    <a:pt x="183" y="20787"/>
                  </a:cubicBezTo>
                  <a:cubicBezTo>
                    <a:pt x="714" y="21600"/>
                    <a:pt x="2485" y="21600"/>
                    <a:pt x="6203" y="21135"/>
                  </a:cubicBezTo>
                  <a:cubicBezTo>
                    <a:pt x="9921" y="20671"/>
                    <a:pt x="15586" y="19742"/>
                    <a:pt x="2125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1853923" y="629283"/>
              <a:ext cx="134877" cy="20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29" fill="norm" stroke="1" extrusionOk="0">
                  <a:moveTo>
                    <a:pt x="21175" y="2056"/>
                  </a:moveTo>
                  <a:cubicBezTo>
                    <a:pt x="20178" y="1165"/>
                    <a:pt x="19181" y="274"/>
                    <a:pt x="17686" y="52"/>
                  </a:cubicBezTo>
                  <a:cubicBezTo>
                    <a:pt x="16190" y="-171"/>
                    <a:pt x="14197" y="274"/>
                    <a:pt x="11538" y="2278"/>
                  </a:cubicBezTo>
                  <a:cubicBezTo>
                    <a:pt x="8880" y="4283"/>
                    <a:pt x="5557" y="7845"/>
                    <a:pt x="3563" y="10295"/>
                  </a:cubicBezTo>
                  <a:cubicBezTo>
                    <a:pt x="1569" y="12744"/>
                    <a:pt x="904" y="14081"/>
                    <a:pt x="406" y="15528"/>
                  </a:cubicBezTo>
                  <a:cubicBezTo>
                    <a:pt x="-93" y="16975"/>
                    <a:pt x="-425" y="18534"/>
                    <a:pt x="1237" y="19648"/>
                  </a:cubicBezTo>
                  <a:cubicBezTo>
                    <a:pt x="2898" y="20761"/>
                    <a:pt x="6553" y="21429"/>
                    <a:pt x="9877" y="21429"/>
                  </a:cubicBezTo>
                  <a:cubicBezTo>
                    <a:pt x="13200" y="21429"/>
                    <a:pt x="16190" y="20761"/>
                    <a:pt x="19181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1887200" y="737729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2141199" y="63612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790756" y="1728247"/>
              <a:ext cx="295095" cy="18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78" fill="norm" stroke="1" extrusionOk="0">
                  <a:moveTo>
                    <a:pt x="219" y="4428"/>
                  </a:moveTo>
                  <a:cubicBezTo>
                    <a:pt x="64" y="12774"/>
                    <a:pt x="-90" y="21119"/>
                    <a:pt x="64" y="20874"/>
                  </a:cubicBezTo>
                  <a:cubicBezTo>
                    <a:pt x="219" y="20628"/>
                    <a:pt x="681" y="11792"/>
                    <a:pt x="1144" y="6883"/>
                  </a:cubicBezTo>
                  <a:cubicBezTo>
                    <a:pt x="1607" y="1974"/>
                    <a:pt x="2070" y="992"/>
                    <a:pt x="2687" y="378"/>
                  </a:cubicBezTo>
                  <a:cubicBezTo>
                    <a:pt x="3304" y="-236"/>
                    <a:pt x="4076" y="-481"/>
                    <a:pt x="5079" y="2710"/>
                  </a:cubicBezTo>
                  <a:cubicBezTo>
                    <a:pt x="6081" y="5901"/>
                    <a:pt x="7316" y="12528"/>
                    <a:pt x="8164" y="14492"/>
                  </a:cubicBezTo>
                  <a:cubicBezTo>
                    <a:pt x="9013" y="16455"/>
                    <a:pt x="9476" y="13755"/>
                    <a:pt x="10479" y="10687"/>
                  </a:cubicBezTo>
                  <a:cubicBezTo>
                    <a:pt x="11481" y="7619"/>
                    <a:pt x="13024" y="4183"/>
                    <a:pt x="14259" y="2464"/>
                  </a:cubicBezTo>
                  <a:cubicBezTo>
                    <a:pt x="15493" y="746"/>
                    <a:pt x="16419" y="746"/>
                    <a:pt x="17113" y="1237"/>
                  </a:cubicBezTo>
                  <a:cubicBezTo>
                    <a:pt x="17807" y="1728"/>
                    <a:pt x="18270" y="2710"/>
                    <a:pt x="18733" y="5042"/>
                  </a:cubicBezTo>
                  <a:cubicBezTo>
                    <a:pt x="19196" y="7374"/>
                    <a:pt x="19659" y="11055"/>
                    <a:pt x="20121" y="13755"/>
                  </a:cubicBezTo>
                  <a:cubicBezTo>
                    <a:pt x="20584" y="16455"/>
                    <a:pt x="21047" y="18174"/>
                    <a:pt x="21510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231900" y="179817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276350" y="1887079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676400" y="1720912"/>
              <a:ext cx="215900" cy="17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5339"/>
                  </a:moveTo>
                  <a:cubicBezTo>
                    <a:pt x="1059" y="6084"/>
                    <a:pt x="2118" y="6829"/>
                    <a:pt x="2647" y="8443"/>
                  </a:cubicBezTo>
                  <a:cubicBezTo>
                    <a:pt x="3176" y="10057"/>
                    <a:pt x="3176" y="12539"/>
                    <a:pt x="3176" y="14401"/>
                  </a:cubicBezTo>
                  <a:cubicBezTo>
                    <a:pt x="3176" y="16263"/>
                    <a:pt x="3176" y="17505"/>
                    <a:pt x="2965" y="18746"/>
                  </a:cubicBezTo>
                  <a:cubicBezTo>
                    <a:pt x="2753" y="19988"/>
                    <a:pt x="2329" y="21229"/>
                    <a:pt x="2118" y="20857"/>
                  </a:cubicBezTo>
                  <a:cubicBezTo>
                    <a:pt x="1906" y="20484"/>
                    <a:pt x="1906" y="18498"/>
                    <a:pt x="2329" y="15519"/>
                  </a:cubicBezTo>
                  <a:cubicBezTo>
                    <a:pt x="2753" y="12539"/>
                    <a:pt x="3600" y="8567"/>
                    <a:pt x="4341" y="5712"/>
                  </a:cubicBezTo>
                  <a:cubicBezTo>
                    <a:pt x="5082" y="2857"/>
                    <a:pt x="5718" y="1119"/>
                    <a:pt x="6565" y="374"/>
                  </a:cubicBezTo>
                  <a:cubicBezTo>
                    <a:pt x="7412" y="-371"/>
                    <a:pt x="8471" y="-123"/>
                    <a:pt x="9529" y="2236"/>
                  </a:cubicBezTo>
                  <a:cubicBezTo>
                    <a:pt x="10588" y="4595"/>
                    <a:pt x="11647" y="9063"/>
                    <a:pt x="12176" y="11919"/>
                  </a:cubicBezTo>
                  <a:cubicBezTo>
                    <a:pt x="12706" y="14774"/>
                    <a:pt x="12706" y="16015"/>
                    <a:pt x="12706" y="16015"/>
                  </a:cubicBezTo>
                  <a:cubicBezTo>
                    <a:pt x="12706" y="16015"/>
                    <a:pt x="12706" y="14774"/>
                    <a:pt x="13024" y="13160"/>
                  </a:cubicBezTo>
                  <a:cubicBezTo>
                    <a:pt x="13341" y="11546"/>
                    <a:pt x="13976" y="9560"/>
                    <a:pt x="14824" y="8319"/>
                  </a:cubicBezTo>
                  <a:cubicBezTo>
                    <a:pt x="15671" y="7077"/>
                    <a:pt x="16729" y="6581"/>
                    <a:pt x="17576" y="6829"/>
                  </a:cubicBezTo>
                  <a:cubicBezTo>
                    <a:pt x="18424" y="7077"/>
                    <a:pt x="19059" y="8070"/>
                    <a:pt x="19694" y="10553"/>
                  </a:cubicBezTo>
                  <a:cubicBezTo>
                    <a:pt x="20329" y="13036"/>
                    <a:pt x="20965" y="17008"/>
                    <a:pt x="2160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955800" y="176642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971856" y="1683879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5916"/>
                    <a:pt x="-1582" y="10232"/>
                    <a:pt x="1118" y="6632"/>
                  </a:cubicBezTo>
                  <a:cubicBezTo>
                    <a:pt x="3818" y="3032"/>
                    <a:pt x="11918" y="1516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046816" y="1711486"/>
              <a:ext cx="131234" cy="16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3832" y="2122"/>
                  </a:moveTo>
                  <a:cubicBezTo>
                    <a:pt x="2787" y="7189"/>
                    <a:pt x="1742" y="12255"/>
                    <a:pt x="1045" y="15589"/>
                  </a:cubicBezTo>
                  <a:cubicBezTo>
                    <a:pt x="348" y="18922"/>
                    <a:pt x="0" y="20522"/>
                    <a:pt x="0" y="20655"/>
                  </a:cubicBezTo>
                  <a:cubicBezTo>
                    <a:pt x="0" y="20789"/>
                    <a:pt x="348" y="19455"/>
                    <a:pt x="1568" y="16255"/>
                  </a:cubicBezTo>
                  <a:cubicBezTo>
                    <a:pt x="2787" y="13055"/>
                    <a:pt x="4877" y="7989"/>
                    <a:pt x="6619" y="4922"/>
                  </a:cubicBezTo>
                  <a:cubicBezTo>
                    <a:pt x="8361" y="1855"/>
                    <a:pt x="9755" y="789"/>
                    <a:pt x="11323" y="255"/>
                  </a:cubicBezTo>
                  <a:cubicBezTo>
                    <a:pt x="12890" y="-278"/>
                    <a:pt x="14632" y="-278"/>
                    <a:pt x="16374" y="3322"/>
                  </a:cubicBezTo>
                  <a:cubicBezTo>
                    <a:pt x="18116" y="6922"/>
                    <a:pt x="19858" y="14122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361491" y="1557822"/>
              <a:ext cx="127709" cy="43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78" fill="norm" stroke="1" extrusionOk="0">
                  <a:moveTo>
                    <a:pt x="21020" y="2135"/>
                  </a:moveTo>
                  <a:cubicBezTo>
                    <a:pt x="20323" y="1616"/>
                    <a:pt x="19626" y="1096"/>
                    <a:pt x="18581" y="681"/>
                  </a:cubicBezTo>
                  <a:cubicBezTo>
                    <a:pt x="17536" y="266"/>
                    <a:pt x="16143" y="-46"/>
                    <a:pt x="14749" y="6"/>
                  </a:cubicBezTo>
                  <a:cubicBezTo>
                    <a:pt x="13355" y="58"/>
                    <a:pt x="11962" y="473"/>
                    <a:pt x="9349" y="2083"/>
                  </a:cubicBezTo>
                  <a:cubicBezTo>
                    <a:pt x="6736" y="3692"/>
                    <a:pt x="2904" y="6496"/>
                    <a:pt x="1162" y="9456"/>
                  </a:cubicBezTo>
                  <a:cubicBezTo>
                    <a:pt x="-580" y="12416"/>
                    <a:pt x="-232" y="15531"/>
                    <a:pt x="1336" y="17608"/>
                  </a:cubicBezTo>
                  <a:cubicBezTo>
                    <a:pt x="2904" y="19685"/>
                    <a:pt x="5691" y="20723"/>
                    <a:pt x="9175" y="21139"/>
                  </a:cubicBezTo>
                  <a:cubicBezTo>
                    <a:pt x="12659" y="21554"/>
                    <a:pt x="16839" y="21346"/>
                    <a:pt x="2102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584450" y="1652129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350"/>
                    <a:pt x="7543" y="8700"/>
                    <a:pt x="11143" y="12300"/>
                  </a:cubicBezTo>
                  <a:cubicBezTo>
                    <a:pt x="14743" y="15900"/>
                    <a:pt x="18171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598394" y="1639429"/>
              <a:ext cx="16385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21166" y="0"/>
                  </a:moveTo>
                  <a:cubicBezTo>
                    <a:pt x="18979" y="831"/>
                    <a:pt x="16791" y="1662"/>
                    <a:pt x="14331" y="3600"/>
                  </a:cubicBezTo>
                  <a:cubicBezTo>
                    <a:pt x="11870" y="5538"/>
                    <a:pt x="9136" y="8585"/>
                    <a:pt x="6538" y="11423"/>
                  </a:cubicBezTo>
                  <a:cubicBezTo>
                    <a:pt x="3941" y="14262"/>
                    <a:pt x="1480" y="16892"/>
                    <a:pt x="523" y="18554"/>
                  </a:cubicBezTo>
                  <a:cubicBezTo>
                    <a:pt x="-434" y="20215"/>
                    <a:pt x="113" y="20908"/>
                    <a:pt x="6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825750" y="183627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940050" y="1937879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219450" y="1918829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575050" y="1652129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938"/>
                    <a:pt x="4966" y="3877"/>
                    <a:pt x="7572" y="6508"/>
                  </a:cubicBezTo>
                  <a:cubicBezTo>
                    <a:pt x="10179" y="9138"/>
                    <a:pt x="12910" y="12462"/>
                    <a:pt x="15269" y="15092"/>
                  </a:cubicBezTo>
                  <a:cubicBezTo>
                    <a:pt x="17628" y="17723"/>
                    <a:pt x="19614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605673" y="1639429"/>
              <a:ext cx="191628" cy="34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3" fill="norm" stroke="1" extrusionOk="0">
                  <a:moveTo>
                    <a:pt x="21255" y="0"/>
                  </a:moveTo>
                  <a:cubicBezTo>
                    <a:pt x="19142" y="1712"/>
                    <a:pt x="17029" y="3424"/>
                    <a:pt x="14212" y="6520"/>
                  </a:cubicBezTo>
                  <a:cubicBezTo>
                    <a:pt x="11394" y="9615"/>
                    <a:pt x="7872" y="14093"/>
                    <a:pt x="5172" y="16924"/>
                  </a:cubicBezTo>
                  <a:cubicBezTo>
                    <a:pt x="2472" y="19756"/>
                    <a:pt x="594" y="20941"/>
                    <a:pt x="125" y="21271"/>
                  </a:cubicBezTo>
                  <a:cubicBezTo>
                    <a:pt x="-345" y="21600"/>
                    <a:pt x="594" y="21073"/>
                    <a:pt x="153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3812905" y="1829929"/>
              <a:ext cx="11986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027" y="7477"/>
                  </a:moveTo>
                  <a:cubicBezTo>
                    <a:pt x="2891" y="10246"/>
                    <a:pt x="1754" y="13015"/>
                    <a:pt x="996" y="15508"/>
                  </a:cubicBezTo>
                  <a:cubicBezTo>
                    <a:pt x="238" y="18000"/>
                    <a:pt x="-141" y="20215"/>
                    <a:pt x="48" y="20631"/>
                  </a:cubicBezTo>
                  <a:cubicBezTo>
                    <a:pt x="238" y="21046"/>
                    <a:pt x="996" y="19662"/>
                    <a:pt x="2701" y="16200"/>
                  </a:cubicBezTo>
                  <a:cubicBezTo>
                    <a:pt x="4406" y="12738"/>
                    <a:pt x="7059" y="7200"/>
                    <a:pt x="9143" y="4015"/>
                  </a:cubicBezTo>
                  <a:cubicBezTo>
                    <a:pt x="11227" y="831"/>
                    <a:pt x="12743" y="0"/>
                    <a:pt x="14448" y="0"/>
                  </a:cubicBezTo>
                  <a:cubicBezTo>
                    <a:pt x="16154" y="0"/>
                    <a:pt x="18048" y="831"/>
                    <a:pt x="19375" y="3877"/>
                  </a:cubicBezTo>
                  <a:cubicBezTo>
                    <a:pt x="20701" y="6923"/>
                    <a:pt x="21459" y="12185"/>
                    <a:pt x="21459" y="15508"/>
                  </a:cubicBezTo>
                  <a:cubicBezTo>
                    <a:pt x="21459" y="18831"/>
                    <a:pt x="20701" y="20215"/>
                    <a:pt x="19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019550" y="1594979"/>
              <a:ext cx="1079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0"/>
                  </a:moveTo>
                  <a:cubicBezTo>
                    <a:pt x="8894" y="468"/>
                    <a:pt x="12706" y="935"/>
                    <a:pt x="15882" y="1917"/>
                  </a:cubicBezTo>
                  <a:cubicBezTo>
                    <a:pt x="19059" y="2899"/>
                    <a:pt x="21600" y="4395"/>
                    <a:pt x="21600" y="6452"/>
                  </a:cubicBezTo>
                  <a:cubicBezTo>
                    <a:pt x="21600" y="8509"/>
                    <a:pt x="19059" y="11127"/>
                    <a:pt x="16729" y="13418"/>
                  </a:cubicBezTo>
                  <a:cubicBezTo>
                    <a:pt x="14400" y="15709"/>
                    <a:pt x="12282" y="17673"/>
                    <a:pt x="10800" y="18935"/>
                  </a:cubicBezTo>
                  <a:cubicBezTo>
                    <a:pt x="9318" y="20197"/>
                    <a:pt x="8471" y="20758"/>
                    <a:pt x="6776" y="21086"/>
                  </a:cubicBezTo>
                  <a:cubicBezTo>
                    <a:pt x="5082" y="21413"/>
                    <a:pt x="2541" y="21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299281" y="1766429"/>
              <a:ext cx="221034" cy="26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61" fill="norm" stroke="1" extrusionOk="0">
                  <a:moveTo>
                    <a:pt x="1508" y="0"/>
                  </a:moveTo>
                  <a:cubicBezTo>
                    <a:pt x="897" y="3943"/>
                    <a:pt x="286" y="7886"/>
                    <a:pt x="82" y="11143"/>
                  </a:cubicBezTo>
                  <a:cubicBezTo>
                    <a:pt x="-122" y="14400"/>
                    <a:pt x="82" y="16971"/>
                    <a:pt x="387" y="18686"/>
                  </a:cubicBezTo>
                  <a:cubicBezTo>
                    <a:pt x="693" y="20400"/>
                    <a:pt x="1101" y="21257"/>
                    <a:pt x="1712" y="21429"/>
                  </a:cubicBezTo>
                  <a:cubicBezTo>
                    <a:pt x="2323" y="21600"/>
                    <a:pt x="3138" y="21086"/>
                    <a:pt x="3852" y="20229"/>
                  </a:cubicBezTo>
                  <a:cubicBezTo>
                    <a:pt x="4565" y="19371"/>
                    <a:pt x="5176" y="18171"/>
                    <a:pt x="5686" y="16457"/>
                  </a:cubicBezTo>
                  <a:cubicBezTo>
                    <a:pt x="6195" y="14743"/>
                    <a:pt x="6603" y="12514"/>
                    <a:pt x="7010" y="12000"/>
                  </a:cubicBezTo>
                  <a:cubicBezTo>
                    <a:pt x="7418" y="11486"/>
                    <a:pt x="7825" y="12686"/>
                    <a:pt x="8436" y="14057"/>
                  </a:cubicBezTo>
                  <a:cubicBezTo>
                    <a:pt x="9048" y="15429"/>
                    <a:pt x="9863" y="16971"/>
                    <a:pt x="11086" y="17914"/>
                  </a:cubicBezTo>
                  <a:cubicBezTo>
                    <a:pt x="12308" y="18857"/>
                    <a:pt x="13938" y="19200"/>
                    <a:pt x="15161" y="18943"/>
                  </a:cubicBezTo>
                  <a:cubicBezTo>
                    <a:pt x="16384" y="18686"/>
                    <a:pt x="17199" y="17829"/>
                    <a:pt x="18218" y="15514"/>
                  </a:cubicBezTo>
                  <a:cubicBezTo>
                    <a:pt x="19236" y="13200"/>
                    <a:pt x="20459" y="9429"/>
                    <a:pt x="20969" y="7114"/>
                  </a:cubicBezTo>
                  <a:cubicBezTo>
                    <a:pt x="21478" y="4800"/>
                    <a:pt x="21274" y="3943"/>
                    <a:pt x="20969" y="3343"/>
                  </a:cubicBezTo>
                  <a:cubicBezTo>
                    <a:pt x="20663" y="2743"/>
                    <a:pt x="20255" y="2400"/>
                    <a:pt x="19848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702300" y="188072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702300" y="1969629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4800"/>
                    <a:pt x="0" y="9600"/>
                    <a:pt x="0" y="12000"/>
                  </a:cubicBezTo>
                  <a:cubicBezTo>
                    <a:pt x="0" y="14400"/>
                    <a:pt x="2274" y="14400"/>
                    <a:pt x="6253" y="15600"/>
                  </a:cubicBezTo>
                  <a:cubicBezTo>
                    <a:pt x="10232" y="16800"/>
                    <a:pt x="1591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051550" y="1854199"/>
              <a:ext cx="20955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604"/>
                  </a:moveTo>
                  <a:cubicBezTo>
                    <a:pt x="873" y="5777"/>
                    <a:pt x="1745" y="9950"/>
                    <a:pt x="2182" y="12650"/>
                  </a:cubicBezTo>
                  <a:cubicBezTo>
                    <a:pt x="2618" y="15350"/>
                    <a:pt x="2618" y="16577"/>
                    <a:pt x="2400" y="17927"/>
                  </a:cubicBezTo>
                  <a:cubicBezTo>
                    <a:pt x="2182" y="19277"/>
                    <a:pt x="1745" y="20750"/>
                    <a:pt x="1527" y="20872"/>
                  </a:cubicBezTo>
                  <a:cubicBezTo>
                    <a:pt x="1309" y="20995"/>
                    <a:pt x="1309" y="19768"/>
                    <a:pt x="1964" y="16454"/>
                  </a:cubicBezTo>
                  <a:cubicBezTo>
                    <a:pt x="2618" y="13141"/>
                    <a:pt x="3927" y="7741"/>
                    <a:pt x="5018" y="4427"/>
                  </a:cubicBezTo>
                  <a:cubicBezTo>
                    <a:pt x="6109" y="1113"/>
                    <a:pt x="6982" y="-114"/>
                    <a:pt x="7636" y="9"/>
                  </a:cubicBezTo>
                  <a:cubicBezTo>
                    <a:pt x="8291" y="131"/>
                    <a:pt x="8727" y="1604"/>
                    <a:pt x="8945" y="3200"/>
                  </a:cubicBezTo>
                  <a:cubicBezTo>
                    <a:pt x="9164" y="4795"/>
                    <a:pt x="9164" y="6513"/>
                    <a:pt x="9164" y="8109"/>
                  </a:cubicBezTo>
                  <a:cubicBezTo>
                    <a:pt x="9164" y="9704"/>
                    <a:pt x="9164" y="11177"/>
                    <a:pt x="9709" y="11545"/>
                  </a:cubicBezTo>
                  <a:cubicBezTo>
                    <a:pt x="10255" y="11913"/>
                    <a:pt x="11345" y="11177"/>
                    <a:pt x="12436" y="9581"/>
                  </a:cubicBezTo>
                  <a:cubicBezTo>
                    <a:pt x="13527" y="7986"/>
                    <a:pt x="14618" y="5531"/>
                    <a:pt x="15600" y="3936"/>
                  </a:cubicBezTo>
                  <a:cubicBezTo>
                    <a:pt x="16582" y="2341"/>
                    <a:pt x="17455" y="1604"/>
                    <a:pt x="18000" y="1972"/>
                  </a:cubicBezTo>
                  <a:cubicBezTo>
                    <a:pt x="18545" y="2341"/>
                    <a:pt x="18764" y="3813"/>
                    <a:pt x="19309" y="7250"/>
                  </a:cubicBezTo>
                  <a:cubicBezTo>
                    <a:pt x="19855" y="10686"/>
                    <a:pt x="20727" y="16086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274777" y="1859847"/>
              <a:ext cx="151423" cy="18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25" fill="norm" stroke="1" extrusionOk="0">
                  <a:moveTo>
                    <a:pt x="14261" y="10404"/>
                  </a:moveTo>
                  <a:cubicBezTo>
                    <a:pt x="14261" y="7977"/>
                    <a:pt x="14261" y="5550"/>
                    <a:pt x="13961" y="3729"/>
                  </a:cubicBezTo>
                  <a:cubicBezTo>
                    <a:pt x="13661" y="1909"/>
                    <a:pt x="13061" y="696"/>
                    <a:pt x="12011" y="210"/>
                  </a:cubicBezTo>
                  <a:cubicBezTo>
                    <a:pt x="10961" y="-275"/>
                    <a:pt x="9461" y="-32"/>
                    <a:pt x="7361" y="2152"/>
                  </a:cubicBezTo>
                  <a:cubicBezTo>
                    <a:pt x="5261" y="4336"/>
                    <a:pt x="2561" y="8462"/>
                    <a:pt x="1211" y="11253"/>
                  </a:cubicBezTo>
                  <a:cubicBezTo>
                    <a:pt x="-139" y="14044"/>
                    <a:pt x="-139" y="15500"/>
                    <a:pt x="161" y="16835"/>
                  </a:cubicBezTo>
                  <a:cubicBezTo>
                    <a:pt x="461" y="18170"/>
                    <a:pt x="1061" y="19383"/>
                    <a:pt x="3011" y="19626"/>
                  </a:cubicBezTo>
                  <a:cubicBezTo>
                    <a:pt x="4961" y="19869"/>
                    <a:pt x="8261" y="19141"/>
                    <a:pt x="10811" y="17806"/>
                  </a:cubicBezTo>
                  <a:cubicBezTo>
                    <a:pt x="13361" y="16471"/>
                    <a:pt x="15161" y="14529"/>
                    <a:pt x="16361" y="12952"/>
                  </a:cubicBezTo>
                  <a:cubicBezTo>
                    <a:pt x="17561" y="11374"/>
                    <a:pt x="18161" y="10161"/>
                    <a:pt x="18461" y="10525"/>
                  </a:cubicBezTo>
                  <a:cubicBezTo>
                    <a:pt x="18761" y="10889"/>
                    <a:pt x="18761" y="12831"/>
                    <a:pt x="18761" y="14408"/>
                  </a:cubicBezTo>
                  <a:cubicBezTo>
                    <a:pt x="18761" y="15986"/>
                    <a:pt x="18761" y="17199"/>
                    <a:pt x="19211" y="18291"/>
                  </a:cubicBezTo>
                  <a:cubicBezTo>
                    <a:pt x="19661" y="19383"/>
                    <a:pt x="20561" y="20354"/>
                    <a:pt x="21461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457386" y="1883818"/>
              <a:ext cx="140264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8" fill="norm" stroke="1" extrusionOk="0">
                  <a:moveTo>
                    <a:pt x="1053" y="2558"/>
                  </a:moveTo>
                  <a:cubicBezTo>
                    <a:pt x="408" y="1344"/>
                    <a:pt x="-237" y="131"/>
                    <a:pt x="85" y="9"/>
                  </a:cubicBezTo>
                  <a:cubicBezTo>
                    <a:pt x="408" y="-112"/>
                    <a:pt x="1697" y="859"/>
                    <a:pt x="5405" y="4621"/>
                  </a:cubicBezTo>
                  <a:cubicBezTo>
                    <a:pt x="9112" y="8382"/>
                    <a:pt x="15238" y="14935"/>
                    <a:pt x="21363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477000" y="1886679"/>
              <a:ext cx="133350" cy="22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4277"/>
                  </a:moveTo>
                  <a:cubicBezTo>
                    <a:pt x="20571" y="2460"/>
                    <a:pt x="19543" y="643"/>
                    <a:pt x="18343" y="139"/>
                  </a:cubicBezTo>
                  <a:cubicBezTo>
                    <a:pt x="17143" y="-366"/>
                    <a:pt x="15771" y="441"/>
                    <a:pt x="12857" y="3570"/>
                  </a:cubicBezTo>
                  <a:cubicBezTo>
                    <a:pt x="9943" y="6699"/>
                    <a:pt x="5486" y="12150"/>
                    <a:pt x="3086" y="15481"/>
                  </a:cubicBezTo>
                  <a:cubicBezTo>
                    <a:pt x="686" y="18812"/>
                    <a:pt x="343" y="20023"/>
                    <a:pt x="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756348" y="1730430"/>
              <a:ext cx="133402" cy="37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81" fill="norm" stroke="1" extrusionOk="0">
                  <a:moveTo>
                    <a:pt x="20943" y="2041"/>
                  </a:moveTo>
                  <a:cubicBezTo>
                    <a:pt x="20943" y="1321"/>
                    <a:pt x="20943" y="601"/>
                    <a:pt x="20112" y="241"/>
                  </a:cubicBezTo>
                  <a:cubicBezTo>
                    <a:pt x="19281" y="-119"/>
                    <a:pt x="17620" y="-119"/>
                    <a:pt x="15792" y="541"/>
                  </a:cubicBezTo>
                  <a:cubicBezTo>
                    <a:pt x="13965" y="1201"/>
                    <a:pt x="11971" y="2521"/>
                    <a:pt x="9146" y="5341"/>
                  </a:cubicBezTo>
                  <a:cubicBezTo>
                    <a:pt x="6321" y="8161"/>
                    <a:pt x="2666" y="12481"/>
                    <a:pt x="1005" y="15301"/>
                  </a:cubicBezTo>
                  <a:cubicBezTo>
                    <a:pt x="-657" y="18121"/>
                    <a:pt x="-325" y="19441"/>
                    <a:pt x="2500" y="20221"/>
                  </a:cubicBezTo>
                  <a:cubicBezTo>
                    <a:pt x="5325" y="21001"/>
                    <a:pt x="10641" y="21241"/>
                    <a:pt x="1595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925566" y="1801264"/>
              <a:ext cx="141984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34" fill="norm" stroke="1" extrusionOk="0">
                  <a:moveTo>
                    <a:pt x="3201" y="1094"/>
                  </a:moveTo>
                  <a:cubicBezTo>
                    <a:pt x="1931" y="514"/>
                    <a:pt x="660" y="-66"/>
                    <a:pt x="183" y="6"/>
                  </a:cubicBezTo>
                  <a:cubicBezTo>
                    <a:pt x="-293" y="79"/>
                    <a:pt x="25" y="804"/>
                    <a:pt x="2725" y="3413"/>
                  </a:cubicBezTo>
                  <a:cubicBezTo>
                    <a:pt x="5425" y="6023"/>
                    <a:pt x="10507" y="10517"/>
                    <a:pt x="14001" y="13851"/>
                  </a:cubicBezTo>
                  <a:cubicBezTo>
                    <a:pt x="17495" y="17185"/>
                    <a:pt x="19401" y="19360"/>
                    <a:pt x="21307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972299" y="1798179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94"/>
                    <a:pt x="18000" y="588"/>
                    <a:pt x="15660" y="2351"/>
                  </a:cubicBezTo>
                  <a:cubicBezTo>
                    <a:pt x="13320" y="4114"/>
                    <a:pt x="10440" y="7347"/>
                    <a:pt x="7740" y="10433"/>
                  </a:cubicBezTo>
                  <a:cubicBezTo>
                    <a:pt x="5040" y="13518"/>
                    <a:pt x="2520" y="16457"/>
                    <a:pt x="1260" y="18294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131050" y="201407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302500" y="2039479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613650" y="203312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804150" y="1766429"/>
              <a:ext cx="139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1309"/>
                    <a:pt x="655" y="2618"/>
                    <a:pt x="3109" y="4909"/>
                  </a:cubicBezTo>
                  <a:cubicBezTo>
                    <a:pt x="5564" y="7200"/>
                    <a:pt x="10145" y="10473"/>
                    <a:pt x="13582" y="13418"/>
                  </a:cubicBezTo>
                  <a:cubicBezTo>
                    <a:pt x="17018" y="16364"/>
                    <a:pt x="19309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827867" y="1766429"/>
              <a:ext cx="13503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20878" y="0"/>
                  </a:moveTo>
                  <a:cubicBezTo>
                    <a:pt x="17278" y="3000"/>
                    <a:pt x="13678" y="6000"/>
                    <a:pt x="9914" y="9060"/>
                  </a:cubicBezTo>
                  <a:cubicBezTo>
                    <a:pt x="6151" y="12120"/>
                    <a:pt x="2223" y="15240"/>
                    <a:pt x="751" y="17340"/>
                  </a:cubicBezTo>
                  <a:cubicBezTo>
                    <a:pt x="-722" y="19440"/>
                    <a:pt x="260" y="20520"/>
                    <a:pt x="1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991627" y="2007796"/>
              <a:ext cx="117324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82" fill="norm" stroke="1" extrusionOk="0">
                  <a:moveTo>
                    <a:pt x="550" y="2768"/>
                  </a:moveTo>
                  <a:cubicBezTo>
                    <a:pt x="550" y="5853"/>
                    <a:pt x="550" y="8939"/>
                    <a:pt x="358" y="11253"/>
                  </a:cubicBezTo>
                  <a:cubicBezTo>
                    <a:pt x="165" y="13568"/>
                    <a:pt x="-221" y="15111"/>
                    <a:pt x="165" y="15111"/>
                  </a:cubicBezTo>
                  <a:cubicBezTo>
                    <a:pt x="550" y="15111"/>
                    <a:pt x="1708" y="13568"/>
                    <a:pt x="3636" y="10945"/>
                  </a:cubicBezTo>
                  <a:cubicBezTo>
                    <a:pt x="5565" y="8322"/>
                    <a:pt x="8265" y="4619"/>
                    <a:pt x="10579" y="2459"/>
                  </a:cubicBezTo>
                  <a:cubicBezTo>
                    <a:pt x="12893" y="299"/>
                    <a:pt x="14822" y="-318"/>
                    <a:pt x="16365" y="145"/>
                  </a:cubicBezTo>
                  <a:cubicBezTo>
                    <a:pt x="17908" y="608"/>
                    <a:pt x="19065" y="2151"/>
                    <a:pt x="19836" y="5853"/>
                  </a:cubicBezTo>
                  <a:cubicBezTo>
                    <a:pt x="20608" y="9556"/>
                    <a:pt x="20993" y="15419"/>
                    <a:pt x="2137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185150" y="1715629"/>
              <a:ext cx="6692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9818" y="0"/>
                  </a:moveTo>
                  <a:cubicBezTo>
                    <a:pt x="14400" y="3337"/>
                    <a:pt x="18982" y="6673"/>
                    <a:pt x="20291" y="9571"/>
                  </a:cubicBezTo>
                  <a:cubicBezTo>
                    <a:pt x="21600" y="12468"/>
                    <a:pt x="19636" y="14927"/>
                    <a:pt x="15709" y="16859"/>
                  </a:cubicBezTo>
                  <a:cubicBezTo>
                    <a:pt x="11782" y="18790"/>
                    <a:pt x="5891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63753" y="2835207"/>
              <a:ext cx="315797" cy="3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7" fill="norm" stroke="1" extrusionOk="0">
                  <a:moveTo>
                    <a:pt x="11548" y="5632"/>
                  </a:moveTo>
                  <a:cubicBezTo>
                    <a:pt x="11836" y="4892"/>
                    <a:pt x="12124" y="4152"/>
                    <a:pt x="11836" y="3191"/>
                  </a:cubicBezTo>
                  <a:cubicBezTo>
                    <a:pt x="11548" y="2229"/>
                    <a:pt x="10684" y="1046"/>
                    <a:pt x="9388" y="454"/>
                  </a:cubicBezTo>
                  <a:cubicBezTo>
                    <a:pt x="8092" y="-138"/>
                    <a:pt x="6364" y="-138"/>
                    <a:pt x="4996" y="380"/>
                  </a:cubicBezTo>
                  <a:cubicBezTo>
                    <a:pt x="3628" y="898"/>
                    <a:pt x="2620" y="1933"/>
                    <a:pt x="1756" y="4448"/>
                  </a:cubicBezTo>
                  <a:cubicBezTo>
                    <a:pt x="892" y="6963"/>
                    <a:pt x="172" y="10958"/>
                    <a:pt x="28" y="13769"/>
                  </a:cubicBezTo>
                  <a:cubicBezTo>
                    <a:pt x="-116" y="16580"/>
                    <a:pt x="316" y="18207"/>
                    <a:pt x="820" y="19243"/>
                  </a:cubicBezTo>
                  <a:cubicBezTo>
                    <a:pt x="1324" y="20278"/>
                    <a:pt x="1900" y="20722"/>
                    <a:pt x="2692" y="21018"/>
                  </a:cubicBezTo>
                  <a:cubicBezTo>
                    <a:pt x="3484" y="21314"/>
                    <a:pt x="4492" y="21462"/>
                    <a:pt x="5572" y="20944"/>
                  </a:cubicBezTo>
                  <a:cubicBezTo>
                    <a:pt x="6652" y="20426"/>
                    <a:pt x="7804" y="19243"/>
                    <a:pt x="8884" y="17246"/>
                  </a:cubicBezTo>
                  <a:cubicBezTo>
                    <a:pt x="9964" y="15248"/>
                    <a:pt x="10972" y="12437"/>
                    <a:pt x="11548" y="10292"/>
                  </a:cubicBezTo>
                  <a:cubicBezTo>
                    <a:pt x="12124" y="8147"/>
                    <a:pt x="12268" y="6667"/>
                    <a:pt x="12340" y="5336"/>
                  </a:cubicBezTo>
                  <a:cubicBezTo>
                    <a:pt x="12412" y="4004"/>
                    <a:pt x="12412" y="2821"/>
                    <a:pt x="12412" y="2599"/>
                  </a:cubicBezTo>
                  <a:cubicBezTo>
                    <a:pt x="12412" y="2377"/>
                    <a:pt x="12412" y="3117"/>
                    <a:pt x="12412" y="5040"/>
                  </a:cubicBezTo>
                  <a:cubicBezTo>
                    <a:pt x="12412" y="6963"/>
                    <a:pt x="12412" y="10070"/>
                    <a:pt x="12988" y="12511"/>
                  </a:cubicBezTo>
                  <a:cubicBezTo>
                    <a:pt x="13564" y="14952"/>
                    <a:pt x="14716" y="16728"/>
                    <a:pt x="16228" y="17689"/>
                  </a:cubicBezTo>
                  <a:cubicBezTo>
                    <a:pt x="17740" y="18651"/>
                    <a:pt x="19612" y="18799"/>
                    <a:pt x="21484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222499" y="2879233"/>
              <a:ext cx="241301" cy="2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5253"/>
                  </a:moveTo>
                  <a:cubicBezTo>
                    <a:pt x="189" y="8653"/>
                    <a:pt x="379" y="12053"/>
                    <a:pt x="379" y="14553"/>
                  </a:cubicBezTo>
                  <a:cubicBezTo>
                    <a:pt x="379" y="17053"/>
                    <a:pt x="189" y="18653"/>
                    <a:pt x="95" y="18853"/>
                  </a:cubicBezTo>
                  <a:cubicBezTo>
                    <a:pt x="0" y="19053"/>
                    <a:pt x="0" y="17853"/>
                    <a:pt x="379" y="15153"/>
                  </a:cubicBezTo>
                  <a:cubicBezTo>
                    <a:pt x="758" y="12453"/>
                    <a:pt x="1516" y="8253"/>
                    <a:pt x="2274" y="5453"/>
                  </a:cubicBezTo>
                  <a:cubicBezTo>
                    <a:pt x="3032" y="2653"/>
                    <a:pt x="3789" y="1253"/>
                    <a:pt x="4642" y="553"/>
                  </a:cubicBezTo>
                  <a:cubicBezTo>
                    <a:pt x="5495" y="-147"/>
                    <a:pt x="6442" y="-147"/>
                    <a:pt x="7105" y="353"/>
                  </a:cubicBezTo>
                  <a:cubicBezTo>
                    <a:pt x="7768" y="853"/>
                    <a:pt x="8147" y="1853"/>
                    <a:pt x="8432" y="4053"/>
                  </a:cubicBezTo>
                  <a:cubicBezTo>
                    <a:pt x="8716" y="6253"/>
                    <a:pt x="8905" y="9653"/>
                    <a:pt x="8905" y="11853"/>
                  </a:cubicBezTo>
                  <a:cubicBezTo>
                    <a:pt x="8905" y="14053"/>
                    <a:pt x="8716" y="15053"/>
                    <a:pt x="8716" y="14953"/>
                  </a:cubicBezTo>
                  <a:cubicBezTo>
                    <a:pt x="8716" y="14853"/>
                    <a:pt x="8905" y="13653"/>
                    <a:pt x="9568" y="11653"/>
                  </a:cubicBezTo>
                  <a:cubicBezTo>
                    <a:pt x="10232" y="9653"/>
                    <a:pt x="11368" y="6853"/>
                    <a:pt x="12221" y="4953"/>
                  </a:cubicBezTo>
                  <a:cubicBezTo>
                    <a:pt x="13074" y="3053"/>
                    <a:pt x="13642" y="2053"/>
                    <a:pt x="14400" y="1453"/>
                  </a:cubicBezTo>
                  <a:cubicBezTo>
                    <a:pt x="15158" y="853"/>
                    <a:pt x="16105" y="653"/>
                    <a:pt x="17147" y="1053"/>
                  </a:cubicBezTo>
                  <a:cubicBezTo>
                    <a:pt x="18189" y="1453"/>
                    <a:pt x="19326" y="2453"/>
                    <a:pt x="20179" y="4853"/>
                  </a:cubicBezTo>
                  <a:cubicBezTo>
                    <a:pt x="21032" y="7253"/>
                    <a:pt x="21600" y="11053"/>
                    <a:pt x="21600" y="14053"/>
                  </a:cubicBezTo>
                  <a:cubicBezTo>
                    <a:pt x="21600" y="17053"/>
                    <a:pt x="21032" y="19253"/>
                    <a:pt x="20463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628685" y="2858629"/>
              <a:ext cx="2531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0090" y="0"/>
                  </a:moveTo>
                  <a:cubicBezTo>
                    <a:pt x="18840" y="1745"/>
                    <a:pt x="17591" y="3491"/>
                    <a:pt x="14913" y="5127"/>
                  </a:cubicBezTo>
                  <a:cubicBezTo>
                    <a:pt x="12235" y="6764"/>
                    <a:pt x="8130" y="8291"/>
                    <a:pt x="5630" y="9164"/>
                  </a:cubicBezTo>
                  <a:cubicBezTo>
                    <a:pt x="3131" y="10036"/>
                    <a:pt x="2239" y="10255"/>
                    <a:pt x="1435" y="10691"/>
                  </a:cubicBezTo>
                  <a:cubicBezTo>
                    <a:pt x="632" y="11127"/>
                    <a:pt x="-82" y="11782"/>
                    <a:pt x="7" y="12545"/>
                  </a:cubicBezTo>
                  <a:cubicBezTo>
                    <a:pt x="97" y="13309"/>
                    <a:pt x="989" y="14182"/>
                    <a:pt x="3220" y="15164"/>
                  </a:cubicBezTo>
                  <a:cubicBezTo>
                    <a:pt x="5452" y="16145"/>
                    <a:pt x="9022" y="17236"/>
                    <a:pt x="11789" y="17891"/>
                  </a:cubicBezTo>
                  <a:cubicBezTo>
                    <a:pt x="14556" y="18545"/>
                    <a:pt x="16520" y="18764"/>
                    <a:pt x="18037" y="18982"/>
                  </a:cubicBezTo>
                  <a:cubicBezTo>
                    <a:pt x="19554" y="19200"/>
                    <a:pt x="20625" y="19418"/>
                    <a:pt x="21072" y="19855"/>
                  </a:cubicBezTo>
                  <a:cubicBezTo>
                    <a:pt x="21518" y="20291"/>
                    <a:pt x="21339" y="20945"/>
                    <a:pt x="21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593850" y="3144379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19" y="4320"/>
                    <a:pt x="8037" y="8640"/>
                    <a:pt x="11637" y="12240"/>
                  </a:cubicBezTo>
                  <a:cubicBezTo>
                    <a:pt x="15237" y="15840"/>
                    <a:pt x="18419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185444" y="2783425"/>
              <a:ext cx="173097" cy="43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22" fill="norm" stroke="1" extrusionOk="0">
                  <a:moveTo>
                    <a:pt x="683" y="1197"/>
                  </a:moveTo>
                  <a:cubicBezTo>
                    <a:pt x="422" y="574"/>
                    <a:pt x="162" y="-49"/>
                    <a:pt x="162" y="3"/>
                  </a:cubicBezTo>
                  <a:cubicBezTo>
                    <a:pt x="162" y="55"/>
                    <a:pt x="422" y="782"/>
                    <a:pt x="683" y="2755"/>
                  </a:cubicBezTo>
                  <a:cubicBezTo>
                    <a:pt x="943" y="4728"/>
                    <a:pt x="1203" y="7947"/>
                    <a:pt x="1333" y="10959"/>
                  </a:cubicBezTo>
                  <a:cubicBezTo>
                    <a:pt x="1463" y="13970"/>
                    <a:pt x="1463" y="16774"/>
                    <a:pt x="1203" y="18591"/>
                  </a:cubicBezTo>
                  <a:cubicBezTo>
                    <a:pt x="943" y="20409"/>
                    <a:pt x="422" y="21239"/>
                    <a:pt x="162" y="21395"/>
                  </a:cubicBezTo>
                  <a:cubicBezTo>
                    <a:pt x="-98" y="21551"/>
                    <a:pt x="-98" y="21032"/>
                    <a:pt x="553" y="19474"/>
                  </a:cubicBezTo>
                  <a:cubicBezTo>
                    <a:pt x="1203" y="17916"/>
                    <a:pt x="2504" y="15320"/>
                    <a:pt x="4066" y="13555"/>
                  </a:cubicBezTo>
                  <a:cubicBezTo>
                    <a:pt x="5627" y="11789"/>
                    <a:pt x="7449" y="10855"/>
                    <a:pt x="9010" y="10336"/>
                  </a:cubicBezTo>
                  <a:cubicBezTo>
                    <a:pt x="10572" y="9816"/>
                    <a:pt x="11873" y="9713"/>
                    <a:pt x="13565" y="10024"/>
                  </a:cubicBezTo>
                  <a:cubicBezTo>
                    <a:pt x="15256" y="10336"/>
                    <a:pt x="17338" y="11063"/>
                    <a:pt x="18900" y="11945"/>
                  </a:cubicBezTo>
                  <a:cubicBezTo>
                    <a:pt x="20461" y="12828"/>
                    <a:pt x="21502" y="13866"/>
                    <a:pt x="21242" y="15164"/>
                  </a:cubicBezTo>
                  <a:cubicBezTo>
                    <a:pt x="20982" y="16463"/>
                    <a:pt x="19420" y="18020"/>
                    <a:pt x="17208" y="18955"/>
                  </a:cubicBezTo>
                  <a:cubicBezTo>
                    <a:pt x="14996" y="19889"/>
                    <a:pt x="12133" y="20201"/>
                    <a:pt x="9791" y="20357"/>
                  </a:cubicBezTo>
                  <a:cubicBezTo>
                    <a:pt x="7449" y="20513"/>
                    <a:pt x="5627" y="20513"/>
                    <a:pt x="4066" y="20461"/>
                  </a:cubicBezTo>
                  <a:cubicBezTo>
                    <a:pt x="2504" y="20409"/>
                    <a:pt x="1203" y="20305"/>
                    <a:pt x="943" y="20045"/>
                  </a:cubicBezTo>
                  <a:cubicBezTo>
                    <a:pt x="683" y="19786"/>
                    <a:pt x="1463" y="19370"/>
                    <a:pt x="2244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918281" y="2989862"/>
              <a:ext cx="227336" cy="20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4" fill="norm" stroke="1" extrusionOk="0">
                  <a:moveTo>
                    <a:pt x="1481" y="891"/>
                  </a:moveTo>
                  <a:cubicBezTo>
                    <a:pt x="881" y="5122"/>
                    <a:pt x="281" y="9353"/>
                    <a:pt x="81" y="12247"/>
                  </a:cubicBezTo>
                  <a:cubicBezTo>
                    <a:pt x="-119" y="15142"/>
                    <a:pt x="81" y="16701"/>
                    <a:pt x="381" y="18037"/>
                  </a:cubicBezTo>
                  <a:cubicBezTo>
                    <a:pt x="681" y="19373"/>
                    <a:pt x="1081" y="20487"/>
                    <a:pt x="1781" y="21043"/>
                  </a:cubicBezTo>
                  <a:cubicBezTo>
                    <a:pt x="2481" y="21600"/>
                    <a:pt x="3481" y="21600"/>
                    <a:pt x="4381" y="20264"/>
                  </a:cubicBezTo>
                  <a:cubicBezTo>
                    <a:pt x="5281" y="18928"/>
                    <a:pt x="6081" y="16256"/>
                    <a:pt x="6681" y="14363"/>
                  </a:cubicBezTo>
                  <a:cubicBezTo>
                    <a:pt x="7281" y="12470"/>
                    <a:pt x="7681" y="11357"/>
                    <a:pt x="7881" y="11468"/>
                  </a:cubicBezTo>
                  <a:cubicBezTo>
                    <a:pt x="8081" y="11579"/>
                    <a:pt x="8081" y="12915"/>
                    <a:pt x="8581" y="14586"/>
                  </a:cubicBezTo>
                  <a:cubicBezTo>
                    <a:pt x="9081" y="16256"/>
                    <a:pt x="10081" y="18260"/>
                    <a:pt x="11581" y="19262"/>
                  </a:cubicBezTo>
                  <a:cubicBezTo>
                    <a:pt x="13081" y="20264"/>
                    <a:pt x="15081" y="20264"/>
                    <a:pt x="16681" y="19262"/>
                  </a:cubicBezTo>
                  <a:cubicBezTo>
                    <a:pt x="18281" y="18260"/>
                    <a:pt x="19481" y="16256"/>
                    <a:pt x="20281" y="13695"/>
                  </a:cubicBezTo>
                  <a:cubicBezTo>
                    <a:pt x="21081" y="11134"/>
                    <a:pt x="21481" y="8016"/>
                    <a:pt x="21481" y="5790"/>
                  </a:cubicBezTo>
                  <a:cubicBezTo>
                    <a:pt x="21481" y="3563"/>
                    <a:pt x="21081" y="2227"/>
                    <a:pt x="20381" y="1336"/>
                  </a:cubicBezTo>
                  <a:cubicBezTo>
                    <a:pt x="19681" y="445"/>
                    <a:pt x="18681" y="0"/>
                    <a:pt x="18181" y="0"/>
                  </a:cubicBezTo>
                  <a:cubicBezTo>
                    <a:pt x="17681" y="0"/>
                    <a:pt x="17681" y="445"/>
                    <a:pt x="17681" y="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508499" y="2926035"/>
              <a:ext cx="196775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43" fill="norm" stroke="1" extrusionOk="0">
                  <a:moveTo>
                    <a:pt x="3447" y="215"/>
                  </a:moveTo>
                  <a:cubicBezTo>
                    <a:pt x="2298" y="29"/>
                    <a:pt x="1149" y="-157"/>
                    <a:pt x="689" y="215"/>
                  </a:cubicBezTo>
                  <a:cubicBezTo>
                    <a:pt x="230" y="588"/>
                    <a:pt x="460" y="1519"/>
                    <a:pt x="2413" y="3009"/>
                  </a:cubicBezTo>
                  <a:cubicBezTo>
                    <a:pt x="4366" y="4498"/>
                    <a:pt x="8043" y="6546"/>
                    <a:pt x="11374" y="8036"/>
                  </a:cubicBezTo>
                  <a:cubicBezTo>
                    <a:pt x="14706" y="9526"/>
                    <a:pt x="17694" y="10457"/>
                    <a:pt x="19417" y="11388"/>
                  </a:cubicBezTo>
                  <a:cubicBezTo>
                    <a:pt x="21140" y="12319"/>
                    <a:pt x="21600" y="13250"/>
                    <a:pt x="21255" y="14088"/>
                  </a:cubicBezTo>
                  <a:cubicBezTo>
                    <a:pt x="20911" y="14926"/>
                    <a:pt x="19762" y="15671"/>
                    <a:pt x="17004" y="16602"/>
                  </a:cubicBezTo>
                  <a:cubicBezTo>
                    <a:pt x="14247" y="17533"/>
                    <a:pt x="9881" y="18650"/>
                    <a:pt x="6779" y="19302"/>
                  </a:cubicBezTo>
                  <a:cubicBezTo>
                    <a:pt x="3677" y="19953"/>
                    <a:pt x="1838" y="20140"/>
                    <a:pt x="919" y="20419"/>
                  </a:cubicBezTo>
                  <a:cubicBezTo>
                    <a:pt x="0" y="20698"/>
                    <a:pt x="0" y="21071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489450" y="3188829"/>
              <a:ext cx="247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00"/>
                    <a:pt x="12000" y="8000"/>
                    <a:pt x="8585" y="10800"/>
                  </a:cubicBezTo>
                  <a:cubicBezTo>
                    <a:pt x="5169" y="13600"/>
                    <a:pt x="3138" y="15200"/>
                    <a:pt x="1938" y="16800"/>
                  </a:cubicBezTo>
                  <a:cubicBezTo>
                    <a:pt x="738" y="18400"/>
                    <a:pt x="36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49300" y="3728579"/>
              <a:ext cx="643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21600"/>
                    <a:pt x="653" y="21600"/>
                    <a:pt x="941" y="21456"/>
                  </a:cubicBezTo>
                  <a:cubicBezTo>
                    <a:pt x="1228" y="21312"/>
                    <a:pt x="1477" y="21024"/>
                    <a:pt x="1750" y="20592"/>
                  </a:cubicBezTo>
                  <a:cubicBezTo>
                    <a:pt x="2024" y="20160"/>
                    <a:pt x="2322" y="19584"/>
                    <a:pt x="2599" y="19008"/>
                  </a:cubicBezTo>
                  <a:cubicBezTo>
                    <a:pt x="2876" y="18432"/>
                    <a:pt x="3131" y="17856"/>
                    <a:pt x="3405" y="17280"/>
                  </a:cubicBezTo>
                  <a:cubicBezTo>
                    <a:pt x="3678" y="16704"/>
                    <a:pt x="3969" y="16128"/>
                    <a:pt x="4232" y="15696"/>
                  </a:cubicBezTo>
                  <a:cubicBezTo>
                    <a:pt x="4495" y="15264"/>
                    <a:pt x="4729" y="14976"/>
                    <a:pt x="4978" y="14544"/>
                  </a:cubicBezTo>
                  <a:cubicBezTo>
                    <a:pt x="5226" y="14112"/>
                    <a:pt x="5489" y="13536"/>
                    <a:pt x="5766" y="12960"/>
                  </a:cubicBezTo>
                  <a:cubicBezTo>
                    <a:pt x="6043" y="12384"/>
                    <a:pt x="6334" y="11808"/>
                    <a:pt x="6586" y="11376"/>
                  </a:cubicBezTo>
                  <a:cubicBezTo>
                    <a:pt x="6838" y="10944"/>
                    <a:pt x="7051" y="10656"/>
                    <a:pt x="7331" y="10224"/>
                  </a:cubicBezTo>
                  <a:cubicBezTo>
                    <a:pt x="7612" y="9792"/>
                    <a:pt x="7960" y="9216"/>
                    <a:pt x="8254" y="8784"/>
                  </a:cubicBezTo>
                  <a:cubicBezTo>
                    <a:pt x="8549" y="8352"/>
                    <a:pt x="8791" y="8064"/>
                    <a:pt x="9028" y="7632"/>
                  </a:cubicBezTo>
                  <a:cubicBezTo>
                    <a:pt x="9266" y="7200"/>
                    <a:pt x="9501" y="6624"/>
                    <a:pt x="9817" y="6048"/>
                  </a:cubicBezTo>
                  <a:cubicBezTo>
                    <a:pt x="10133" y="5472"/>
                    <a:pt x="10530" y="4896"/>
                    <a:pt x="10867" y="4464"/>
                  </a:cubicBezTo>
                  <a:cubicBezTo>
                    <a:pt x="11205" y="4032"/>
                    <a:pt x="11482" y="3744"/>
                    <a:pt x="11755" y="3456"/>
                  </a:cubicBezTo>
                  <a:cubicBezTo>
                    <a:pt x="12028" y="3168"/>
                    <a:pt x="12298" y="2880"/>
                    <a:pt x="12579" y="2592"/>
                  </a:cubicBezTo>
                  <a:cubicBezTo>
                    <a:pt x="12859" y="2304"/>
                    <a:pt x="13150" y="2016"/>
                    <a:pt x="13438" y="1728"/>
                  </a:cubicBezTo>
                  <a:cubicBezTo>
                    <a:pt x="13725" y="1440"/>
                    <a:pt x="14009" y="1152"/>
                    <a:pt x="14297" y="1008"/>
                  </a:cubicBezTo>
                  <a:cubicBezTo>
                    <a:pt x="14585" y="864"/>
                    <a:pt x="14876" y="864"/>
                    <a:pt x="15160" y="864"/>
                  </a:cubicBezTo>
                  <a:cubicBezTo>
                    <a:pt x="15444" y="864"/>
                    <a:pt x="15721" y="864"/>
                    <a:pt x="15998" y="720"/>
                  </a:cubicBezTo>
                  <a:cubicBezTo>
                    <a:pt x="16275" y="576"/>
                    <a:pt x="16551" y="288"/>
                    <a:pt x="16814" y="144"/>
                  </a:cubicBezTo>
                  <a:cubicBezTo>
                    <a:pt x="17077" y="0"/>
                    <a:pt x="17325" y="0"/>
                    <a:pt x="17578" y="0"/>
                  </a:cubicBezTo>
                  <a:cubicBezTo>
                    <a:pt x="17830" y="0"/>
                    <a:pt x="18085" y="0"/>
                    <a:pt x="18391" y="0"/>
                  </a:cubicBezTo>
                  <a:cubicBezTo>
                    <a:pt x="18696" y="0"/>
                    <a:pt x="19051" y="0"/>
                    <a:pt x="19378" y="144"/>
                  </a:cubicBezTo>
                  <a:cubicBezTo>
                    <a:pt x="19704" y="288"/>
                    <a:pt x="20002" y="576"/>
                    <a:pt x="20322" y="1008"/>
                  </a:cubicBezTo>
                  <a:cubicBezTo>
                    <a:pt x="20641" y="1440"/>
                    <a:pt x="20982" y="2016"/>
                    <a:pt x="21199" y="2448"/>
                  </a:cubicBezTo>
                  <a:cubicBezTo>
                    <a:pt x="21415" y="2880"/>
                    <a:pt x="21508" y="316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638799" y="756779"/>
              <a:ext cx="609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200"/>
                    <a:pt x="4950" y="10800"/>
                    <a:pt x="7575" y="7200"/>
                  </a:cubicBezTo>
                  <a:cubicBezTo>
                    <a:pt x="10200" y="3600"/>
                    <a:pt x="12975" y="1800"/>
                    <a:pt x="15337" y="900"/>
                  </a:cubicBezTo>
                  <a:cubicBezTo>
                    <a:pt x="17700" y="0"/>
                    <a:pt x="19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663945" y="852029"/>
              <a:ext cx="552706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12" fill="norm" stroke="1" extrusionOk="0">
                  <a:moveTo>
                    <a:pt x="3472" y="5400"/>
                  </a:moveTo>
                  <a:cubicBezTo>
                    <a:pt x="2730" y="8100"/>
                    <a:pt x="1988" y="10800"/>
                    <a:pt x="1329" y="13500"/>
                  </a:cubicBezTo>
                  <a:cubicBezTo>
                    <a:pt x="669" y="16200"/>
                    <a:pt x="92" y="18900"/>
                    <a:pt x="9" y="20250"/>
                  </a:cubicBezTo>
                  <a:cubicBezTo>
                    <a:pt x="-73" y="21600"/>
                    <a:pt x="339" y="21600"/>
                    <a:pt x="1988" y="19800"/>
                  </a:cubicBezTo>
                  <a:cubicBezTo>
                    <a:pt x="3637" y="18000"/>
                    <a:pt x="6522" y="14400"/>
                    <a:pt x="9490" y="11250"/>
                  </a:cubicBezTo>
                  <a:cubicBezTo>
                    <a:pt x="12458" y="8100"/>
                    <a:pt x="15509" y="5400"/>
                    <a:pt x="17529" y="3600"/>
                  </a:cubicBezTo>
                  <a:cubicBezTo>
                    <a:pt x="19548" y="1800"/>
                    <a:pt x="20538" y="90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187450" y="4269272"/>
              <a:ext cx="285750" cy="41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609"/>
                  </a:moveTo>
                  <a:cubicBezTo>
                    <a:pt x="1600" y="3053"/>
                    <a:pt x="3200" y="3496"/>
                    <a:pt x="4880" y="3440"/>
                  </a:cubicBezTo>
                  <a:cubicBezTo>
                    <a:pt x="6560" y="3385"/>
                    <a:pt x="8320" y="2831"/>
                    <a:pt x="9360" y="2277"/>
                  </a:cubicBezTo>
                  <a:cubicBezTo>
                    <a:pt x="10400" y="1723"/>
                    <a:pt x="10720" y="1169"/>
                    <a:pt x="10560" y="726"/>
                  </a:cubicBezTo>
                  <a:cubicBezTo>
                    <a:pt x="10400" y="283"/>
                    <a:pt x="9760" y="-49"/>
                    <a:pt x="9200" y="6"/>
                  </a:cubicBezTo>
                  <a:cubicBezTo>
                    <a:pt x="8640" y="62"/>
                    <a:pt x="8160" y="505"/>
                    <a:pt x="7760" y="1889"/>
                  </a:cubicBezTo>
                  <a:cubicBezTo>
                    <a:pt x="7360" y="3274"/>
                    <a:pt x="7040" y="5600"/>
                    <a:pt x="7040" y="8259"/>
                  </a:cubicBezTo>
                  <a:cubicBezTo>
                    <a:pt x="7040" y="10917"/>
                    <a:pt x="7360" y="13908"/>
                    <a:pt x="7360" y="15957"/>
                  </a:cubicBezTo>
                  <a:cubicBezTo>
                    <a:pt x="7360" y="18006"/>
                    <a:pt x="7040" y="19114"/>
                    <a:pt x="6560" y="19889"/>
                  </a:cubicBezTo>
                  <a:cubicBezTo>
                    <a:pt x="6080" y="20665"/>
                    <a:pt x="5440" y="21108"/>
                    <a:pt x="4720" y="21329"/>
                  </a:cubicBezTo>
                  <a:cubicBezTo>
                    <a:pt x="4000" y="21551"/>
                    <a:pt x="3200" y="21551"/>
                    <a:pt x="2480" y="21219"/>
                  </a:cubicBezTo>
                  <a:cubicBezTo>
                    <a:pt x="1760" y="20886"/>
                    <a:pt x="1120" y="20222"/>
                    <a:pt x="1200" y="19779"/>
                  </a:cubicBezTo>
                  <a:cubicBezTo>
                    <a:pt x="1280" y="19336"/>
                    <a:pt x="2080" y="19114"/>
                    <a:pt x="3440" y="19169"/>
                  </a:cubicBezTo>
                  <a:cubicBezTo>
                    <a:pt x="4800" y="19225"/>
                    <a:pt x="6720" y="19557"/>
                    <a:pt x="9200" y="20000"/>
                  </a:cubicBezTo>
                  <a:cubicBezTo>
                    <a:pt x="11680" y="20443"/>
                    <a:pt x="14720" y="20997"/>
                    <a:pt x="16880" y="21219"/>
                  </a:cubicBezTo>
                  <a:cubicBezTo>
                    <a:pt x="19040" y="21440"/>
                    <a:pt x="20320" y="21329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621615" y="4257808"/>
              <a:ext cx="150035" cy="45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7" fill="norm" stroke="1" extrusionOk="0">
                  <a:moveTo>
                    <a:pt x="21265" y="1697"/>
                  </a:moveTo>
                  <a:cubicBezTo>
                    <a:pt x="21265" y="1097"/>
                    <a:pt x="21265" y="497"/>
                    <a:pt x="20365" y="197"/>
                  </a:cubicBezTo>
                  <a:cubicBezTo>
                    <a:pt x="19465" y="-103"/>
                    <a:pt x="17665" y="-103"/>
                    <a:pt x="15715" y="497"/>
                  </a:cubicBezTo>
                  <a:cubicBezTo>
                    <a:pt x="13765" y="1097"/>
                    <a:pt x="11665" y="2297"/>
                    <a:pt x="9265" y="4247"/>
                  </a:cubicBezTo>
                  <a:cubicBezTo>
                    <a:pt x="6865" y="6197"/>
                    <a:pt x="4165" y="8897"/>
                    <a:pt x="2365" y="11397"/>
                  </a:cubicBezTo>
                  <a:cubicBezTo>
                    <a:pt x="565" y="13897"/>
                    <a:pt x="-335" y="16197"/>
                    <a:pt x="115" y="17797"/>
                  </a:cubicBezTo>
                  <a:cubicBezTo>
                    <a:pt x="565" y="19397"/>
                    <a:pt x="2365" y="20297"/>
                    <a:pt x="5215" y="20797"/>
                  </a:cubicBezTo>
                  <a:cubicBezTo>
                    <a:pt x="8065" y="21297"/>
                    <a:pt x="11965" y="21397"/>
                    <a:pt x="1586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086888" y="913821"/>
              <a:ext cx="1184362" cy="12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184" fill="norm" stroke="1" extrusionOk="0">
                  <a:moveTo>
                    <a:pt x="406" y="5507"/>
                  </a:moveTo>
                  <a:cubicBezTo>
                    <a:pt x="213" y="3068"/>
                    <a:pt x="21" y="629"/>
                    <a:pt x="1" y="107"/>
                  </a:cubicBezTo>
                  <a:cubicBezTo>
                    <a:pt x="-18" y="-416"/>
                    <a:pt x="136" y="978"/>
                    <a:pt x="657" y="4287"/>
                  </a:cubicBezTo>
                  <a:cubicBezTo>
                    <a:pt x="1178" y="7597"/>
                    <a:pt x="2065" y="12823"/>
                    <a:pt x="3126" y="15784"/>
                  </a:cubicBezTo>
                  <a:cubicBezTo>
                    <a:pt x="4186" y="18745"/>
                    <a:pt x="5421" y="19442"/>
                    <a:pt x="6732" y="19616"/>
                  </a:cubicBezTo>
                  <a:cubicBezTo>
                    <a:pt x="8043" y="19790"/>
                    <a:pt x="9432" y="19442"/>
                    <a:pt x="10570" y="19790"/>
                  </a:cubicBezTo>
                  <a:cubicBezTo>
                    <a:pt x="11708" y="20139"/>
                    <a:pt x="12595" y="21184"/>
                    <a:pt x="13675" y="21184"/>
                  </a:cubicBezTo>
                  <a:cubicBezTo>
                    <a:pt x="14755" y="21184"/>
                    <a:pt x="16028" y="20139"/>
                    <a:pt x="17204" y="19442"/>
                  </a:cubicBezTo>
                  <a:cubicBezTo>
                    <a:pt x="18381" y="18745"/>
                    <a:pt x="19461" y="18397"/>
                    <a:pt x="20174" y="17874"/>
                  </a:cubicBezTo>
                  <a:cubicBezTo>
                    <a:pt x="20888" y="17352"/>
                    <a:pt x="21235" y="16655"/>
                    <a:pt x="21582" y="15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586732" y="1357154"/>
              <a:ext cx="290818" cy="34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80" fill="norm" stroke="1" extrusionOk="0">
                  <a:moveTo>
                    <a:pt x="10705" y="5283"/>
                  </a:moveTo>
                  <a:cubicBezTo>
                    <a:pt x="10548" y="4367"/>
                    <a:pt x="10392" y="3450"/>
                    <a:pt x="9922" y="3123"/>
                  </a:cubicBezTo>
                  <a:cubicBezTo>
                    <a:pt x="9453" y="2796"/>
                    <a:pt x="8670" y="3058"/>
                    <a:pt x="7418" y="4040"/>
                  </a:cubicBezTo>
                  <a:cubicBezTo>
                    <a:pt x="6166" y="5021"/>
                    <a:pt x="4444" y="6723"/>
                    <a:pt x="3114" y="9276"/>
                  </a:cubicBezTo>
                  <a:cubicBezTo>
                    <a:pt x="1783" y="11829"/>
                    <a:pt x="844" y="15232"/>
                    <a:pt x="375" y="17261"/>
                  </a:cubicBezTo>
                  <a:cubicBezTo>
                    <a:pt x="-95" y="19290"/>
                    <a:pt x="-95" y="19945"/>
                    <a:pt x="218" y="20469"/>
                  </a:cubicBezTo>
                  <a:cubicBezTo>
                    <a:pt x="531" y="20992"/>
                    <a:pt x="1157" y="21385"/>
                    <a:pt x="2801" y="21254"/>
                  </a:cubicBezTo>
                  <a:cubicBezTo>
                    <a:pt x="4444" y="21123"/>
                    <a:pt x="7105" y="20469"/>
                    <a:pt x="9766" y="18636"/>
                  </a:cubicBezTo>
                  <a:cubicBezTo>
                    <a:pt x="12427" y="16803"/>
                    <a:pt x="15088" y="13792"/>
                    <a:pt x="16653" y="10912"/>
                  </a:cubicBezTo>
                  <a:cubicBezTo>
                    <a:pt x="18218" y="8032"/>
                    <a:pt x="18688" y="5283"/>
                    <a:pt x="18296" y="3385"/>
                  </a:cubicBezTo>
                  <a:cubicBezTo>
                    <a:pt x="17905" y="1487"/>
                    <a:pt x="16653" y="440"/>
                    <a:pt x="14853" y="112"/>
                  </a:cubicBezTo>
                  <a:cubicBezTo>
                    <a:pt x="13053" y="-215"/>
                    <a:pt x="10705" y="178"/>
                    <a:pt x="8905" y="1225"/>
                  </a:cubicBezTo>
                  <a:cubicBezTo>
                    <a:pt x="7105" y="2272"/>
                    <a:pt x="5853" y="3974"/>
                    <a:pt x="5227" y="5283"/>
                  </a:cubicBezTo>
                  <a:cubicBezTo>
                    <a:pt x="4601" y="6592"/>
                    <a:pt x="4601" y="7509"/>
                    <a:pt x="6635" y="8294"/>
                  </a:cubicBezTo>
                  <a:cubicBezTo>
                    <a:pt x="8670" y="9080"/>
                    <a:pt x="12740" y="9734"/>
                    <a:pt x="15557" y="9734"/>
                  </a:cubicBezTo>
                  <a:cubicBezTo>
                    <a:pt x="18375" y="9734"/>
                    <a:pt x="19940" y="9080"/>
                    <a:pt x="21505" y="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648950" y="1258429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0" y="14400"/>
                    <a:pt x="11840" y="7200"/>
                    <a:pt x="15440" y="3600"/>
                  </a:cubicBezTo>
                  <a:cubicBezTo>
                    <a:pt x="19040" y="0"/>
                    <a:pt x="20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883900" y="1188016"/>
              <a:ext cx="101416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407" fill="norm" stroke="1" extrusionOk="0">
                  <a:moveTo>
                    <a:pt x="0" y="861"/>
                  </a:moveTo>
                  <a:cubicBezTo>
                    <a:pt x="2118" y="334"/>
                    <a:pt x="4235" y="-193"/>
                    <a:pt x="7412" y="70"/>
                  </a:cubicBezTo>
                  <a:cubicBezTo>
                    <a:pt x="10588" y="334"/>
                    <a:pt x="14824" y="1387"/>
                    <a:pt x="17576" y="3100"/>
                  </a:cubicBezTo>
                  <a:cubicBezTo>
                    <a:pt x="20329" y="4812"/>
                    <a:pt x="21600" y="7183"/>
                    <a:pt x="18424" y="10344"/>
                  </a:cubicBezTo>
                  <a:cubicBezTo>
                    <a:pt x="15247" y="13505"/>
                    <a:pt x="7624" y="17456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840037" y="4375196"/>
              <a:ext cx="261814" cy="31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55" fill="norm" stroke="1" extrusionOk="0">
                  <a:moveTo>
                    <a:pt x="11524" y="4858"/>
                  </a:moveTo>
                  <a:cubicBezTo>
                    <a:pt x="11524" y="4133"/>
                    <a:pt x="11524" y="3408"/>
                    <a:pt x="11524" y="2611"/>
                  </a:cubicBezTo>
                  <a:cubicBezTo>
                    <a:pt x="11524" y="1814"/>
                    <a:pt x="11524" y="944"/>
                    <a:pt x="11092" y="436"/>
                  </a:cubicBezTo>
                  <a:cubicBezTo>
                    <a:pt x="10660" y="-71"/>
                    <a:pt x="9796" y="-216"/>
                    <a:pt x="8587" y="436"/>
                  </a:cubicBezTo>
                  <a:cubicBezTo>
                    <a:pt x="7377" y="1089"/>
                    <a:pt x="5822" y="2538"/>
                    <a:pt x="4267" y="4858"/>
                  </a:cubicBezTo>
                  <a:cubicBezTo>
                    <a:pt x="2712" y="7177"/>
                    <a:pt x="1156" y="10367"/>
                    <a:pt x="465" y="12903"/>
                  </a:cubicBezTo>
                  <a:cubicBezTo>
                    <a:pt x="-226" y="15440"/>
                    <a:pt x="-53" y="17325"/>
                    <a:pt x="379" y="18630"/>
                  </a:cubicBezTo>
                  <a:cubicBezTo>
                    <a:pt x="811" y="19934"/>
                    <a:pt x="1502" y="20659"/>
                    <a:pt x="2712" y="21022"/>
                  </a:cubicBezTo>
                  <a:cubicBezTo>
                    <a:pt x="3921" y="21384"/>
                    <a:pt x="5649" y="21384"/>
                    <a:pt x="7723" y="20587"/>
                  </a:cubicBezTo>
                  <a:cubicBezTo>
                    <a:pt x="9796" y="19789"/>
                    <a:pt x="12216" y="18195"/>
                    <a:pt x="13684" y="15948"/>
                  </a:cubicBezTo>
                  <a:cubicBezTo>
                    <a:pt x="15153" y="13701"/>
                    <a:pt x="15672" y="10801"/>
                    <a:pt x="15672" y="8410"/>
                  </a:cubicBezTo>
                  <a:cubicBezTo>
                    <a:pt x="15672" y="6018"/>
                    <a:pt x="15153" y="4133"/>
                    <a:pt x="14548" y="2901"/>
                  </a:cubicBezTo>
                  <a:cubicBezTo>
                    <a:pt x="13944" y="1669"/>
                    <a:pt x="13252" y="1089"/>
                    <a:pt x="12043" y="1089"/>
                  </a:cubicBezTo>
                  <a:cubicBezTo>
                    <a:pt x="10833" y="1089"/>
                    <a:pt x="9105" y="1669"/>
                    <a:pt x="7723" y="2973"/>
                  </a:cubicBezTo>
                  <a:cubicBezTo>
                    <a:pt x="6340" y="4278"/>
                    <a:pt x="5304" y="6307"/>
                    <a:pt x="5044" y="7612"/>
                  </a:cubicBezTo>
                  <a:cubicBezTo>
                    <a:pt x="4785" y="8917"/>
                    <a:pt x="5304" y="9497"/>
                    <a:pt x="7118" y="9859"/>
                  </a:cubicBezTo>
                  <a:cubicBezTo>
                    <a:pt x="8932" y="10222"/>
                    <a:pt x="12043" y="10367"/>
                    <a:pt x="14635" y="10004"/>
                  </a:cubicBezTo>
                  <a:cubicBezTo>
                    <a:pt x="17227" y="9642"/>
                    <a:pt x="19300" y="8772"/>
                    <a:pt x="21374" y="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897520" y="4289496"/>
              <a:ext cx="17893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186" y="21600"/>
                  </a:moveTo>
                  <a:cubicBezTo>
                    <a:pt x="1661" y="19636"/>
                    <a:pt x="136" y="17673"/>
                    <a:pt x="9" y="14727"/>
                  </a:cubicBezTo>
                  <a:cubicBezTo>
                    <a:pt x="-118" y="11782"/>
                    <a:pt x="1153" y="7855"/>
                    <a:pt x="4710" y="4909"/>
                  </a:cubicBezTo>
                  <a:cubicBezTo>
                    <a:pt x="8268" y="1964"/>
                    <a:pt x="14113" y="0"/>
                    <a:pt x="17289" y="0"/>
                  </a:cubicBezTo>
                  <a:cubicBezTo>
                    <a:pt x="20466" y="0"/>
                    <a:pt x="20974" y="1964"/>
                    <a:pt x="21482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133600" y="4236579"/>
              <a:ext cx="5088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600" fill="norm" stroke="1" extrusionOk="0">
                  <a:moveTo>
                    <a:pt x="2492" y="0"/>
                  </a:moveTo>
                  <a:cubicBezTo>
                    <a:pt x="6646" y="655"/>
                    <a:pt x="10800" y="1309"/>
                    <a:pt x="14538" y="3927"/>
                  </a:cubicBezTo>
                  <a:cubicBezTo>
                    <a:pt x="18277" y="6545"/>
                    <a:pt x="21600" y="11127"/>
                    <a:pt x="19108" y="14400"/>
                  </a:cubicBezTo>
                  <a:cubicBezTo>
                    <a:pt x="16615" y="17673"/>
                    <a:pt x="8308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330450" y="4281029"/>
              <a:ext cx="10109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2592" y="0"/>
                  </a:moveTo>
                  <a:cubicBezTo>
                    <a:pt x="4752" y="111"/>
                    <a:pt x="6912" y="222"/>
                    <a:pt x="10368" y="1772"/>
                  </a:cubicBezTo>
                  <a:cubicBezTo>
                    <a:pt x="13824" y="3323"/>
                    <a:pt x="18576" y="6314"/>
                    <a:pt x="20088" y="9305"/>
                  </a:cubicBezTo>
                  <a:cubicBezTo>
                    <a:pt x="21600" y="12295"/>
                    <a:pt x="19872" y="15286"/>
                    <a:pt x="15984" y="17335"/>
                  </a:cubicBezTo>
                  <a:cubicBezTo>
                    <a:pt x="12096" y="19385"/>
                    <a:pt x="6048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800350" y="4471529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762250" y="4655679"/>
              <a:ext cx="2730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860" y="18900"/>
                    <a:pt x="11721" y="21600"/>
                    <a:pt x="15321" y="18900"/>
                  </a:cubicBezTo>
                  <a:cubicBezTo>
                    <a:pt x="18921" y="16200"/>
                    <a:pt x="2026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714749" y="4359346"/>
              <a:ext cx="10694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9059" y="1718"/>
                  </a:moveTo>
                  <a:cubicBezTo>
                    <a:pt x="19906" y="859"/>
                    <a:pt x="20753" y="0"/>
                    <a:pt x="21176" y="0"/>
                  </a:cubicBezTo>
                  <a:cubicBezTo>
                    <a:pt x="21600" y="0"/>
                    <a:pt x="21600" y="859"/>
                    <a:pt x="19482" y="3252"/>
                  </a:cubicBezTo>
                  <a:cubicBezTo>
                    <a:pt x="17365" y="5645"/>
                    <a:pt x="13129" y="9573"/>
                    <a:pt x="9529" y="12886"/>
                  </a:cubicBezTo>
                  <a:cubicBezTo>
                    <a:pt x="5929" y="16200"/>
                    <a:pt x="2965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924300" y="4331829"/>
              <a:ext cx="317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360"/>
                    <a:pt x="15840" y="6720"/>
                    <a:pt x="13680" y="10020"/>
                  </a:cubicBezTo>
                  <a:cubicBezTo>
                    <a:pt x="11520" y="13320"/>
                    <a:pt x="10080" y="16560"/>
                    <a:pt x="7920" y="18480"/>
                  </a:cubicBezTo>
                  <a:cubicBezTo>
                    <a:pt x="5760" y="20400"/>
                    <a:pt x="288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632200" y="4329712"/>
              <a:ext cx="501650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1003" y="17385"/>
                    <a:pt x="2005" y="13697"/>
                    <a:pt x="4284" y="10010"/>
                  </a:cubicBezTo>
                  <a:cubicBezTo>
                    <a:pt x="6562" y="6322"/>
                    <a:pt x="10116" y="2634"/>
                    <a:pt x="13215" y="1053"/>
                  </a:cubicBezTo>
                  <a:cubicBezTo>
                    <a:pt x="16314" y="-527"/>
                    <a:pt x="18957" y="0"/>
                    <a:pt x="21600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619500" y="4941429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606800" y="4839829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746499" y="494777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759200" y="504937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025849" y="4890629"/>
              <a:ext cx="2545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716"/>
                    <a:pt x="3363" y="7432"/>
                    <a:pt x="870" y="11032"/>
                  </a:cubicBezTo>
                  <a:cubicBezTo>
                    <a:pt x="-1622" y="14632"/>
                    <a:pt x="1701" y="1811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803650" y="4039729"/>
              <a:ext cx="1357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10400"/>
                  </a:moveTo>
                  <a:cubicBezTo>
                    <a:pt x="0" y="9067"/>
                    <a:pt x="0" y="7733"/>
                    <a:pt x="0" y="7733"/>
                  </a:cubicBezTo>
                  <a:cubicBezTo>
                    <a:pt x="0" y="7733"/>
                    <a:pt x="0" y="9067"/>
                    <a:pt x="166" y="11200"/>
                  </a:cubicBezTo>
                  <a:cubicBezTo>
                    <a:pt x="332" y="13333"/>
                    <a:pt x="665" y="16267"/>
                    <a:pt x="1994" y="14800"/>
                  </a:cubicBezTo>
                  <a:cubicBezTo>
                    <a:pt x="3323" y="13333"/>
                    <a:pt x="5649" y="7467"/>
                    <a:pt x="7643" y="4133"/>
                  </a:cubicBezTo>
                  <a:cubicBezTo>
                    <a:pt x="9637" y="800"/>
                    <a:pt x="11298" y="0"/>
                    <a:pt x="12794" y="0"/>
                  </a:cubicBezTo>
                  <a:cubicBezTo>
                    <a:pt x="14289" y="0"/>
                    <a:pt x="15618" y="800"/>
                    <a:pt x="17114" y="3733"/>
                  </a:cubicBezTo>
                  <a:cubicBezTo>
                    <a:pt x="18609" y="6667"/>
                    <a:pt x="20271" y="11733"/>
                    <a:pt x="20935" y="15067"/>
                  </a:cubicBezTo>
                  <a:cubicBezTo>
                    <a:pt x="21600" y="18400"/>
                    <a:pt x="21268" y="20000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673599" y="4192129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83"/>
                    <a:pt x="0" y="8765"/>
                    <a:pt x="0" y="12365"/>
                  </a:cubicBezTo>
                  <a:cubicBezTo>
                    <a:pt x="0" y="15965"/>
                    <a:pt x="108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407432" y="4560854"/>
              <a:ext cx="616550" cy="3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64" fill="norm" stroke="1" extrusionOk="0">
                  <a:moveTo>
                    <a:pt x="1309" y="16991"/>
                  </a:moveTo>
                  <a:cubicBezTo>
                    <a:pt x="719" y="18431"/>
                    <a:pt x="129" y="19871"/>
                    <a:pt x="19" y="20591"/>
                  </a:cubicBezTo>
                  <a:cubicBezTo>
                    <a:pt x="-92" y="21311"/>
                    <a:pt x="277" y="21311"/>
                    <a:pt x="1714" y="19871"/>
                  </a:cubicBezTo>
                  <a:cubicBezTo>
                    <a:pt x="3152" y="18431"/>
                    <a:pt x="5658" y="15551"/>
                    <a:pt x="8165" y="12671"/>
                  </a:cubicBezTo>
                  <a:cubicBezTo>
                    <a:pt x="10671" y="9791"/>
                    <a:pt x="13178" y="6911"/>
                    <a:pt x="15242" y="4751"/>
                  </a:cubicBezTo>
                  <a:cubicBezTo>
                    <a:pt x="17306" y="2591"/>
                    <a:pt x="18928" y="1151"/>
                    <a:pt x="19960" y="431"/>
                  </a:cubicBezTo>
                  <a:cubicBezTo>
                    <a:pt x="20992" y="-289"/>
                    <a:pt x="21434" y="-289"/>
                    <a:pt x="21471" y="1871"/>
                  </a:cubicBezTo>
                  <a:cubicBezTo>
                    <a:pt x="21508" y="4031"/>
                    <a:pt x="21139" y="8351"/>
                    <a:pt x="20771" y="1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410650" y="4692531"/>
              <a:ext cx="116900" cy="24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37" fill="norm" stroke="1" extrusionOk="0">
                  <a:moveTo>
                    <a:pt x="20929" y="109"/>
                  </a:moveTo>
                  <a:cubicBezTo>
                    <a:pt x="18276" y="-77"/>
                    <a:pt x="15624" y="-263"/>
                    <a:pt x="12024" y="1692"/>
                  </a:cubicBezTo>
                  <a:cubicBezTo>
                    <a:pt x="8424" y="3647"/>
                    <a:pt x="3876" y="7744"/>
                    <a:pt x="1603" y="10723"/>
                  </a:cubicBezTo>
                  <a:cubicBezTo>
                    <a:pt x="-671" y="13703"/>
                    <a:pt x="-671" y="15565"/>
                    <a:pt x="2550" y="17147"/>
                  </a:cubicBezTo>
                  <a:cubicBezTo>
                    <a:pt x="5771" y="18730"/>
                    <a:pt x="12213" y="20034"/>
                    <a:pt x="18655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583474" y="4706479"/>
              <a:ext cx="105820" cy="23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64" fill="norm" stroke="1" extrusionOk="0">
                  <a:moveTo>
                    <a:pt x="2733" y="0"/>
                  </a:moveTo>
                  <a:cubicBezTo>
                    <a:pt x="1487" y="1912"/>
                    <a:pt x="240" y="3823"/>
                    <a:pt x="33" y="6786"/>
                  </a:cubicBezTo>
                  <a:cubicBezTo>
                    <a:pt x="-175" y="9749"/>
                    <a:pt x="656" y="13763"/>
                    <a:pt x="1071" y="16248"/>
                  </a:cubicBezTo>
                  <a:cubicBezTo>
                    <a:pt x="1487" y="18733"/>
                    <a:pt x="1487" y="19688"/>
                    <a:pt x="1487" y="19688"/>
                  </a:cubicBezTo>
                  <a:cubicBezTo>
                    <a:pt x="1487" y="19688"/>
                    <a:pt x="1487" y="18733"/>
                    <a:pt x="1694" y="17299"/>
                  </a:cubicBezTo>
                  <a:cubicBezTo>
                    <a:pt x="1902" y="15865"/>
                    <a:pt x="2317" y="13954"/>
                    <a:pt x="4187" y="12329"/>
                  </a:cubicBezTo>
                  <a:cubicBezTo>
                    <a:pt x="6056" y="10704"/>
                    <a:pt x="9379" y="9366"/>
                    <a:pt x="12079" y="8793"/>
                  </a:cubicBezTo>
                  <a:cubicBezTo>
                    <a:pt x="14779" y="8219"/>
                    <a:pt x="16856" y="8411"/>
                    <a:pt x="18517" y="9940"/>
                  </a:cubicBezTo>
                  <a:cubicBezTo>
                    <a:pt x="20179" y="11469"/>
                    <a:pt x="21425" y="14336"/>
                    <a:pt x="20387" y="16535"/>
                  </a:cubicBezTo>
                  <a:cubicBezTo>
                    <a:pt x="19348" y="18733"/>
                    <a:pt x="16025" y="20262"/>
                    <a:pt x="13325" y="20931"/>
                  </a:cubicBezTo>
                  <a:cubicBezTo>
                    <a:pt x="10625" y="21600"/>
                    <a:pt x="8548" y="21409"/>
                    <a:pt x="6887" y="20931"/>
                  </a:cubicBezTo>
                  <a:cubicBezTo>
                    <a:pt x="5225" y="20453"/>
                    <a:pt x="3979" y="19688"/>
                    <a:pt x="4187" y="18828"/>
                  </a:cubicBezTo>
                  <a:cubicBezTo>
                    <a:pt x="4394" y="17968"/>
                    <a:pt x="6056" y="17012"/>
                    <a:pt x="7717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768850" y="4827129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800"/>
                    <a:pt x="10800" y="18000"/>
                    <a:pt x="14400" y="14400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963182" y="4766563"/>
              <a:ext cx="180318" cy="10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87" fill="norm" stroke="1" extrusionOk="0">
                  <a:moveTo>
                    <a:pt x="10094" y="8148"/>
                  </a:moveTo>
                  <a:cubicBezTo>
                    <a:pt x="10094" y="6071"/>
                    <a:pt x="10094" y="3994"/>
                    <a:pt x="9466" y="2540"/>
                  </a:cubicBezTo>
                  <a:cubicBezTo>
                    <a:pt x="8838" y="1086"/>
                    <a:pt x="7582" y="255"/>
                    <a:pt x="6326" y="48"/>
                  </a:cubicBezTo>
                  <a:cubicBezTo>
                    <a:pt x="5070" y="-160"/>
                    <a:pt x="3815" y="255"/>
                    <a:pt x="2684" y="2540"/>
                  </a:cubicBezTo>
                  <a:cubicBezTo>
                    <a:pt x="1554" y="4825"/>
                    <a:pt x="549" y="8978"/>
                    <a:pt x="173" y="12094"/>
                  </a:cubicBezTo>
                  <a:cubicBezTo>
                    <a:pt x="-204" y="15209"/>
                    <a:pt x="47" y="17286"/>
                    <a:pt x="801" y="18532"/>
                  </a:cubicBezTo>
                  <a:cubicBezTo>
                    <a:pt x="1554" y="19778"/>
                    <a:pt x="2810" y="20194"/>
                    <a:pt x="4066" y="19778"/>
                  </a:cubicBezTo>
                  <a:cubicBezTo>
                    <a:pt x="5322" y="19363"/>
                    <a:pt x="6577" y="18117"/>
                    <a:pt x="7708" y="16455"/>
                  </a:cubicBezTo>
                  <a:cubicBezTo>
                    <a:pt x="8838" y="14794"/>
                    <a:pt x="9843" y="12717"/>
                    <a:pt x="10722" y="13340"/>
                  </a:cubicBezTo>
                  <a:cubicBezTo>
                    <a:pt x="11601" y="13963"/>
                    <a:pt x="12354" y="17286"/>
                    <a:pt x="13484" y="19155"/>
                  </a:cubicBezTo>
                  <a:cubicBezTo>
                    <a:pt x="14615" y="21025"/>
                    <a:pt x="16122" y="21440"/>
                    <a:pt x="17503" y="20817"/>
                  </a:cubicBezTo>
                  <a:cubicBezTo>
                    <a:pt x="18884" y="20194"/>
                    <a:pt x="20140" y="18532"/>
                    <a:pt x="21396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168899" y="4674729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985"/>
                    <a:pt x="12000" y="5971"/>
                    <a:pt x="15900" y="8868"/>
                  </a:cubicBezTo>
                  <a:cubicBezTo>
                    <a:pt x="19800" y="11766"/>
                    <a:pt x="21600" y="14576"/>
                    <a:pt x="21600" y="16595"/>
                  </a:cubicBezTo>
                  <a:cubicBezTo>
                    <a:pt x="21600" y="18615"/>
                    <a:pt x="19800" y="19844"/>
                    <a:pt x="17100" y="20546"/>
                  </a:cubicBezTo>
                  <a:cubicBezTo>
                    <a:pt x="14400" y="21249"/>
                    <a:pt x="10800" y="2142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816600" y="4573129"/>
              <a:ext cx="209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873750" y="4681079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927850" y="4185779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09"/>
                    <a:pt x="4800" y="10017"/>
                    <a:pt x="8400" y="13617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738348" y="4529104"/>
              <a:ext cx="576852" cy="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93" fill="norm" stroke="1" extrusionOk="0">
                  <a:moveTo>
                    <a:pt x="1150" y="2879"/>
                  </a:moveTo>
                  <a:cubicBezTo>
                    <a:pt x="596" y="2879"/>
                    <a:pt x="42" y="2879"/>
                    <a:pt x="3" y="2364"/>
                  </a:cubicBezTo>
                  <a:cubicBezTo>
                    <a:pt x="-37" y="1850"/>
                    <a:pt x="438" y="822"/>
                    <a:pt x="2139" y="307"/>
                  </a:cubicBezTo>
                  <a:cubicBezTo>
                    <a:pt x="3840" y="-207"/>
                    <a:pt x="6767" y="-207"/>
                    <a:pt x="9655" y="1336"/>
                  </a:cubicBezTo>
                  <a:cubicBezTo>
                    <a:pt x="12543" y="2879"/>
                    <a:pt x="15392" y="5964"/>
                    <a:pt x="17370" y="9564"/>
                  </a:cubicBezTo>
                  <a:cubicBezTo>
                    <a:pt x="19348" y="13164"/>
                    <a:pt x="20455" y="17279"/>
                    <a:pt x="2156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697798" y="4654456"/>
              <a:ext cx="128452" cy="27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58" fill="norm" stroke="1" extrusionOk="0">
                  <a:moveTo>
                    <a:pt x="20806" y="586"/>
                  </a:moveTo>
                  <a:cubicBezTo>
                    <a:pt x="18406" y="258"/>
                    <a:pt x="16006" y="-69"/>
                    <a:pt x="14120" y="13"/>
                  </a:cubicBezTo>
                  <a:cubicBezTo>
                    <a:pt x="12235" y="95"/>
                    <a:pt x="10863" y="586"/>
                    <a:pt x="8806" y="2140"/>
                  </a:cubicBezTo>
                  <a:cubicBezTo>
                    <a:pt x="6749" y="3695"/>
                    <a:pt x="4006" y="6313"/>
                    <a:pt x="2120" y="9095"/>
                  </a:cubicBezTo>
                  <a:cubicBezTo>
                    <a:pt x="235" y="11876"/>
                    <a:pt x="-794" y="14822"/>
                    <a:pt x="749" y="16949"/>
                  </a:cubicBezTo>
                  <a:cubicBezTo>
                    <a:pt x="2292" y="19076"/>
                    <a:pt x="6406" y="20386"/>
                    <a:pt x="9492" y="20958"/>
                  </a:cubicBezTo>
                  <a:cubicBezTo>
                    <a:pt x="12577" y="21531"/>
                    <a:pt x="14635" y="21367"/>
                    <a:pt x="16692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878574" y="4693779"/>
              <a:ext cx="113702" cy="23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43" fill="norm" stroke="1" extrusionOk="0">
                  <a:moveTo>
                    <a:pt x="5508" y="0"/>
                  </a:moveTo>
                  <a:cubicBezTo>
                    <a:pt x="4736" y="5449"/>
                    <a:pt x="3965" y="10897"/>
                    <a:pt x="3579" y="14108"/>
                  </a:cubicBezTo>
                  <a:cubicBezTo>
                    <a:pt x="3193" y="17319"/>
                    <a:pt x="3193" y="18292"/>
                    <a:pt x="2808" y="18292"/>
                  </a:cubicBezTo>
                  <a:cubicBezTo>
                    <a:pt x="2422" y="18292"/>
                    <a:pt x="1651" y="17319"/>
                    <a:pt x="2229" y="15957"/>
                  </a:cubicBezTo>
                  <a:cubicBezTo>
                    <a:pt x="2808" y="14595"/>
                    <a:pt x="4736" y="12843"/>
                    <a:pt x="6665" y="11773"/>
                  </a:cubicBezTo>
                  <a:cubicBezTo>
                    <a:pt x="8593" y="10703"/>
                    <a:pt x="10522" y="10314"/>
                    <a:pt x="13029" y="10605"/>
                  </a:cubicBezTo>
                  <a:cubicBezTo>
                    <a:pt x="15536" y="10897"/>
                    <a:pt x="18622" y="11870"/>
                    <a:pt x="19972" y="13427"/>
                  </a:cubicBezTo>
                  <a:cubicBezTo>
                    <a:pt x="21322" y="14984"/>
                    <a:pt x="20936" y="17124"/>
                    <a:pt x="18043" y="18681"/>
                  </a:cubicBezTo>
                  <a:cubicBezTo>
                    <a:pt x="15151" y="20238"/>
                    <a:pt x="9751" y="21211"/>
                    <a:pt x="6279" y="21405"/>
                  </a:cubicBezTo>
                  <a:cubicBezTo>
                    <a:pt x="2808" y="21600"/>
                    <a:pt x="1265" y="21016"/>
                    <a:pt x="493" y="20141"/>
                  </a:cubicBezTo>
                  <a:cubicBezTo>
                    <a:pt x="-278" y="19265"/>
                    <a:pt x="-278" y="18097"/>
                    <a:pt x="1458" y="17222"/>
                  </a:cubicBezTo>
                  <a:cubicBezTo>
                    <a:pt x="3193" y="16346"/>
                    <a:pt x="6665" y="15762"/>
                    <a:pt x="10136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112000" y="4827129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281927" y="4765470"/>
              <a:ext cx="204724" cy="12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06" fill="norm" stroke="1" extrusionOk="0">
                  <a:moveTo>
                    <a:pt x="10077" y="4007"/>
                  </a:moveTo>
                  <a:cubicBezTo>
                    <a:pt x="9416" y="2567"/>
                    <a:pt x="8755" y="1127"/>
                    <a:pt x="7873" y="407"/>
                  </a:cubicBezTo>
                  <a:cubicBezTo>
                    <a:pt x="6991" y="-313"/>
                    <a:pt x="5889" y="-313"/>
                    <a:pt x="4457" y="2387"/>
                  </a:cubicBezTo>
                  <a:cubicBezTo>
                    <a:pt x="3024" y="5087"/>
                    <a:pt x="1261" y="10487"/>
                    <a:pt x="489" y="14087"/>
                  </a:cubicBezTo>
                  <a:cubicBezTo>
                    <a:pt x="-282" y="17687"/>
                    <a:pt x="-62" y="19487"/>
                    <a:pt x="600" y="20387"/>
                  </a:cubicBezTo>
                  <a:cubicBezTo>
                    <a:pt x="1261" y="21287"/>
                    <a:pt x="2363" y="21287"/>
                    <a:pt x="3796" y="19847"/>
                  </a:cubicBezTo>
                  <a:cubicBezTo>
                    <a:pt x="5228" y="18407"/>
                    <a:pt x="6991" y="15527"/>
                    <a:pt x="8204" y="12647"/>
                  </a:cubicBezTo>
                  <a:cubicBezTo>
                    <a:pt x="9416" y="9767"/>
                    <a:pt x="10077" y="6887"/>
                    <a:pt x="10738" y="6347"/>
                  </a:cubicBezTo>
                  <a:cubicBezTo>
                    <a:pt x="11400" y="5807"/>
                    <a:pt x="12061" y="7607"/>
                    <a:pt x="12722" y="9407"/>
                  </a:cubicBezTo>
                  <a:cubicBezTo>
                    <a:pt x="13383" y="11207"/>
                    <a:pt x="14045" y="13007"/>
                    <a:pt x="14816" y="14447"/>
                  </a:cubicBezTo>
                  <a:cubicBezTo>
                    <a:pt x="15587" y="15887"/>
                    <a:pt x="16469" y="16967"/>
                    <a:pt x="17571" y="16787"/>
                  </a:cubicBezTo>
                  <a:cubicBezTo>
                    <a:pt x="18673" y="16607"/>
                    <a:pt x="19996" y="15167"/>
                    <a:pt x="21318" y="13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493000" y="4687429"/>
              <a:ext cx="42120" cy="2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470" fill="norm" stroke="1" extrusionOk="0">
                  <a:moveTo>
                    <a:pt x="6171" y="0"/>
                  </a:moveTo>
                  <a:cubicBezTo>
                    <a:pt x="12343" y="4072"/>
                    <a:pt x="18514" y="8144"/>
                    <a:pt x="20057" y="11420"/>
                  </a:cubicBezTo>
                  <a:cubicBezTo>
                    <a:pt x="21600" y="14695"/>
                    <a:pt x="18514" y="17174"/>
                    <a:pt x="15429" y="18767"/>
                  </a:cubicBezTo>
                  <a:cubicBezTo>
                    <a:pt x="12343" y="20361"/>
                    <a:pt x="9257" y="21069"/>
                    <a:pt x="6686" y="21334"/>
                  </a:cubicBezTo>
                  <a:cubicBezTo>
                    <a:pt x="4114" y="21600"/>
                    <a:pt x="2057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582541" y="4554079"/>
              <a:ext cx="9672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4084" y="0"/>
                  </a:moveTo>
                  <a:cubicBezTo>
                    <a:pt x="3615" y="5236"/>
                    <a:pt x="3145" y="10473"/>
                    <a:pt x="2441" y="14073"/>
                  </a:cubicBezTo>
                  <a:cubicBezTo>
                    <a:pt x="1736" y="17673"/>
                    <a:pt x="797" y="19636"/>
                    <a:pt x="328" y="19636"/>
                  </a:cubicBezTo>
                  <a:cubicBezTo>
                    <a:pt x="-142" y="19636"/>
                    <a:pt x="-142" y="17673"/>
                    <a:pt x="562" y="15055"/>
                  </a:cubicBezTo>
                  <a:cubicBezTo>
                    <a:pt x="1267" y="12436"/>
                    <a:pt x="2675" y="9164"/>
                    <a:pt x="5023" y="6382"/>
                  </a:cubicBezTo>
                  <a:cubicBezTo>
                    <a:pt x="7371" y="3600"/>
                    <a:pt x="10658" y="1309"/>
                    <a:pt x="13241" y="655"/>
                  </a:cubicBezTo>
                  <a:cubicBezTo>
                    <a:pt x="15823" y="0"/>
                    <a:pt x="17701" y="982"/>
                    <a:pt x="19110" y="3273"/>
                  </a:cubicBezTo>
                  <a:cubicBezTo>
                    <a:pt x="20519" y="5564"/>
                    <a:pt x="21458" y="9164"/>
                    <a:pt x="21458" y="12436"/>
                  </a:cubicBezTo>
                  <a:cubicBezTo>
                    <a:pt x="21458" y="15709"/>
                    <a:pt x="20519" y="18655"/>
                    <a:pt x="19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46050" y="5398629"/>
              <a:ext cx="698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464"/>
                    <a:pt x="12436" y="8928"/>
                    <a:pt x="8836" y="12528"/>
                  </a:cubicBezTo>
                  <a:cubicBezTo>
                    <a:pt x="5236" y="16128"/>
                    <a:pt x="2618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90500" y="5352286"/>
              <a:ext cx="241300" cy="8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21018"/>
                  </a:moveTo>
                  <a:cubicBezTo>
                    <a:pt x="0" y="18384"/>
                    <a:pt x="0" y="15750"/>
                    <a:pt x="2653" y="12062"/>
                  </a:cubicBezTo>
                  <a:cubicBezTo>
                    <a:pt x="5305" y="8374"/>
                    <a:pt x="10611" y="3633"/>
                    <a:pt x="14211" y="1525"/>
                  </a:cubicBezTo>
                  <a:cubicBezTo>
                    <a:pt x="17811" y="-582"/>
                    <a:pt x="19705" y="-55"/>
                    <a:pt x="21600" y="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65099" y="555102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75013" y="5551029"/>
              <a:ext cx="3138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43"/>
                    <a:pt x="3818" y="10286"/>
                    <a:pt x="1118" y="13886"/>
                  </a:cubicBezTo>
                  <a:cubicBezTo>
                    <a:pt x="-1582" y="17486"/>
                    <a:pt x="1118" y="1954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19100" y="5474829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95725" y="5389019"/>
              <a:ext cx="322575" cy="30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86" fill="norm" stroke="1" extrusionOk="0">
                  <a:moveTo>
                    <a:pt x="2090" y="11324"/>
                  </a:moveTo>
                  <a:cubicBezTo>
                    <a:pt x="1525" y="12655"/>
                    <a:pt x="960" y="13987"/>
                    <a:pt x="607" y="15022"/>
                  </a:cubicBezTo>
                  <a:cubicBezTo>
                    <a:pt x="254" y="16058"/>
                    <a:pt x="113" y="16798"/>
                    <a:pt x="43" y="17759"/>
                  </a:cubicBezTo>
                  <a:cubicBezTo>
                    <a:pt x="-28" y="18721"/>
                    <a:pt x="-28" y="19905"/>
                    <a:pt x="184" y="20127"/>
                  </a:cubicBezTo>
                  <a:cubicBezTo>
                    <a:pt x="396" y="20348"/>
                    <a:pt x="819" y="19609"/>
                    <a:pt x="1454" y="18055"/>
                  </a:cubicBezTo>
                  <a:cubicBezTo>
                    <a:pt x="2090" y="16502"/>
                    <a:pt x="2937" y="14135"/>
                    <a:pt x="3713" y="12803"/>
                  </a:cubicBezTo>
                  <a:cubicBezTo>
                    <a:pt x="4490" y="11472"/>
                    <a:pt x="5196" y="11176"/>
                    <a:pt x="5831" y="11472"/>
                  </a:cubicBezTo>
                  <a:cubicBezTo>
                    <a:pt x="6466" y="11768"/>
                    <a:pt x="7031" y="12655"/>
                    <a:pt x="7384" y="13839"/>
                  </a:cubicBezTo>
                  <a:cubicBezTo>
                    <a:pt x="7737" y="15022"/>
                    <a:pt x="7878" y="16502"/>
                    <a:pt x="8160" y="17537"/>
                  </a:cubicBezTo>
                  <a:cubicBezTo>
                    <a:pt x="8443" y="18573"/>
                    <a:pt x="8866" y="19165"/>
                    <a:pt x="9501" y="19461"/>
                  </a:cubicBezTo>
                  <a:cubicBezTo>
                    <a:pt x="10137" y="19757"/>
                    <a:pt x="10984" y="19757"/>
                    <a:pt x="11972" y="19313"/>
                  </a:cubicBezTo>
                  <a:cubicBezTo>
                    <a:pt x="12960" y="18869"/>
                    <a:pt x="14090" y="17981"/>
                    <a:pt x="14937" y="17242"/>
                  </a:cubicBezTo>
                  <a:cubicBezTo>
                    <a:pt x="15784" y="16502"/>
                    <a:pt x="16348" y="15910"/>
                    <a:pt x="16984" y="14800"/>
                  </a:cubicBezTo>
                  <a:cubicBezTo>
                    <a:pt x="17619" y="13691"/>
                    <a:pt x="18325" y="12064"/>
                    <a:pt x="18184" y="11546"/>
                  </a:cubicBezTo>
                  <a:cubicBezTo>
                    <a:pt x="18043" y="11028"/>
                    <a:pt x="17054" y="11620"/>
                    <a:pt x="15925" y="12951"/>
                  </a:cubicBezTo>
                  <a:cubicBezTo>
                    <a:pt x="14796" y="14283"/>
                    <a:pt x="13525" y="16354"/>
                    <a:pt x="12960" y="17907"/>
                  </a:cubicBezTo>
                  <a:cubicBezTo>
                    <a:pt x="12396" y="19461"/>
                    <a:pt x="12537" y="20496"/>
                    <a:pt x="13031" y="21014"/>
                  </a:cubicBezTo>
                  <a:cubicBezTo>
                    <a:pt x="13525" y="21532"/>
                    <a:pt x="14372" y="21532"/>
                    <a:pt x="15431" y="20866"/>
                  </a:cubicBezTo>
                  <a:cubicBezTo>
                    <a:pt x="16490" y="20200"/>
                    <a:pt x="17760" y="18869"/>
                    <a:pt x="18819" y="16058"/>
                  </a:cubicBezTo>
                  <a:cubicBezTo>
                    <a:pt x="19878" y="13247"/>
                    <a:pt x="20725" y="8957"/>
                    <a:pt x="21148" y="6294"/>
                  </a:cubicBezTo>
                  <a:cubicBezTo>
                    <a:pt x="21572" y="3631"/>
                    <a:pt x="21572" y="2595"/>
                    <a:pt x="21431" y="1707"/>
                  </a:cubicBezTo>
                  <a:cubicBezTo>
                    <a:pt x="21290" y="820"/>
                    <a:pt x="21007" y="80"/>
                    <a:pt x="20584" y="6"/>
                  </a:cubicBezTo>
                  <a:cubicBezTo>
                    <a:pt x="20160" y="-68"/>
                    <a:pt x="19596" y="524"/>
                    <a:pt x="19101" y="3187"/>
                  </a:cubicBezTo>
                  <a:cubicBezTo>
                    <a:pt x="18607" y="5850"/>
                    <a:pt x="18184" y="10584"/>
                    <a:pt x="18184" y="13765"/>
                  </a:cubicBezTo>
                  <a:cubicBezTo>
                    <a:pt x="18184" y="16946"/>
                    <a:pt x="18607" y="18573"/>
                    <a:pt x="19031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297101" y="5429872"/>
              <a:ext cx="233250" cy="30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68" fill="norm" stroke="1" extrusionOk="0">
                  <a:moveTo>
                    <a:pt x="12687" y="3636"/>
                  </a:moveTo>
                  <a:cubicBezTo>
                    <a:pt x="11714" y="3336"/>
                    <a:pt x="10741" y="3036"/>
                    <a:pt x="9768" y="3111"/>
                  </a:cubicBezTo>
                  <a:cubicBezTo>
                    <a:pt x="8795" y="3186"/>
                    <a:pt x="7822" y="3636"/>
                    <a:pt x="6168" y="5661"/>
                  </a:cubicBezTo>
                  <a:cubicBezTo>
                    <a:pt x="4514" y="7686"/>
                    <a:pt x="2179" y="11286"/>
                    <a:pt x="1012" y="13911"/>
                  </a:cubicBezTo>
                  <a:cubicBezTo>
                    <a:pt x="-156" y="16536"/>
                    <a:pt x="-156" y="18186"/>
                    <a:pt x="233" y="19236"/>
                  </a:cubicBezTo>
                  <a:cubicBezTo>
                    <a:pt x="622" y="20286"/>
                    <a:pt x="1401" y="20736"/>
                    <a:pt x="2276" y="21036"/>
                  </a:cubicBezTo>
                  <a:cubicBezTo>
                    <a:pt x="3152" y="21336"/>
                    <a:pt x="4125" y="21486"/>
                    <a:pt x="5974" y="20586"/>
                  </a:cubicBezTo>
                  <a:cubicBezTo>
                    <a:pt x="7822" y="19686"/>
                    <a:pt x="10547" y="17736"/>
                    <a:pt x="12590" y="15186"/>
                  </a:cubicBezTo>
                  <a:cubicBezTo>
                    <a:pt x="14633" y="12636"/>
                    <a:pt x="15995" y="9486"/>
                    <a:pt x="16579" y="7086"/>
                  </a:cubicBezTo>
                  <a:cubicBezTo>
                    <a:pt x="17163" y="4686"/>
                    <a:pt x="16968" y="3036"/>
                    <a:pt x="16482" y="1911"/>
                  </a:cubicBezTo>
                  <a:cubicBezTo>
                    <a:pt x="15995" y="786"/>
                    <a:pt x="15217" y="186"/>
                    <a:pt x="13660" y="36"/>
                  </a:cubicBezTo>
                  <a:cubicBezTo>
                    <a:pt x="12103" y="-114"/>
                    <a:pt x="9768" y="186"/>
                    <a:pt x="7920" y="1311"/>
                  </a:cubicBezTo>
                  <a:cubicBezTo>
                    <a:pt x="6071" y="2436"/>
                    <a:pt x="4709" y="4386"/>
                    <a:pt x="4028" y="6111"/>
                  </a:cubicBezTo>
                  <a:cubicBezTo>
                    <a:pt x="3347" y="7836"/>
                    <a:pt x="3347" y="9336"/>
                    <a:pt x="5001" y="10461"/>
                  </a:cubicBezTo>
                  <a:cubicBezTo>
                    <a:pt x="6655" y="11586"/>
                    <a:pt x="9963" y="12336"/>
                    <a:pt x="12979" y="12411"/>
                  </a:cubicBezTo>
                  <a:cubicBezTo>
                    <a:pt x="15995" y="12486"/>
                    <a:pt x="18720" y="11886"/>
                    <a:pt x="21444" y="1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333499" y="5328779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543049" y="5282436"/>
              <a:ext cx="111180" cy="1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0" fill="norm" stroke="1" extrusionOk="0">
                  <a:moveTo>
                    <a:pt x="0" y="251"/>
                  </a:moveTo>
                  <a:cubicBezTo>
                    <a:pt x="4891" y="-29"/>
                    <a:pt x="9781" y="-310"/>
                    <a:pt x="13857" y="812"/>
                  </a:cubicBezTo>
                  <a:cubicBezTo>
                    <a:pt x="17932" y="1934"/>
                    <a:pt x="21192" y="4459"/>
                    <a:pt x="21396" y="7545"/>
                  </a:cubicBezTo>
                  <a:cubicBezTo>
                    <a:pt x="21600" y="10630"/>
                    <a:pt x="18747" y="14277"/>
                    <a:pt x="15894" y="16661"/>
                  </a:cubicBezTo>
                  <a:cubicBezTo>
                    <a:pt x="13042" y="19046"/>
                    <a:pt x="10189" y="20168"/>
                    <a:pt x="7336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250988" y="5379579"/>
              <a:ext cx="276312" cy="33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2" fill="norm" stroke="1" extrusionOk="0">
                  <a:moveTo>
                    <a:pt x="11631" y="0"/>
                  </a:moveTo>
                  <a:cubicBezTo>
                    <a:pt x="10312" y="4540"/>
                    <a:pt x="8993" y="9080"/>
                    <a:pt x="8086" y="12382"/>
                  </a:cubicBezTo>
                  <a:cubicBezTo>
                    <a:pt x="7179" y="15684"/>
                    <a:pt x="6684" y="17748"/>
                    <a:pt x="6437" y="19124"/>
                  </a:cubicBezTo>
                  <a:cubicBezTo>
                    <a:pt x="6190" y="20499"/>
                    <a:pt x="6190" y="21187"/>
                    <a:pt x="6602" y="21394"/>
                  </a:cubicBezTo>
                  <a:cubicBezTo>
                    <a:pt x="7014" y="21600"/>
                    <a:pt x="7839" y="21325"/>
                    <a:pt x="8251" y="20775"/>
                  </a:cubicBezTo>
                  <a:cubicBezTo>
                    <a:pt x="8663" y="20224"/>
                    <a:pt x="8663" y="19399"/>
                    <a:pt x="7921" y="18298"/>
                  </a:cubicBezTo>
                  <a:cubicBezTo>
                    <a:pt x="7179" y="17197"/>
                    <a:pt x="5695" y="15822"/>
                    <a:pt x="4541" y="15065"/>
                  </a:cubicBezTo>
                  <a:cubicBezTo>
                    <a:pt x="3387" y="14308"/>
                    <a:pt x="2562" y="14171"/>
                    <a:pt x="1738" y="14033"/>
                  </a:cubicBezTo>
                  <a:cubicBezTo>
                    <a:pt x="913" y="13896"/>
                    <a:pt x="89" y="13758"/>
                    <a:pt x="6" y="13483"/>
                  </a:cubicBezTo>
                  <a:cubicBezTo>
                    <a:pt x="-76" y="13208"/>
                    <a:pt x="584" y="12795"/>
                    <a:pt x="2727" y="11488"/>
                  </a:cubicBezTo>
                  <a:cubicBezTo>
                    <a:pt x="4871" y="10181"/>
                    <a:pt x="8498" y="7980"/>
                    <a:pt x="10724" y="6535"/>
                  </a:cubicBezTo>
                  <a:cubicBezTo>
                    <a:pt x="12950" y="5090"/>
                    <a:pt x="13774" y="4403"/>
                    <a:pt x="14434" y="3715"/>
                  </a:cubicBezTo>
                  <a:cubicBezTo>
                    <a:pt x="15093" y="3027"/>
                    <a:pt x="15588" y="2339"/>
                    <a:pt x="15918" y="2339"/>
                  </a:cubicBezTo>
                  <a:cubicBezTo>
                    <a:pt x="16248" y="2339"/>
                    <a:pt x="16413" y="3027"/>
                    <a:pt x="15835" y="5710"/>
                  </a:cubicBezTo>
                  <a:cubicBezTo>
                    <a:pt x="15258" y="8392"/>
                    <a:pt x="13939" y="13070"/>
                    <a:pt x="13115" y="15822"/>
                  </a:cubicBezTo>
                  <a:cubicBezTo>
                    <a:pt x="12290" y="18573"/>
                    <a:pt x="11961" y="19399"/>
                    <a:pt x="12043" y="19261"/>
                  </a:cubicBezTo>
                  <a:cubicBezTo>
                    <a:pt x="12126" y="19124"/>
                    <a:pt x="12620" y="18023"/>
                    <a:pt x="13197" y="17197"/>
                  </a:cubicBezTo>
                  <a:cubicBezTo>
                    <a:pt x="13774" y="16372"/>
                    <a:pt x="14434" y="15822"/>
                    <a:pt x="15176" y="15478"/>
                  </a:cubicBezTo>
                  <a:cubicBezTo>
                    <a:pt x="15918" y="15134"/>
                    <a:pt x="16742" y="14996"/>
                    <a:pt x="17814" y="15890"/>
                  </a:cubicBezTo>
                  <a:cubicBezTo>
                    <a:pt x="18886" y="16785"/>
                    <a:pt x="20205" y="18711"/>
                    <a:pt x="21524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553879" y="5377159"/>
              <a:ext cx="252806" cy="33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36" fill="norm" stroke="1" extrusionOk="0">
                  <a:moveTo>
                    <a:pt x="6327" y="14643"/>
                  </a:moveTo>
                  <a:cubicBezTo>
                    <a:pt x="6327" y="13838"/>
                    <a:pt x="6327" y="13033"/>
                    <a:pt x="6060" y="12362"/>
                  </a:cubicBezTo>
                  <a:cubicBezTo>
                    <a:pt x="5792" y="11691"/>
                    <a:pt x="5256" y="11155"/>
                    <a:pt x="4542" y="11087"/>
                  </a:cubicBezTo>
                  <a:cubicBezTo>
                    <a:pt x="3828" y="11020"/>
                    <a:pt x="2936" y="11423"/>
                    <a:pt x="2132" y="12563"/>
                  </a:cubicBezTo>
                  <a:cubicBezTo>
                    <a:pt x="1329" y="13704"/>
                    <a:pt x="615" y="15582"/>
                    <a:pt x="258" y="16856"/>
                  </a:cubicBezTo>
                  <a:cubicBezTo>
                    <a:pt x="-99" y="18131"/>
                    <a:pt x="-99" y="18802"/>
                    <a:pt x="347" y="19271"/>
                  </a:cubicBezTo>
                  <a:cubicBezTo>
                    <a:pt x="794" y="19741"/>
                    <a:pt x="1686" y="20009"/>
                    <a:pt x="2400" y="19808"/>
                  </a:cubicBezTo>
                  <a:cubicBezTo>
                    <a:pt x="3114" y="19607"/>
                    <a:pt x="3650" y="18936"/>
                    <a:pt x="4096" y="18198"/>
                  </a:cubicBezTo>
                  <a:cubicBezTo>
                    <a:pt x="4542" y="17460"/>
                    <a:pt x="4899" y="16655"/>
                    <a:pt x="4989" y="16588"/>
                  </a:cubicBezTo>
                  <a:cubicBezTo>
                    <a:pt x="5078" y="16521"/>
                    <a:pt x="4899" y="17192"/>
                    <a:pt x="4721" y="17863"/>
                  </a:cubicBezTo>
                  <a:cubicBezTo>
                    <a:pt x="4542" y="18533"/>
                    <a:pt x="4364" y="19204"/>
                    <a:pt x="4721" y="19607"/>
                  </a:cubicBezTo>
                  <a:cubicBezTo>
                    <a:pt x="5078" y="20009"/>
                    <a:pt x="5970" y="20143"/>
                    <a:pt x="6774" y="19875"/>
                  </a:cubicBezTo>
                  <a:cubicBezTo>
                    <a:pt x="7577" y="19607"/>
                    <a:pt x="8291" y="18936"/>
                    <a:pt x="9987" y="17058"/>
                  </a:cubicBezTo>
                  <a:cubicBezTo>
                    <a:pt x="11683" y="15179"/>
                    <a:pt x="14361" y="12094"/>
                    <a:pt x="16324" y="9343"/>
                  </a:cubicBezTo>
                  <a:cubicBezTo>
                    <a:pt x="18288" y="6593"/>
                    <a:pt x="19537" y="4178"/>
                    <a:pt x="20341" y="2568"/>
                  </a:cubicBezTo>
                  <a:cubicBezTo>
                    <a:pt x="21144" y="958"/>
                    <a:pt x="21501" y="153"/>
                    <a:pt x="21233" y="19"/>
                  </a:cubicBezTo>
                  <a:cubicBezTo>
                    <a:pt x="20965" y="-115"/>
                    <a:pt x="20073" y="422"/>
                    <a:pt x="18556" y="2635"/>
                  </a:cubicBezTo>
                  <a:cubicBezTo>
                    <a:pt x="17038" y="4849"/>
                    <a:pt x="14896" y="8740"/>
                    <a:pt x="13646" y="11825"/>
                  </a:cubicBezTo>
                  <a:cubicBezTo>
                    <a:pt x="12397" y="14911"/>
                    <a:pt x="12040" y="17192"/>
                    <a:pt x="12218" y="18735"/>
                  </a:cubicBezTo>
                  <a:cubicBezTo>
                    <a:pt x="12397" y="20278"/>
                    <a:pt x="13111" y="21083"/>
                    <a:pt x="14450" y="21284"/>
                  </a:cubicBezTo>
                  <a:cubicBezTo>
                    <a:pt x="15789" y="21485"/>
                    <a:pt x="17752" y="21083"/>
                    <a:pt x="18913" y="20479"/>
                  </a:cubicBezTo>
                  <a:cubicBezTo>
                    <a:pt x="20073" y="19875"/>
                    <a:pt x="20430" y="19070"/>
                    <a:pt x="20787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665870" y="5544679"/>
              <a:ext cx="15988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18900"/>
                    <a:pt x="152" y="16200"/>
                    <a:pt x="10" y="13500"/>
                  </a:cubicBezTo>
                  <a:cubicBezTo>
                    <a:pt x="-132" y="10800"/>
                    <a:pt x="1289" y="8100"/>
                    <a:pt x="5126" y="5850"/>
                  </a:cubicBezTo>
                  <a:cubicBezTo>
                    <a:pt x="8963" y="3600"/>
                    <a:pt x="15215" y="18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312619" y="5522368"/>
              <a:ext cx="211632" cy="20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02" fill="norm" stroke="1" extrusionOk="0">
                  <a:moveTo>
                    <a:pt x="2135" y="8936"/>
                  </a:moveTo>
                  <a:cubicBezTo>
                    <a:pt x="2135" y="11801"/>
                    <a:pt x="2135" y="14666"/>
                    <a:pt x="1815" y="16981"/>
                  </a:cubicBezTo>
                  <a:cubicBezTo>
                    <a:pt x="1494" y="19295"/>
                    <a:pt x="852" y="21058"/>
                    <a:pt x="425" y="21279"/>
                  </a:cubicBezTo>
                  <a:cubicBezTo>
                    <a:pt x="-3" y="21499"/>
                    <a:pt x="-217" y="20177"/>
                    <a:pt x="318" y="16650"/>
                  </a:cubicBezTo>
                  <a:cubicBezTo>
                    <a:pt x="852" y="13123"/>
                    <a:pt x="2135" y="7393"/>
                    <a:pt x="3312" y="4087"/>
                  </a:cubicBezTo>
                  <a:cubicBezTo>
                    <a:pt x="4488" y="781"/>
                    <a:pt x="5557" y="-101"/>
                    <a:pt x="6947" y="9"/>
                  </a:cubicBezTo>
                  <a:cubicBezTo>
                    <a:pt x="8337" y="119"/>
                    <a:pt x="10048" y="1221"/>
                    <a:pt x="11332" y="2875"/>
                  </a:cubicBezTo>
                  <a:cubicBezTo>
                    <a:pt x="12615" y="4528"/>
                    <a:pt x="13470" y="6732"/>
                    <a:pt x="13898" y="8385"/>
                  </a:cubicBezTo>
                  <a:cubicBezTo>
                    <a:pt x="14326" y="10038"/>
                    <a:pt x="14326" y="11140"/>
                    <a:pt x="14005" y="12132"/>
                  </a:cubicBezTo>
                  <a:cubicBezTo>
                    <a:pt x="13684" y="13123"/>
                    <a:pt x="13042" y="14005"/>
                    <a:pt x="12508" y="13895"/>
                  </a:cubicBezTo>
                  <a:cubicBezTo>
                    <a:pt x="11973" y="13785"/>
                    <a:pt x="11545" y="12683"/>
                    <a:pt x="12080" y="11140"/>
                  </a:cubicBezTo>
                  <a:cubicBezTo>
                    <a:pt x="12615" y="9597"/>
                    <a:pt x="14112" y="7613"/>
                    <a:pt x="15395" y="6181"/>
                  </a:cubicBezTo>
                  <a:cubicBezTo>
                    <a:pt x="16678" y="4748"/>
                    <a:pt x="17747" y="3866"/>
                    <a:pt x="18710" y="3095"/>
                  </a:cubicBezTo>
                  <a:cubicBezTo>
                    <a:pt x="19672" y="2323"/>
                    <a:pt x="20528" y="1662"/>
                    <a:pt x="20955" y="1883"/>
                  </a:cubicBezTo>
                  <a:cubicBezTo>
                    <a:pt x="21383" y="2103"/>
                    <a:pt x="21383" y="3205"/>
                    <a:pt x="21383" y="6070"/>
                  </a:cubicBezTo>
                  <a:cubicBezTo>
                    <a:pt x="21383" y="8936"/>
                    <a:pt x="21383" y="13564"/>
                    <a:pt x="21383" y="1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600450" y="557642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606800" y="55383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645694" y="5528521"/>
              <a:ext cx="103394" cy="17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99" fill="norm" stroke="1" extrusionOk="0">
                  <a:moveTo>
                    <a:pt x="3726" y="4990"/>
                  </a:moveTo>
                  <a:cubicBezTo>
                    <a:pt x="3294" y="8801"/>
                    <a:pt x="2862" y="12613"/>
                    <a:pt x="2214" y="15154"/>
                  </a:cubicBezTo>
                  <a:cubicBezTo>
                    <a:pt x="1566" y="17695"/>
                    <a:pt x="702" y="18966"/>
                    <a:pt x="270" y="18839"/>
                  </a:cubicBezTo>
                  <a:cubicBezTo>
                    <a:pt x="-162" y="18712"/>
                    <a:pt x="-162" y="17187"/>
                    <a:pt x="918" y="14646"/>
                  </a:cubicBezTo>
                  <a:cubicBezTo>
                    <a:pt x="1998" y="12105"/>
                    <a:pt x="4158" y="8547"/>
                    <a:pt x="5886" y="6006"/>
                  </a:cubicBezTo>
                  <a:cubicBezTo>
                    <a:pt x="7614" y="3465"/>
                    <a:pt x="8910" y="1940"/>
                    <a:pt x="10638" y="924"/>
                  </a:cubicBezTo>
                  <a:cubicBezTo>
                    <a:pt x="12366" y="-93"/>
                    <a:pt x="14526" y="-601"/>
                    <a:pt x="16470" y="1178"/>
                  </a:cubicBezTo>
                  <a:cubicBezTo>
                    <a:pt x="18414" y="2957"/>
                    <a:pt x="20142" y="7023"/>
                    <a:pt x="20790" y="10453"/>
                  </a:cubicBezTo>
                  <a:cubicBezTo>
                    <a:pt x="21438" y="13884"/>
                    <a:pt x="21006" y="16679"/>
                    <a:pt x="20142" y="18331"/>
                  </a:cubicBezTo>
                  <a:cubicBezTo>
                    <a:pt x="19278" y="19983"/>
                    <a:pt x="17982" y="20491"/>
                    <a:pt x="16686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784600" y="5563729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797300" y="550657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855300" y="5562598"/>
              <a:ext cx="146419" cy="14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8" fill="norm" stroke="1" extrusionOk="0">
                  <a:moveTo>
                    <a:pt x="2653" y="1075"/>
                  </a:moveTo>
                  <a:cubicBezTo>
                    <a:pt x="2345" y="6855"/>
                    <a:pt x="2036" y="12635"/>
                    <a:pt x="1573" y="16286"/>
                  </a:cubicBezTo>
                  <a:cubicBezTo>
                    <a:pt x="1110" y="19937"/>
                    <a:pt x="493" y="21458"/>
                    <a:pt x="185" y="21458"/>
                  </a:cubicBezTo>
                  <a:cubicBezTo>
                    <a:pt x="-124" y="21458"/>
                    <a:pt x="-124" y="19937"/>
                    <a:pt x="802" y="16590"/>
                  </a:cubicBezTo>
                  <a:cubicBezTo>
                    <a:pt x="1727" y="13244"/>
                    <a:pt x="3579" y="8072"/>
                    <a:pt x="4813" y="4726"/>
                  </a:cubicBezTo>
                  <a:cubicBezTo>
                    <a:pt x="6047" y="1379"/>
                    <a:pt x="6665" y="-142"/>
                    <a:pt x="7590" y="10"/>
                  </a:cubicBezTo>
                  <a:cubicBezTo>
                    <a:pt x="8516" y="162"/>
                    <a:pt x="9750" y="1988"/>
                    <a:pt x="10367" y="3965"/>
                  </a:cubicBezTo>
                  <a:cubicBezTo>
                    <a:pt x="10985" y="5943"/>
                    <a:pt x="10985" y="8072"/>
                    <a:pt x="10985" y="9897"/>
                  </a:cubicBezTo>
                  <a:cubicBezTo>
                    <a:pt x="10985" y="11723"/>
                    <a:pt x="10985" y="13244"/>
                    <a:pt x="10985" y="13244"/>
                  </a:cubicBezTo>
                  <a:cubicBezTo>
                    <a:pt x="10985" y="13244"/>
                    <a:pt x="10985" y="11723"/>
                    <a:pt x="11139" y="10050"/>
                  </a:cubicBezTo>
                  <a:cubicBezTo>
                    <a:pt x="11293" y="8376"/>
                    <a:pt x="11602" y="6551"/>
                    <a:pt x="12219" y="5030"/>
                  </a:cubicBezTo>
                  <a:cubicBezTo>
                    <a:pt x="12836" y="3509"/>
                    <a:pt x="13762" y="2292"/>
                    <a:pt x="15150" y="1531"/>
                  </a:cubicBezTo>
                  <a:cubicBezTo>
                    <a:pt x="16539" y="771"/>
                    <a:pt x="18390" y="466"/>
                    <a:pt x="19625" y="1835"/>
                  </a:cubicBezTo>
                  <a:cubicBezTo>
                    <a:pt x="20859" y="3204"/>
                    <a:pt x="21476" y="6247"/>
                    <a:pt x="21322" y="9593"/>
                  </a:cubicBezTo>
                  <a:cubicBezTo>
                    <a:pt x="21167" y="12940"/>
                    <a:pt x="20242" y="16590"/>
                    <a:pt x="19316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064000" y="5570079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086955" y="5480906"/>
              <a:ext cx="27845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424" fill="norm" stroke="1" extrusionOk="0">
                  <a:moveTo>
                    <a:pt x="1782" y="12324"/>
                  </a:moveTo>
                  <a:cubicBezTo>
                    <a:pt x="239" y="5574"/>
                    <a:pt x="-1304" y="-1176"/>
                    <a:pt x="1782" y="174"/>
                  </a:cubicBezTo>
                  <a:cubicBezTo>
                    <a:pt x="4867" y="1524"/>
                    <a:pt x="12582" y="10974"/>
                    <a:pt x="20296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134425" y="5568860"/>
              <a:ext cx="159395" cy="35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16" fill="norm" stroke="1" extrusionOk="0">
                  <a:moveTo>
                    <a:pt x="4131" y="850"/>
                  </a:moveTo>
                  <a:cubicBezTo>
                    <a:pt x="8059" y="462"/>
                    <a:pt x="11986" y="74"/>
                    <a:pt x="14651" y="10"/>
                  </a:cubicBezTo>
                  <a:cubicBezTo>
                    <a:pt x="17316" y="-55"/>
                    <a:pt x="18718" y="204"/>
                    <a:pt x="19700" y="656"/>
                  </a:cubicBezTo>
                  <a:cubicBezTo>
                    <a:pt x="20682" y="1109"/>
                    <a:pt x="21243" y="1756"/>
                    <a:pt x="21103" y="2338"/>
                  </a:cubicBezTo>
                  <a:cubicBezTo>
                    <a:pt x="20962" y="2920"/>
                    <a:pt x="20121" y="3437"/>
                    <a:pt x="18438" y="4019"/>
                  </a:cubicBezTo>
                  <a:cubicBezTo>
                    <a:pt x="16755" y="4601"/>
                    <a:pt x="14230" y="5248"/>
                    <a:pt x="12407" y="5765"/>
                  </a:cubicBezTo>
                  <a:cubicBezTo>
                    <a:pt x="10583" y="6283"/>
                    <a:pt x="9461" y="6671"/>
                    <a:pt x="8620" y="7188"/>
                  </a:cubicBezTo>
                  <a:cubicBezTo>
                    <a:pt x="7778" y="7705"/>
                    <a:pt x="7217" y="8352"/>
                    <a:pt x="7918" y="9581"/>
                  </a:cubicBezTo>
                  <a:cubicBezTo>
                    <a:pt x="8620" y="10810"/>
                    <a:pt x="10583" y="12620"/>
                    <a:pt x="11846" y="14302"/>
                  </a:cubicBezTo>
                  <a:cubicBezTo>
                    <a:pt x="13108" y="15983"/>
                    <a:pt x="13669" y="17535"/>
                    <a:pt x="13529" y="18635"/>
                  </a:cubicBezTo>
                  <a:cubicBezTo>
                    <a:pt x="13388" y="19734"/>
                    <a:pt x="12547" y="20381"/>
                    <a:pt x="10303" y="20834"/>
                  </a:cubicBezTo>
                  <a:cubicBezTo>
                    <a:pt x="8059" y="21286"/>
                    <a:pt x="4412" y="21545"/>
                    <a:pt x="2308" y="21351"/>
                  </a:cubicBezTo>
                  <a:cubicBezTo>
                    <a:pt x="204" y="21157"/>
                    <a:pt x="-357" y="20510"/>
                    <a:pt x="204" y="19476"/>
                  </a:cubicBezTo>
                  <a:cubicBezTo>
                    <a:pt x="765" y="18441"/>
                    <a:pt x="2448" y="17018"/>
                    <a:pt x="4131" y="15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287100" y="5546002"/>
              <a:ext cx="240985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9" fill="norm" stroke="1" extrusionOk="0">
                  <a:moveTo>
                    <a:pt x="1615" y="7959"/>
                  </a:moveTo>
                  <a:cubicBezTo>
                    <a:pt x="2179" y="8859"/>
                    <a:pt x="2742" y="9759"/>
                    <a:pt x="3494" y="10096"/>
                  </a:cubicBezTo>
                  <a:cubicBezTo>
                    <a:pt x="4245" y="10434"/>
                    <a:pt x="5184" y="10209"/>
                    <a:pt x="5748" y="9534"/>
                  </a:cubicBezTo>
                  <a:cubicBezTo>
                    <a:pt x="6311" y="8859"/>
                    <a:pt x="6499" y="7734"/>
                    <a:pt x="6029" y="7172"/>
                  </a:cubicBezTo>
                  <a:cubicBezTo>
                    <a:pt x="5560" y="6609"/>
                    <a:pt x="4433" y="6609"/>
                    <a:pt x="3306" y="7847"/>
                  </a:cubicBezTo>
                  <a:cubicBezTo>
                    <a:pt x="2179" y="9084"/>
                    <a:pt x="1052" y="11559"/>
                    <a:pt x="488" y="13359"/>
                  </a:cubicBezTo>
                  <a:cubicBezTo>
                    <a:pt x="-75" y="15159"/>
                    <a:pt x="-75" y="16284"/>
                    <a:pt x="113" y="17409"/>
                  </a:cubicBezTo>
                  <a:cubicBezTo>
                    <a:pt x="301" y="18534"/>
                    <a:pt x="676" y="19659"/>
                    <a:pt x="2930" y="19547"/>
                  </a:cubicBezTo>
                  <a:cubicBezTo>
                    <a:pt x="5184" y="19434"/>
                    <a:pt x="9316" y="18084"/>
                    <a:pt x="12415" y="15947"/>
                  </a:cubicBezTo>
                  <a:cubicBezTo>
                    <a:pt x="15515" y="13809"/>
                    <a:pt x="17581" y="10884"/>
                    <a:pt x="18895" y="8634"/>
                  </a:cubicBezTo>
                  <a:cubicBezTo>
                    <a:pt x="20210" y="6384"/>
                    <a:pt x="20774" y="4809"/>
                    <a:pt x="21055" y="3459"/>
                  </a:cubicBezTo>
                  <a:cubicBezTo>
                    <a:pt x="21337" y="2109"/>
                    <a:pt x="21337" y="984"/>
                    <a:pt x="20868" y="422"/>
                  </a:cubicBezTo>
                  <a:cubicBezTo>
                    <a:pt x="20398" y="-141"/>
                    <a:pt x="19459" y="-141"/>
                    <a:pt x="18802" y="422"/>
                  </a:cubicBezTo>
                  <a:cubicBezTo>
                    <a:pt x="18144" y="984"/>
                    <a:pt x="17768" y="2109"/>
                    <a:pt x="17487" y="3234"/>
                  </a:cubicBezTo>
                  <a:cubicBezTo>
                    <a:pt x="17205" y="4359"/>
                    <a:pt x="17017" y="5484"/>
                    <a:pt x="17581" y="7509"/>
                  </a:cubicBezTo>
                  <a:cubicBezTo>
                    <a:pt x="18144" y="9534"/>
                    <a:pt x="19459" y="12459"/>
                    <a:pt x="20304" y="14597"/>
                  </a:cubicBezTo>
                  <a:cubicBezTo>
                    <a:pt x="21149" y="16734"/>
                    <a:pt x="21525" y="18084"/>
                    <a:pt x="21337" y="19096"/>
                  </a:cubicBezTo>
                  <a:cubicBezTo>
                    <a:pt x="21149" y="20109"/>
                    <a:pt x="20398" y="20784"/>
                    <a:pt x="19553" y="21121"/>
                  </a:cubicBezTo>
                  <a:cubicBezTo>
                    <a:pt x="18708" y="21459"/>
                    <a:pt x="17768" y="21459"/>
                    <a:pt x="1682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955116" y="5414263"/>
              <a:ext cx="137221" cy="34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19" fill="norm" stroke="1" extrusionOk="0">
                  <a:moveTo>
                    <a:pt x="20291" y="3354"/>
                  </a:moveTo>
                  <a:cubicBezTo>
                    <a:pt x="20945" y="2175"/>
                    <a:pt x="21600" y="997"/>
                    <a:pt x="20945" y="408"/>
                  </a:cubicBezTo>
                  <a:cubicBezTo>
                    <a:pt x="20291" y="-181"/>
                    <a:pt x="18327" y="-181"/>
                    <a:pt x="15382" y="735"/>
                  </a:cubicBezTo>
                  <a:cubicBezTo>
                    <a:pt x="12436" y="1652"/>
                    <a:pt x="8509" y="3484"/>
                    <a:pt x="5400" y="6037"/>
                  </a:cubicBezTo>
                  <a:cubicBezTo>
                    <a:pt x="2291" y="8590"/>
                    <a:pt x="0" y="11863"/>
                    <a:pt x="0" y="14415"/>
                  </a:cubicBezTo>
                  <a:cubicBezTo>
                    <a:pt x="0" y="16968"/>
                    <a:pt x="2291" y="18801"/>
                    <a:pt x="5727" y="19848"/>
                  </a:cubicBezTo>
                  <a:cubicBezTo>
                    <a:pt x="9164" y="20895"/>
                    <a:pt x="13745" y="21157"/>
                    <a:pt x="1832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187949" y="5430379"/>
              <a:ext cx="134564" cy="32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9" fill="norm" stroke="1" extrusionOk="0">
                  <a:moveTo>
                    <a:pt x="7087" y="0"/>
                  </a:moveTo>
                  <a:cubicBezTo>
                    <a:pt x="6075" y="3647"/>
                    <a:pt x="5062" y="7294"/>
                    <a:pt x="4387" y="10660"/>
                  </a:cubicBezTo>
                  <a:cubicBezTo>
                    <a:pt x="3712" y="14026"/>
                    <a:pt x="3375" y="17112"/>
                    <a:pt x="2869" y="19005"/>
                  </a:cubicBezTo>
                  <a:cubicBezTo>
                    <a:pt x="2362" y="20899"/>
                    <a:pt x="1687" y="21600"/>
                    <a:pt x="1350" y="21319"/>
                  </a:cubicBezTo>
                  <a:cubicBezTo>
                    <a:pt x="1012" y="21039"/>
                    <a:pt x="1012" y="19777"/>
                    <a:pt x="1856" y="18304"/>
                  </a:cubicBezTo>
                  <a:cubicBezTo>
                    <a:pt x="2700" y="16831"/>
                    <a:pt x="4387" y="15148"/>
                    <a:pt x="5737" y="14026"/>
                  </a:cubicBezTo>
                  <a:cubicBezTo>
                    <a:pt x="7087" y="12904"/>
                    <a:pt x="8100" y="12343"/>
                    <a:pt x="10294" y="12273"/>
                  </a:cubicBezTo>
                  <a:cubicBezTo>
                    <a:pt x="12487" y="12203"/>
                    <a:pt x="15862" y="12623"/>
                    <a:pt x="18056" y="13535"/>
                  </a:cubicBezTo>
                  <a:cubicBezTo>
                    <a:pt x="20250" y="14447"/>
                    <a:pt x="21262" y="15849"/>
                    <a:pt x="21431" y="16901"/>
                  </a:cubicBezTo>
                  <a:cubicBezTo>
                    <a:pt x="21600" y="17953"/>
                    <a:pt x="20925" y="18655"/>
                    <a:pt x="18563" y="19286"/>
                  </a:cubicBezTo>
                  <a:cubicBezTo>
                    <a:pt x="16200" y="19917"/>
                    <a:pt x="12150" y="20478"/>
                    <a:pt x="8775" y="20688"/>
                  </a:cubicBezTo>
                  <a:cubicBezTo>
                    <a:pt x="5400" y="20899"/>
                    <a:pt x="2700" y="20758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486885" y="5621520"/>
              <a:ext cx="145566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73" fill="norm" stroke="1" extrusionOk="0">
                  <a:moveTo>
                    <a:pt x="2707" y="20873"/>
                  </a:moveTo>
                  <a:cubicBezTo>
                    <a:pt x="1164" y="13673"/>
                    <a:pt x="-379" y="6473"/>
                    <a:pt x="84" y="2873"/>
                  </a:cubicBezTo>
                  <a:cubicBezTo>
                    <a:pt x="547" y="-727"/>
                    <a:pt x="3015" y="-727"/>
                    <a:pt x="6872" y="1673"/>
                  </a:cubicBezTo>
                  <a:cubicBezTo>
                    <a:pt x="10730" y="4073"/>
                    <a:pt x="15975" y="8873"/>
                    <a:pt x="21221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706709" y="5535894"/>
              <a:ext cx="192441" cy="15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28" fill="norm" stroke="1" extrusionOk="0">
                  <a:moveTo>
                    <a:pt x="15007" y="7442"/>
                  </a:moveTo>
                  <a:cubicBezTo>
                    <a:pt x="14772" y="5075"/>
                    <a:pt x="14537" y="2708"/>
                    <a:pt x="13833" y="1376"/>
                  </a:cubicBezTo>
                  <a:cubicBezTo>
                    <a:pt x="13129" y="45"/>
                    <a:pt x="11955" y="-251"/>
                    <a:pt x="10194" y="193"/>
                  </a:cubicBezTo>
                  <a:cubicBezTo>
                    <a:pt x="8433" y="637"/>
                    <a:pt x="6085" y="1820"/>
                    <a:pt x="4207" y="4631"/>
                  </a:cubicBezTo>
                  <a:cubicBezTo>
                    <a:pt x="2329" y="7442"/>
                    <a:pt x="920" y="11881"/>
                    <a:pt x="333" y="14839"/>
                  </a:cubicBezTo>
                  <a:cubicBezTo>
                    <a:pt x="-254" y="17798"/>
                    <a:pt x="-19" y="19278"/>
                    <a:pt x="685" y="20165"/>
                  </a:cubicBezTo>
                  <a:cubicBezTo>
                    <a:pt x="1389" y="21053"/>
                    <a:pt x="2563" y="21349"/>
                    <a:pt x="4089" y="20609"/>
                  </a:cubicBezTo>
                  <a:cubicBezTo>
                    <a:pt x="5616" y="19870"/>
                    <a:pt x="7494" y="18094"/>
                    <a:pt x="9372" y="16171"/>
                  </a:cubicBezTo>
                  <a:cubicBezTo>
                    <a:pt x="11250" y="14248"/>
                    <a:pt x="13129" y="12176"/>
                    <a:pt x="15124" y="11881"/>
                  </a:cubicBezTo>
                  <a:cubicBezTo>
                    <a:pt x="17120" y="11585"/>
                    <a:pt x="19233" y="13064"/>
                    <a:pt x="21346" y="14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937250" y="5430379"/>
              <a:ext cx="144093" cy="31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86" fill="norm" stroke="1" extrusionOk="0">
                  <a:moveTo>
                    <a:pt x="10039" y="0"/>
                  </a:moveTo>
                  <a:cubicBezTo>
                    <a:pt x="13082" y="2899"/>
                    <a:pt x="16124" y="5799"/>
                    <a:pt x="18254" y="8698"/>
                  </a:cubicBezTo>
                  <a:cubicBezTo>
                    <a:pt x="20383" y="11597"/>
                    <a:pt x="21600" y="14497"/>
                    <a:pt x="19927" y="16744"/>
                  </a:cubicBezTo>
                  <a:cubicBezTo>
                    <a:pt x="18254" y="18991"/>
                    <a:pt x="13690" y="20585"/>
                    <a:pt x="10039" y="21093"/>
                  </a:cubicBezTo>
                  <a:cubicBezTo>
                    <a:pt x="6389" y="21600"/>
                    <a:pt x="3651" y="21020"/>
                    <a:pt x="2130" y="20368"/>
                  </a:cubicBezTo>
                  <a:cubicBezTo>
                    <a:pt x="608" y="19715"/>
                    <a:pt x="304" y="18991"/>
                    <a:pt x="0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104466" y="5283255"/>
              <a:ext cx="99485" cy="15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298" y="3650"/>
                  </a:moveTo>
                  <a:cubicBezTo>
                    <a:pt x="1838" y="7153"/>
                    <a:pt x="1379" y="10656"/>
                    <a:pt x="919" y="13283"/>
                  </a:cubicBezTo>
                  <a:cubicBezTo>
                    <a:pt x="460" y="15910"/>
                    <a:pt x="0" y="17661"/>
                    <a:pt x="0" y="17515"/>
                  </a:cubicBezTo>
                  <a:cubicBezTo>
                    <a:pt x="0" y="17369"/>
                    <a:pt x="460" y="15326"/>
                    <a:pt x="2068" y="12407"/>
                  </a:cubicBezTo>
                  <a:cubicBezTo>
                    <a:pt x="3677" y="9488"/>
                    <a:pt x="6434" y="5694"/>
                    <a:pt x="8962" y="3213"/>
                  </a:cubicBezTo>
                  <a:cubicBezTo>
                    <a:pt x="11489" y="732"/>
                    <a:pt x="13787" y="-436"/>
                    <a:pt x="15855" y="148"/>
                  </a:cubicBezTo>
                  <a:cubicBezTo>
                    <a:pt x="17923" y="732"/>
                    <a:pt x="19762" y="3067"/>
                    <a:pt x="20681" y="6861"/>
                  </a:cubicBezTo>
                  <a:cubicBezTo>
                    <a:pt x="21600" y="10656"/>
                    <a:pt x="21600" y="15910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616700" y="5642822"/>
              <a:ext cx="3683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97" y="2735"/>
                    <a:pt x="8193" y="-1585"/>
                    <a:pt x="11793" y="575"/>
                  </a:cubicBezTo>
                  <a:cubicBezTo>
                    <a:pt x="15393" y="2735"/>
                    <a:pt x="1849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705600" y="5690729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10800"/>
                    <a:pt x="11040" y="21600"/>
                    <a:pt x="14640" y="21600"/>
                  </a:cubicBezTo>
                  <a:cubicBezTo>
                    <a:pt x="18240" y="21600"/>
                    <a:pt x="1992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877050" y="5551029"/>
              <a:ext cx="12726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6020" y="2234"/>
                    <a:pt x="12039" y="4469"/>
                    <a:pt x="15934" y="7200"/>
                  </a:cubicBezTo>
                  <a:cubicBezTo>
                    <a:pt x="19830" y="9931"/>
                    <a:pt x="21600" y="13159"/>
                    <a:pt x="21246" y="15641"/>
                  </a:cubicBezTo>
                  <a:cubicBezTo>
                    <a:pt x="20892" y="18124"/>
                    <a:pt x="18413" y="19862"/>
                    <a:pt x="15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397624" y="5404894"/>
              <a:ext cx="120777" cy="29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04" fill="norm" stroke="1" extrusionOk="0">
                  <a:moveTo>
                    <a:pt x="20889" y="3178"/>
                  </a:moveTo>
                  <a:cubicBezTo>
                    <a:pt x="20523" y="2423"/>
                    <a:pt x="20157" y="1668"/>
                    <a:pt x="19425" y="988"/>
                  </a:cubicBezTo>
                  <a:cubicBezTo>
                    <a:pt x="18692" y="308"/>
                    <a:pt x="17594" y="-296"/>
                    <a:pt x="15947" y="157"/>
                  </a:cubicBezTo>
                  <a:cubicBezTo>
                    <a:pt x="14299" y="610"/>
                    <a:pt x="12103" y="2121"/>
                    <a:pt x="9174" y="4991"/>
                  </a:cubicBezTo>
                  <a:cubicBezTo>
                    <a:pt x="6245" y="7861"/>
                    <a:pt x="2584" y="12090"/>
                    <a:pt x="936" y="14960"/>
                  </a:cubicBezTo>
                  <a:cubicBezTo>
                    <a:pt x="-711" y="17830"/>
                    <a:pt x="-345" y="19340"/>
                    <a:pt x="3316" y="20171"/>
                  </a:cubicBezTo>
                  <a:cubicBezTo>
                    <a:pt x="6977" y="21002"/>
                    <a:pt x="13933" y="21153"/>
                    <a:pt x="2088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601676" y="5440962"/>
              <a:ext cx="12107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3169" y="1624"/>
                  </a:moveTo>
                  <a:cubicBezTo>
                    <a:pt x="2803" y="812"/>
                    <a:pt x="2437" y="0"/>
                    <a:pt x="2254" y="0"/>
                  </a:cubicBezTo>
                  <a:cubicBezTo>
                    <a:pt x="2071" y="0"/>
                    <a:pt x="2071" y="812"/>
                    <a:pt x="2071" y="3898"/>
                  </a:cubicBezTo>
                  <a:cubicBezTo>
                    <a:pt x="2071" y="6983"/>
                    <a:pt x="2071" y="12343"/>
                    <a:pt x="1705" y="15753"/>
                  </a:cubicBezTo>
                  <a:cubicBezTo>
                    <a:pt x="1338" y="19164"/>
                    <a:pt x="606" y="20626"/>
                    <a:pt x="240" y="20788"/>
                  </a:cubicBezTo>
                  <a:cubicBezTo>
                    <a:pt x="-126" y="20950"/>
                    <a:pt x="-126" y="19814"/>
                    <a:pt x="606" y="18027"/>
                  </a:cubicBezTo>
                  <a:cubicBezTo>
                    <a:pt x="1338" y="16241"/>
                    <a:pt x="2803" y="13805"/>
                    <a:pt x="4084" y="12262"/>
                  </a:cubicBezTo>
                  <a:cubicBezTo>
                    <a:pt x="5366" y="10719"/>
                    <a:pt x="6464" y="10069"/>
                    <a:pt x="7928" y="9663"/>
                  </a:cubicBezTo>
                  <a:cubicBezTo>
                    <a:pt x="9393" y="9257"/>
                    <a:pt x="11223" y="9095"/>
                    <a:pt x="13603" y="9907"/>
                  </a:cubicBezTo>
                  <a:cubicBezTo>
                    <a:pt x="15982" y="10719"/>
                    <a:pt x="18911" y="12505"/>
                    <a:pt x="20193" y="14292"/>
                  </a:cubicBezTo>
                  <a:cubicBezTo>
                    <a:pt x="21474" y="16078"/>
                    <a:pt x="21108" y="17865"/>
                    <a:pt x="19094" y="19083"/>
                  </a:cubicBezTo>
                  <a:cubicBezTo>
                    <a:pt x="17081" y="20301"/>
                    <a:pt x="13420" y="20950"/>
                    <a:pt x="10674" y="21275"/>
                  </a:cubicBezTo>
                  <a:cubicBezTo>
                    <a:pt x="7928" y="21600"/>
                    <a:pt x="6098" y="21600"/>
                    <a:pt x="4267" y="21600"/>
                  </a:cubicBezTo>
                  <a:cubicBezTo>
                    <a:pt x="2437" y="21600"/>
                    <a:pt x="606" y="21600"/>
                    <a:pt x="789" y="21356"/>
                  </a:cubicBezTo>
                  <a:cubicBezTo>
                    <a:pt x="972" y="21113"/>
                    <a:pt x="3169" y="20626"/>
                    <a:pt x="5366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848600" y="5633579"/>
              <a:ext cx="2413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95" y="10800"/>
                    <a:pt x="10989" y="21600"/>
                    <a:pt x="14589" y="21600"/>
                  </a:cubicBezTo>
                  <a:cubicBezTo>
                    <a:pt x="18189" y="21600"/>
                    <a:pt x="1989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169607" y="5523921"/>
              <a:ext cx="231443" cy="14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769" fill="norm" stroke="1" extrusionOk="0">
                  <a:moveTo>
                    <a:pt x="9689" y="9506"/>
                  </a:moveTo>
                  <a:cubicBezTo>
                    <a:pt x="9886" y="7963"/>
                    <a:pt x="10082" y="6421"/>
                    <a:pt x="9689" y="4569"/>
                  </a:cubicBezTo>
                  <a:cubicBezTo>
                    <a:pt x="9296" y="2718"/>
                    <a:pt x="8315" y="558"/>
                    <a:pt x="6842" y="95"/>
                  </a:cubicBezTo>
                  <a:cubicBezTo>
                    <a:pt x="5369" y="-368"/>
                    <a:pt x="3406" y="866"/>
                    <a:pt x="2129" y="3798"/>
                  </a:cubicBezTo>
                  <a:cubicBezTo>
                    <a:pt x="853" y="6729"/>
                    <a:pt x="264" y="11358"/>
                    <a:pt x="67" y="14443"/>
                  </a:cubicBezTo>
                  <a:cubicBezTo>
                    <a:pt x="-129" y="17529"/>
                    <a:pt x="67" y="19072"/>
                    <a:pt x="1147" y="19998"/>
                  </a:cubicBezTo>
                  <a:cubicBezTo>
                    <a:pt x="2227" y="20923"/>
                    <a:pt x="4191" y="21232"/>
                    <a:pt x="5762" y="19689"/>
                  </a:cubicBezTo>
                  <a:cubicBezTo>
                    <a:pt x="7333" y="18146"/>
                    <a:pt x="8511" y="14752"/>
                    <a:pt x="9296" y="11821"/>
                  </a:cubicBezTo>
                  <a:cubicBezTo>
                    <a:pt x="10082" y="8889"/>
                    <a:pt x="10475" y="6421"/>
                    <a:pt x="11064" y="6729"/>
                  </a:cubicBezTo>
                  <a:cubicBezTo>
                    <a:pt x="11653" y="7038"/>
                    <a:pt x="12438" y="10123"/>
                    <a:pt x="14206" y="12746"/>
                  </a:cubicBezTo>
                  <a:cubicBezTo>
                    <a:pt x="15973" y="15369"/>
                    <a:pt x="18722" y="17529"/>
                    <a:pt x="21471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426450" y="5392279"/>
              <a:ext cx="9036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600" fill="norm" stroke="1" extrusionOk="0">
                  <a:moveTo>
                    <a:pt x="5635" y="0"/>
                  </a:moveTo>
                  <a:cubicBezTo>
                    <a:pt x="9391" y="2629"/>
                    <a:pt x="13148" y="5257"/>
                    <a:pt x="16200" y="7886"/>
                  </a:cubicBezTo>
                  <a:cubicBezTo>
                    <a:pt x="19252" y="10514"/>
                    <a:pt x="21600" y="13143"/>
                    <a:pt x="18783" y="15429"/>
                  </a:cubicBezTo>
                  <a:cubicBezTo>
                    <a:pt x="15965" y="17714"/>
                    <a:pt x="7983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66749" y="6129403"/>
              <a:ext cx="43894" cy="34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38" fill="norm" stroke="1" extrusionOk="0">
                  <a:moveTo>
                    <a:pt x="9257" y="2310"/>
                  </a:moveTo>
                  <a:cubicBezTo>
                    <a:pt x="12343" y="1269"/>
                    <a:pt x="15429" y="228"/>
                    <a:pt x="17486" y="33"/>
                  </a:cubicBezTo>
                  <a:cubicBezTo>
                    <a:pt x="19543" y="-162"/>
                    <a:pt x="20571" y="489"/>
                    <a:pt x="21086" y="2636"/>
                  </a:cubicBezTo>
                  <a:cubicBezTo>
                    <a:pt x="21600" y="4783"/>
                    <a:pt x="21600" y="8426"/>
                    <a:pt x="18000" y="11809"/>
                  </a:cubicBezTo>
                  <a:cubicBezTo>
                    <a:pt x="14400" y="15192"/>
                    <a:pt x="7200" y="18315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74649" y="6090779"/>
              <a:ext cx="414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83" y="21600"/>
                  </a:moveTo>
                  <a:cubicBezTo>
                    <a:pt x="-26" y="19543"/>
                    <a:pt x="-136" y="17486"/>
                    <a:pt x="522" y="15086"/>
                  </a:cubicBezTo>
                  <a:cubicBezTo>
                    <a:pt x="1180" y="12686"/>
                    <a:pt x="2605" y="9943"/>
                    <a:pt x="5401" y="7371"/>
                  </a:cubicBezTo>
                  <a:cubicBezTo>
                    <a:pt x="8197" y="4800"/>
                    <a:pt x="12363" y="2400"/>
                    <a:pt x="15269" y="1200"/>
                  </a:cubicBezTo>
                  <a:cubicBezTo>
                    <a:pt x="18175" y="0"/>
                    <a:pt x="19819" y="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86177" y="6325679"/>
              <a:ext cx="150669" cy="1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30" fill="norm" stroke="1" extrusionOk="0">
                  <a:moveTo>
                    <a:pt x="7272" y="989"/>
                  </a:moveTo>
                  <a:cubicBezTo>
                    <a:pt x="5793" y="335"/>
                    <a:pt x="4313" y="-320"/>
                    <a:pt x="3278" y="171"/>
                  </a:cubicBezTo>
                  <a:cubicBezTo>
                    <a:pt x="2242" y="662"/>
                    <a:pt x="1650" y="2298"/>
                    <a:pt x="1059" y="5571"/>
                  </a:cubicBezTo>
                  <a:cubicBezTo>
                    <a:pt x="467" y="8844"/>
                    <a:pt x="-125" y="13753"/>
                    <a:pt x="23" y="16862"/>
                  </a:cubicBezTo>
                  <a:cubicBezTo>
                    <a:pt x="171" y="19971"/>
                    <a:pt x="1059" y="21280"/>
                    <a:pt x="3870" y="21116"/>
                  </a:cubicBezTo>
                  <a:cubicBezTo>
                    <a:pt x="6680" y="20953"/>
                    <a:pt x="11415" y="19316"/>
                    <a:pt x="14817" y="16371"/>
                  </a:cubicBezTo>
                  <a:cubicBezTo>
                    <a:pt x="18220" y="13425"/>
                    <a:pt x="20291" y="9171"/>
                    <a:pt x="20883" y="6389"/>
                  </a:cubicBezTo>
                  <a:cubicBezTo>
                    <a:pt x="21475" y="3607"/>
                    <a:pt x="20587" y="2298"/>
                    <a:pt x="18368" y="1807"/>
                  </a:cubicBezTo>
                  <a:cubicBezTo>
                    <a:pt x="16149" y="1316"/>
                    <a:pt x="12598" y="1644"/>
                    <a:pt x="9048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0" y="6382879"/>
              <a:ext cx="374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8720"/>
                    <a:pt x="7566" y="15840"/>
                    <a:pt x="11166" y="12240"/>
                  </a:cubicBezTo>
                  <a:cubicBezTo>
                    <a:pt x="14766" y="8640"/>
                    <a:pt x="1818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83633" y="6305465"/>
              <a:ext cx="97150" cy="20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505" fill="norm" stroke="1" extrusionOk="0">
                  <a:moveTo>
                    <a:pt x="4500" y="1464"/>
                  </a:moveTo>
                  <a:cubicBezTo>
                    <a:pt x="2250" y="796"/>
                    <a:pt x="0" y="128"/>
                    <a:pt x="0" y="16"/>
                  </a:cubicBezTo>
                  <a:cubicBezTo>
                    <a:pt x="0" y="-95"/>
                    <a:pt x="2250" y="350"/>
                    <a:pt x="6300" y="1686"/>
                  </a:cubicBezTo>
                  <a:cubicBezTo>
                    <a:pt x="10350" y="3023"/>
                    <a:pt x="16200" y="5249"/>
                    <a:pt x="18900" y="7587"/>
                  </a:cubicBezTo>
                  <a:cubicBezTo>
                    <a:pt x="21600" y="9926"/>
                    <a:pt x="21150" y="12375"/>
                    <a:pt x="17775" y="14713"/>
                  </a:cubicBezTo>
                  <a:cubicBezTo>
                    <a:pt x="14400" y="17051"/>
                    <a:pt x="8100" y="19278"/>
                    <a:pt x="18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403350" y="6327435"/>
              <a:ext cx="165100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931"/>
                  </a:moveTo>
                  <a:cubicBezTo>
                    <a:pt x="831" y="6700"/>
                    <a:pt x="1662" y="9469"/>
                    <a:pt x="2077" y="11546"/>
                  </a:cubicBezTo>
                  <a:cubicBezTo>
                    <a:pt x="2492" y="13623"/>
                    <a:pt x="2492" y="15008"/>
                    <a:pt x="2215" y="16392"/>
                  </a:cubicBezTo>
                  <a:cubicBezTo>
                    <a:pt x="1938" y="17777"/>
                    <a:pt x="1385" y="19162"/>
                    <a:pt x="969" y="19162"/>
                  </a:cubicBezTo>
                  <a:cubicBezTo>
                    <a:pt x="554" y="19162"/>
                    <a:pt x="277" y="17777"/>
                    <a:pt x="138" y="15285"/>
                  </a:cubicBezTo>
                  <a:cubicBezTo>
                    <a:pt x="0" y="12792"/>
                    <a:pt x="0" y="9192"/>
                    <a:pt x="415" y="6700"/>
                  </a:cubicBezTo>
                  <a:cubicBezTo>
                    <a:pt x="831" y="4208"/>
                    <a:pt x="1662" y="2823"/>
                    <a:pt x="2631" y="1715"/>
                  </a:cubicBezTo>
                  <a:cubicBezTo>
                    <a:pt x="3600" y="608"/>
                    <a:pt x="4708" y="-223"/>
                    <a:pt x="5815" y="54"/>
                  </a:cubicBezTo>
                  <a:cubicBezTo>
                    <a:pt x="6923" y="331"/>
                    <a:pt x="8031" y="1715"/>
                    <a:pt x="8862" y="3100"/>
                  </a:cubicBezTo>
                  <a:cubicBezTo>
                    <a:pt x="9692" y="4485"/>
                    <a:pt x="10246" y="5869"/>
                    <a:pt x="10662" y="7808"/>
                  </a:cubicBezTo>
                  <a:cubicBezTo>
                    <a:pt x="11077" y="9746"/>
                    <a:pt x="11354" y="12239"/>
                    <a:pt x="11769" y="12792"/>
                  </a:cubicBezTo>
                  <a:cubicBezTo>
                    <a:pt x="12185" y="13346"/>
                    <a:pt x="12738" y="11962"/>
                    <a:pt x="13431" y="10577"/>
                  </a:cubicBezTo>
                  <a:cubicBezTo>
                    <a:pt x="14123" y="9192"/>
                    <a:pt x="14954" y="7808"/>
                    <a:pt x="16062" y="7531"/>
                  </a:cubicBezTo>
                  <a:cubicBezTo>
                    <a:pt x="17169" y="7254"/>
                    <a:pt x="18554" y="8085"/>
                    <a:pt x="19523" y="10577"/>
                  </a:cubicBezTo>
                  <a:cubicBezTo>
                    <a:pt x="20492" y="13069"/>
                    <a:pt x="21046" y="17223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631950" y="6363829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631950" y="631937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689100" y="6344779"/>
              <a:ext cx="1079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5574"/>
                    <a:pt x="1694" y="11148"/>
                    <a:pt x="2118" y="15155"/>
                  </a:cubicBezTo>
                  <a:cubicBezTo>
                    <a:pt x="2541" y="19161"/>
                    <a:pt x="2541" y="21600"/>
                    <a:pt x="2541" y="21600"/>
                  </a:cubicBezTo>
                  <a:cubicBezTo>
                    <a:pt x="2541" y="21600"/>
                    <a:pt x="2541" y="19161"/>
                    <a:pt x="3812" y="15852"/>
                  </a:cubicBezTo>
                  <a:cubicBezTo>
                    <a:pt x="5082" y="12542"/>
                    <a:pt x="7624" y="8361"/>
                    <a:pt x="9953" y="5923"/>
                  </a:cubicBezTo>
                  <a:cubicBezTo>
                    <a:pt x="12282" y="3484"/>
                    <a:pt x="14400" y="2787"/>
                    <a:pt x="16306" y="3484"/>
                  </a:cubicBezTo>
                  <a:cubicBezTo>
                    <a:pt x="18212" y="4181"/>
                    <a:pt x="19906" y="6271"/>
                    <a:pt x="20753" y="9406"/>
                  </a:cubicBezTo>
                  <a:cubicBezTo>
                    <a:pt x="21600" y="12542"/>
                    <a:pt x="21600" y="16723"/>
                    <a:pt x="216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854200" y="6389229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879600" y="6344779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930763" y="6367263"/>
              <a:ext cx="145687" cy="9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838" fill="norm" stroke="1" extrusionOk="0">
                  <a:moveTo>
                    <a:pt x="2763" y="2055"/>
                  </a:moveTo>
                  <a:cubicBezTo>
                    <a:pt x="2450" y="6751"/>
                    <a:pt x="2137" y="11447"/>
                    <a:pt x="1668" y="14968"/>
                  </a:cubicBezTo>
                  <a:cubicBezTo>
                    <a:pt x="1198" y="18490"/>
                    <a:pt x="572" y="20838"/>
                    <a:pt x="259" y="20838"/>
                  </a:cubicBezTo>
                  <a:cubicBezTo>
                    <a:pt x="-54" y="20838"/>
                    <a:pt x="-54" y="18490"/>
                    <a:pt x="103" y="16142"/>
                  </a:cubicBezTo>
                  <a:cubicBezTo>
                    <a:pt x="259" y="13795"/>
                    <a:pt x="572" y="11447"/>
                    <a:pt x="1511" y="8395"/>
                  </a:cubicBezTo>
                  <a:cubicBezTo>
                    <a:pt x="2450" y="5342"/>
                    <a:pt x="4016" y="1586"/>
                    <a:pt x="5581" y="412"/>
                  </a:cubicBezTo>
                  <a:cubicBezTo>
                    <a:pt x="7146" y="-762"/>
                    <a:pt x="8711" y="647"/>
                    <a:pt x="9963" y="3699"/>
                  </a:cubicBezTo>
                  <a:cubicBezTo>
                    <a:pt x="11216" y="6751"/>
                    <a:pt x="12155" y="11447"/>
                    <a:pt x="12624" y="14968"/>
                  </a:cubicBezTo>
                  <a:cubicBezTo>
                    <a:pt x="13094" y="18490"/>
                    <a:pt x="13094" y="20838"/>
                    <a:pt x="13250" y="20603"/>
                  </a:cubicBezTo>
                  <a:cubicBezTo>
                    <a:pt x="13407" y="20368"/>
                    <a:pt x="13720" y="17551"/>
                    <a:pt x="14189" y="14968"/>
                  </a:cubicBezTo>
                  <a:cubicBezTo>
                    <a:pt x="14659" y="12386"/>
                    <a:pt x="15285" y="10038"/>
                    <a:pt x="16068" y="7925"/>
                  </a:cubicBezTo>
                  <a:cubicBezTo>
                    <a:pt x="16850" y="5812"/>
                    <a:pt x="17789" y="3934"/>
                    <a:pt x="18729" y="3934"/>
                  </a:cubicBezTo>
                  <a:cubicBezTo>
                    <a:pt x="19668" y="3934"/>
                    <a:pt x="20607" y="5812"/>
                    <a:pt x="21076" y="8864"/>
                  </a:cubicBezTo>
                  <a:cubicBezTo>
                    <a:pt x="21546" y="11916"/>
                    <a:pt x="21546" y="16142"/>
                    <a:pt x="21546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133600" y="6382879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159000" y="631937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224206" y="6357444"/>
              <a:ext cx="70224" cy="30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359" fill="norm" stroke="1" extrusionOk="0">
                  <a:moveTo>
                    <a:pt x="1353" y="1766"/>
                  </a:moveTo>
                  <a:cubicBezTo>
                    <a:pt x="1353" y="1032"/>
                    <a:pt x="1353" y="297"/>
                    <a:pt x="2896" y="76"/>
                  </a:cubicBezTo>
                  <a:cubicBezTo>
                    <a:pt x="4439" y="-144"/>
                    <a:pt x="7525" y="150"/>
                    <a:pt x="10611" y="517"/>
                  </a:cubicBezTo>
                  <a:cubicBezTo>
                    <a:pt x="13696" y="885"/>
                    <a:pt x="16782" y="1325"/>
                    <a:pt x="18633" y="1987"/>
                  </a:cubicBezTo>
                  <a:cubicBezTo>
                    <a:pt x="20485" y="2648"/>
                    <a:pt x="21102" y="3529"/>
                    <a:pt x="18633" y="4485"/>
                  </a:cubicBezTo>
                  <a:cubicBezTo>
                    <a:pt x="16165" y="5440"/>
                    <a:pt x="10611" y="6468"/>
                    <a:pt x="7833" y="7350"/>
                  </a:cubicBezTo>
                  <a:cubicBezTo>
                    <a:pt x="5056" y="8232"/>
                    <a:pt x="5056" y="8966"/>
                    <a:pt x="7525" y="10656"/>
                  </a:cubicBezTo>
                  <a:cubicBezTo>
                    <a:pt x="9993" y="12346"/>
                    <a:pt x="14931" y="14991"/>
                    <a:pt x="17708" y="16754"/>
                  </a:cubicBezTo>
                  <a:cubicBezTo>
                    <a:pt x="20485" y="18517"/>
                    <a:pt x="21102" y="19399"/>
                    <a:pt x="19868" y="20060"/>
                  </a:cubicBezTo>
                  <a:cubicBezTo>
                    <a:pt x="18633" y="20721"/>
                    <a:pt x="15548" y="21162"/>
                    <a:pt x="12462" y="21309"/>
                  </a:cubicBezTo>
                  <a:cubicBezTo>
                    <a:pt x="9376" y="21456"/>
                    <a:pt x="6291" y="21309"/>
                    <a:pt x="3822" y="20501"/>
                  </a:cubicBezTo>
                  <a:cubicBezTo>
                    <a:pt x="1353" y="19693"/>
                    <a:pt x="-498" y="18223"/>
                    <a:pt x="119" y="16754"/>
                  </a:cubicBezTo>
                  <a:cubicBezTo>
                    <a:pt x="736" y="15285"/>
                    <a:pt x="3822" y="13815"/>
                    <a:pt x="6908" y="12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340215" y="6376605"/>
              <a:ext cx="129936" cy="11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887" fill="norm" stroke="1" extrusionOk="0">
                  <a:moveTo>
                    <a:pt x="1504" y="9081"/>
                  </a:moveTo>
                  <a:cubicBezTo>
                    <a:pt x="3218" y="8323"/>
                    <a:pt x="4933" y="7565"/>
                    <a:pt x="6647" y="7375"/>
                  </a:cubicBezTo>
                  <a:cubicBezTo>
                    <a:pt x="8361" y="7186"/>
                    <a:pt x="10076" y="7565"/>
                    <a:pt x="11618" y="7186"/>
                  </a:cubicBezTo>
                  <a:cubicBezTo>
                    <a:pt x="13161" y="6807"/>
                    <a:pt x="14533" y="5670"/>
                    <a:pt x="15047" y="4154"/>
                  </a:cubicBezTo>
                  <a:cubicBezTo>
                    <a:pt x="15561" y="2639"/>
                    <a:pt x="15218" y="744"/>
                    <a:pt x="13161" y="175"/>
                  </a:cubicBezTo>
                  <a:cubicBezTo>
                    <a:pt x="11104" y="-393"/>
                    <a:pt x="7333" y="365"/>
                    <a:pt x="4418" y="3207"/>
                  </a:cubicBezTo>
                  <a:cubicBezTo>
                    <a:pt x="1504" y="6049"/>
                    <a:pt x="-553" y="10975"/>
                    <a:pt x="133" y="14386"/>
                  </a:cubicBezTo>
                  <a:cubicBezTo>
                    <a:pt x="818" y="17796"/>
                    <a:pt x="4247" y="19691"/>
                    <a:pt x="8190" y="20449"/>
                  </a:cubicBezTo>
                  <a:cubicBezTo>
                    <a:pt x="12133" y="21207"/>
                    <a:pt x="16590" y="20828"/>
                    <a:pt x="21047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928248" y="6255316"/>
              <a:ext cx="271359" cy="29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01" fill="norm" stroke="1" extrusionOk="0">
                  <a:moveTo>
                    <a:pt x="7464" y="496"/>
                  </a:moveTo>
                  <a:cubicBezTo>
                    <a:pt x="6627" y="192"/>
                    <a:pt x="5789" y="-112"/>
                    <a:pt x="5120" y="40"/>
                  </a:cubicBezTo>
                  <a:cubicBezTo>
                    <a:pt x="4450" y="192"/>
                    <a:pt x="3948" y="801"/>
                    <a:pt x="3110" y="3082"/>
                  </a:cubicBezTo>
                  <a:cubicBezTo>
                    <a:pt x="2273" y="5364"/>
                    <a:pt x="1101" y="9319"/>
                    <a:pt x="515" y="12209"/>
                  </a:cubicBezTo>
                  <a:cubicBezTo>
                    <a:pt x="-71" y="15099"/>
                    <a:pt x="-71" y="16925"/>
                    <a:pt x="96" y="18294"/>
                  </a:cubicBezTo>
                  <a:cubicBezTo>
                    <a:pt x="264" y="19663"/>
                    <a:pt x="599" y="20575"/>
                    <a:pt x="1269" y="21032"/>
                  </a:cubicBezTo>
                  <a:cubicBezTo>
                    <a:pt x="1938" y="21488"/>
                    <a:pt x="2943" y="21488"/>
                    <a:pt x="4701" y="20043"/>
                  </a:cubicBezTo>
                  <a:cubicBezTo>
                    <a:pt x="6459" y="18598"/>
                    <a:pt x="8971" y="15708"/>
                    <a:pt x="11064" y="12437"/>
                  </a:cubicBezTo>
                  <a:cubicBezTo>
                    <a:pt x="13157" y="9167"/>
                    <a:pt x="14831" y="5516"/>
                    <a:pt x="15669" y="3311"/>
                  </a:cubicBezTo>
                  <a:cubicBezTo>
                    <a:pt x="16506" y="1105"/>
                    <a:pt x="16506" y="344"/>
                    <a:pt x="16255" y="344"/>
                  </a:cubicBezTo>
                  <a:cubicBezTo>
                    <a:pt x="16003" y="344"/>
                    <a:pt x="15501" y="1105"/>
                    <a:pt x="14915" y="3234"/>
                  </a:cubicBezTo>
                  <a:cubicBezTo>
                    <a:pt x="14329" y="5364"/>
                    <a:pt x="13659" y="8863"/>
                    <a:pt x="13241" y="11449"/>
                  </a:cubicBezTo>
                  <a:cubicBezTo>
                    <a:pt x="12822" y="14034"/>
                    <a:pt x="12655" y="15708"/>
                    <a:pt x="12571" y="16925"/>
                  </a:cubicBezTo>
                  <a:cubicBezTo>
                    <a:pt x="12487" y="18142"/>
                    <a:pt x="12487" y="18902"/>
                    <a:pt x="12571" y="18826"/>
                  </a:cubicBezTo>
                  <a:cubicBezTo>
                    <a:pt x="12655" y="18750"/>
                    <a:pt x="12822" y="17837"/>
                    <a:pt x="13324" y="16696"/>
                  </a:cubicBezTo>
                  <a:cubicBezTo>
                    <a:pt x="13827" y="15556"/>
                    <a:pt x="14664" y="14187"/>
                    <a:pt x="15417" y="13122"/>
                  </a:cubicBezTo>
                  <a:cubicBezTo>
                    <a:pt x="16171" y="12057"/>
                    <a:pt x="16841" y="11296"/>
                    <a:pt x="17594" y="11068"/>
                  </a:cubicBezTo>
                  <a:cubicBezTo>
                    <a:pt x="18348" y="10840"/>
                    <a:pt x="19185" y="11144"/>
                    <a:pt x="19855" y="11601"/>
                  </a:cubicBezTo>
                  <a:cubicBezTo>
                    <a:pt x="20524" y="12057"/>
                    <a:pt x="21027" y="12665"/>
                    <a:pt x="21278" y="13654"/>
                  </a:cubicBezTo>
                  <a:cubicBezTo>
                    <a:pt x="21529" y="14643"/>
                    <a:pt x="21529" y="16012"/>
                    <a:pt x="21278" y="17001"/>
                  </a:cubicBezTo>
                  <a:cubicBezTo>
                    <a:pt x="21027" y="17989"/>
                    <a:pt x="20524" y="18598"/>
                    <a:pt x="19352" y="19054"/>
                  </a:cubicBezTo>
                  <a:cubicBezTo>
                    <a:pt x="18180" y="19511"/>
                    <a:pt x="16338" y="19815"/>
                    <a:pt x="14999" y="19206"/>
                  </a:cubicBezTo>
                  <a:cubicBezTo>
                    <a:pt x="13659" y="18598"/>
                    <a:pt x="12822" y="17077"/>
                    <a:pt x="11985" y="15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369587" y="6427329"/>
              <a:ext cx="12926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73" y="21600"/>
                  </a:moveTo>
                  <a:cubicBezTo>
                    <a:pt x="24" y="15600"/>
                    <a:pt x="-324" y="9600"/>
                    <a:pt x="547" y="6000"/>
                  </a:cubicBezTo>
                  <a:cubicBezTo>
                    <a:pt x="1418" y="2400"/>
                    <a:pt x="3508" y="1200"/>
                    <a:pt x="7166" y="600"/>
                  </a:cubicBezTo>
                  <a:cubicBezTo>
                    <a:pt x="10824" y="0"/>
                    <a:pt x="16050" y="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496838" y="6380510"/>
              <a:ext cx="198862" cy="12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93" fill="norm" stroke="1" extrusionOk="0">
                  <a:moveTo>
                    <a:pt x="12494" y="8751"/>
                  </a:moveTo>
                  <a:cubicBezTo>
                    <a:pt x="12494" y="7009"/>
                    <a:pt x="12494" y="5267"/>
                    <a:pt x="12153" y="3699"/>
                  </a:cubicBezTo>
                  <a:cubicBezTo>
                    <a:pt x="11812" y="2132"/>
                    <a:pt x="11129" y="738"/>
                    <a:pt x="10220" y="216"/>
                  </a:cubicBezTo>
                  <a:cubicBezTo>
                    <a:pt x="9310" y="-307"/>
                    <a:pt x="8174" y="41"/>
                    <a:pt x="6468" y="2132"/>
                  </a:cubicBezTo>
                  <a:cubicBezTo>
                    <a:pt x="4763" y="4222"/>
                    <a:pt x="2489" y="8054"/>
                    <a:pt x="1239" y="11190"/>
                  </a:cubicBezTo>
                  <a:cubicBezTo>
                    <a:pt x="-12" y="14325"/>
                    <a:pt x="-239" y="16764"/>
                    <a:pt x="216" y="17983"/>
                  </a:cubicBezTo>
                  <a:cubicBezTo>
                    <a:pt x="670" y="19203"/>
                    <a:pt x="1807" y="19203"/>
                    <a:pt x="3513" y="17287"/>
                  </a:cubicBezTo>
                  <a:cubicBezTo>
                    <a:pt x="5218" y="15370"/>
                    <a:pt x="7492" y="11538"/>
                    <a:pt x="8969" y="10319"/>
                  </a:cubicBezTo>
                  <a:cubicBezTo>
                    <a:pt x="10447" y="9099"/>
                    <a:pt x="11129" y="10493"/>
                    <a:pt x="12494" y="12583"/>
                  </a:cubicBezTo>
                  <a:cubicBezTo>
                    <a:pt x="13858" y="14674"/>
                    <a:pt x="15904" y="17461"/>
                    <a:pt x="17496" y="19028"/>
                  </a:cubicBezTo>
                  <a:cubicBezTo>
                    <a:pt x="19087" y="20596"/>
                    <a:pt x="20224" y="20945"/>
                    <a:pt x="21361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708400" y="6287629"/>
              <a:ext cx="12278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8498" y="0"/>
                  </a:moveTo>
                  <a:cubicBezTo>
                    <a:pt x="12393" y="3150"/>
                    <a:pt x="16289" y="6300"/>
                    <a:pt x="18590" y="8850"/>
                  </a:cubicBezTo>
                  <a:cubicBezTo>
                    <a:pt x="20892" y="11400"/>
                    <a:pt x="21600" y="13350"/>
                    <a:pt x="18236" y="15375"/>
                  </a:cubicBezTo>
                  <a:cubicBezTo>
                    <a:pt x="14872" y="17400"/>
                    <a:pt x="7436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169400" y="2738515"/>
              <a:ext cx="169777" cy="47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40" fill="norm" stroke="1" extrusionOk="0">
                  <a:moveTo>
                    <a:pt x="0" y="1689"/>
                  </a:moveTo>
                  <a:cubicBezTo>
                    <a:pt x="0" y="928"/>
                    <a:pt x="0" y="166"/>
                    <a:pt x="263" y="24"/>
                  </a:cubicBezTo>
                  <a:cubicBezTo>
                    <a:pt x="527" y="-119"/>
                    <a:pt x="1054" y="357"/>
                    <a:pt x="1449" y="2355"/>
                  </a:cubicBezTo>
                  <a:cubicBezTo>
                    <a:pt x="1844" y="4353"/>
                    <a:pt x="2107" y="7874"/>
                    <a:pt x="2371" y="11395"/>
                  </a:cubicBezTo>
                  <a:cubicBezTo>
                    <a:pt x="2634" y="14915"/>
                    <a:pt x="2898" y="18436"/>
                    <a:pt x="3556" y="18769"/>
                  </a:cubicBezTo>
                  <a:cubicBezTo>
                    <a:pt x="4215" y="19102"/>
                    <a:pt x="5268" y="16248"/>
                    <a:pt x="6849" y="14392"/>
                  </a:cubicBezTo>
                  <a:cubicBezTo>
                    <a:pt x="8429" y="12537"/>
                    <a:pt x="10537" y="11680"/>
                    <a:pt x="12249" y="11204"/>
                  </a:cubicBezTo>
                  <a:cubicBezTo>
                    <a:pt x="13961" y="10729"/>
                    <a:pt x="15278" y="10633"/>
                    <a:pt x="16595" y="10681"/>
                  </a:cubicBezTo>
                  <a:cubicBezTo>
                    <a:pt x="17912" y="10729"/>
                    <a:pt x="19229" y="10919"/>
                    <a:pt x="20151" y="11490"/>
                  </a:cubicBezTo>
                  <a:cubicBezTo>
                    <a:pt x="21073" y="12061"/>
                    <a:pt x="21600" y="13012"/>
                    <a:pt x="20546" y="14630"/>
                  </a:cubicBezTo>
                  <a:cubicBezTo>
                    <a:pt x="19493" y="16248"/>
                    <a:pt x="16859" y="18531"/>
                    <a:pt x="15015" y="19816"/>
                  </a:cubicBezTo>
                  <a:cubicBezTo>
                    <a:pt x="13171" y="21100"/>
                    <a:pt x="12117" y="21386"/>
                    <a:pt x="10141" y="21433"/>
                  </a:cubicBezTo>
                  <a:cubicBezTo>
                    <a:pt x="8166" y="21481"/>
                    <a:pt x="5268" y="21291"/>
                    <a:pt x="3293" y="21005"/>
                  </a:cubicBezTo>
                  <a:cubicBezTo>
                    <a:pt x="1317" y="20720"/>
                    <a:pt x="263" y="20339"/>
                    <a:pt x="527" y="19768"/>
                  </a:cubicBezTo>
                  <a:cubicBezTo>
                    <a:pt x="790" y="19197"/>
                    <a:pt x="2371" y="18436"/>
                    <a:pt x="3951" y="1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671543" y="2877679"/>
              <a:ext cx="25811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482" y="0"/>
                  </a:moveTo>
                  <a:cubicBezTo>
                    <a:pt x="4662" y="2344"/>
                    <a:pt x="8843" y="4688"/>
                    <a:pt x="11979" y="6195"/>
                  </a:cubicBezTo>
                  <a:cubicBezTo>
                    <a:pt x="15114" y="7702"/>
                    <a:pt x="17204" y="8372"/>
                    <a:pt x="18685" y="8958"/>
                  </a:cubicBezTo>
                  <a:cubicBezTo>
                    <a:pt x="20166" y="9544"/>
                    <a:pt x="21037" y="10047"/>
                    <a:pt x="21211" y="10716"/>
                  </a:cubicBezTo>
                  <a:cubicBezTo>
                    <a:pt x="21385" y="11386"/>
                    <a:pt x="20862" y="12223"/>
                    <a:pt x="18250" y="13647"/>
                  </a:cubicBezTo>
                  <a:cubicBezTo>
                    <a:pt x="15637" y="15070"/>
                    <a:pt x="10933" y="17079"/>
                    <a:pt x="7798" y="18335"/>
                  </a:cubicBezTo>
                  <a:cubicBezTo>
                    <a:pt x="4662" y="19591"/>
                    <a:pt x="3095" y="20093"/>
                    <a:pt x="1875" y="20512"/>
                  </a:cubicBezTo>
                  <a:cubicBezTo>
                    <a:pt x="656" y="20930"/>
                    <a:pt x="-215" y="21265"/>
                    <a:pt x="46" y="21433"/>
                  </a:cubicBezTo>
                  <a:cubicBezTo>
                    <a:pt x="308" y="21600"/>
                    <a:pt x="1701" y="21600"/>
                    <a:pt x="3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798050" y="3131679"/>
              <a:ext cx="234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8" y="1878"/>
                    <a:pt x="13816" y="3757"/>
                    <a:pt x="10216" y="7357"/>
                  </a:cubicBezTo>
                  <a:cubicBezTo>
                    <a:pt x="6616" y="10957"/>
                    <a:pt x="3308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138519" y="2964462"/>
              <a:ext cx="332632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2051" y="3677"/>
                  </a:moveTo>
                  <a:cubicBezTo>
                    <a:pt x="10957" y="1838"/>
                    <a:pt x="9864" y="0"/>
                    <a:pt x="8155" y="0"/>
                  </a:cubicBezTo>
                  <a:cubicBezTo>
                    <a:pt x="6446" y="0"/>
                    <a:pt x="4122" y="1838"/>
                    <a:pt x="2550" y="4366"/>
                  </a:cubicBezTo>
                  <a:cubicBezTo>
                    <a:pt x="978" y="6894"/>
                    <a:pt x="157" y="10111"/>
                    <a:pt x="21" y="12983"/>
                  </a:cubicBezTo>
                  <a:cubicBezTo>
                    <a:pt x="-116" y="15855"/>
                    <a:pt x="431" y="18383"/>
                    <a:pt x="1935" y="18843"/>
                  </a:cubicBezTo>
                  <a:cubicBezTo>
                    <a:pt x="3438" y="19302"/>
                    <a:pt x="5899" y="17694"/>
                    <a:pt x="7335" y="16430"/>
                  </a:cubicBezTo>
                  <a:cubicBezTo>
                    <a:pt x="8770" y="15166"/>
                    <a:pt x="9180" y="14247"/>
                    <a:pt x="9795" y="12409"/>
                  </a:cubicBezTo>
                  <a:cubicBezTo>
                    <a:pt x="10411" y="10570"/>
                    <a:pt x="11231" y="7813"/>
                    <a:pt x="11709" y="7123"/>
                  </a:cubicBezTo>
                  <a:cubicBezTo>
                    <a:pt x="12188" y="6434"/>
                    <a:pt x="12325" y="7813"/>
                    <a:pt x="13145" y="10111"/>
                  </a:cubicBezTo>
                  <a:cubicBezTo>
                    <a:pt x="13965" y="12409"/>
                    <a:pt x="15469" y="15626"/>
                    <a:pt x="16973" y="17694"/>
                  </a:cubicBezTo>
                  <a:cubicBezTo>
                    <a:pt x="18476" y="19762"/>
                    <a:pt x="19980" y="20681"/>
                    <a:pt x="2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930900" y="6852779"/>
              <a:ext cx="5010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" y="21200"/>
                    <a:pt x="438" y="20800"/>
                    <a:pt x="712" y="20400"/>
                  </a:cubicBezTo>
                  <a:cubicBezTo>
                    <a:pt x="986" y="20000"/>
                    <a:pt x="1314" y="19600"/>
                    <a:pt x="1656" y="19000"/>
                  </a:cubicBezTo>
                  <a:cubicBezTo>
                    <a:pt x="1998" y="18400"/>
                    <a:pt x="2354" y="17600"/>
                    <a:pt x="2701" y="17000"/>
                  </a:cubicBezTo>
                  <a:cubicBezTo>
                    <a:pt x="3048" y="16400"/>
                    <a:pt x="3386" y="16000"/>
                    <a:pt x="3760" y="15800"/>
                  </a:cubicBezTo>
                  <a:cubicBezTo>
                    <a:pt x="4134" y="15600"/>
                    <a:pt x="4544" y="15600"/>
                    <a:pt x="4928" y="15600"/>
                  </a:cubicBezTo>
                  <a:cubicBezTo>
                    <a:pt x="5311" y="15600"/>
                    <a:pt x="5667" y="15600"/>
                    <a:pt x="6041" y="15600"/>
                  </a:cubicBezTo>
                  <a:cubicBezTo>
                    <a:pt x="6415" y="15600"/>
                    <a:pt x="6808" y="15600"/>
                    <a:pt x="7163" y="15600"/>
                  </a:cubicBezTo>
                  <a:cubicBezTo>
                    <a:pt x="7519" y="15600"/>
                    <a:pt x="7839" y="15600"/>
                    <a:pt x="8213" y="15600"/>
                  </a:cubicBezTo>
                  <a:cubicBezTo>
                    <a:pt x="8587" y="15600"/>
                    <a:pt x="9016" y="15600"/>
                    <a:pt x="9386" y="15600"/>
                  </a:cubicBezTo>
                  <a:cubicBezTo>
                    <a:pt x="9755" y="15600"/>
                    <a:pt x="10065" y="15600"/>
                    <a:pt x="10380" y="15600"/>
                  </a:cubicBezTo>
                  <a:cubicBezTo>
                    <a:pt x="10695" y="15600"/>
                    <a:pt x="11014" y="15600"/>
                    <a:pt x="11338" y="15600"/>
                  </a:cubicBezTo>
                  <a:cubicBezTo>
                    <a:pt x="11662" y="15600"/>
                    <a:pt x="11991" y="15600"/>
                    <a:pt x="12338" y="15600"/>
                  </a:cubicBezTo>
                  <a:cubicBezTo>
                    <a:pt x="12684" y="15600"/>
                    <a:pt x="13049" y="15600"/>
                    <a:pt x="13414" y="15600"/>
                  </a:cubicBezTo>
                  <a:cubicBezTo>
                    <a:pt x="13779" y="15600"/>
                    <a:pt x="14144" y="15600"/>
                    <a:pt x="14519" y="15600"/>
                  </a:cubicBezTo>
                  <a:cubicBezTo>
                    <a:pt x="14893" y="15600"/>
                    <a:pt x="15276" y="15600"/>
                    <a:pt x="15641" y="15600"/>
                  </a:cubicBezTo>
                  <a:cubicBezTo>
                    <a:pt x="16006" y="15600"/>
                    <a:pt x="16353" y="15600"/>
                    <a:pt x="16686" y="15400"/>
                  </a:cubicBezTo>
                  <a:cubicBezTo>
                    <a:pt x="17019" y="15200"/>
                    <a:pt x="17338" y="14800"/>
                    <a:pt x="17671" y="14000"/>
                  </a:cubicBezTo>
                  <a:cubicBezTo>
                    <a:pt x="18005" y="13200"/>
                    <a:pt x="18351" y="12000"/>
                    <a:pt x="18712" y="10800"/>
                  </a:cubicBezTo>
                  <a:cubicBezTo>
                    <a:pt x="19072" y="9600"/>
                    <a:pt x="19446" y="8400"/>
                    <a:pt x="19798" y="7200"/>
                  </a:cubicBezTo>
                  <a:cubicBezTo>
                    <a:pt x="20149" y="6000"/>
                    <a:pt x="20478" y="4800"/>
                    <a:pt x="20774" y="3600"/>
                  </a:cubicBezTo>
                  <a:cubicBezTo>
                    <a:pt x="21071" y="2400"/>
                    <a:pt x="213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794500" y="6782929"/>
              <a:ext cx="12700" cy="33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7200" y="5535"/>
                    <a:pt x="14400" y="11070"/>
                    <a:pt x="18000" y="14243"/>
                  </a:cubicBezTo>
                  <a:cubicBezTo>
                    <a:pt x="21600" y="17415"/>
                    <a:pt x="21600" y="18225"/>
                    <a:pt x="19800" y="19238"/>
                  </a:cubicBezTo>
                  <a:cubicBezTo>
                    <a:pt x="18000" y="20250"/>
                    <a:pt x="14400" y="21465"/>
                    <a:pt x="12600" y="21533"/>
                  </a:cubicBezTo>
                  <a:cubicBezTo>
                    <a:pt x="10800" y="21600"/>
                    <a:pt x="10800" y="20520"/>
                    <a:pt x="12600" y="17685"/>
                  </a:cubicBezTo>
                  <a:cubicBezTo>
                    <a:pt x="14400" y="14850"/>
                    <a:pt x="18000" y="10260"/>
                    <a:pt x="19800" y="7560"/>
                  </a:cubicBezTo>
                  <a:cubicBezTo>
                    <a:pt x="21600" y="4860"/>
                    <a:pt x="21600" y="4050"/>
                    <a:pt x="19800" y="3038"/>
                  </a:cubicBezTo>
                  <a:cubicBezTo>
                    <a:pt x="18000" y="2025"/>
                    <a:pt x="14400" y="810"/>
                    <a:pt x="10800" y="743"/>
                  </a:cubicBezTo>
                  <a:cubicBezTo>
                    <a:pt x="7200" y="675"/>
                    <a:pt x="3600" y="1755"/>
                    <a:pt x="1800" y="2768"/>
                  </a:cubicBezTo>
                  <a:cubicBezTo>
                    <a:pt x="0" y="3780"/>
                    <a:pt x="0" y="4725"/>
                    <a:pt x="3600" y="6210"/>
                  </a:cubicBezTo>
                  <a:cubicBezTo>
                    <a:pt x="7200" y="7695"/>
                    <a:pt x="14400" y="9720"/>
                    <a:pt x="18000" y="12150"/>
                  </a:cubicBezTo>
                  <a:cubicBezTo>
                    <a:pt x="21600" y="14580"/>
                    <a:pt x="21600" y="1741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597158" y="7281983"/>
              <a:ext cx="260842" cy="16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610" fill="norm" stroke="1" extrusionOk="0">
                  <a:moveTo>
                    <a:pt x="11964" y="8030"/>
                  </a:moveTo>
                  <a:cubicBezTo>
                    <a:pt x="10236" y="5201"/>
                    <a:pt x="8508" y="2373"/>
                    <a:pt x="7125" y="958"/>
                  </a:cubicBezTo>
                  <a:cubicBezTo>
                    <a:pt x="5743" y="-456"/>
                    <a:pt x="4706" y="-456"/>
                    <a:pt x="3410" y="1987"/>
                  </a:cubicBezTo>
                  <a:cubicBezTo>
                    <a:pt x="2114" y="4430"/>
                    <a:pt x="559" y="9315"/>
                    <a:pt x="127" y="13044"/>
                  </a:cubicBezTo>
                  <a:cubicBezTo>
                    <a:pt x="-305" y="16773"/>
                    <a:pt x="386" y="19344"/>
                    <a:pt x="1941" y="20244"/>
                  </a:cubicBezTo>
                  <a:cubicBezTo>
                    <a:pt x="3497" y="21144"/>
                    <a:pt x="5916" y="20373"/>
                    <a:pt x="7730" y="18058"/>
                  </a:cubicBezTo>
                  <a:cubicBezTo>
                    <a:pt x="9545" y="15744"/>
                    <a:pt x="10754" y="11887"/>
                    <a:pt x="11445" y="9315"/>
                  </a:cubicBezTo>
                  <a:cubicBezTo>
                    <a:pt x="12137" y="6744"/>
                    <a:pt x="12309" y="5458"/>
                    <a:pt x="12655" y="5973"/>
                  </a:cubicBezTo>
                  <a:cubicBezTo>
                    <a:pt x="13001" y="6487"/>
                    <a:pt x="13519" y="8801"/>
                    <a:pt x="14988" y="11501"/>
                  </a:cubicBezTo>
                  <a:cubicBezTo>
                    <a:pt x="16457" y="14201"/>
                    <a:pt x="18876" y="17287"/>
                    <a:pt x="21295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258300" y="6770229"/>
              <a:ext cx="317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164"/>
                    <a:pt x="5760" y="6327"/>
                    <a:pt x="7200" y="9436"/>
                  </a:cubicBezTo>
                  <a:cubicBezTo>
                    <a:pt x="8640" y="12545"/>
                    <a:pt x="8640" y="15600"/>
                    <a:pt x="10800" y="17618"/>
                  </a:cubicBezTo>
                  <a:cubicBezTo>
                    <a:pt x="12960" y="19636"/>
                    <a:pt x="1728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334500" y="7360779"/>
              <a:ext cx="157474" cy="30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5" fill="norm" stroke="1" extrusionOk="0">
                  <a:moveTo>
                    <a:pt x="0" y="0"/>
                  </a:moveTo>
                  <a:cubicBezTo>
                    <a:pt x="288" y="4882"/>
                    <a:pt x="576" y="9764"/>
                    <a:pt x="720" y="12575"/>
                  </a:cubicBezTo>
                  <a:cubicBezTo>
                    <a:pt x="864" y="15386"/>
                    <a:pt x="864" y="16126"/>
                    <a:pt x="720" y="16940"/>
                  </a:cubicBezTo>
                  <a:cubicBezTo>
                    <a:pt x="576" y="17753"/>
                    <a:pt x="288" y="18641"/>
                    <a:pt x="432" y="18715"/>
                  </a:cubicBezTo>
                  <a:cubicBezTo>
                    <a:pt x="576" y="18789"/>
                    <a:pt x="1152" y="18049"/>
                    <a:pt x="2160" y="16792"/>
                  </a:cubicBezTo>
                  <a:cubicBezTo>
                    <a:pt x="3168" y="15534"/>
                    <a:pt x="4608" y="13759"/>
                    <a:pt x="6768" y="12649"/>
                  </a:cubicBezTo>
                  <a:cubicBezTo>
                    <a:pt x="8928" y="11540"/>
                    <a:pt x="11808" y="11096"/>
                    <a:pt x="13968" y="10874"/>
                  </a:cubicBezTo>
                  <a:cubicBezTo>
                    <a:pt x="16128" y="10652"/>
                    <a:pt x="17568" y="10652"/>
                    <a:pt x="18720" y="11022"/>
                  </a:cubicBezTo>
                  <a:cubicBezTo>
                    <a:pt x="19872" y="11392"/>
                    <a:pt x="20736" y="12132"/>
                    <a:pt x="21168" y="13389"/>
                  </a:cubicBezTo>
                  <a:cubicBezTo>
                    <a:pt x="21600" y="14647"/>
                    <a:pt x="21600" y="16422"/>
                    <a:pt x="20304" y="17901"/>
                  </a:cubicBezTo>
                  <a:cubicBezTo>
                    <a:pt x="19008" y="19381"/>
                    <a:pt x="16416" y="20564"/>
                    <a:pt x="13680" y="21082"/>
                  </a:cubicBezTo>
                  <a:cubicBezTo>
                    <a:pt x="10944" y="21600"/>
                    <a:pt x="8064" y="21452"/>
                    <a:pt x="5760" y="21156"/>
                  </a:cubicBezTo>
                  <a:cubicBezTo>
                    <a:pt x="3456" y="20860"/>
                    <a:pt x="1728" y="20416"/>
                    <a:pt x="1296" y="19899"/>
                  </a:cubicBezTo>
                  <a:cubicBezTo>
                    <a:pt x="864" y="19381"/>
                    <a:pt x="1728" y="18789"/>
                    <a:pt x="2592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060700" y="6710816"/>
              <a:ext cx="3302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154" y="88"/>
                    <a:pt x="8308" y="-1183"/>
                    <a:pt x="11908" y="1993"/>
                  </a:cubicBezTo>
                  <a:cubicBezTo>
                    <a:pt x="15508" y="5170"/>
                    <a:pt x="18554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058388" y="6840079"/>
              <a:ext cx="25631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380" y="0"/>
                  </a:moveTo>
                  <a:cubicBezTo>
                    <a:pt x="1787" y="5400"/>
                    <a:pt x="193" y="10800"/>
                    <a:pt x="16" y="14850"/>
                  </a:cubicBezTo>
                  <a:cubicBezTo>
                    <a:pt x="-161" y="18900"/>
                    <a:pt x="1078" y="21600"/>
                    <a:pt x="4885" y="21600"/>
                  </a:cubicBezTo>
                  <a:cubicBezTo>
                    <a:pt x="8691" y="21600"/>
                    <a:pt x="15065" y="18900"/>
                    <a:pt x="2143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813550" y="6719429"/>
              <a:ext cx="342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7" y="18720"/>
                    <a:pt x="6133" y="15840"/>
                    <a:pt x="9733" y="12240"/>
                  </a:cubicBezTo>
                  <a:cubicBezTo>
                    <a:pt x="13333" y="8640"/>
                    <a:pt x="1746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058754" y="6592429"/>
              <a:ext cx="12299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2534" y="0"/>
                  </a:moveTo>
                  <a:cubicBezTo>
                    <a:pt x="1117" y="568"/>
                    <a:pt x="-299" y="1137"/>
                    <a:pt x="55" y="1705"/>
                  </a:cubicBezTo>
                  <a:cubicBezTo>
                    <a:pt x="409" y="2274"/>
                    <a:pt x="2534" y="2842"/>
                    <a:pt x="6252" y="3884"/>
                  </a:cubicBezTo>
                  <a:cubicBezTo>
                    <a:pt x="9970" y="4926"/>
                    <a:pt x="15281" y="6442"/>
                    <a:pt x="18114" y="8147"/>
                  </a:cubicBezTo>
                  <a:cubicBezTo>
                    <a:pt x="20947" y="9853"/>
                    <a:pt x="21301" y="11747"/>
                    <a:pt x="19353" y="14021"/>
                  </a:cubicBezTo>
                  <a:cubicBezTo>
                    <a:pt x="17406" y="16295"/>
                    <a:pt x="13157" y="18947"/>
                    <a:pt x="89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801099" y="6795629"/>
              <a:ext cx="482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4400"/>
                    <a:pt x="3411" y="7200"/>
                    <a:pt x="5874" y="5400"/>
                  </a:cubicBezTo>
                  <a:cubicBezTo>
                    <a:pt x="8337" y="3600"/>
                    <a:pt x="11558" y="7200"/>
                    <a:pt x="13926" y="7200"/>
                  </a:cubicBezTo>
                  <a:cubicBezTo>
                    <a:pt x="16295" y="7200"/>
                    <a:pt x="17811" y="3600"/>
                    <a:pt x="18947" y="1800"/>
                  </a:cubicBezTo>
                  <a:cubicBezTo>
                    <a:pt x="20084" y="0"/>
                    <a:pt x="208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730988" y="6694972"/>
              <a:ext cx="187725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03" fill="norm" stroke="1" extrusionOk="0">
                  <a:moveTo>
                    <a:pt x="11423" y="5139"/>
                  </a:moveTo>
                  <a:cubicBezTo>
                    <a:pt x="13322" y="3830"/>
                    <a:pt x="15221" y="2521"/>
                    <a:pt x="17001" y="1539"/>
                  </a:cubicBezTo>
                  <a:cubicBezTo>
                    <a:pt x="18781" y="558"/>
                    <a:pt x="20443" y="-97"/>
                    <a:pt x="20917" y="12"/>
                  </a:cubicBezTo>
                  <a:cubicBezTo>
                    <a:pt x="21392" y="121"/>
                    <a:pt x="20680" y="994"/>
                    <a:pt x="17594" y="2958"/>
                  </a:cubicBezTo>
                  <a:cubicBezTo>
                    <a:pt x="14508" y="4921"/>
                    <a:pt x="9049" y="7976"/>
                    <a:pt x="5489" y="10158"/>
                  </a:cubicBezTo>
                  <a:cubicBezTo>
                    <a:pt x="1928" y="12339"/>
                    <a:pt x="267" y="13648"/>
                    <a:pt x="29" y="14630"/>
                  </a:cubicBezTo>
                  <a:cubicBezTo>
                    <a:pt x="-208" y="15612"/>
                    <a:pt x="979" y="16267"/>
                    <a:pt x="4302" y="17358"/>
                  </a:cubicBezTo>
                  <a:cubicBezTo>
                    <a:pt x="7625" y="18448"/>
                    <a:pt x="13084" y="19976"/>
                    <a:pt x="1854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36650" y="3301012"/>
              <a:ext cx="353892" cy="11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2" fill="norm" stroke="1" extrusionOk="0">
                  <a:moveTo>
                    <a:pt x="0" y="15709"/>
                  </a:moveTo>
                  <a:cubicBezTo>
                    <a:pt x="3600" y="10996"/>
                    <a:pt x="7200" y="6284"/>
                    <a:pt x="10286" y="3535"/>
                  </a:cubicBezTo>
                  <a:cubicBezTo>
                    <a:pt x="13371" y="785"/>
                    <a:pt x="15943" y="0"/>
                    <a:pt x="17614" y="0"/>
                  </a:cubicBezTo>
                  <a:cubicBezTo>
                    <a:pt x="19286" y="0"/>
                    <a:pt x="20057" y="785"/>
                    <a:pt x="20636" y="1964"/>
                  </a:cubicBezTo>
                  <a:cubicBezTo>
                    <a:pt x="21214" y="3142"/>
                    <a:pt x="21600" y="4713"/>
                    <a:pt x="21471" y="6087"/>
                  </a:cubicBezTo>
                  <a:cubicBezTo>
                    <a:pt x="21343" y="7462"/>
                    <a:pt x="20700" y="8640"/>
                    <a:pt x="18257" y="10800"/>
                  </a:cubicBezTo>
                  <a:cubicBezTo>
                    <a:pt x="15814" y="12960"/>
                    <a:pt x="11571" y="16102"/>
                    <a:pt x="9064" y="18065"/>
                  </a:cubicBezTo>
                  <a:cubicBezTo>
                    <a:pt x="6557" y="20029"/>
                    <a:pt x="5786" y="20815"/>
                    <a:pt x="4950" y="21207"/>
                  </a:cubicBezTo>
                  <a:cubicBezTo>
                    <a:pt x="4114" y="21600"/>
                    <a:pt x="3214" y="21600"/>
                    <a:pt x="3343" y="21207"/>
                  </a:cubicBezTo>
                  <a:cubicBezTo>
                    <a:pt x="3471" y="20815"/>
                    <a:pt x="4629" y="20029"/>
                    <a:pt x="7071" y="19440"/>
                  </a:cubicBezTo>
                  <a:cubicBezTo>
                    <a:pt x="9514" y="18851"/>
                    <a:pt x="13243" y="18458"/>
                    <a:pt x="16971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398113" y="6420979"/>
              <a:ext cx="43558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600" fill="norm" stroke="1" extrusionOk="0">
                  <a:moveTo>
                    <a:pt x="2777" y="0"/>
                  </a:moveTo>
                  <a:cubicBezTo>
                    <a:pt x="6705" y="1011"/>
                    <a:pt x="10632" y="2021"/>
                    <a:pt x="13577" y="3179"/>
                  </a:cubicBezTo>
                  <a:cubicBezTo>
                    <a:pt x="16523" y="4337"/>
                    <a:pt x="18486" y="5642"/>
                    <a:pt x="19468" y="7200"/>
                  </a:cubicBezTo>
                  <a:cubicBezTo>
                    <a:pt x="20450" y="8758"/>
                    <a:pt x="20450" y="10568"/>
                    <a:pt x="19468" y="12168"/>
                  </a:cubicBezTo>
                  <a:cubicBezTo>
                    <a:pt x="18486" y="13768"/>
                    <a:pt x="16523" y="15158"/>
                    <a:pt x="12595" y="16568"/>
                  </a:cubicBezTo>
                  <a:cubicBezTo>
                    <a:pt x="8668" y="17979"/>
                    <a:pt x="2777" y="19411"/>
                    <a:pt x="814" y="20253"/>
                  </a:cubicBezTo>
                  <a:cubicBezTo>
                    <a:pt x="-1150" y="21095"/>
                    <a:pt x="814" y="21347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316111" y="7662668"/>
              <a:ext cx="272140" cy="20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981" fill="norm" stroke="1" extrusionOk="0">
                  <a:moveTo>
                    <a:pt x="1937" y="7425"/>
                  </a:moveTo>
                  <a:cubicBezTo>
                    <a:pt x="1937" y="6345"/>
                    <a:pt x="1937" y="5265"/>
                    <a:pt x="1937" y="5265"/>
                  </a:cubicBezTo>
                  <a:cubicBezTo>
                    <a:pt x="1937" y="5265"/>
                    <a:pt x="1937" y="6345"/>
                    <a:pt x="1854" y="8505"/>
                  </a:cubicBezTo>
                  <a:cubicBezTo>
                    <a:pt x="1770" y="10665"/>
                    <a:pt x="1602" y="13905"/>
                    <a:pt x="1268" y="16389"/>
                  </a:cubicBezTo>
                  <a:cubicBezTo>
                    <a:pt x="933" y="18873"/>
                    <a:pt x="430" y="20601"/>
                    <a:pt x="179" y="20925"/>
                  </a:cubicBezTo>
                  <a:cubicBezTo>
                    <a:pt x="-72" y="21249"/>
                    <a:pt x="-72" y="20169"/>
                    <a:pt x="263" y="17793"/>
                  </a:cubicBezTo>
                  <a:cubicBezTo>
                    <a:pt x="598" y="15417"/>
                    <a:pt x="1268" y="11745"/>
                    <a:pt x="2021" y="8505"/>
                  </a:cubicBezTo>
                  <a:cubicBezTo>
                    <a:pt x="2775" y="5265"/>
                    <a:pt x="3612" y="2457"/>
                    <a:pt x="4449" y="1053"/>
                  </a:cubicBezTo>
                  <a:cubicBezTo>
                    <a:pt x="5286" y="-351"/>
                    <a:pt x="6123" y="-351"/>
                    <a:pt x="7044" y="1053"/>
                  </a:cubicBezTo>
                  <a:cubicBezTo>
                    <a:pt x="7965" y="2457"/>
                    <a:pt x="8970" y="5265"/>
                    <a:pt x="9472" y="7317"/>
                  </a:cubicBezTo>
                  <a:cubicBezTo>
                    <a:pt x="9975" y="9369"/>
                    <a:pt x="9975" y="10665"/>
                    <a:pt x="10226" y="10665"/>
                  </a:cubicBezTo>
                  <a:cubicBezTo>
                    <a:pt x="10477" y="10665"/>
                    <a:pt x="10979" y="9369"/>
                    <a:pt x="11733" y="7857"/>
                  </a:cubicBezTo>
                  <a:cubicBezTo>
                    <a:pt x="12486" y="6345"/>
                    <a:pt x="13491" y="4617"/>
                    <a:pt x="14328" y="3321"/>
                  </a:cubicBezTo>
                  <a:cubicBezTo>
                    <a:pt x="15165" y="2025"/>
                    <a:pt x="15835" y="1161"/>
                    <a:pt x="16840" y="1701"/>
                  </a:cubicBezTo>
                  <a:cubicBezTo>
                    <a:pt x="17844" y="2241"/>
                    <a:pt x="19184" y="4185"/>
                    <a:pt x="19686" y="6885"/>
                  </a:cubicBezTo>
                  <a:cubicBezTo>
                    <a:pt x="20188" y="9585"/>
                    <a:pt x="19854" y="13041"/>
                    <a:pt x="20021" y="15093"/>
                  </a:cubicBezTo>
                  <a:cubicBezTo>
                    <a:pt x="20188" y="17145"/>
                    <a:pt x="20858" y="17793"/>
                    <a:pt x="21528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566943" y="6414629"/>
              <a:ext cx="37307" cy="89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76" fill="norm" stroke="1" extrusionOk="0">
                  <a:moveTo>
                    <a:pt x="21150" y="0"/>
                  </a:moveTo>
                  <a:cubicBezTo>
                    <a:pt x="21150" y="1838"/>
                    <a:pt x="21150" y="3677"/>
                    <a:pt x="20550" y="5489"/>
                  </a:cubicBezTo>
                  <a:cubicBezTo>
                    <a:pt x="19950" y="7302"/>
                    <a:pt x="18750" y="9089"/>
                    <a:pt x="16950" y="10877"/>
                  </a:cubicBezTo>
                  <a:cubicBezTo>
                    <a:pt x="15150" y="12664"/>
                    <a:pt x="12750" y="14451"/>
                    <a:pt x="9750" y="16136"/>
                  </a:cubicBezTo>
                  <a:cubicBezTo>
                    <a:pt x="6750" y="17821"/>
                    <a:pt x="3150" y="19404"/>
                    <a:pt x="1350" y="20349"/>
                  </a:cubicBezTo>
                  <a:cubicBezTo>
                    <a:pt x="-450" y="21294"/>
                    <a:pt x="-450" y="21600"/>
                    <a:pt x="1350" y="21574"/>
                  </a:cubicBezTo>
                  <a:cubicBezTo>
                    <a:pt x="3150" y="21549"/>
                    <a:pt x="6750" y="21191"/>
                    <a:pt x="1035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464550" y="7583029"/>
              <a:ext cx="254000" cy="22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400"/>
                  </a:moveTo>
                  <a:cubicBezTo>
                    <a:pt x="0" y="7400"/>
                    <a:pt x="0" y="12400"/>
                    <a:pt x="0" y="15400"/>
                  </a:cubicBezTo>
                  <a:cubicBezTo>
                    <a:pt x="0" y="18400"/>
                    <a:pt x="0" y="19400"/>
                    <a:pt x="360" y="19600"/>
                  </a:cubicBezTo>
                  <a:cubicBezTo>
                    <a:pt x="720" y="19800"/>
                    <a:pt x="1440" y="19200"/>
                    <a:pt x="2070" y="18300"/>
                  </a:cubicBezTo>
                  <a:cubicBezTo>
                    <a:pt x="2700" y="17400"/>
                    <a:pt x="3240" y="16200"/>
                    <a:pt x="4140" y="13900"/>
                  </a:cubicBezTo>
                  <a:cubicBezTo>
                    <a:pt x="5040" y="11600"/>
                    <a:pt x="6300" y="8200"/>
                    <a:pt x="6930" y="7000"/>
                  </a:cubicBezTo>
                  <a:cubicBezTo>
                    <a:pt x="7560" y="5800"/>
                    <a:pt x="7560" y="6800"/>
                    <a:pt x="7650" y="8800"/>
                  </a:cubicBezTo>
                  <a:cubicBezTo>
                    <a:pt x="7740" y="10800"/>
                    <a:pt x="7920" y="13800"/>
                    <a:pt x="8100" y="15900"/>
                  </a:cubicBezTo>
                  <a:cubicBezTo>
                    <a:pt x="8280" y="18000"/>
                    <a:pt x="8460" y="19200"/>
                    <a:pt x="8910" y="20100"/>
                  </a:cubicBezTo>
                  <a:cubicBezTo>
                    <a:pt x="9360" y="21000"/>
                    <a:pt x="10080" y="21600"/>
                    <a:pt x="10800" y="21500"/>
                  </a:cubicBezTo>
                  <a:cubicBezTo>
                    <a:pt x="11520" y="21400"/>
                    <a:pt x="12240" y="20600"/>
                    <a:pt x="13140" y="18200"/>
                  </a:cubicBezTo>
                  <a:cubicBezTo>
                    <a:pt x="14040" y="15800"/>
                    <a:pt x="15120" y="11800"/>
                    <a:pt x="16560" y="8500"/>
                  </a:cubicBezTo>
                  <a:cubicBezTo>
                    <a:pt x="18000" y="5200"/>
                    <a:pt x="19800" y="2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587500" y="7259179"/>
              <a:ext cx="166314" cy="40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69" fill="norm" stroke="1" extrusionOk="0">
                  <a:moveTo>
                    <a:pt x="0" y="0"/>
                  </a:moveTo>
                  <a:cubicBezTo>
                    <a:pt x="820" y="3196"/>
                    <a:pt x="1641" y="6392"/>
                    <a:pt x="1914" y="9808"/>
                  </a:cubicBezTo>
                  <a:cubicBezTo>
                    <a:pt x="2187" y="13224"/>
                    <a:pt x="1914" y="16861"/>
                    <a:pt x="1777" y="18955"/>
                  </a:cubicBezTo>
                  <a:cubicBezTo>
                    <a:pt x="1641" y="21049"/>
                    <a:pt x="1641" y="21600"/>
                    <a:pt x="1914" y="20553"/>
                  </a:cubicBezTo>
                  <a:cubicBezTo>
                    <a:pt x="2187" y="19506"/>
                    <a:pt x="2734" y="16861"/>
                    <a:pt x="3691" y="14933"/>
                  </a:cubicBezTo>
                  <a:cubicBezTo>
                    <a:pt x="4648" y="13004"/>
                    <a:pt x="6015" y="11792"/>
                    <a:pt x="8066" y="11076"/>
                  </a:cubicBezTo>
                  <a:cubicBezTo>
                    <a:pt x="10116" y="10359"/>
                    <a:pt x="12851" y="10139"/>
                    <a:pt x="14901" y="10139"/>
                  </a:cubicBezTo>
                  <a:cubicBezTo>
                    <a:pt x="16952" y="10139"/>
                    <a:pt x="18319" y="10359"/>
                    <a:pt x="19413" y="10745"/>
                  </a:cubicBezTo>
                  <a:cubicBezTo>
                    <a:pt x="20506" y="11131"/>
                    <a:pt x="21327" y="11682"/>
                    <a:pt x="21463" y="12563"/>
                  </a:cubicBezTo>
                  <a:cubicBezTo>
                    <a:pt x="21600" y="13445"/>
                    <a:pt x="21053" y="14657"/>
                    <a:pt x="19276" y="15759"/>
                  </a:cubicBezTo>
                  <a:cubicBezTo>
                    <a:pt x="17499" y="16861"/>
                    <a:pt x="14491" y="17853"/>
                    <a:pt x="11620" y="18349"/>
                  </a:cubicBezTo>
                  <a:cubicBezTo>
                    <a:pt x="8749" y="18845"/>
                    <a:pt x="6015" y="18845"/>
                    <a:pt x="4238" y="18680"/>
                  </a:cubicBezTo>
                  <a:cubicBezTo>
                    <a:pt x="2461" y="18514"/>
                    <a:pt x="1641" y="18184"/>
                    <a:pt x="82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613908" y="6989015"/>
              <a:ext cx="100593" cy="17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49" fill="norm" stroke="1" extrusionOk="0">
                  <a:moveTo>
                    <a:pt x="6536" y="9678"/>
                  </a:moveTo>
                  <a:cubicBezTo>
                    <a:pt x="5636" y="10963"/>
                    <a:pt x="4736" y="12249"/>
                    <a:pt x="3611" y="14306"/>
                  </a:cubicBezTo>
                  <a:cubicBezTo>
                    <a:pt x="2486" y="16363"/>
                    <a:pt x="1136" y="19192"/>
                    <a:pt x="461" y="19835"/>
                  </a:cubicBezTo>
                  <a:cubicBezTo>
                    <a:pt x="-214" y="20478"/>
                    <a:pt x="-214" y="18935"/>
                    <a:pt x="911" y="16106"/>
                  </a:cubicBezTo>
                  <a:cubicBezTo>
                    <a:pt x="2036" y="13278"/>
                    <a:pt x="4286" y="9163"/>
                    <a:pt x="5861" y="6463"/>
                  </a:cubicBezTo>
                  <a:cubicBezTo>
                    <a:pt x="7436" y="3763"/>
                    <a:pt x="8336" y="2478"/>
                    <a:pt x="9686" y="1449"/>
                  </a:cubicBezTo>
                  <a:cubicBezTo>
                    <a:pt x="11036" y="420"/>
                    <a:pt x="12836" y="-351"/>
                    <a:pt x="14411" y="163"/>
                  </a:cubicBezTo>
                  <a:cubicBezTo>
                    <a:pt x="15986" y="678"/>
                    <a:pt x="17336" y="2478"/>
                    <a:pt x="18461" y="6206"/>
                  </a:cubicBezTo>
                  <a:cubicBezTo>
                    <a:pt x="19586" y="9935"/>
                    <a:pt x="20486" y="15592"/>
                    <a:pt x="21386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791789" y="7523762"/>
              <a:ext cx="148418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14" fill="norm" stroke="1" extrusionOk="0">
                  <a:moveTo>
                    <a:pt x="2581" y="19738"/>
                  </a:moveTo>
                  <a:cubicBezTo>
                    <a:pt x="1668" y="20669"/>
                    <a:pt x="756" y="21600"/>
                    <a:pt x="299" y="21321"/>
                  </a:cubicBezTo>
                  <a:cubicBezTo>
                    <a:pt x="-157" y="21041"/>
                    <a:pt x="-157" y="19552"/>
                    <a:pt x="756" y="16107"/>
                  </a:cubicBezTo>
                  <a:cubicBezTo>
                    <a:pt x="1668" y="12662"/>
                    <a:pt x="3494" y="7262"/>
                    <a:pt x="4558" y="4097"/>
                  </a:cubicBezTo>
                  <a:cubicBezTo>
                    <a:pt x="5623" y="931"/>
                    <a:pt x="5928" y="0"/>
                    <a:pt x="6384" y="0"/>
                  </a:cubicBezTo>
                  <a:cubicBezTo>
                    <a:pt x="6840" y="0"/>
                    <a:pt x="7449" y="931"/>
                    <a:pt x="7905" y="1862"/>
                  </a:cubicBezTo>
                  <a:cubicBezTo>
                    <a:pt x="8361" y="2793"/>
                    <a:pt x="8666" y="3724"/>
                    <a:pt x="9426" y="4841"/>
                  </a:cubicBezTo>
                  <a:cubicBezTo>
                    <a:pt x="10187" y="5959"/>
                    <a:pt x="11404" y="7262"/>
                    <a:pt x="12468" y="7355"/>
                  </a:cubicBezTo>
                  <a:cubicBezTo>
                    <a:pt x="13533" y="7448"/>
                    <a:pt x="14446" y="6331"/>
                    <a:pt x="15663" y="5586"/>
                  </a:cubicBezTo>
                  <a:cubicBezTo>
                    <a:pt x="16880" y="4841"/>
                    <a:pt x="18401" y="4469"/>
                    <a:pt x="19313" y="4934"/>
                  </a:cubicBezTo>
                  <a:cubicBezTo>
                    <a:pt x="20226" y="5400"/>
                    <a:pt x="20530" y="6703"/>
                    <a:pt x="20835" y="9124"/>
                  </a:cubicBezTo>
                  <a:cubicBezTo>
                    <a:pt x="21139" y="11545"/>
                    <a:pt x="21443" y="15083"/>
                    <a:pt x="21291" y="17317"/>
                  </a:cubicBezTo>
                  <a:cubicBezTo>
                    <a:pt x="21139" y="19552"/>
                    <a:pt x="20530" y="20483"/>
                    <a:pt x="1992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014504" y="7538579"/>
              <a:ext cx="138146" cy="1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43" fill="norm" stroke="1" extrusionOk="0">
                  <a:moveTo>
                    <a:pt x="10560" y="0"/>
                  </a:moveTo>
                  <a:cubicBezTo>
                    <a:pt x="8596" y="2160"/>
                    <a:pt x="6633" y="4320"/>
                    <a:pt x="4833" y="7320"/>
                  </a:cubicBezTo>
                  <a:cubicBezTo>
                    <a:pt x="3033" y="10320"/>
                    <a:pt x="1396" y="14160"/>
                    <a:pt x="578" y="16680"/>
                  </a:cubicBezTo>
                  <a:cubicBezTo>
                    <a:pt x="-240" y="19200"/>
                    <a:pt x="-240" y="20400"/>
                    <a:pt x="905" y="21000"/>
                  </a:cubicBezTo>
                  <a:cubicBezTo>
                    <a:pt x="2051" y="21600"/>
                    <a:pt x="4342" y="21600"/>
                    <a:pt x="7942" y="21480"/>
                  </a:cubicBezTo>
                  <a:cubicBezTo>
                    <a:pt x="11542" y="21360"/>
                    <a:pt x="16451" y="21120"/>
                    <a:pt x="2136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167101" y="7514916"/>
              <a:ext cx="112549" cy="20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23" fill="norm" stroke="1" extrusionOk="0">
                  <a:moveTo>
                    <a:pt x="21269" y="3157"/>
                  </a:moveTo>
                  <a:cubicBezTo>
                    <a:pt x="21269" y="2044"/>
                    <a:pt x="21269" y="930"/>
                    <a:pt x="20269" y="374"/>
                  </a:cubicBezTo>
                  <a:cubicBezTo>
                    <a:pt x="19269" y="-183"/>
                    <a:pt x="17269" y="-183"/>
                    <a:pt x="14469" y="819"/>
                  </a:cubicBezTo>
                  <a:cubicBezTo>
                    <a:pt x="11669" y="1821"/>
                    <a:pt x="8069" y="3825"/>
                    <a:pt x="5469" y="6497"/>
                  </a:cubicBezTo>
                  <a:cubicBezTo>
                    <a:pt x="2869" y="9170"/>
                    <a:pt x="1269" y="12510"/>
                    <a:pt x="469" y="14848"/>
                  </a:cubicBezTo>
                  <a:cubicBezTo>
                    <a:pt x="-331" y="17186"/>
                    <a:pt x="-331" y="18522"/>
                    <a:pt x="2269" y="19524"/>
                  </a:cubicBezTo>
                  <a:cubicBezTo>
                    <a:pt x="4869" y="20526"/>
                    <a:pt x="10069" y="21194"/>
                    <a:pt x="13669" y="21306"/>
                  </a:cubicBezTo>
                  <a:cubicBezTo>
                    <a:pt x="17269" y="21417"/>
                    <a:pt x="19269" y="20972"/>
                    <a:pt x="21269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209800" y="7608429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444750" y="7449116"/>
              <a:ext cx="146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489200" y="753857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844800" y="7360779"/>
              <a:ext cx="19543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0" y="0"/>
                  </a:moveTo>
                  <a:cubicBezTo>
                    <a:pt x="0" y="6353"/>
                    <a:pt x="0" y="12706"/>
                    <a:pt x="345" y="16518"/>
                  </a:cubicBezTo>
                  <a:cubicBezTo>
                    <a:pt x="689" y="20329"/>
                    <a:pt x="1379" y="21600"/>
                    <a:pt x="2068" y="21600"/>
                  </a:cubicBezTo>
                  <a:cubicBezTo>
                    <a:pt x="2757" y="21600"/>
                    <a:pt x="3447" y="20329"/>
                    <a:pt x="4021" y="18932"/>
                  </a:cubicBezTo>
                  <a:cubicBezTo>
                    <a:pt x="4596" y="17534"/>
                    <a:pt x="5055" y="16009"/>
                    <a:pt x="5630" y="14739"/>
                  </a:cubicBezTo>
                  <a:cubicBezTo>
                    <a:pt x="6204" y="13468"/>
                    <a:pt x="6894" y="12452"/>
                    <a:pt x="7238" y="12579"/>
                  </a:cubicBezTo>
                  <a:cubicBezTo>
                    <a:pt x="7583" y="12706"/>
                    <a:pt x="7583" y="13976"/>
                    <a:pt x="7698" y="15247"/>
                  </a:cubicBezTo>
                  <a:cubicBezTo>
                    <a:pt x="7813" y="16518"/>
                    <a:pt x="8043" y="17788"/>
                    <a:pt x="9421" y="19059"/>
                  </a:cubicBezTo>
                  <a:cubicBezTo>
                    <a:pt x="10800" y="20329"/>
                    <a:pt x="13328" y="21600"/>
                    <a:pt x="15626" y="20456"/>
                  </a:cubicBezTo>
                  <a:cubicBezTo>
                    <a:pt x="17923" y="19313"/>
                    <a:pt x="19991" y="15755"/>
                    <a:pt x="20796" y="12071"/>
                  </a:cubicBezTo>
                  <a:cubicBezTo>
                    <a:pt x="21600" y="8386"/>
                    <a:pt x="21140" y="4574"/>
                    <a:pt x="20336" y="2541"/>
                  </a:cubicBezTo>
                  <a:cubicBezTo>
                    <a:pt x="19532" y="508"/>
                    <a:pt x="18383" y="254"/>
                    <a:pt x="17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826207" y="7356445"/>
              <a:ext cx="206043" cy="20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55" fill="norm" stroke="1" extrusionOk="0">
                  <a:moveTo>
                    <a:pt x="11537" y="10477"/>
                  </a:moveTo>
                  <a:cubicBezTo>
                    <a:pt x="11977" y="8027"/>
                    <a:pt x="12418" y="5578"/>
                    <a:pt x="12528" y="3796"/>
                  </a:cubicBezTo>
                  <a:cubicBezTo>
                    <a:pt x="12639" y="2015"/>
                    <a:pt x="12418" y="901"/>
                    <a:pt x="11647" y="345"/>
                  </a:cubicBezTo>
                  <a:cubicBezTo>
                    <a:pt x="10875" y="-212"/>
                    <a:pt x="9553" y="-212"/>
                    <a:pt x="7790" y="1235"/>
                  </a:cubicBezTo>
                  <a:cubicBezTo>
                    <a:pt x="6026" y="2683"/>
                    <a:pt x="3822" y="5578"/>
                    <a:pt x="2390" y="8695"/>
                  </a:cubicBezTo>
                  <a:cubicBezTo>
                    <a:pt x="957" y="11813"/>
                    <a:pt x="296" y="15153"/>
                    <a:pt x="75" y="17380"/>
                  </a:cubicBezTo>
                  <a:cubicBezTo>
                    <a:pt x="-145" y="19607"/>
                    <a:pt x="75" y="20720"/>
                    <a:pt x="1288" y="21054"/>
                  </a:cubicBezTo>
                  <a:cubicBezTo>
                    <a:pt x="2500" y="21388"/>
                    <a:pt x="4704" y="20943"/>
                    <a:pt x="6688" y="19050"/>
                  </a:cubicBezTo>
                  <a:cubicBezTo>
                    <a:pt x="8671" y="17157"/>
                    <a:pt x="10435" y="13817"/>
                    <a:pt x="11757" y="11033"/>
                  </a:cubicBezTo>
                  <a:cubicBezTo>
                    <a:pt x="13079" y="8250"/>
                    <a:pt x="13961" y="6023"/>
                    <a:pt x="14622" y="5912"/>
                  </a:cubicBezTo>
                  <a:cubicBezTo>
                    <a:pt x="15284" y="5800"/>
                    <a:pt x="15724" y="7804"/>
                    <a:pt x="16826" y="9809"/>
                  </a:cubicBezTo>
                  <a:cubicBezTo>
                    <a:pt x="17928" y="11813"/>
                    <a:pt x="19692" y="13817"/>
                    <a:pt x="21455" y="15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889655" y="7193562"/>
              <a:ext cx="98145" cy="9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82" fill="norm" stroke="1" extrusionOk="0">
                  <a:moveTo>
                    <a:pt x="8900" y="4696"/>
                  </a:moveTo>
                  <a:cubicBezTo>
                    <a:pt x="6143" y="8452"/>
                    <a:pt x="3386" y="12209"/>
                    <a:pt x="1777" y="15496"/>
                  </a:cubicBezTo>
                  <a:cubicBezTo>
                    <a:pt x="169" y="18783"/>
                    <a:pt x="-291" y="21600"/>
                    <a:pt x="169" y="21130"/>
                  </a:cubicBezTo>
                  <a:cubicBezTo>
                    <a:pt x="628" y="20661"/>
                    <a:pt x="2007" y="16904"/>
                    <a:pt x="3386" y="13617"/>
                  </a:cubicBezTo>
                  <a:cubicBezTo>
                    <a:pt x="4764" y="10330"/>
                    <a:pt x="6143" y="7513"/>
                    <a:pt x="7522" y="4930"/>
                  </a:cubicBezTo>
                  <a:cubicBezTo>
                    <a:pt x="8900" y="2348"/>
                    <a:pt x="10279" y="0"/>
                    <a:pt x="12118" y="0"/>
                  </a:cubicBezTo>
                  <a:cubicBezTo>
                    <a:pt x="13956" y="0"/>
                    <a:pt x="16254" y="2348"/>
                    <a:pt x="17862" y="5165"/>
                  </a:cubicBezTo>
                  <a:cubicBezTo>
                    <a:pt x="19471" y="7983"/>
                    <a:pt x="20390" y="11270"/>
                    <a:pt x="21309" y="1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070350" y="7471814"/>
              <a:ext cx="143934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635" y="18936"/>
                    <a:pt x="1271" y="16369"/>
                    <a:pt x="2224" y="13161"/>
                  </a:cubicBezTo>
                  <a:cubicBezTo>
                    <a:pt x="3176" y="9953"/>
                    <a:pt x="4447" y="6104"/>
                    <a:pt x="5400" y="3645"/>
                  </a:cubicBezTo>
                  <a:cubicBezTo>
                    <a:pt x="6353" y="1185"/>
                    <a:pt x="6988" y="116"/>
                    <a:pt x="7941" y="9"/>
                  </a:cubicBezTo>
                  <a:cubicBezTo>
                    <a:pt x="8894" y="-98"/>
                    <a:pt x="10165" y="757"/>
                    <a:pt x="10800" y="1827"/>
                  </a:cubicBezTo>
                  <a:cubicBezTo>
                    <a:pt x="11435" y="2896"/>
                    <a:pt x="11435" y="4179"/>
                    <a:pt x="11435" y="5355"/>
                  </a:cubicBezTo>
                  <a:cubicBezTo>
                    <a:pt x="11435" y="6532"/>
                    <a:pt x="11435" y="7601"/>
                    <a:pt x="12071" y="7494"/>
                  </a:cubicBezTo>
                  <a:cubicBezTo>
                    <a:pt x="12706" y="7387"/>
                    <a:pt x="13976" y="6104"/>
                    <a:pt x="14929" y="4928"/>
                  </a:cubicBezTo>
                  <a:cubicBezTo>
                    <a:pt x="15882" y="3752"/>
                    <a:pt x="16518" y="2682"/>
                    <a:pt x="17471" y="1827"/>
                  </a:cubicBezTo>
                  <a:cubicBezTo>
                    <a:pt x="18424" y="971"/>
                    <a:pt x="19694" y="330"/>
                    <a:pt x="20488" y="757"/>
                  </a:cubicBezTo>
                  <a:cubicBezTo>
                    <a:pt x="21282" y="1185"/>
                    <a:pt x="21600" y="2682"/>
                    <a:pt x="21600" y="5783"/>
                  </a:cubicBezTo>
                  <a:cubicBezTo>
                    <a:pt x="21600" y="8884"/>
                    <a:pt x="21282" y="13589"/>
                    <a:pt x="20965" y="1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293450" y="7462379"/>
              <a:ext cx="107101" cy="19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0" fill="norm" stroke="1" extrusionOk="0">
                  <a:moveTo>
                    <a:pt x="13806" y="0"/>
                  </a:moveTo>
                  <a:cubicBezTo>
                    <a:pt x="9995" y="3757"/>
                    <a:pt x="6183" y="7513"/>
                    <a:pt x="3854" y="10565"/>
                  </a:cubicBezTo>
                  <a:cubicBezTo>
                    <a:pt x="1524" y="13617"/>
                    <a:pt x="677" y="15965"/>
                    <a:pt x="254" y="17726"/>
                  </a:cubicBezTo>
                  <a:cubicBezTo>
                    <a:pt x="-170" y="19487"/>
                    <a:pt x="-170" y="20661"/>
                    <a:pt x="1101" y="21130"/>
                  </a:cubicBezTo>
                  <a:cubicBezTo>
                    <a:pt x="2371" y="21600"/>
                    <a:pt x="4912" y="21365"/>
                    <a:pt x="8512" y="20543"/>
                  </a:cubicBezTo>
                  <a:cubicBezTo>
                    <a:pt x="12112" y="19722"/>
                    <a:pt x="16771" y="18313"/>
                    <a:pt x="2143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455265" y="7485149"/>
              <a:ext cx="135785" cy="19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11" fill="norm" stroke="1" extrusionOk="0">
                  <a:moveTo>
                    <a:pt x="21318" y="986"/>
                  </a:moveTo>
                  <a:cubicBezTo>
                    <a:pt x="19989" y="289"/>
                    <a:pt x="18660" y="-408"/>
                    <a:pt x="15669" y="289"/>
                  </a:cubicBezTo>
                  <a:cubicBezTo>
                    <a:pt x="12678" y="986"/>
                    <a:pt x="8026" y="3076"/>
                    <a:pt x="5035" y="5515"/>
                  </a:cubicBezTo>
                  <a:cubicBezTo>
                    <a:pt x="2044" y="7953"/>
                    <a:pt x="715" y="10740"/>
                    <a:pt x="216" y="13411"/>
                  </a:cubicBezTo>
                  <a:cubicBezTo>
                    <a:pt x="-282" y="16082"/>
                    <a:pt x="50" y="18637"/>
                    <a:pt x="1546" y="19915"/>
                  </a:cubicBezTo>
                  <a:cubicBezTo>
                    <a:pt x="3041" y="21192"/>
                    <a:pt x="5700" y="21192"/>
                    <a:pt x="8026" y="20727"/>
                  </a:cubicBezTo>
                  <a:cubicBezTo>
                    <a:pt x="10352" y="20263"/>
                    <a:pt x="12346" y="19334"/>
                    <a:pt x="14340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514849" y="755127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711700" y="7373479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699000" y="7481429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960290" y="7341729"/>
              <a:ext cx="18031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41" y="0"/>
                  </a:moveTo>
                  <a:cubicBezTo>
                    <a:pt x="1144" y="4320"/>
                    <a:pt x="1646" y="8640"/>
                    <a:pt x="1772" y="11400"/>
                  </a:cubicBezTo>
                  <a:cubicBezTo>
                    <a:pt x="1897" y="14160"/>
                    <a:pt x="1646" y="15360"/>
                    <a:pt x="1269" y="16680"/>
                  </a:cubicBezTo>
                  <a:cubicBezTo>
                    <a:pt x="893" y="18000"/>
                    <a:pt x="390" y="19440"/>
                    <a:pt x="139" y="19560"/>
                  </a:cubicBezTo>
                  <a:cubicBezTo>
                    <a:pt x="-112" y="19680"/>
                    <a:pt x="-112" y="18480"/>
                    <a:pt x="893" y="15720"/>
                  </a:cubicBezTo>
                  <a:cubicBezTo>
                    <a:pt x="1897" y="12960"/>
                    <a:pt x="3907" y="8640"/>
                    <a:pt x="5288" y="5880"/>
                  </a:cubicBezTo>
                  <a:cubicBezTo>
                    <a:pt x="6669" y="3120"/>
                    <a:pt x="7423" y="1920"/>
                    <a:pt x="7925" y="2040"/>
                  </a:cubicBezTo>
                  <a:cubicBezTo>
                    <a:pt x="8428" y="2160"/>
                    <a:pt x="8679" y="3600"/>
                    <a:pt x="8930" y="4920"/>
                  </a:cubicBezTo>
                  <a:cubicBezTo>
                    <a:pt x="9181" y="6240"/>
                    <a:pt x="9432" y="7440"/>
                    <a:pt x="9558" y="8880"/>
                  </a:cubicBezTo>
                  <a:cubicBezTo>
                    <a:pt x="9683" y="10320"/>
                    <a:pt x="9683" y="12000"/>
                    <a:pt x="9809" y="12240"/>
                  </a:cubicBezTo>
                  <a:cubicBezTo>
                    <a:pt x="9935" y="12480"/>
                    <a:pt x="10186" y="11280"/>
                    <a:pt x="11065" y="9720"/>
                  </a:cubicBezTo>
                  <a:cubicBezTo>
                    <a:pt x="11944" y="8160"/>
                    <a:pt x="13451" y="6240"/>
                    <a:pt x="14958" y="4920"/>
                  </a:cubicBezTo>
                  <a:cubicBezTo>
                    <a:pt x="16465" y="3600"/>
                    <a:pt x="17972" y="2880"/>
                    <a:pt x="18976" y="3240"/>
                  </a:cubicBezTo>
                  <a:cubicBezTo>
                    <a:pt x="19981" y="3600"/>
                    <a:pt x="20483" y="5040"/>
                    <a:pt x="20860" y="7680"/>
                  </a:cubicBezTo>
                  <a:cubicBezTo>
                    <a:pt x="21237" y="10320"/>
                    <a:pt x="21488" y="14160"/>
                    <a:pt x="21362" y="16680"/>
                  </a:cubicBezTo>
                  <a:cubicBezTo>
                    <a:pt x="21237" y="19200"/>
                    <a:pt x="20735" y="20400"/>
                    <a:pt x="2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8" name="Drawing"/>
          <p:cNvGrpSpPr/>
          <p:nvPr/>
        </p:nvGrpSpPr>
        <p:grpSpPr>
          <a:xfrm>
            <a:off x="888999" y="1896279"/>
            <a:ext cx="11922102" cy="5230139"/>
            <a:chOff x="0" y="0"/>
            <a:chExt cx="11922100" cy="5230138"/>
          </a:xfrm>
        </p:grpSpPr>
        <p:sp>
          <p:nvSpPr>
            <p:cNvPr id="2514" name="Line"/>
            <p:cNvSpPr/>
            <p:nvPr/>
          </p:nvSpPr>
          <p:spPr>
            <a:xfrm>
              <a:off x="203200" y="72220"/>
              <a:ext cx="37836" cy="53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5" fill="norm" stroke="1" extrusionOk="0">
                  <a:moveTo>
                    <a:pt x="0" y="0"/>
                  </a:moveTo>
                  <a:cubicBezTo>
                    <a:pt x="1200" y="2795"/>
                    <a:pt x="2400" y="5591"/>
                    <a:pt x="5400" y="8682"/>
                  </a:cubicBezTo>
                  <a:cubicBezTo>
                    <a:pt x="8400" y="11774"/>
                    <a:pt x="13200" y="15162"/>
                    <a:pt x="15600" y="17111"/>
                  </a:cubicBezTo>
                  <a:cubicBezTo>
                    <a:pt x="18000" y="19059"/>
                    <a:pt x="18000" y="19567"/>
                    <a:pt x="18600" y="20160"/>
                  </a:cubicBezTo>
                  <a:cubicBezTo>
                    <a:pt x="19200" y="20753"/>
                    <a:pt x="20400" y="21431"/>
                    <a:pt x="21000" y="21515"/>
                  </a:cubicBezTo>
                  <a:cubicBezTo>
                    <a:pt x="21600" y="21600"/>
                    <a:pt x="21600" y="21092"/>
                    <a:pt x="21000" y="20541"/>
                  </a:cubicBezTo>
                  <a:cubicBezTo>
                    <a:pt x="20400" y="19991"/>
                    <a:pt x="19200" y="19398"/>
                    <a:pt x="18000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08338" y="41493"/>
              <a:ext cx="184918" cy="30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064" fill="norm" stroke="1" extrusionOk="0">
                  <a:moveTo>
                    <a:pt x="1560" y="9124"/>
                  </a:moveTo>
                  <a:cubicBezTo>
                    <a:pt x="847" y="7373"/>
                    <a:pt x="135" y="5622"/>
                    <a:pt x="17" y="4089"/>
                  </a:cubicBezTo>
                  <a:cubicBezTo>
                    <a:pt x="-102" y="2557"/>
                    <a:pt x="373" y="1243"/>
                    <a:pt x="2153" y="514"/>
                  </a:cubicBezTo>
                  <a:cubicBezTo>
                    <a:pt x="3933" y="-216"/>
                    <a:pt x="7019" y="-362"/>
                    <a:pt x="10579" y="1389"/>
                  </a:cubicBezTo>
                  <a:cubicBezTo>
                    <a:pt x="14140" y="3141"/>
                    <a:pt x="18175" y="6789"/>
                    <a:pt x="19836" y="9927"/>
                  </a:cubicBezTo>
                  <a:cubicBezTo>
                    <a:pt x="21498" y="13065"/>
                    <a:pt x="20786" y="15692"/>
                    <a:pt x="18294" y="17516"/>
                  </a:cubicBezTo>
                  <a:cubicBezTo>
                    <a:pt x="15801" y="19341"/>
                    <a:pt x="11529" y="20362"/>
                    <a:pt x="8799" y="20800"/>
                  </a:cubicBezTo>
                  <a:cubicBezTo>
                    <a:pt x="6069" y="21238"/>
                    <a:pt x="4883" y="21092"/>
                    <a:pt x="4052" y="20654"/>
                  </a:cubicBezTo>
                  <a:cubicBezTo>
                    <a:pt x="3221" y="20216"/>
                    <a:pt x="2746" y="19487"/>
                    <a:pt x="2272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78737" y="318879"/>
              <a:ext cx="186413" cy="26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58" fill="norm" stroke="1" extrusionOk="0">
                  <a:moveTo>
                    <a:pt x="259" y="4746"/>
                  </a:moveTo>
                  <a:cubicBezTo>
                    <a:pt x="17" y="3191"/>
                    <a:pt x="-226" y="1636"/>
                    <a:pt x="381" y="772"/>
                  </a:cubicBezTo>
                  <a:cubicBezTo>
                    <a:pt x="987" y="-92"/>
                    <a:pt x="2444" y="-265"/>
                    <a:pt x="4385" y="426"/>
                  </a:cubicBezTo>
                  <a:cubicBezTo>
                    <a:pt x="6327" y="1117"/>
                    <a:pt x="8754" y="2673"/>
                    <a:pt x="10453" y="5437"/>
                  </a:cubicBezTo>
                  <a:cubicBezTo>
                    <a:pt x="12152" y="8202"/>
                    <a:pt x="13122" y="12177"/>
                    <a:pt x="13122" y="14855"/>
                  </a:cubicBezTo>
                  <a:cubicBezTo>
                    <a:pt x="13122" y="17533"/>
                    <a:pt x="12152" y="18916"/>
                    <a:pt x="11181" y="19866"/>
                  </a:cubicBezTo>
                  <a:cubicBezTo>
                    <a:pt x="10210" y="20817"/>
                    <a:pt x="9239" y="21335"/>
                    <a:pt x="8390" y="21249"/>
                  </a:cubicBezTo>
                  <a:cubicBezTo>
                    <a:pt x="7540" y="21162"/>
                    <a:pt x="6812" y="20471"/>
                    <a:pt x="6812" y="18397"/>
                  </a:cubicBezTo>
                  <a:cubicBezTo>
                    <a:pt x="6812" y="16324"/>
                    <a:pt x="7540" y="12868"/>
                    <a:pt x="10089" y="9757"/>
                  </a:cubicBezTo>
                  <a:cubicBezTo>
                    <a:pt x="12637" y="6647"/>
                    <a:pt x="17005" y="3882"/>
                    <a:pt x="21374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74586" y="326220"/>
              <a:ext cx="127383" cy="19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014" fill="norm" stroke="1" extrusionOk="0">
                  <a:moveTo>
                    <a:pt x="13900" y="0"/>
                  </a:moveTo>
                  <a:cubicBezTo>
                    <a:pt x="10129" y="230"/>
                    <a:pt x="6357" y="460"/>
                    <a:pt x="3786" y="2528"/>
                  </a:cubicBezTo>
                  <a:cubicBezTo>
                    <a:pt x="1214" y="4596"/>
                    <a:pt x="-157" y="8502"/>
                    <a:pt x="14" y="11834"/>
                  </a:cubicBezTo>
                  <a:cubicBezTo>
                    <a:pt x="186" y="15166"/>
                    <a:pt x="1900" y="17923"/>
                    <a:pt x="4814" y="19532"/>
                  </a:cubicBezTo>
                  <a:cubicBezTo>
                    <a:pt x="7729" y="21140"/>
                    <a:pt x="11843" y="21600"/>
                    <a:pt x="15272" y="20106"/>
                  </a:cubicBezTo>
                  <a:cubicBezTo>
                    <a:pt x="18700" y="18613"/>
                    <a:pt x="21443" y="15166"/>
                    <a:pt x="20414" y="11604"/>
                  </a:cubicBezTo>
                  <a:cubicBezTo>
                    <a:pt x="19386" y="8043"/>
                    <a:pt x="14586" y="4366"/>
                    <a:pt x="9786" y="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30249" y="315445"/>
              <a:ext cx="138688" cy="51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09" fill="norm" stroke="1" extrusionOk="0">
                  <a:moveTo>
                    <a:pt x="4836" y="974"/>
                  </a:moveTo>
                  <a:cubicBezTo>
                    <a:pt x="5481" y="2993"/>
                    <a:pt x="6125" y="5013"/>
                    <a:pt x="6609" y="7735"/>
                  </a:cubicBezTo>
                  <a:cubicBezTo>
                    <a:pt x="7093" y="10457"/>
                    <a:pt x="7415" y="13881"/>
                    <a:pt x="7576" y="16120"/>
                  </a:cubicBezTo>
                  <a:cubicBezTo>
                    <a:pt x="7737" y="18359"/>
                    <a:pt x="7737" y="19413"/>
                    <a:pt x="7415" y="20203"/>
                  </a:cubicBezTo>
                  <a:cubicBezTo>
                    <a:pt x="7093" y="20993"/>
                    <a:pt x="6448" y="21520"/>
                    <a:pt x="6125" y="21388"/>
                  </a:cubicBezTo>
                  <a:cubicBezTo>
                    <a:pt x="5803" y="21257"/>
                    <a:pt x="5803" y="20466"/>
                    <a:pt x="5642" y="18535"/>
                  </a:cubicBezTo>
                  <a:cubicBezTo>
                    <a:pt x="5481" y="16603"/>
                    <a:pt x="5158" y="13530"/>
                    <a:pt x="5158" y="10808"/>
                  </a:cubicBezTo>
                  <a:cubicBezTo>
                    <a:pt x="5158" y="8086"/>
                    <a:pt x="5481" y="5715"/>
                    <a:pt x="5803" y="4222"/>
                  </a:cubicBezTo>
                  <a:cubicBezTo>
                    <a:pt x="6125" y="2730"/>
                    <a:pt x="6448" y="2115"/>
                    <a:pt x="7254" y="1544"/>
                  </a:cubicBezTo>
                  <a:cubicBezTo>
                    <a:pt x="8060" y="974"/>
                    <a:pt x="9349" y="447"/>
                    <a:pt x="10800" y="183"/>
                  </a:cubicBezTo>
                  <a:cubicBezTo>
                    <a:pt x="12251" y="-80"/>
                    <a:pt x="13863" y="-80"/>
                    <a:pt x="15797" y="315"/>
                  </a:cubicBezTo>
                  <a:cubicBezTo>
                    <a:pt x="17731" y="710"/>
                    <a:pt x="19988" y="1500"/>
                    <a:pt x="20794" y="2818"/>
                  </a:cubicBezTo>
                  <a:cubicBezTo>
                    <a:pt x="21600" y="4135"/>
                    <a:pt x="20955" y="5979"/>
                    <a:pt x="18537" y="7252"/>
                  </a:cubicBezTo>
                  <a:cubicBezTo>
                    <a:pt x="16119" y="8525"/>
                    <a:pt x="11928" y="9227"/>
                    <a:pt x="8704" y="9622"/>
                  </a:cubicBezTo>
                  <a:cubicBezTo>
                    <a:pt x="5481" y="10018"/>
                    <a:pt x="3224" y="10105"/>
                    <a:pt x="1934" y="9930"/>
                  </a:cubicBezTo>
                  <a:cubicBezTo>
                    <a:pt x="645" y="9754"/>
                    <a:pt x="322" y="9315"/>
                    <a:pt x="0" y="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20043" y="294579"/>
              <a:ext cx="140407" cy="19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39" fill="norm" stroke="1" extrusionOk="0">
                  <a:moveTo>
                    <a:pt x="106" y="10328"/>
                  </a:moveTo>
                  <a:cubicBezTo>
                    <a:pt x="4553" y="8949"/>
                    <a:pt x="9000" y="7571"/>
                    <a:pt x="11542" y="6307"/>
                  </a:cubicBezTo>
                  <a:cubicBezTo>
                    <a:pt x="14083" y="5043"/>
                    <a:pt x="14718" y="3894"/>
                    <a:pt x="14877" y="2745"/>
                  </a:cubicBezTo>
                  <a:cubicBezTo>
                    <a:pt x="15036" y="1596"/>
                    <a:pt x="14718" y="447"/>
                    <a:pt x="13606" y="103"/>
                  </a:cubicBezTo>
                  <a:cubicBezTo>
                    <a:pt x="12495" y="-242"/>
                    <a:pt x="10589" y="218"/>
                    <a:pt x="8047" y="2401"/>
                  </a:cubicBezTo>
                  <a:cubicBezTo>
                    <a:pt x="5506" y="4584"/>
                    <a:pt x="2330" y="8490"/>
                    <a:pt x="900" y="11707"/>
                  </a:cubicBezTo>
                  <a:cubicBezTo>
                    <a:pt x="-529" y="14924"/>
                    <a:pt x="-211" y="17452"/>
                    <a:pt x="1536" y="19060"/>
                  </a:cubicBezTo>
                  <a:cubicBezTo>
                    <a:pt x="3283" y="20669"/>
                    <a:pt x="6459" y="21358"/>
                    <a:pt x="9953" y="20898"/>
                  </a:cubicBezTo>
                  <a:cubicBezTo>
                    <a:pt x="13447" y="20439"/>
                    <a:pt x="17259" y="18830"/>
                    <a:pt x="21071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098550" y="230970"/>
              <a:ext cx="133350" cy="23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116"/>
                  </a:moveTo>
                  <a:cubicBezTo>
                    <a:pt x="4114" y="7011"/>
                    <a:pt x="8229" y="8905"/>
                    <a:pt x="10800" y="11274"/>
                  </a:cubicBezTo>
                  <a:cubicBezTo>
                    <a:pt x="13371" y="13642"/>
                    <a:pt x="14400" y="16484"/>
                    <a:pt x="14400" y="18284"/>
                  </a:cubicBezTo>
                  <a:cubicBezTo>
                    <a:pt x="14400" y="20084"/>
                    <a:pt x="13371" y="20842"/>
                    <a:pt x="11829" y="21221"/>
                  </a:cubicBezTo>
                  <a:cubicBezTo>
                    <a:pt x="10286" y="21600"/>
                    <a:pt x="8229" y="21600"/>
                    <a:pt x="7371" y="19232"/>
                  </a:cubicBezTo>
                  <a:cubicBezTo>
                    <a:pt x="6514" y="16863"/>
                    <a:pt x="6857" y="12126"/>
                    <a:pt x="9429" y="8526"/>
                  </a:cubicBezTo>
                  <a:cubicBezTo>
                    <a:pt x="12000" y="4926"/>
                    <a:pt x="16800" y="24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292882" y="72220"/>
              <a:ext cx="148568" cy="44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2" fill="norm" stroke="1" extrusionOk="0">
                  <a:moveTo>
                    <a:pt x="8576" y="0"/>
                  </a:moveTo>
                  <a:cubicBezTo>
                    <a:pt x="6750" y="3276"/>
                    <a:pt x="4925" y="6552"/>
                    <a:pt x="3404" y="9930"/>
                  </a:cubicBezTo>
                  <a:cubicBezTo>
                    <a:pt x="1883" y="13308"/>
                    <a:pt x="666" y="16789"/>
                    <a:pt x="209" y="18785"/>
                  </a:cubicBezTo>
                  <a:cubicBezTo>
                    <a:pt x="-247" y="20781"/>
                    <a:pt x="57" y="21293"/>
                    <a:pt x="970" y="21446"/>
                  </a:cubicBezTo>
                  <a:cubicBezTo>
                    <a:pt x="1883" y="21600"/>
                    <a:pt x="3404" y="21395"/>
                    <a:pt x="5229" y="20320"/>
                  </a:cubicBezTo>
                  <a:cubicBezTo>
                    <a:pt x="7054" y="19245"/>
                    <a:pt x="9184" y="17300"/>
                    <a:pt x="9640" y="15560"/>
                  </a:cubicBezTo>
                  <a:cubicBezTo>
                    <a:pt x="10097" y="13820"/>
                    <a:pt x="8880" y="12284"/>
                    <a:pt x="7511" y="11414"/>
                  </a:cubicBezTo>
                  <a:cubicBezTo>
                    <a:pt x="6142" y="10544"/>
                    <a:pt x="4621" y="10339"/>
                    <a:pt x="3099" y="10237"/>
                  </a:cubicBezTo>
                  <a:cubicBezTo>
                    <a:pt x="1578" y="10135"/>
                    <a:pt x="57" y="10135"/>
                    <a:pt x="361" y="9981"/>
                  </a:cubicBezTo>
                  <a:cubicBezTo>
                    <a:pt x="666" y="9827"/>
                    <a:pt x="2795" y="9520"/>
                    <a:pt x="6598" y="9213"/>
                  </a:cubicBezTo>
                  <a:cubicBezTo>
                    <a:pt x="10401" y="8906"/>
                    <a:pt x="15877" y="8599"/>
                    <a:pt x="21353" y="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438015" y="167470"/>
              <a:ext cx="73286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0258" y="8283"/>
                  </a:moveTo>
                  <a:cubicBezTo>
                    <a:pt x="7173" y="12180"/>
                    <a:pt x="4087" y="16078"/>
                    <a:pt x="2236" y="18433"/>
                  </a:cubicBezTo>
                  <a:cubicBezTo>
                    <a:pt x="384" y="20788"/>
                    <a:pt x="-233" y="21600"/>
                    <a:pt x="76" y="21600"/>
                  </a:cubicBezTo>
                  <a:cubicBezTo>
                    <a:pt x="384" y="21600"/>
                    <a:pt x="1618" y="20788"/>
                    <a:pt x="4704" y="17459"/>
                  </a:cubicBezTo>
                  <a:cubicBezTo>
                    <a:pt x="7790" y="14129"/>
                    <a:pt x="12727" y="8283"/>
                    <a:pt x="15813" y="4953"/>
                  </a:cubicBezTo>
                  <a:cubicBezTo>
                    <a:pt x="18898" y="1624"/>
                    <a:pt x="20133" y="812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543049" y="185301"/>
              <a:ext cx="322262" cy="26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28" fill="norm" stroke="1" extrusionOk="0">
                  <a:moveTo>
                    <a:pt x="418" y="8262"/>
                  </a:moveTo>
                  <a:cubicBezTo>
                    <a:pt x="2787" y="6391"/>
                    <a:pt x="5156" y="4520"/>
                    <a:pt x="6550" y="3245"/>
                  </a:cubicBezTo>
                  <a:cubicBezTo>
                    <a:pt x="7943" y="1969"/>
                    <a:pt x="8361" y="1289"/>
                    <a:pt x="8083" y="1289"/>
                  </a:cubicBezTo>
                  <a:cubicBezTo>
                    <a:pt x="7804" y="1289"/>
                    <a:pt x="6828" y="1969"/>
                    <a:pt x="5365" y="4265"/>
                  </a:cubicBezTo>
                  <a:cubicBezTo>
                    <a:pt x="3902" y="6561"/>
                    <a:pt x="1951" y="10473"/>
                    <a:pt x="975" y="12854"/>
                  </a:cubicBezTo>
                  <a:cubicBezTo>
                    <a:pt x="0" y="15235"/>
                    <a:pt x="0" y="16085"/>
                    <a:pt x="0" y="16936"/>
                  </a:cubicBezTo>
                  <a:cubicBezTo>
                    <a:pt x="0" y="17786"/>
                    <a:pt x="0" y="18637"/>
                    <a:pt x="348" y="19232"/>
                  </a:cubicBezTo>
                  <a:cubicBezTo>
                    <a:pt x="697" y="19827"/>
                    <a:pt x="1394" y="20167"/>
                    <a:pt x="2648" y="19997"/>
                  </a:cubicBezTo>
                  <a:cubicBezTo>
                    <a:pt x="3902" y="19827"/>
                    <a:pt x="5714" y="19147"/>
                    <a:pt x="8152" y="16851"/>
                  </a:cubicBezTo>
                  <a:cubicBezTo>
                    <a:pt x="10591" y="14555"/>
                    <a:pt x="13657" y="10643"/>
                    <a:pt x="15538" y="8092"/>
                  </a:cubicBezTo>
                  <a:cubicBezTo>
                    <a:pt x="17419" y="5541"/>
                    <a:pt x="18116" y="4350"/>
                    <a:pt x="18534" y="3330"/>
                  </a:cubicBezTo>
                  <a:cubicBezTo>
                    <a:pt x="18952" y="2309"/>
                    <a:pt x="19092" y="1459"/>
                    <a:pt x="18813" y="863"/>
                  </a:cubicBezTo>
                  <a:cubicBezTo>
                    <a:pt x="18534" y="268"/>
                    <a:pt x="17837" y="-72"/>
                    <a:pt x="17141" y="13"/>
                  </a:cubicBezTo>
                  <a:cubicBezTo>
                    <a:pt x="16444" y="98"/>
                    <a:pt x="15747" y="608"/>
                    <a:pt x="15259" y="1289"/>
                  </a:cubicBezTo>
                  <a:cubicBezTo>
                    <a:pt x="14772" y="1969"/>
                    <a:pt x="14493" y="2819"/>
                    <a:pt x="14772" y="4435"/>
                  </a:cubicBezTo>
                  <a:cubicBezTo>
                    <a:pt x="15050" y="6051"/>
                    <a:pt x="15886" y="8432"/>
                    <a:pt x="16932" y="10133"/>
                  </a:cubicBezTo>
                  <a:cubicBezTo>
                    <a:pt x="17977" y="11834"/>
                    <a:pt x="19231" y="12854"/>
                    <a:pt x="20137" y="13704"/>
                  </a:cubicBezTo>
                  <a:cubicBezTo>
                    <a:pt x="21043" y="14555"/>
                    <a:pt x="21600" y="15235"/>
                    <a:pt x="20903" y="16511"/>
                  </a:cubicBezTo>
                  <a:cubicBezTo>
                    <a:pt x="20206" y="17786"/>
                    <a:pt x="18255" y="19657"/>
                    <a:pt x="1630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307749" y="0"/>
              <a:ext cx="384651" cy="67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6" fill="norm" stroke="1" extrusionOk="0">
                  <a:moveTo>
                    <a:pt x="9410" y="7521"/>
                  </a:moveTo>
                  <a:cubicBezTo>
                    <a:pt x="9410" y="7119"/>
                    <a:pt x="9410" y="6716"/>
                    <a:pt x="9115" y="6481"/>
                  </a:cubicBezTo>
                  <a:cubicBezTo>
                    <a:pt x="8819" y="6247"/>
                    <a:pt x="8229" y="6180"/>
                    <a:pt x="7049" y="6347"/>
                  </a:cubicBezTo>
                  <a:cubicBezTo>
                    <a:pt x="5869" y="6515"/>
                    <a:pt x="4098" y="6917"/>
                    <a:pt x="2682" y="7756"/>
                  </a:cubicBezTo>
                  <a:cubicBezTo>
                    <a:pt x="1265" y="8594"/>
                    <a:pt x="203" y="9869"/>
                    <a:pt x="26" y="10808"/>
                  </a:cubicBezTo>
                  <a:cubicBezTo>
                    <a:pt x="-151" y="11747"/>
                    <a:pt x="557" y="12351"/>
                    <a:pt x="2210" y="12183"/>
                  </a:cubicBezTo>
                  <a:cubicBezTo>
                    <a:pt x="3862" y="12016"/>
                    <a:pt x="6459" y="11076"/>
                    <a:pt x="7580" y="9802"/>
                  </a:cubicBezTo>
                  <a:cubicBezTo>
                    <a:pt x="8701" y="8527"/>
                    <a:pt x="8347" y="6917"/>
                    <a:pt x="7875" y="5777"/>
                  </a:cubicBezTo>
                  <a:cubicBezTo>
                    <a:pt x="7403" y="4637"/>
                    <a:pt x="6813" y="3966"/>
                    <a:pt x="6577" y="3463"/>
                  </a:cubicBezTo>
                  <a:cubicBezTo>
                    <a:pt x="6341" y="2960"/>
                    <a:pt x="6459" y="2624"/>
                    <a:pt x="7521" y="2155"/>
                  </a:cubicBezTo>
                  <a:cubicBezTo>
                    <a:pt x="8583" y="1685"/>
                    <a:pt x="10590" y="1081"/>
                    <a:pt x="11888" y="712"/>
                  </a:cubicBezTo>
                  <a:cubicBezTo>
                    <a:pt x="13187" y="343"/>
                    <a:pt x="13777" y="209"/>
                    <a:pt x="14485" y="109"/>
                  </a:cubicBezTo>
                  <a:cubicBezTo>
                    <a:pt x="15193" y="8"/>
                    <a:pt x="16019" y="-59"/>
                    <a:pt x="16433" y="75"/>
                  </a:cubicBezTo>
                  <a:cubicBezTo>
                    <a:pt x="16846" y="209"/>
                    <a:pt x="16846" y="545"/>
                    <a:pt x="16256" y="1886"/>
                  </a:cubicBezTo>
                  <a:cubicBezTo>
                    <a:pt x="15665" y="3228"/>
                    <a:pt x="14485" y="5576"/>
                    <a:pt x="13541" y="7756"/>
                  </a:cubicBezTo>
                  <a:cubicBezTo>
                    <a:pt x="12597" y="9936"/>
                    <a:pt x="11888" y="11948"/>
                    <a:pt x="11475" y="14061"/>
                  </a:cubicBezTo>
                  <a:cubicBezTo>
                    <a:pt x="11062" y="16175"/>
                    <a:pt x="10944" y="18388"/>
                    <a:pt x="11062" y="19663"/>
                  </a:cubicBezTo>
                  <a:cubicBezTo>
                    <a:pt x="11180" y="20937"/>
                    <a:pt x="11534" y="21273"/>
                    <a:pt x="12006" y="21407"/>
                  </a:cubicBezTo>
                  <a:cubicBezTo>
                    <a:pt x="12479" y="21541"/>
                    <a:pt x="13069" y="21474"/>
                    <a:pt x="13836" y="20904"/>
                  </a:cubicBezTo>
                  <a:cubicBezTo>
                    <a:pt x="14603" y="20334"/>
                    <a:pt x="15547" y="19260"/>
                    <a:pt x="16079" y="17852"/>
                  </a:cubicBezTo>
                  <a:cubicBezTo>
                    <a:pt x="16610" y="16443"/>
                    <a:pt x="16728" y="14699"/>
                    <a:pt x="16728" y="13625"/>
                  </a:cubicBezTo>
                  <a:cubicBezTo>
                    <a:pt x="16728" y="12552"/>
                    <a:pt x="16610" y="12150"/>
                    <a:pt x="17377" y="11647"/>
                  </a:cubicBezTo>
                  <a:cubicBezTo>
                    <a:pt x="18144" y="11143"/>
                    <a:pt x="19797" y="10540"/>
                    <a:pt x="21449" y="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075516" y="68992"/>
              <a:ext cx="258235" cy="3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416" y="4732"/>
                  </a:moveTo>
                  <a:cubicBezTo>
                    <a:pt x="1239" y="8819"/>
                    <a:pt x="1062" y="12905"/>
                    <a:pt x="885" y="15299"/>
                  </a:cubicBezTo>
                  <a:cubicBezTo>
                    <a:pt x="708" y="17692"/>
                    <a:pt x="531" y="18393"/>
                    <a:pt x="354" y="19268"/>
                  </a:cubicBezTo>
                  <a:cubicBezTo>
                    <a:pt x="177" y="20144"/>
                    <a:pt x="0" y="21195"/>
                    <a:pt x="0" y="21370"/>
                  </a:cubicBezTo>
                  <a:cubicBezTo>
                    <a:pt x="0" y="21545"/>
                    <a:pt x="177" y="20844"/>
                    <a:pt x="531" y="18509"/>
                  </a:cubicBezTo>
                  <a:cubicBezTo>
                    <a:pt x="885" y="16174"/>
                    <a:pt x="1416" y="12204"/>
                    <a:pt x="1859" y="9110"/>
                  </a:cubicBezTo>
                  <a:cubicBezTo>
                    <a:pt x="2302" y="6016"/>
                    <a:pt x="2656" y="3798"/>
                    <a:pt x="3098" y="2280"/>
                  </a:cubicBezTo>
                  <a:cubicBezTo>
                    <a:pt x="3541" y="762"/>
                    <a:pt x="4072" y="-55"/>
                    <a:pt x="4692" y="3"/>
                  </a:cubicBezTo>
                  <a:cubicBezTo>
                    <a:pt x="5311" y="62"/>
                    <a:pt x="6020" y="996"/>
                    <a:pt x="6728" y="2105"/>
                  </a:cubicBezTo>
                  <a:cubicBezTo>
                    <a:pt x="7436" y="3214"/>
                    <a:pt x="8144" y="4499"/>
                    <a:pt x="8764" y="5374"/>
                  </a:cubicBezTo>
                  <a:cubicBezTo>
                    <a:pt x="9384" y="6250"/>
                    <a:pt x="9915" y="6717"/>
                    <a:pt x="11066" y="6950"/>
                  </a:cubicBezTo>
                  <a:cubicBezTo>
                    <a:pt x="12216" y="7184"/>
                    <a:pt x="13987" y="7184"/>
                    <a:pt x="15315" y="6425"/>
                  </a:cubicBezTo>
                  <a:cubicBezTo>
                    <a:pt x="16643" y="5666"/>
                    <a:pt x="17528" y="4148"/>
                    <a:pt x="18325" y="3156"/>
                  </a:cubicBezTo>
                  <a:cubicBezTo>
                    <a:pt x="19121" y="2163"/>
                    <a:pt x="19830" y="1696"/>
                    <a:pt x="20184" y="1871"/>
                  </a:cubicBezTo>
                  <a:cubicBezTo>
                    <a:pt x="20538" y="2047"/>
                    <a:pt x="20538" y="2864"/>
                    <a:pt x="20361" y="5257"/>
                  </a:cubicBezTo>
                  <a:cubicBezTo>
                    <a:pt x="20184" y="7651"/>
                    <a:pt x="19830" y="11621"/>
                    <a:pt x="19652" y="13897"/>
                  </a:cubicBezTo>
                  <a:cubicBezTo>
                    <a:pt x="19475" y="16174"/>
                    <a:pt x="19475" y="16758"/>
                    <a:pt x="19564" y="17400"/>
                  </a:cubicBezTo>
                  <a:cubicBezTo>
                    <a:pt x="19652" y="18042"/>
                    <a:pt x="19830" y="18743"/>
                    <a:pt x="20184" y="18918"/>
                  </a:cubicBezTo>
                  <a:cubicBezTo>
                    <a:pt x="20538" y="19093"/>
                    <a:pt x="21069" y="18743"/>
                    <a:pt x="21600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448555" y="59520"/>
              <a:ext cx="164595" cy="31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8" fill="norm" stroke="1" extrusionOk="0">
                  <a:moveTo>
                    <a:pt x="9072" y="0"/>
                  </a:moveTo>
                  <a:cubicBezTo>
                    <a:pt x="6303" y="4639"/>
                    <a:pt x="3534" y="9278"/>
                    <a:pt x="2011" y="12250"/>
                  </a:cubicBezTo>
                  <a:cubicBezTo>
                    <a:pt x="488" y="15221"/>
                    <a:pt x="211" y="16526"/>
                    <a:pt x="72" y="17758"/>
                  </a:cubicBezTo>
                  <a:cubicBezTo>
                    <a:pt x="-66" y="18991"/>
                    <a:pt x="-66" y="20150"/>
                    <a:pt x="626" y="20803"/>
                  </a:cubicBezTo>
                  <a:cubicBezTo>
                    <a:pt x="1319" y="21455"/>
                    <a:pt x="2703" y="21600"/>
                    <a:pt x="6303" y="21093"/>
                  </a:cubicBezTo>
                  <a:cubicBezTo>
                    <a:pt x="9903" y="20585"/>
                    <a:pt x="15719" y="19426"/>
                    <a:pt x="21534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648171" y="36372"/>
              <a:ext cx="212630" cy="27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86" fill="norm" stroke="1" extrusionOk="0">
                  <a:moveTo>
                    <a:pt x="21273" y="2750"/>
                  </a:moveTo>
                  <a:cubicBezTo>
                    <a:pt x="21061" y="1776"/>
                    <a:pt x="20849" y="801"/>
                    <a:pt x="20108" y="314"/>
                  </a:cubicBezTo>
                  <a:cubicBezTo>
                    <a:pt x="19367" y="-173"/>
                    <a:pt x="18097" y="-173"/>
                    <a:pt x="15767" y="883"/>
                  </a:cubicBezTo>
                  <a:cubicBezTo>
                    <a:pt x="13438" y="1938"/>
                    <a:pt x="10049" y="4050"/>
                    <a:pt x="7191" y="6973"/>
                  </a:cubicBezTo>
                  <a:cubicBezTo>
                    <a:pt x="4332" y="9896"/>
                    <a:pt x="2002" y="13632"/>
                    <a:pt x="838" y="15905"/>
                  </a:cubicBezTo>
                  <a:cubicBezTo>
                    <a:pt x="-327" y="18179"/>
                    <a:pt x="-327" y="18991"/>
                    <a:pt x="1155" y="19803"/>
                  </a:cubicBezTo>
                  <a:cubicBezTo>
                    <a:pt x="2638" y="20615"/>
                    <a:pt x="5602" y="21427"/>
                    <a:pt x="8779" y="21265"/>
                  </a:cubicBezTo>
                  <a:cubicBezTo>
                    <a:pt x="11955" y="21102"/>
                    <a:pt x="15344" y="19965"/>
                    <a:pt x="18732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710294" y="186520"/>
              <a:ext cx="27115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864" y="21600"/>
                  </a:moveTo>
                  <a:cubicBezTo>
                    <a:pt x="1524" y="21600"/>
                    <a:pt x="185" y="21600"/>
                    <a:pt x="17" y="20400"/>
                  </a:cubicBezTo>
                  <a:cubicBezTo>
                    <a:pt x="-150" y="19200"/>
                    <a:pt x="855" y="16800"/>
                    <a:pt x="4120" y="13800"/>
                  </a:cubicBezTo>
                  <a:cubicBezTo>
                    <a:pt x="7385" y="10800"/>
                    <a:pt x="12910" y="7200"/>
                    <a:pt x="16176" y="4800"/>
                  </a:cubicBezTo>
                  <a:cubicBezTo>
                    <a:pt x="19441" y="2400"/>
                    <a:pt x="20445" y="12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0" y="631020"/>
              <a:ext cx="3213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" y="20862"/>
                    <a:pt x="996" y="20123"/>
                    <a:pt x="1487" y="19477"/>
                  </a:cubicBezTo>
                  <a:cubicBezTo>
                    <a:pt x="1978" y="18831"/>
                    <a:pt x="2462" y="18277"/>
                    <a:pt x="2981" y="17631"/>
                  </a:cubicBezTo>
                  <a:cubicBezTo>
                    <a:pt x="3500" y="16985"/>
                    <a:pt x="4055" y="16246"/>
                    <a:pt x="4596" y="15600"/>
                  </a:cubicBezTo>
                  <a:cubicBezTo>
                    <a:pt x="5137" y="14954"/>
                    <a:pt x="5663" y="14400"/>
                    <a:pt x="6204" y="13846"/>
                  </a:cubicBezTo>
                  <a:cubicBezTo>
                    <a:pt x="6745" y="13292"/>
                    <a:pt x="7300" y="12738"/>
                    <a:pt x="7883" y="12092"/>
                  </a:cubicBezTo>
                  <a:cubicBezTo>
                    <a:pt x="8466" y="11446"/>
                    <a:pt x="9078" y="10708"/>
                    <a:pt x="9598" y="10062"/>
                  </a:cubicBezTo>
                  <a:cubicBezTo>
                    <a:pt x="10117" y="9415"/>
                    <a:pt x="10544" y="8862"/>
                    <a:pt x="10971" y="8308"/>
                  </a:cubicBezTo>
                  <a:cubicBezTo>
                    <a:pt x="11398" y="7754"/>
                    <a:pt x="11825" y="7200"/>
                    <a:pt x="12251" y="6646"/>
                  </a:cubicBezTo>
                  <a:cubicBezTo>
                    <a:pt x="12678" y="6092"/>
                    <a:pt x="13105" y="5538"/>
                    <a:pt x="13617" y="4892"/>
                  </a:cubicBezTo>
                  <a:cubicBezTo>
                    <a:pt x="14130" y="4246"/>
                    <a:pt x="14727" y="3508"/>
                    <a:pt x="15304" y="2862"/>
                  </a:cubicBezTo>
                  <a:cubicBezTo>
                    <a:pt x="15880" y="2215"/>
                    <a:pt x="16435" y="1662"/>
                    <a:pt x="16947" y="1292"/>
                  </a:cubicBezTo>
                  <a:cubicBezTo>
                    <a:pt x="17459" y="923"/>
                    <a:pt x="17929" y="738"/>
                    <a:pt x="18427" y="554"/>
                  </a:cubicBezTo>
                  <a:cubicBezTo>
                    <a:pt x="18925" y="369"/>
                    <a:pt x="19451" y="185"/>
                    <a:pt x="19935" y="92"/>
                  </a:cubicBezTo>
                  <a:cubicBezTo>
                    <a:pt x="20419" y="0"/>
                    <a:pt x="20860" y="0"/>
                    <a:pt x="21123" y="0"/>
                  </a:cubicBezTo>
                  <a:cubicBezTo>
                    <a:pt x="21387" y="0"/>
                    <a:pt x="21472" y="0"/>
                    <a:pt x="21522" y="462"/>
                  </a:cubicBezTo>
                  <a:cubicBezTo>
                    <a:pt x="21572" y="923"/>
                    <a:pt x="21586" y="1846"/>
                    <a:pt x="21600" y="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571500" y="656420"/>
              <a:ext cx="2768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" y="21168"/>
                    <a:pt x="297" y="20736"/>
                    <a:pt x="685" y="20448"/>
                  </a:cubicBezTo>
                  <a:cubicBezTo>
                    <a:pt x="1073" y="20160"/>
                    <a:pt x="1701" y="20016"/>
                    <a:pt x="2328" y="19584"/>
                  </a:cubicBezTo>
                  <a:cubicBezTo>
                    <a:pt x="2956" y="19152"/>
                    <a:pt x="3583" y="18432"/>
                    <a:pt x="4170" y="17856"/>
                  </a:cubicBezTo>
                  <a:cubicBezTo>
                    <a:pt x="4756" y="17280"/>
                    <a:pt x="5301" y="16848"/>
                    <a:pt x="5895" y="16344"/>
                  </a:cubicBezTo>
                  <a:cubicBezTo>
                    <a:pt x="6490" y="15840"/>
                    <a:pt x="7134" y="15264"/>
                    <a:pt x="7794" y="14688"/>
                  </a:cubicBezTo>
                  <a:cubicBezTo>
                    <a:pt x="8455" y="14112"/>
                    <a:pt x="9132" y="13536"/>
                    <a:pt x="9826" y="12960"/>
                  </a:cubicBezTo>
                  <a:cubicBezTo>
                    <a:pt x="10519" y="12384"/>
                    <a:pt x="11229" y="11808"/>
                    <a:pt x="11915" y="11232"/>
                  </a:cubicBezTo>
                  <a:cubicBezTo>
                    <a:pt x="12600" y="10656"/>
                    <a:pt x="13261" y="10080"/>
                    <a:pt x="13888" y="9576"/>
                  </a:cubicBezTo>
                  <a:cubicBezTo>
                    <a:pt x="14516" y="9072"/>
                    <a:pt x="15110" y="8640"/>
                    <a:pt x="15762" y="8064"/>
                  </a:cubicBezTo>
                  <a:cubicBezTo>
                    <a:pt x="16415" y="7488"/>
                    <a:pt x="17125" y="6768"/>
                    <a:pt x="17827" y="5976"/>
                  </a:cubicBezTo>
                  <a:cubicBezTo>
                    <a:pt x="18528" y="5184"/>
                    <a:pt x="19222" y="4320"/>
                    <a:pt x="19850" y="3312"/>
                  </a:cubicBezTo>
                  <a:cubicBezTo>
                    <a:pt x="20477" y="2304"/>
                    <a:pt x="21039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140200" y="21827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127500" y="35797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44499" y="1399370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36033" y="1268403"/>
              <a:ext cx="324631" cy="45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03" fill="norm" stroke="1" extrusionOk="0">
                  <a:moveTo>
                    <a:pt x="11665" y="1649"/>
                  </a:moveTo>
                  <a:cubicBezTo>
                    <a:pt x="10280" y="1063"/>
                    <a:pt x="8895" y="476"/>
                    <a:pt x="7857" y="183"/>
                  </a:cubicBezTo>
                  <a:cubicBezTo>
                    <a:pt x="6819" y="-110"/>
                    <a:pt x="6126" y="-110"/>
                    <a:pt x="5019" y="623"/>
                  </a:cubicBezTo>
                  <a:cubicBezTo>
                    <a:pt x="3911" y="1356"/>
                    <a:pt x="2388" y="2822"/>
                    <a:pt x="1349" y="5363"/>
                  </a:cubicBezTo>
                  <a:cubicBezTo>
                    <a:pt x="311" y="7904"/>
                    <a:pt x="-243" y="11521"/>
                    <a:pt x="103" y="14404"/>
                  </a:cubicBezTo>
                  <a:cubicBezTo>
                    <a:pt x="449" y="17287"/>
                    <a:pt x="1695" y="19438"/>
                    <a:pt x="3842" y="20464"/>
                  </a:cubicBezTo>
                  <a:cubicBezTo>
                    <a:pt x="5988" y="21490"/>
                    <a:pt x="9034" y="21392"/>
                    <a:pt x="11872" y="20513"/>
                  </a:cubicBezTo>
                  <a:cubicBezTo>
                    <a:pt x="14711" y="19633"/>
                    <a:pt x="17342" y="17971"/>
                    <a:pt x="19003" y="15675"/>
                  </a:cubicBezTo>
                  <a:cubicBezTo>
                    <a:pt x="20665" y="13378"/>
                    <a:pt x="21357" y="10446"/>
                    <a:pt x="21219" y="8002"/>
                  </a:cubicBezTo>
                  <a:cubicBezTo>
                    <a:pt x="21080" y="5559"/>
                    <a:pt x="20111" y="3604"/>
                    <a:pt x="18172" y="2529"/>
                  </a:cubicBezTo>
                  <a:cubicBezTo>
                    <a:pt x="16234" y="1454"/>
                    <a:pt x="13326" y="1258"/>
                    <a:pt x="11457" y="1405"/>
                  </a:cubicBezTo>
                  <a:cubicBezTo>
                    <a:pt x="9588" y="1552"/>
                    <a:pt x="8757" y="2040"/>
                    <a:pt x="7926" y="2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225913" y="1297770"/>
              <a:ext cx="26633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2028" y="7560"/>
                  </a:moveTo>
                  <a:cubicBezTo>
                    <a:pt x="1514" y="9840"/>
                    <a:pt x="1000" y="12120"/>
                    <a:pt x="657" y="14220"/>
                  </a:cubicBezTo>
                  <a:cubicBezTo>
                    <a:pt x="314" y="16320"/>
                    <a:pt x="142" y="18240"/>
                    <a:pt x="57" y="19560"/>
                  </a:cubicBezTo>
                  <a:cubicBezTo>
                    <a:pt x="-29" y="20880"/>
                    <a:pt x="-29" y="21600"/>
                    <a:pt x="142" y="21600"/>
                  </a:cubicBezTo>
                  <a:cubicBezTo>
                    <a:pt x="314" y="21600"/>
                    <a:pt x="657" y="20880"/>
                    <a:pt x="1000" y="18360"/>
                  </a:cubicBezTo>
                  <a:cubicBezTo>
                    <a:pt x="1342" y="15840"/>
                    <a:pt x="1685" y="11520"/>
                    <a:pt x="2114" y="8400"/>
                  </a:cubicBezTo>
                  <a:cubicBezTo>
                    <a:pt x="2542" y="5280"/>
                    <a:pt x="3057" y="3360"/>
                    <a:pt x="3657" y="2040"/>
                  </a:cubicBezTo>
                  <a:cubicBezTo>
                    <a:pt x="4257" y="720"/>
                    <a:pt x="4942" y="0"/>
                    <a:pt x="5542" y="0"/>
                  </a:cubicBezTo>
                  <a:cubicBezTo>
                    <a:pt x="6142" y="0"/>
                    <a:pt x="6657" y="720"/>
                    <a:pt x="7171" y="2340"/>
                  </a:cubicBezTo>
                  <a:cubicBezTo>
                    <a:pt x="7685" y="3960"/>
                    <a:pt x="8200" y="6480"/>
                    <a:pt x="8628" y="8040"/>
                  </a:cubicBezTo>
                  <a:cubicBezTo>
                    <a:pt x="9057" y="9600"/>
                    <a:pt x="9400" y="10200"/>
                    <a:pt x="9742" y="10800"/>
                  </a:cubicBezTo>
                  <a:cubicBezTo>
                    <a:pt x="10085" y="11400"/>
                    <a:pt x="10428" y="12000"/>
                    <a:pt x="10942" y="12120"/>
                  </a:cubicBezTo>
                  <a:cubicBezTo>
                    <a:pt x="11457" y="12240"/>
                    <a:pt x="12142" y="11880"/>
                    <a:pt x="13514" y="10440"/>
                  </a:cubicBezTo>
                  <a:cubicBezTo>
                    <a:pt x="14885" y="9000"/>
                    <a:pt x="16942" y="6480"/>
                    <a:pt x="18228" y="4920"/>
                  </a:cubicBezTo>
                  <a:cubicBezTo>
                    <a:pt x="19514" y="3360"/>
                    <a:pt x="20028" y="2760"/>
                    <a:pt x="20285" y="2940"/>
                  </a:cubicBezTo>
                  <a:cubicBezTo>
                    <a:pt x="20542" y="3120"/>
                    <a:pt x="20542" y="4080"/>
                    <a:pt x="20457" y="6420"/>
                  </a:cubicBezTo>
                  <a:cubicBezTo>
                    <a:pt x="20371" y="8760"/>
                    <a:pt x="20200" y="12480"/>
                    <a:pt x="20114" y="14760"/>
                  </a:cubicBezTo>
                  <a:cubicBezTo>
                    <a:pt x="20028" y="17040"/>
                    <a:pt x="20028" y="17880"/>
                    <a:pt x="20028" y="18600"/>
                  </a:cubicBezTo>
                  <a:cubicBezTo>
                    <a:pt x="20028" y="19320"/>
                    <a:pt x="20028" y="19920"/>
                    <a:pt x="20285" y="19980"/>
                  </a:cubicBezTo>
                  <a:cubicBezTo>
                    <a:pt x="20542" y="20040"/>
                    <a:pt x="21057" y="19560"/>
                    <a:pt x="21571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605980" y="1335870"/>
              <a:ext cx="19742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5577" y="0"/>
                  </a:moveTo>
                  <a:cubicBezTo>
                    <a:pt x="4198" y="4749"/>
                    <a:pt x="2819" y="9498"/>
                    <a:pt x="2015" y="12409"/>
                  </a:cubicBezTo>
                  <a:cubicBezTo>
                    <a:pt x="1211" y="15319"/>
                    <a:pt x="981" y="16391"/>
                    <a:pt x="636" y="17464"/>
                  </a:cubicBezTo>
                  <a:cubicBezTo>
                    <a:pt x="292" y="18536"/>
                    <a:pt x="-168" y="19609"/>
                    <a:pt x="62" y="20374"/>
                  </a:cubicBezTo>
                  <a:cubicBezTo>
                    <a:pt x="292" y="21140"/>
                    <a:pt x="1211" y="21600"/>
                    <a:pt x="3049" y="21600"/>
                  </a:cubicBezTo>
                  <a:cubicBezTo>
                    <a:pt x="4887" y="21600"/>
                    <a:pt x="7645" y="21140"/>
                    <a:pt x="10862" y="20374"/>
                  </a:cubicBezTo>
                  <a:cubicBezTo>
                    <a:pt x="14079" y="19609"/>
                    <a:pt x="17755" y="18536"/>
                    <a:pt x="21432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862666" y="1270629"/>
              <a:ext cx="194734" cy="32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951"/>
                  </a:moveTo>
                  <a:cubicBezTo>
                    <a:pt x="19252" y="393"/>
                    <a:pt x="16904" y="-164"/>
                    <a:pt x="14674" y="45"/>
                  </a:cubicBezTo>
                  <a:cubicBezTo>
                    <a:pt x="12443" y="254"/>
                    <a:pt x="10330" y="1230"/>
                    <a:pt x="7983" y="3181"/>
                  </a:cubicBezTo>
                  <a:cubicBezTo>
                    <a:pt x="5635" y="5131"/>
                    <a:pt x="3052" y="8058"/>
                    <a:pt x="1643" y="10775"/>
                  </a:cubicBezTo>
                  <a:cubicBezTo>
                    <a:pt x="235" y="13493"/>
                    <a:pt x="0" y="16001"/>
                    <a:pt x="0" y="17604"/>
                  </a:cubicBezTo>
                  <a:cubicBezTo>
                    <a:pt x="0" y="19206"/>
                    <a:pt x="235" y="19903"/>
                    <a:pt x="2113" y="20461"/>
                  </a:cubicBezTo>
                  <a:cubicBezTo>
                    <a:pt x="3991" y="21018"/>
                    <a:pt x="7513" y="21436"/>
                    <a:pt x="10917" y="21227"/>
                  </a:cubicBezTo>
                  <a:cubicBezTo>
                    <a:pt x="14322" y="21018"/>
                    <a:pt x="17609" y="20182"/>
                    <a:pt x="20896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924050" y="1475570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876550" y="1361270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895600" y="131682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959100" y="1283607"/>
              <a:ext cx="131939" cy="26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7" fill="norm" stroke="1" extrusionOk="0">
                  <a:moveTo>
                    <a:pt x="14400" y="2193"/>
                  </a:moveTo>
                  <a:cubicBezTo>
                    <a:pt x="13371" y="1502"/>
                    <a:pt x="12343" y="811"/>
                    <a:pt x="10971" y="379"/>
                  </a:cubicBezTo>
                  <a:cubicBezTo>
                    <a:pt x="9600" y="-53"/>
                    <a:pt x="7886" y="-226"/>
                    <a:pt x="6343" y="465"/>
                  </a:cubicBezTo>
                  <a:cubicBezTo>
                    <a:pt x="4800" y="1156"/>
                    <a:pt x="3429" y="2712"/>
                    <a:pt x="5486" y="5304"/>
                  </a:cubicBezTo>
                  <a:cubicBezTo>
                    <a:pt x="7543" y="7896"/>
                    <a:pt x="13029" y="11524"/>
                    <a:pt x="16286" y="13771"/>
                  </a:cubicBezTo>
                  <a:cubicBezTo>
                    <a:pt x="19543" y="16017"/>
                    <a:pt x="20571" y="16881"/>
                    <a:pt x="21086" y="17745"/>
                  </a:cubicBezTo>
                  <a:cubicBezTo>
                    <a:pt x="21600" y="18609"/>
                    <a:pt x="21600" y="19473"/>
                    <a:pt x="19543" y="20164"/>
                  </a:cubicBezTo>
                  <a:cubicBezTo>
                    <a:pt x="17486" y="20856"/>
                    <a:pt x="13371" y="21374"/>
                    <a:pt x="9771" y="21288"/>
                  </a:cubicBezTo>
                  <a:cubicBezTo>
                    <a:pt x="6171" y="21201"/>
                    <a:pt x="3086" y="20510"/>
                    <a:pt x="0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695180" y="1276948"/>
              <a:ext cx="276993" cy="25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04" fill="norm" stroke="1" extrusionOk="0">
                  <a:moveTo>
                    <a:pt x="8877" y="2236"/>
                  </a:moveTo>
                  <a:cubicBezTo>
                    <a:pt x="8550" y="1365"/>
                    <a:pt x="8222" y="494"/>
                    <a:pt x="7650" y="145"/>
                  </a:cubicBezTo>
                  <a:cubicBezTo>
                    <a:pt x="7077" y="-203"/>
                    <a:pt x="6259" y="-29"/>
                    <a:pt x="5032" y="1800"/>
                  </a:cubicBezTo>
                  <a:cubicBezTo>
                    <a:pt x="3804" y="3629"/>
                    <a:pt x="2168" y="7113"/>
                    <a:pt x="1186" y="10249"/>
                  </a:cubicBezTo>
                  <a:cubicBezTo>
                    <a:pt x="204" y="13384"/>
                    <a:pt x="-123" y="16171"/>
                    <a:pt x="41" y="18000"/>
                  </a:cubicBezTo>
                  <a:cubicBezTo>
                    <a:pt x="204" y="19829"/>
                    <a:pt x="859" y="20700"/>
                    <a:pt x="2086" y="21049"/>
                  </a:cubicBezTo>
                  <a:cubicBezTo>
                    <a:pt x="3313" y="21397"/>
                    <a:pt x="5113" y="21223"/>
                    <a:pt x="7322" y="19829"/>
                  </a:cubicBezTo>
                  <a:cubicBezTo>
                    <a:pt x="9532" y="18436"/>
                    <a:pt x="12150" y="15823"/>
                    <a:pt x="13868" y="13471"/>
                  </a:cubicBezTo>
                  <a:cubicBezTo>
                    <a:pt x="15586" y="11120"/>
                    <a:pt x="16404" y="9029"/>
                    <a:pt x="16977" y="7113"/>
                  </a:cubicBezTo>
                  <a:cubicBezTo>
                    <a:pt x="17550" y="5197"/>
                    <a:pt x="17877" y="3455"/>
                    <a:pt x="17632" y="2758"/>
                  </a:cubicBezTo>
                  <a:cubicBezTo>
                    <a:pt x="17386" y="2062"/>
                    <a:pt x="16568" y="2410"/>
                    <a:pt x="15586" y="3629"/>
                  </a:cubicBezTo>
                  <a:cubicBezTo>
                    <a:pt x="14604" y="4849"/>
                    <a:pt x="13459" y="6939"/>
                    <a:pt x="12886" y="9203"/>
                  </a:cubicBezTo>
                  <a:cubicBezTo>
                    <a:pt x="12313" y="11468"/>
                    <a:pt x="12313" y="13907"/>
                    <a:pt x="12395" y="15562"/>
                  </a:cubicBezTo>
                  <a:cubicBezTo>
                    <a:pt x="12477" y="17216"/>
                    <a:pt x="12641" y="18087"/>
                    <a:pt x="13050" y="18784"/>
                  </a:cubicBezTo>
                  <a:cubicBezTo>
                    <a:pt x="13459" y="19481"/>
                    <a:pt x="14113" y="20003"/>
                    <a:pt x="14850" y="20265"/>
                  </a:cubicBezTo>
                  <a:cubicBezTo>
                    <a:pt x="15586" y="20526"/>
                    <a:pt x="16404" y="20526"/>
                    <a:pt x="17468" y="19742"/>
                  </a:cubicBezTo>
                  <a:cubicBezTo>
                    <a:pt x="18532" y="18958"/>
                    <a:pt x="19841" y="17391"/>
                    <a:pt x="20577" y="15562"/>
                  </a:cubicBezTo>
                  <a:cubicBezTo>
                    <a:pt x="21313" y="13732"/>
                    <a:pt x="21477" y="11642"/>
                    <a:pt x="21395" y="10162"/>
                  </a:cubicBezTo>
                  <a:cubicBezTo>
                    <a:pt x="21313" y="8681"/>
                    <a:pt x="20986" y="7810"/>
                    <a:pt x="20413" y="7374"/>
                  </a:cubicBezTo>
                  <a:cubicBezTo>
                    <a:pt x="19841" y="6939"/>
                    <a:pt x="19022" y="6939"/>
                    <a:pt x="18204" y="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017433" y="1322575"/>
              <a:ext cx="141818" cy="21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51" fill="norm" stroke="1" extrusionOk="0">
                  <a:moveTo>
                    <a:pt x="3176" y="675"/>
                  </a:moveTo>
                  <a:cubicBezTo>
                    <a:pt x="2541" y="5817"/>
                    <a:pt x="1906" y="10960"/>
                    <a:pt x="1588" y="14046"/>
                  </a:cubicBezTo>
                  <a:cubicBezTo>
                    <a:pt x="1270" y="17132"/>
                    <a:pt x="1270" y="18160"/>
                    <a:pt x="1111" y="19189"/>
                  </a:cubicBezTo>
                  <a:cubicBezTo>
                    <a:pt x="953" y="20217"/>
                    <a:pt x="635" y="21246"/>
                    <a:pt x="317" y="21143"/>
                  </a:cubicBezTo>
                  <a:cubicBezTo>
                    <a:pt x="0" y="21040"/>
                    <a:pt x="-318" y="19806"/>
                    <a:pt x="635" y="16823"/>
                  </a:cubicBezTo>
                  <a:cubicBezTo>
                    <a:pt x="1588" y="13840"/>
                    <a:pt x="3811" y="9109"/>
                    <a:pt x="6035" y="5920"/>
                  </a:cubicBezTo>
                  <a:cubicBezTo>
                    <a:pt x="8258" y="2732"/>
                    <a:pt x="10482" y="1086"/>
                    <a:pt x="12547" y="366"/>
                  </a:cubicBezTo>
                  <a:cubicBezTo>
                    <a:pt x="14611" y="-354"/>
                    <a:pt x="16517" y="-148"/>
                    <a:pt x="17947" y="2217"/>
                  </a:cubicBezTo>
                  <a:cubicBezTo>
                    <a:pt x="19376" y="4583"/>
                    <a:pt x="20329" y="9109"/>
                    <a:pt x="21282" y="1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241800" y="1275458"/>
              <a:ext cx="79194" cy="23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3" fill="norm" stroke="1" extrusionOk="0">
                  <a:moveTo>
                    <a:pt x="20463" y="4882"/>
                  </a:moveTo>
                  <a:cubicBezTo>
                    <a:pt x="21032" y="3926"/>
                    <a:pt x="21600" y="2970"/>
                    <a:pt x="21032" y="2015"/>
                  </a:cubicBezTo>
                  <a:cubicBezTo>
                    <a:pt x="20463" y="1059"/>
                    <a:pt x="18758" y="103"/>
                    <a:pt x="15063" y="8"/>
                  </a:cubicBezTo>
                  <a:cubicBezTo>
                    <a:pt x="11368" y="-88"/>
                    <a:pt x="5684" y="677"/>
                    <a:pt x="2842" y="2779"/>
                  </a:cubicBezTo>
                  <a:cubicBezTo>
                    <a:pt x="0" y="4882"/>
                    <a:pt x="0" y="8323"/>
                    <a:pt x="1705" y="10808"/>
                  </a:cubicBezTo>
                  <a:cubicBezTo>
                    <a:pt x="3411" y="13293"/>
                    <a:pt x="6821" y="14822"/>
                    <a:pt x="9379" y="15969"/>
                  </a:cubicBezTo>
                  <a:cubicBezTo>
                    <a:pt x="11937" y="17116"/>
                    <a:pt x="13642" y="17880"/>
                    <a:pt x="13926" y="18740"/>
                  </a:cubicBezTo>
                  <a:cubicBezTo>
                    <a:pt x="14211" y="19600"/>
                    <a:pt x="13074" y="20556"/>
                    <a:pt x="11084" y="21034"/>
                  </a:cubicBezTo>
                  <a:cubicBezTo>
                    <a:pt x="9095" y="21512"/>
                    <a:pt x="6253" y="21512"/>
                    <a:pt x="4263" y="21034"/>
                  </a:cubicBezTo>
                  <a:cubicBezTo>
                    <a:pt x="2274" y="20556"/>
                    <a:pt x="1137" y="19600"/>
                    <a:pt x="0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375150" y="1240620"/>
              <a:ext cx="38100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0021"/>
                  </a:moveTo>
                  <a:cubicBezTo>
                    <a:pt x="0" y="13138"/>
                    <a:pt x="0" y="16256"/>
                    <a:pt x="0" y="18371"/>
                  </a:cubicBezTo>
                  <a:cubicBezTo>
                    <a:pt x="0" y="20487"/>
                    <a:pt x="0" y="21600"/>
                    <a:pt x="1200" y="21489"/>
                  </a:cubicBezTo>
                  <a:cubicBezTo>
                    <a:pt x="2400" y="21377"/>
                    <a:pt x="4800" y="20041"/>
                    <a:pt x="8400" y="16256"/>
                  </a:cubicBezTo>
                  <a:cubicBezTo>
                    <a:pt x="12000" y="12470"/>
                    <a:pt x="16800" y="6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478765" y="1241563"/>
              <a:ext cx="78071" cy="23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371" fill="norm" stroke="1" extrusionOk="0">
                  <a:moveTo>
                    <a:pt x="12765" y="3964"/>
                  </a:moveTo>
                  <a:cubicBezTo>
                    <a:pt x="13873" y="3000"/>
                    <a:pt x="14981" y="2035"/>
                    <a:pt x="14150" y="1264"/>
                  </a:cubicBezTo>
                  <a:cubicBezTo>
                    <a:pt x="13319" y="493"/>
                    <a:pt x="10550" y="-86"/>
                    <a:pt x="7781" y="10"/>
                  </a:cubicBezTo>
                  <a:cubicBezTo>
                    <a:pt x="5011" y="107"/>
                    <a:pt x="2242" y="878"/>
                    <a:pt x="858" y="2035"/>
                  </a:cubicBezTo>
                  <a:cubicBezTo>
                    <a:pt x="-527" y="3193"/>
                    <a:pt x="-527" y="4735"/>
                    <a:pt x="3073" y="7435"/>
                  </a:cubicBezTo>
                  <a:cubicBezTo>
                    <a:pt x="6673" y="10135"/>
                    <a:pt x="13873" y="13993"/>
                    <a:pt x="17473" y="16403"/>
                  </a:cubicBezTo>
                  <a:cubicBezTo>
                    <a:pt x="21073" y="18814"/>
                    <a:pt x="21073" y="19778"/>
                    <a:pt x="19135" y="20453"/>
                  </a:cubicBezTo>
                  <a:cubicBezTo>
                    <a:pt x="17196" y="21128"/>
                    <a:pt x="13319" y="21514"/>
                    <a:pt x="10550" y="21321"/>
                  </a:cubicBezTo>
                  <a:cubicBezTo>
                    <a:pt x="7781" y="21128"/>
                    <a:pt x="6119" y="20357"/>
                    <a:pt x="5011" y="19393"/>
                  </a:cubicBezTo>
                  <a:cubicBezTo>
                    <a:pt x="3904" y="18428"/>
                    <a:pt x="3350" y="17271"/>
                    <a:pt x="2796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673600" y="1050120"/>
              <a:ext cx="114300" cy="4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0"/>
                  </a:moveTo>
                  <a:cubicBezTo>
                    <a:pt x="17200" y="2660"/>
                    <a:pt x="12800" y="5320"/>
                    <a:pt x="9200" y="8300"/>
                  </a:cubicBezTo>
                  <a:cubicBezTo>
                    <a:pt x="5600" y="11279"/>
                    <a:pt x="2800" y="14577"/>
                    <a:pt x="1400" y="16546"/>
                  </a:cubicBezTo>
                  <a:cubicBezTo>
                    <a:pt x="0" y="18514"/>
                    <a:pt x="0" y="19153"/>
                    <a:pt x="0" y="19791"/>
                  </a:cubicBezTo>
                  <a:cubicBezTo>
                    <a:pt x="0" y="20430"/>
                    <a:pt x="0" y="21068"/>
                    <a:pt x="1200" y="21334"/>
                  </a:cubicBezTo>
                  <a:cubicBezTo>
                    <a:pt x="2400" y="21600"/>
                    <a:pt x="4800" y="21494"/>
                    <a:pt x="8000" y="21068"/>
                  </a:cubicBezTo>
                  <a:cubicBezTo>
                    <a:pt x="11200" y="20642"/>
                    <a:pt x="15200" y="19898"/>
                    <a:pt x="1920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666118" y="1304120"/>
              <a:ext cx="836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5149" y="21600"/>
                  </a:moveTo>
                  <a:cubicBezTo>
                    <a:pt x="2449" y="19800"/>
                    <a:pt x="-251" y="18000"/>
                    <a:pt x="19" y="15300"/>
                  </a:cubicBezTo>
                  <a:cubicBezTo>
                    <a:pt x="289" y="12600"/>
                    <a:pt x="3529" y="9000"/>
                    <a:pt x="7579" y="6300"/>
                  </a:cubicBezTo>
                  <a:cubicBezTo>
                    <a:pt x="11629" y="3600"/>
                    <a:pt x="16489" y="18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826249" y="1229993"/>
              <a:ext cx="102858" cy="2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380" fill="norm" stroke="1" extrusionOk="0">
                  <a:moveTo>
                    <a:pt x="1197" y="9905"/>
                  </a:moveTo>
                  <a:cubicBezTo>
                    <a:pt x="7428" y="7655"/>
                    <a:pt x="13658" y="5405"/>
                    <a:pt x="16982" y="3718"/>
                  </a:cubicBezTo>
                  <a:cubicBezTo>
                    <a:pt x="20305" y="2030"/>
                    <a:pt x="20720" y="905"/>
                    <a:pt x="19682" y="343"/>
                  </a:cubicBezTo>
                  <a:cubicBezTo>
                    <a:pt x="18643" y="-220"/>
                    <a:pt x="16151" y="-220"/>
                    <a:pt x="12620" y="1355"/>
                  </a:cubicBezTo>
                  <a:cubicBezTo>
                    <a:pt x="9089" y="2930"/>
                    <a:pt x="4520" y="6080"/>
                    <a:pt x="2028" y="8892"/>
                  </a:cubicBezTo>
                  <a:cubicBezTo>
                    <a:pt x="-465" y="11705"/>
                    <a:pt x="-880" y="14180"/>
                    <a:pt x="2028" y="16205"/>
                  </a:cubicBezTo>
                  <a:cubicBezTo>
                    <a:pt x="4935" y="18230"/>
                    <a:pt x="11166" y="19805"/>
                    <a:pt x="17397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994456" y="1264697"/>
              <a:ext cx="193495" cy="15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68" fill="norm" stroke="1" extrusionOk="0">
                  <a:moveTo>
                    <a:pt x="4558" y="4441"/>
                  </a:moveTo>
                  <a:cubicBezTo>
                    <a:pt x="3384" y="5577"/>
                    <a:pt x="2210" y="6714"/>
                    <a:pt x="1505" y="7993"/>
                  </a:cubicBezTo>
                  <a:cubicBezTo>
                    <a:pt x="801" y="9272"/>
                    <a:pt x="566" y="10693"/>
                    <a:pt x="332" y="12541"/>
                  </a:cubicBezTo>
                  <a:cubicBezTo>
                    <a:pt x="97" y="14388"/>
                    <a:pt x="-138" y="16662"/>
                    <a:pt x="97" y="16946"/>
                  </a:cubicBezTo>
                  <a:cubicBezTo>
                    <a:pt x="332" y="17230"/>
                    <a:pt x="1036" y="15525"/>
                    <a:pt x="2210" y="12967"/>
                  </a:cubicBezTo>
                  <a:cubicBezTo>
                    <a:pt x="3384" y="10409"/>
                    <a:pt x="5027" y="6998"/>
                    <a:pt x="6201" y="4725"/>
                  </a:cubicBezTo>
                  <a:cubicBezTo>
                    <a:pt x="7375" y="2451"/>
                    <a:pt x="8079" y="1314"/>
                    <a:pt x="9019" y="604"/>
                  </a:cubicBezTo>
                  <a:cubicBezTo>
                    <a:pt x="9958" y="-107"/>
                    <a:pt x="11132" y="-391"/>
                    <a:pt x="12188" y="888"/>
                  </a:cubicBezTo>
                  <a:cubicBezTo>
                    <a:pt x="13245" y="2167"/>
                    <a:pt x="14184" y="5009"/>
                    <a:pt x="14419" y="8277"/>
                  </a:cubicBezTo>
                  <a:cubicBezTo>
                    <a:pt x="14653" y="11546"/>
                    <a:pt x="14184" y="15241"/>
                    <a:pt x="13597" y="17656"/>
                  </a:cubicBezTo>
                  <a:cubicBezTo>
                    <a:pt x="13010" y="20072"/>
                    <a:pt x="12305" y="21209"/>
                    <a:pt x="12540" y="20925"/>
                  </a:cubicBezTo>
                  <a:cubicBezTo>
                    <a:pt x="12775" y="20641"/>
                    <a:pt x="13949" y="18935"/>
                    <a:pt x="15592" y="16093"/>
                  </a:cubicBezTo>
                  <a:cubicBezTo>
                    <a:pt x="17236" y="13251"/>
                    <a:pt x="19349" y="9272"/>
                    <a:pt x="21462" y="5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229629" y="1065908"/>
              <a:ext cx="142471" cy="32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1" fill="norm" stroke="1" extrusionOk="0">
                  <a:moveTo>
                    <a:pt x="2321" y="8880"/>
                  </a:moveTo>
                  <a:cubicBezTo>
                    <a:pt x="5815" y="6266"/>
                    <a:pt x="9309" y="3652"/>
                    <a:pt x="11533" y="2069"/>
                  </a:cubicBezTo>
                  <a:cubicBezTo>
                    <a:pt x="13756" y="487"/>
                    <a:pt x="14709" y="-63"/>
                    <a:pt x="14868" y="6"/>
                  </a:cubicBezTo>
                  <a:cubicBezTo>
                    <a:pt x="15027" y="75"/>
                    <a:pt x="14392" y="762"/>
                    <a:pt x="12168" y="3308"/>
                  </a:cubicBezTo>
                  <a:cubicBezTo>
                    <a:pt x="9945" y="5853"/>
                    <a:pt x="6133" y="10255"/>
                    <a:pt x="3751" y="13282"/>
                  </a:cubicBezTo>
                  <a:cubicBezTo>
                    <a:pt x="1368" y="16309"/>
                    <a:pt x="415" y="17960"/>
                    <a:pt x="98" y="19198"/>
                  </a:cubicBezTo>
                  <a:cubicBezTo>
                    <a:pt x="-220" y="20436"/>
                    <a:pt x="98" y="21262"/>
                    <a:pt x="3115" y="21399"/>
                  </a:cubicBezTo>
                  <a:cubicBezTo>
                    <a:pt x="6133" y="21537"/>
                    <a:pt x="11851" y="20987"/>
                    <a:pt x="15345" y="20436"/>
                  </a:cubicBezTo>
                  <a:cubicBezTo>
                    <a:pt x="18839" y="19886"/>
                    <a:pt x="20109" y="19336"/>
                    <a:pt x="21380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226049" y="1177120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7600"/>
                    <a:pt x="480" y="13600"/>
                    <a:pt x="2880" y="10800"/>
                  </a:cubicBezTo>
                  <a:cubicBezTo>
                    <a:pt x="5280" y="8000"/>
                    <a:pt x="9840" y="6400"/>
                    <a:pt x="13320" y="4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36550" y="2435120"/>
              <a:ext cx="209550" cy="20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5819"/>
                  </a:moveTo>
                  <a:cubicBezTo>
                    <a:pt x="0" y="4728"/>
                    <a:pt x="0" y="3637"/>
                    <a:pt x="436" y="2764"/>
                  </a:cubicBezTo>
                  <a:cubicBezTo>
                    <a:pt x="873" y="1892"/>
                    <a:pt x="1745" y="1237"/>
                    <a:pt x="2836" y="801"/>
                  </a:cubicBezTo>
                  <a:cubicBezTo>
                    <a:pt x="3927" y="364"/>
                    <a:pt x="5236" y="146"/>
                    <a:pt x="6545" y="37"/>
                  </a:cubicBezTo>
                  <a:cubicBezTo>
                    <a:pt x="7855" y="-72"/>
                    <a:pt x="9164" y="-72"/>
                    <a:pt x="9382" y="2001"/>
                  </a:cubicBezTo>
                  <a:cubicBezTo>
                    <a:pt x="9600" y="4073"/>
                    <a:pt x="8727" y="8219"/>
                    <a:pt x="7527" y="11055"/>
                  </a:cubicBezTo>
                  <a:cubicBezTo>
                    <a:pt x="6327" y="13892"/>
                    <a:pt x="4800" y="15419"/>
                    <a:pt x="3382" y="16946"/>
                  </a:cubicBezTo>
                  <a:cubicBezTo>
                    <a:pt x="1964" y="18473"/>
                    <a:pt x="655" y="20001"/>
                    <a:pt x="545" y="20764"/>
                  </a:cubicBezTo>
                  <a:cubicBezTo>
                    <a:pt x="436" y="21528"/>
                    <a:pt x="1527" y="21528"/>
                    <a:pt x="5236" y="20328"/>
                  </a:cubicBezTo>
                  <a:cubicBezTo>
                    <a:pt x="8945" y="19128"/>
                    <a:pt x="15273" y="16728"/>
                    <a:pt x="21600" y="14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66546" y="2272914"/>
              <a:ext cx="483509" cy="49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15" fill="norm" stroke="1" extrusionOk="0">
                  <a:moveTo>
                    <a:pt x="15103" y="2853"/>
                  </a:moveTo>
                  <a:cubicBezTo>
                    <a:pt x="13724" y="1668"/>
                    <a:pt x="12345" y="483"/>
                    <a:pt x="10967" y="119"/>
                  </a:cubicBezTo>
                  <a:cubicBezTo>
                    <a:pt x="9588" y="-246"/>
                    <a:pt x="8209" y="210"/>
                    <a:pt x="6509" y="1759"/>
                  </a:cubicBezTo>
                  <a:cubicBezTo>
                    <a:pt x="4808" y="3308"/>
                    <a:pt x="2786" y="5951"/>
                    <a:pt x="1499" y="8640"/>
                  </a:cubicBezTo>
                  <a:cubicBezTo>
                    <a:pt x="212" y="11329"/>
                    <a:pt x="-339" y="14063"/>
                    <a:pt x="212" y="16205"/>
                  </a:cubicBezTo>
                  <a:cubicBezTo>
                    <a:pt x="764" y="18346"/>
                    <a:pt x="2418" y="19896"/>
                    <a:pt x="4946" y="20625"/>
                  </a:cubicBezTo>
                  <a:cubicBezTo>
                    <a:pt x="7474" y="21354"/>
                    <a:pt x="10875" y="21263"/>
                    <a:pt x="13586" y="20397"/>
                  </a:cubicBezTo>
                  <a:cubicBezTo>
                    <a:pt x="16298" y="19531"/>
                    <a:pt x="18320" y="17891"/>
                    <a:pt x="19561" y="15567"/>
                  </a:cubicBezTo>
                  <a:cubicBezTo>
                    <a:pt x="20801" y="13243"/>
                    <a:pt x="21261" y="10235"/>
                    <a:pt x="20847" y="7729"/>
                  </a:cubicBezTo>
                  <a:cubicBezTo>
                    <a:pt x="20434" y="5222"/>
                    <a:pt x="19147" y="3217"/>
                    <a:pt x="17584" y="2169"/>
                  </a:cubicBezTo>
                  <a:cubicBezTo>
                    <a:pt x="16022" y="1121"/>
                    <a:pt x="14184" y="1030"/>
                    <a:pt x="12851" y="1303"/>
                  </a:cubicBezTo>
                  <a:cubicBezTo>
                    <a:pt x="11518" y="1577"/>
                    <a:pt x="10691" y="2215"/>
                    <a:pt x="9864" y="2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188726" y="2338671"/>
              <a:ext cx="233674" cy="38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43" fill="norm" stroke="1" extrusionOk="0">
                  <a:moveTo>
                    <a:pt x="14478" y="6015"/>
                  </a:moveTo>
                  <a:cubicBezTo>
                    <a:pt x="14283" y="5428"/>
                    <a:pt x="14088" y="4841"/>
                    <a:pt x="13699" y="4313"/>
                  </a:cubicBezTo>
                  <a:cubicBezTo>
                    <a:pt x="13310" y="3784"/>
                    <a:pt x="12726" y="3315"/>
                    <a:pt x="11948" y="3080"/>
                  </a:cubicBezTo>
                  <a:cubicBezTo>
                    <a:pt x="11169" y="2845"/>
                    <a:pt x="10197" y="2845"/>
                    <a:pt x="9029" y="3491"/>
                  </a:cubicBezTo>
                  <a:cubicBezTo>
                    <a:pt x="7861" y="4136"/>
                    <a:pt x="6499" y="5428"/>
                    <a:pt x="4942" y="7658"/>
                  </a:cubicBezTo>
                  <a:cubicBezTo>
                    <a:pt x="3386" y="9889"/>
                    <a:pt x="1634" y="13058"/>
                    <a:pt x="759" y="15171"/>
                  </a:cubicBezTo>
                  <a:cubicBezTo>
                    <a:pt x="-117" y="17284"/>
                    <a:pt x="-117" y="18341"/>
                    <a:pt x="175" y="19163"/>
                  </a:cubicBezTo>
                  <a:cubicBezTo>
                    <a:pt x="467" y="19984"/>
                    <a:pt x="1051" y="20571"/>
                    <a:pt x="2024" y="20923"/>
                  </a:cubicBezTo>
                  <a:cubicBezTo>
                    <a:pt x="2997" y="21276"/>
                    <a:pt x="4359" y="21393"/>
                    <a:pt x="6402" y="20982"/>
                  </a:cubicBezTo>
                  <a:cubicBezTo>
                    <a:pt x="8445" y="20571"/>
                    <a:pt x="11169" y="19632"/>
                    <a:pt x="13505" y="17813"/>
                  </a:cubicBezTo>
                  <a:cubicBezTo>
                    <a:pt x="15840" y="15993"/>
                    <a:pt x="17786" y="13293"/>
                    <a:pt x="18564" y="10652"/>
                  </a:cubicBezTo>
                  <a:cubicBezTo>
                    <a:pt x="19342" y="8010"/>
                    <a:pt x="18953" y="5428"/>
                    <a:pt x="18175" y="3608"/>
                  </a:cubicBezTo>
                  <a:cubicBezTo>
                    <a:pt x="17397" y="1789"/>
                    <a:pt x="16229" y="732"/>
                    <a:pt x="14478" y="263"/>
                  </a:cubicBezTo>
                  <a:cubicBezTo>
                    <a:pt x="12726" y="-207"/>
                    <a:pt x="10391" y="-90"/>
                    <a:pt x="8153" y="967"/>
                  </a:cubicBezTo>
                  <a:cubicBezTo>
                    <a:pt x="5915" y="2023"/>
                    <a:pt x="3775" y="4019"/>
                    <a:pt x="2899" y="5721"/>
                  </a:cubicBezTo>
                  <a:cubicBezTo>
                    <a:pt x="2024" y="7423"/>
                    <a:pt x="2413" y="8832"/>
                    <a:pt x="4845" y="9713"/>
                  </a:cubicBezTo>
                  <a:cubicBezTo>
                    <a:pt x="7278" y="10593"/>
                    <a:pt x="11753" y="10945"/>
                    <a:pt x="14867" y="10945"/>
                  </a:cubicBezTo>
                  <a:cubicBezTo>
                    <a:pt x="17980" y="10945"/>
                    <a:pt x="19732" y="10593"/>
                    <a:pt x="21483" y="1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461442" y="2602610"/>
              <a:ext cx="157809" cy="19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34" fill="norm" stroke="1" extrusionOk="0">
                  <a:moveTo>
                    <a:pt x="1600" y="6628"/>
                  </a:moveTo>
                  <a:cubicBezTo>
                    <a:pt x="736" y="12667"/>
                    <a:pt x="-128" y="18706"/>
                    <a:pt x="16" y="17893"/>
                  </a:cubicBezTo>
                  <a:cubicBezTo>
                    <a:pt x="160" y="17080"/>
                    <a:pt x="1312" y="9416"/>
                    <a:pt x="2320" y="5119"/>
                  </a:cubicBezTo>
                  <a:cubicBezTo>
                    <a:pt x="3328" y="822"/>
                    <a:pt x="4192" y="-107"/>
                    <a:pt x="5056" y="9"/>
                  </a:cubicBezTo>
                  <a:cubicBezTo>
                    <a:pt x="5920" y="125"/>
                    <a:pt x="6784" y="1287"/>
                    <a:pt x="7360" y="2564"/>
                  </a:cubicBezTo>
                  <a:cubicBezTo>
                    <a:pt x="7936" y="3841"/>
                    <a:pt x="8224" y="5235"/>
                    <a:pt x="9088" y="6164"/>
                  </a:cubicBezTo>
                  <a:cubicBezTo>
                    <a:pt x="9952" y="7093"/>
                    <a:pt x="11392" y="7558"/>
                    <a:pt x="12544" y="7325"/>
                  </a:cubicBezTo>
                  <a:cubicBezTo>
                    <a:pt x="13696" y="7093"/>
                    <a:pt x="14560" y="6164"/>
                    <a:pt x="15712" y="5003"/>
                  </a:cubicBezTo>
                  <a:cubicBezTo>
                    <a:pt x="16864" y="3841"/>
                    <a:pt x="18304" y="2448"/>
                    <a:pt x="19024" y="2448"/>
                  </a:cubicBezTo>
                  <a:cubicBezTo>
                    <a:pt x="19744" y="2448"/>
                    <a:pt x="19744" y="3841"/>
                    <a:pt x="19744" y="6396"/>
                  </a:cubicBezTo>
                  <a:cubicBezTo>
                    <a:pt x="19744" y="8951"/>
                    <a:pt x="19744" y="12667"/>
                    <a:pt x="19600" y="15570"/>
                  </a:cubicBezTo>
                  <a:cubicBezTo>
                    <a:pt x="19456" y="18474"/>
                    <a:pt x="19168" y="20564"/>
                    <a:pt x="19456" y="21028"/>
                  </a:cubicBezTo>
                  <a:cubicBezTo>
                    <a:pt x="19744" y="21493"/>
                    <a:pt x="20608" y="20332"/>
                    <a:pt x="21472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684487" y="2605870"/>
              <a:ext cx="106213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0" fill="norm" stroke="1" extrusionOk="0">
                  <a:moveTo>
                    <a:pt x="11087" y="0"/>
                  </a:moveTo>
                  <a:cubicBezTo>
                    <a:pt x="7276" y="5959"/>
                    <a:pt x="3464" y="11917"/>
                    <a:pt x="1558" y="15517"/>
                  </a:cubicBezTo>
                  <a:cubicBezTo>
                    <a:pt x="-348" y="19117"/>
                    <a:pt x="-348" y="20359"/>
                    <a:pt x="711" y="20979"/>
                  </a:cubicBezTo>
                  <a:cubicBezTo>
                    <a:pt x="1770" y="21600"/>
                    <a:pt x="3887" y="21600"/>
                    <a:pt x="7487" y="20855"/>
                  </a:cubicBezTo>
                  <a:cubicBezTo>
                    <a:pt x="11087" y="20110"/>
                    <a:pt x="16170" y="18621"/>
                    <a:pt x="21252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812707" y="2577123"/>
              <a:ext cx="124043" cy="18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56" fill="norm" stroke="1" extrusionOk="0">
                  <a:moveTo>
                    <a:pt x="19257" y="3936"/>
                  </a:moveTo>
                  <a:cubicBezTo>
                    <a:pt x="18891" y="2274"/>
                    <a:pt x="18525" y="612"/>
                    <a:pt x="17610" y="138"/>
                  </a:cubicBezTo>
                  <a:cubicBezTo>
                    <a:pt x="16695" y="-337"/>
                    <a:pt x="15230" y="375"/>
                    <a:pt x="12485" y="2867"/>
                  </a:cubicBezTo>
                  <a:cubicBezTo>
                    <a:pt x="9739" y="5360"/>
                    <a:pt x="5712" y="9632"/>
                    <a:pt x="3332" y="12599"/>
                  </a:cubicBezTo>
                  <a:cubicBezTo>
                    <a:pt x="952" y="15566"/>
                    <a:pt x="220" y="17228"/>
                    <a:pt x="37" y="18652"/>
                  </a:cubicBezTo>
                  <a:cubicBezTo>
                    <a:pt x="-146" y="20076"/>
                    <a:pt x="220" y="21263"/>
                    <a:pt x="3881" y="21026"/>
                  </a:cubicBezTo>
                  <a:cubicBezTo>
                    <a:pt x="7542" y="20788"/>
                    <a:pt x="14498" y="19127"/>
                    <a:pt x="21454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879599" y="2656670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355989" y="2051208"/>
              <a:ext cx="187062" cy="22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60" fill="norm" stroke="1" extrusionOk="0">
                  <a:moveTo>
                    <a:pt x="3974" y="11398"/>
                  </a:moveTo>
                  <a:cubicBezTo>
                    <a:pt x="2760" y="13165"/>
                    <a:pt x="1547" y="14932"/>
                    <a:pt x="819" y="16700"/>
                  </a:cubicBezTo>
                  <a:cubicBezTo>
                    <a:pt x="91" y="18467"/>
                    <a:pt x="-152" y="20234"/>
                    <a:pt x="91" y="20725"/>
                  </a:cubicBezTo>
                  <a:cubicBezTo>
                    <a:pt x="333" y="21216"/>
                    <a:pt x="1061" y="20431"/>
                    <a:pt x="2760" y="17387"/>
                  </a:cubicBezTo>
                  <a:cubicBezTo>
                    <a:pt x="4459" y="14343"/>
                    <a:pt x="7129" y="9041"/>
                    <a:pt x="8949" y="5900"/>
                  </a:cubicBezTo>
                  <a:cubicBezTo>
                    <a:pt x="10769" y="2758"/>
                    <a:pt x="11740" y="1776"/>
                    <a:pt x="12954" y="991"/>
                  </a:cubicBezTo>
                  <a:cubicBezTo>
                    <a:pt x="14167" y="205"/>
                    <a:pt x="15623" y="-384"/>
                    <a:pt x="16715" y="303"/>
                  </a:cubicBezTo>
                  <a:cubicBezTo>
                    <a:pt x="17808" y="991"/>
                    <a:pt x="18536" y="2954"/>
                    <a:pt x="19264" y="5605"/>
                  </a:cubicBezTo>
                  <a:cubicBezTo>
                    <a:pt x="19992" y="8256"/>
                    <a:pt x="20720" y="11594"/>
                    <a:pt x="21448" y="14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819400" y="2472520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850586" y="2367655"/>
              <a:ext cx="1961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903791" y="2378213"/>
              <a:ext cx="114540" cy="20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41" fill="norm" stroke="1" extrusionOk="0">
                  <a:moveTo>
                    <a:pt x="19336" y="1848"/>
                  </a:moveTo>
                  <a:cubicBezTo>
                    <a:pt x="14322" y="984"/>
                    <a:pt x="9308" y="120"/>
                    <a:pt x="6029" y="12"/>
                  </a:cubicBezTo>
                  <a:cubicBezTo>
                    <a:pt x="2751" y="-96"/>
                    <a:pt x="1208" y="552"/>
                    <a:pt x="436" y="1416"/>
                  </a:cubicBezTo>
                  <a:cubicBezTo>
                    <a:pt x="-335" y="2280"/>
                    <a:pt x="-335" y="3360"/>
                    <a:pt x="2558" y="5412"/>
                  </a:cubicBezTo>
                  <a:cubicBezTo>
                    <a:pt x="5451" y="7464"/>
                    <a:pt x="11236" y="10488"/>
                    <a:pt x="14708" y="12540"/>
                  </a:cubicBezTo>
                  <a:cubicBezTo>
                    <a:pt x="18179" y="14592"/>
                    <a:pt x="19336" y="15672"/>
                    <a:pt x="20108" y="16860"/>
                  </a:cubicBezTo>
                  <a:cubicBezTo>
                    <a:pt x="20879" y="18048"/>
                    <a:pt x="21265" y="19344"/>
                    <a:pt x="20301" y="20208"/>
                  </a:cubicBezTo>
                  <a:cubicBezTo>
                    <a:pt x="19336" y="21072"/>
                    <a:pt x="17022" y="21504"/>
                    <a:pt x="13936" y="21072"/>
                  </a:cubicBezTo>
                  <a:cubicBezTo>
                    <a:pt x="10851" y="20640"/>
                    <a:pt x="6994" y="19344"/>
                    <a:pt x="3136" y="18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735125" y="2296444"/>
              <a:ext cx="151076" cy="34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4" fill="norm" stroke="1" extrusionOk="0">
                  <a:moveTo>
                    <a:pt x="8812" y="7701"/>
                  </a:moveTo>
                  <a:cubicBezTo>
                    <a:pt x="7312" y="11084"/>
                    <a:pt x="5812" y="14467"/>
                    <a:pt x="4762" y="16549"/>
                  </a:cubicBezTo>
                  <a:cubicBezTo>
                    <a:pt x="3712" y="18631"/>
                    <a:pt x="3112" y="19412"/>
                    <a:pt x="2362" y="20128"/>
                  </a:cubicBezTo>
                  <a:cubicBezTo>
                    <a:pt x="1612" y="20843"/>
                    <a:pt x="712" y="21494"/>
                    <a:pt x="262" y="21494"/>
                  </a:cubicBezTo>
                  <a:cubicBezTo>
                    <a:pt x="-188" y="21494"/>
                    <a:pt x="-188" y="20843"/>
                    <a:pt x="1312" y="18111"/>
                  </a:cubicBezTo>
                  <a:cubicBezTo>
                    <a:pt x="2812" y="15378"/>
                    <a:pt x="5812" y="10564"/>
                    <a:pt x="8212" y="7311"/>
                  </a:cubicBezTo>
                  <a:cubicBezTo>
                    <a:pt x="10612" y="4058"/>
                    <a:pt x="12412" y="2366"/>
                    <a:pt x="13912" y="1325"/>
                  </a:cubicBezTo>
                  <a:cubicBezTo>
                    <a:pt x="15412" y="284"/>
                    <a:pt x="16612" y="-106"/>
                    <a:pt x="17512" y="24"/>
                  </a:cubicBezTo>
                  <a:cubicBezTo>
                    <a:pt x="18412" y="154"/>
                    <a:pt x="19012" y="805"/>
                    <a:pt x="19612" y="3407"/>
                  </a:cubicBezTo>
                  <a:cubicBezTo>
                    <a:pt x="20212" y="6010"/>
                    <a:pt x="20812" y="10564"/>
                    <a:pt x="21112" y="13817"/>
                  </a:cubicBezTo>
                  <a:cubicBezTo>
                    <a:pt x="21412" y="17070"/>
                    <a:pt x="21412" y="19022"/>
                    <a:pt x="21412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784600" y="2478870"/>
              <a:ext cx="95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600"/>
                    <a:pt x="1920" y="13600"/>
                    <a:pt x="5520" y="10000"/>
                  </a:cubicBezTo>
                  <a:cubicBezTo>
                    <a:pt x="9120" y="6400"/>
                    <a:pt x="153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982300" y="2288370"/>
              <a:ext cx="223396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1" fill="norm" stroke="1" extrusionOk="0">
                  <a:moveTo>
                    <a:pt x="4158" y="7828"/>
                  </a:moveTo>
                  <a:cubicBezTo>
                    <a:pt x="3149" y="10872"/>
                    <a:pt x="2140" y="13917"/>
                    <a:pt x="1635" y="15801"/>
                  </a:cubicBezTo>
                  <a:cubicBezTo>
                    <a:pt x="1130" y="17686"/>
                    <a:pt x="1130" y="18411"/>
                    <a:pt x="928" y="19353"/>
                  </a:cubicBezTo>
                  <a:cubicBezTo>
                    <a:pt x="726" y="20295"/>
                    <a:pt x="323" y="21455"/>
                    <a:pt x="121" y="21528"/>
                  </a:cubicBezTo>
                  <a:cubicBezTo>
                    <a:pt x="-81" y="21600"/>
                    <a:pt x="-81" y="20585"/>
                    <a:pt x="525" y="17541"/>
                  </a:cubicBezTo>
                  <a:cubicBezTo>
                    <a:pt x="1130" y="14497"/>
                    <a:pt x="2341" y="9423"/>
                    <a:pt x="3250" y="6523"/>
                  </a:cubicBezTo>
                  <a:cubicBezTo>
                    <a:pt x="4158" y="3624"/>
                    <a:pt x="4764" y="2899"/>
                    <a:pt x="5369" y="2972"/>
                  </a:cubicBezTo>
                  <a:cubicBezTo>
                    <a:pt x="5975" y="3044"/>
                    <a:pt x="6581" y="3914"/>
                    <a:pt x="7590" y="6234"/>
                  </a:cubicBezTo>
                  <a:cubicBezTo>
                    <a:pt x="8599" y="8553"/>
                    <a:pt x="10012" y="12322"/>
                    <a:pt x="10921" y="14642"/>
                  </a:cubicBezTo>
                  <a:cubicBezTo>
                    <a:pt x="11829" y="16961"/>
                    <a:pt x="12233" y="17831"/>
                    <a:pt x="12839" y="18556"/>
                  </a:cubicBezTo>
                  <a:cubicBezTo>
                    <a:pt x="13444" y="19281"/>
                    <a:pt x="14252" y="19860"/>
                    <a:pt x="14958" y="19788"/>
                  </a:cubicBezTo>
                  <a:cubicBezTo>
                    <a:pt x="15665" y="19715"/>
                    <a:pt x="16270" y="18991"/>
                    <a:pt x="17381" y="16454"/>
                  </a:cubicBezTo>
                  <a:cubicBezTo>
                    <a:pt x="18491" y="13917"/>
                    <a:pt x="20106" y="9568"/>
                    <a:pt x="20812" y="6523"/>
                  </a:cubicBezTo>
                  <a:cubicBezTo>
                    <a:pt x="21519" y="3479"/>
                    <a:pt x="21317" y="1740"/>
                    <a:pt x="211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699000" y="2421720"/>
              <a:ext cx="266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200" y="3600"/>
                  </a:cubicBezTo>
                  <a:cubicBezTo>
                    <a:pt x="16800" y="7200"/>
                    <a:pt x="19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737099" y="2485220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9800"/>
                    <a:pt x="11051" y="18000"/>
                    <a:pt x="14651" y="14400"/>
                  </a:cubicBezTo>
                  <a:cubicBezTo>
                    <a:pt x="18251" y="10800"/>
                    <a:pt x="1992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914899" y="2332820"/>
              <a:ext cx="20796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0" y="0"/>
                  </a:moveTo>
                  <a:cubicBezTo>
                    <a:pt x="428" y="1000"/>
                    <a:pt x="855" y="2000"/>
                    <a:pt x="2780" y="3000"/>
                  </a:cubicBezTo>
                  <a:cubicBezTo>
                    <a:pt x="4705" y="4000"/>
                    <a:pt x="8127" y="5000"/>
                    <a:pt x="11442" y="6300"/>
                  </a:cubicBezTo>
                  <a:cubicBezTo>
                    <a:pt x="14756" y="7600"/>
                    <a:pt x="17964" y="9200"/>
                    <a:pt x="19675" y="10600"/>
                  </a:cubicBezTo>
                  <a:cubicBezTo>
                    <a:pt x="21386" y="12000"/>
                    <a:pt x="21600" y="13200"/>
                    <a:pt x="19461" y="15000"/>
                  </a:cubicBezTo>
                  <a:cubicBezTo>
                    <a:pt x="17323" y="16800"/>
                    <a:pt x="12832" y="19200"/>
                    <a:pt x="8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675178" y="2233879"/>
              <a:ext cx="128723" cy="31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01" fill="norm" stroke="1" extrusionOk="0">
                  <a:moveTo>
                    <a:pt x="21187" y="3190"/>
                  </a:moveTo>
                  <a:cubicBezTo>
                    <a:pt x="20839" y="2068"/>
                    <a:pt x="20490" y="946"/>
                    <a:pt x="19445" y="385"/>
                  </a:cubicBezTo>
                  <a:cubicBezTo>
                    <a:pt x="18400" y="-176"/>
                    <a:pt x="16658" y="-176"/>
                    <a:pt x="14219" y="736"/>
                  </a:cubicBezTo>
                  <a:cubicBezTo>
                    <a:pt x="11781" y="1647"/>
                    <a:pt x="8645" y="3471"/>
                    <a:pt x="5858" y="6486"/>
                  </a:cubicBezTo>
                  <a:cubicBezTo>
                    <a:pt x="3071" y="9502"/>
                    <a:pt x="632" y="13710"/>
                    <a:pt x="110" y="16445"/>
                  </a:cubicBezTo>
                  <a:cubicBezTo>
                    <a:pt x="-413" y="19180"/>
                    <a:pt x="981" y="20442"/>
                    <a:pt x="3419" y="20933"/>
                  </a:cubicBezTo>
                  <a:cubicBezTo>
                    <a:pt x="5858" y="21424"/>
                    <a:pt x="9342" y="21143"/>
                    <a:pt x="12826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854149" y="2301070"/>
              <a:ext cx="3230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865"/>
                    <a:pt x="1701" y="9730"/>
                    <a:pt x="351" y="13232"/>
                  </a:cubicBezTo>
                  <a:cubicBezTo>
                    <a:pt x="-999" y="16735"/>
                    <a:pt x="1701" y="18876"/>
                    <a:pt x="5751" y="20043"/>
                  </a:cubicBezTo>
                  <a:cubicBezTo>
                    <a:pt x="9801" y="21211"/>
                    <a:pt x="15201" y="21405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924550" y="239632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4400"/>
                    <a:pt x="2769" y="7200"/>
                    <a:pt x="6369" y="3600"/>
                  </a:cubicBezTo>
                  <a:cubicBezTo>
                    <a:pt x="9969" y="0"/>
                    <a:pt x="15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175127" y="2275670"/>
              <a:ext cx="19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9397" y="5333"/>
                    <a:pt x="17284" y="10667"/>
                    <a:pt x="14701" y="14533"/>
                  </a:cubicBezTo>
                  <a:cubicBezTo>
                    <a:pt x="12119" y="18400"/>
                    <a:pt x="9067" y="20800"/>
                    <a:pt x="6601" y="21200"/>
                  </a:cubicBezTo>
                  <a:cubicBezTo>
                    <a:pt x="4136" y="21600"/>
                    <a:pt x="2258" y="20000"/>
                    <a:pt x="1201" y="18533"/>
                  </a:cubicBezTo>
                  <a:cubicBezTo>
                    <a:pt x="145" y="17067"/>
                    <a:pt x="-90" y="15733"/>
                    <a:pt x="27" y="14400"/>
                  </a:cubicBezTo>
                  <a:cubicBezTo>
                    <a:pt x="145" y="13067"/>
                    <a:pt x="614" y="11733"/>
                    <a:pt x="1436" y="11200"/>
                  </a:cubicBezTo>
                  <a:cubicBezTo>
                    <a:pt x="2258" y="10667"/>
                    <a:pt x="3432" y="10933"/>
                    <a:pt x="6249" y="12800"/>
                  </a:cubicBezTo>
                  <a:cubicBezTo>
                    <a:pt x="9067" y="14667"/>
                    <a:pt x="13527" y="18133"/>
                    <a:pt x="17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426200" y="2212170"/>
              <a:ext cx="94254" cy="27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05" fill="norm" stroke="1" extrusionOk="0">
                  <a:moveTo>
                    <a:pt x="0" y="0"/>
                  </a:moveTo>
                  <a:cubicBezTo>
                    <a:pt x="5280" y="1319"/>
                    <a:pt x="10560" y="2638"/>
                    <a:pt x="14640" y="5359"/>
                  </a:cubicBezTo>
                  <a:cubicBezTo>
                    <a:pt x="18720" y="8079"/>
                    <a:pt x="21600" y="12202"/>
                    <a:pt x="21360" y="15169"/>
                  </a:cubicBezTo>
                  <a:cubicBezTo>
                    <a:pt x="21120" y="18137"/>
                    <a:pt x="17760" y="19951"/>
                    <a:pt x="14400" y="20776"/>
                  </a:cubicBezTo>
                  <a:cubicBezTo>
                    <a:pt x="11040" y="21600"/>
                    <a:pt x="7680" y="21435"/>
                    <a:pt x="432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776098" y="2232965"/>
              <a:ext cx="126352" cy="23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53" fill="norm" stroke="1" extrusionOk="0">
                  <a:moveTo>
                    <a:pt x="21490" y="5048"/>
                  </a:moveTo>
                  <a:cubicBezTo>
                    <a:pt x="21490" y="4084"/>
                    <a:pt x="21490" y="3120"/>
                    <a:pt x="21130" y="2155"/>
                  </a:cubicBezTo>
                  <a:cubicBezTo>
                    <a:pt x="20770" y="1191"/>
                    <a:pt x="20050" y="227"/>
                    <a:pt x="18790" y="34"/>
                  </a:cubicBezTo>
                  <a:cubicBezTo>
                    <a:pt x="17530" y="-159"/>
                    <a:pt x="15730" y="420"/>
                    <a:pt x="12490" y="3120"/>
                  </a:cubicBezTo>
                  <a:cubicBezTo>
                    <a:pt x="9250" y="5820"/>
                    <a:pt x="4570" y="10641"/>
                    <a:pt x="2230" y="13630"/>
                  </a:cubicBezTo>
                  <a:cubicBezTo>
                    <a:pt x="-110" y="16620"/>
                    <a:pt x="-110" y="17777"/>
                    <a:pt x="70" y="18837"/>
                  </a:cubicBezTo>
                  <a:cubicBezTo>
                    <a:pt x="250" y="19898"/>
                    <a:pt x="610" y="20862"/>
                    <a:pt x="4030" y="21152"/>
                  </a:cubicBezTo>
                  <a:cubicBezTo>
                    <a:pt x="7450" y="21441"/>
                    <a:pt x="13930" y="21055"/>
                    <a:pt x="20410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048499" y="2256620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32"/>
                    <a:pt x="7200" y="6063"/>
                    <a:pt x="3600" y="9095"/>
                  </a:cubicBezTo>
                  <a:cubicBezTo>
                    <a:pt x="0" y="12126"/>
                    <a:pt x="0" y="15158"/>
                    <a:pt x="0" y="17147"/>
                  </a:cubicBezTo>
                  <a:cubicBezTo>
                    <a:pt x="0" y="19137"/>
                    <a:pt x="0" y="20084"/>
                    <a:pt x="1200" y="20653"/>
                  </a:cubicBezTo>
                  <a:cubicBezTo>
                    <a:pt x="2400" y="21221"/>
                    <a:pt x="4800" y="2141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997700" y="2250270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991350" y="246617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7280"/>
                    <a:pt x="11148" y="12960"/>
                    <a:pt x="14748" y="9360"/>
                  </a:cubicBezTo>
                  <a:cubicBezTo>
                    <a:pt x="18348" y="5760"/>
                    <a:pt x="1997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599328" y="2258329"/>
              <a:ext cx="305019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12" fill="norm" stroke="1" extrusionOk="0">
                  <a:moveTo>
                    <a:pt x="8488" y="11657"/>
                  </a:moveTo>
                  <a:cubicBezTo>
                    <a:pt x="8341" y="10496"/>
                    <a:pt x="8195" y="9335"/>
                    <a:pt x="7974" y="8057"/>
                  </a:cubicBezTo>
                  <a:cubicBezTo>
                    <a:pt x="7754" y="6780"/>
                    <a:pt x="7460" y="5386"/>
                    <a:pt x="6284" y="6083"/>
                  </a:cubicBezTo>
                  <a:cubicBezTo>
                    <a:pt x="5109" y="6780"/>
                    <a:pt x="3052" y="9567"/>
                    <a:pt x="1876" y="11657"/>
                  </a:cubicBezTo>
                  <a:cubicBezTo>
                    <a:pt x="701" y="13747"/>
                    <a:pt x="407" y="15141"/>
                    <a:pt x="186" y="16418"/>
                  </a:cubicBezTo>
                  <a:cubicBezTo>
                    <a:pt x="-34" y="17696"/>
                    <a:pt x="-181" y="18857"/>
                    <a:pt x="480" y="19554"/>
                  </a:cubicBezTo>
                  <a:cubicBezTo>
                    <a:pt x="1141" y="20251"/>
                    <a:pt x="2611" y="20483"/>
                    <a:pt x="3933" y="19438"/>
                  </a:cubicBezTo>
                  <a:cubicBezTo>
                    <a:pt x="5256" y="18393"/>
                    <a:pt x="6431" y="16070"/>
                    <a:pt x="7313" y="13980"/>
                  </a:cubicBezTo>
                  <a:cubicBezTo>
                    <a:pt x="8195" y="11889"/>
                    <a:pt x="8782" y="10031"/>
                    <a:pt x="9076" y="9799"/>
                  </a:cubicBezTo>
                  <a:cubicBezTo>
                    <a:pt x="9370" y="9567"/>
                    <a:pt x="9370" y="10960"/>
                    <a:pt x="9370" y="12238"/>
                  </a:cubicBezTo>
                  <a:cubicBezTo>
                    <a:pt x="9370" y="13515"/>
                    <a:pt x="9370" y="14677"/>
                    <a:pt x="9958" y="15838"/>
                  </a:cubicBezTo>
                  <a:cubicBezTo>
                    <a:pt x="10546" y="16999"/>
                    <a:pt x="11721" y="18160"/>
                    <a:pt x="12823" y="17928"/>
                  </a:cubicBezTo>
                  <a:cubicBezTo>
                    <a:pt x="13925" y="17696"/>
                    <a:pt x="14954" y="16070"/>
                    <a:pt x="15688" y="13283"/>
                  </a:cubicBezTo>
                  <a:cubicBezTo>
                    <a:pt x="16423" y="10496"/>
                    <a:pt x="16864" y="6547"/>
                    <a:pt x="17084" y="3993"/>
                  </a:cubicBezTo>
                  <a:cubicBezTo>
                    <a:pt x="17305" y="1438"/>
                    <a:pt x="17305" y="277"/>
                    <a:pt x="16937" y="44"/>
                  </a:cubicBezTo>
                  <a:cubicBezTo>
                    <a:pt x="16570" y="-188"/>
                    <a:pt x="15835" y="509"/>
                    <a:pt x="15468" y="1554"/>
                  </a:cubicBezTo>
                  <a:cubicBezTo>
                    <a:pt x="15101" y="2599"/>
                    <a:pt x="15101" y="3993"/>
                    <a:pt x="16056" y="6780"/>
                  </a:cubicBezTo>
                  <a:cubicBezTo>
                    <a:pt x="17011" y="9567"/>
                    <a:pt x="18921" y="13747"/>
                    <a:pt x="20023" y="16418"/>
                  </a:cubicBezTo>
                  <a:cubicBezTo>
                    <a:pt x="21125" y="19089"/>
                    <a:pt x="21419" y="20251"/>
                    <a:pt x="20978" y="20831"/>
                  </a:cubicBezTo>
                  <a:cubicBezTo>
                    <a:pt x="20537" y="21412"/>
                    <a:pt x="19362" y="21412"/>
                    <a:pt x="18186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501567" y="2239842"/>
              <a:ext cx="229684" cy="34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50" fill="norm" stroke="1" extrusionOk="0">
                  <a:moveTo>
                    <a:pt x="17773" y="5751"/>
                  </a:moveTo>
                  <a:cubicBezTo>
                    <a:pt x="17184" y="3918"/>
                    <a:pt x="16595" y="2085"/>
                    <a:pt x="15810" y="1169"/>
                  </a:cubicBezTo>
                  <a:cubicBezTo>
                    <a:pt x="15024" y="253"/>
                    <a:pt x="14043" y="253"/>
                    <a:pt x="12275" y="1300"/>
                  </a:cubicBezTo>
                  <a:cubicBezTo>
                    <a:pt x="10508" y="2347"/>
                    <a:pt x="7955" y="4442"/>
                    <a:pt x="5697" y="7256"/>
                  </a:cubicBezTo>
                  <a:cubicBezTo>
                    <a:pt x="3439" y="10071"/>
                    <a:pt x="1475" y="13605"/>
                    <a:pt x="592" y="16027"/>
                  </a:cubicBezTo>
                  <a:cubicBezTo>
                    <a:pt x="-292" y="18449"/>
                    <a:pt x="-96" y="19758"/>
                    <a:pt x="592" y="20478"/>
                  </a:cubicBezTo>
                  <a:cubicBezTo>
                    <a:pt x="1279" y="21198"/>
                    <a:pt x="2457" y="21329"/>
                    <a:pt x="5010" y="20347"/>
                  </a:cubicBezTo>
                  <a:cubicBezTo>
                    <a:pt x="7563" y="19365"/>
                    <a:pt x="11490" y="17271"/>
                    <a:pt x="14239" y="14456"/>
                  </a:cubicBezTo>
                  <a:cubicBezTo>
                    <a:pt x="16988" y="11642"/>
                    <a:pt x="18559" y="8107"/>
                    <a:pt x="18952" y="5620"/>
                  </a:cubicBezTo>
                  <a:cubicBezTo>
                    <a:pt x="19344" y="3133"/>
                    <a:pt x="18559" y="1693"/>
                    <a:pt x="17184" y="842"/>
                  </a:cubicBezTo>
                  <a:cubicBezTo>
                    <a:pt x="15810" y="-9"/>
                    <a:pt x="13846" y="-271"/>
                    <a:pt x="11784" y="318"/>
                  </a:cubicBezTo>
                  <a:cubicBezTo>
                    <a:pt x="9723" y="907"/>
                    <a:pt x="7563" y="2347"/>
                    <a:pt x="6483" y="3787"/>
                  </a:cubicBezTo>
                  <a:cubicBezTo>
                    <a:pt x="5403" y="5227"/>
                    <a:pt x="5403" y="6667"/>
                    <a:pt x="6286" y="7649"/>
                  </a:cubicBezTo>
                  <a:cubicBezTo>
                    <a:pt x="7170" y="8631"/>
                    <a:pt x="8937" y="9154"/>
                    <a:pt x="11588" y="8958"/>
                  </a:cubicBezTo>
                  <a:cubicBezTo>
                    <a:pt x="14239" y="8762"/>
                    <a:pt x="17773" y="7845"/>
                    <a:pt x="21308" y="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615727" y="2071339"/>
              <a:ext cx="109174" cy="11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38" fill="norm" stroke="1" extrusionOk="0">
                  <a:moveTo>
                    <a:pt x="3979" y="8614"/>
                  </a:moveTo>
                  <a:cubicBezTo>
                    <a:pt x="3148" y="10614"/>
                    <a:pt x="2317" y="12614"/>
                    <a:pt x="1487" y="15014"/>
                  </a:cubicBezTo>
                  <a:cubicBezTo>
                    <a:pt x="656" y="17414"/>
                    <a:pt x="-175" y="20214"/>
                    <a:pt x="33" y="20814"/>
                  </a:cubicBezTo>
                  <a:cubicBezTo>
                    <a:pt x="240" y="21414"/>
                    <a:pt x="1487" y="19814"/>
                    <a:pt x="3148" y="16614"/>
                  </a:cubicBezTo>
                  <a:cubicBezTo>
                    <a:pt x="4810" y="13414"/>
                    <a:pt x="6887" y="8614"/>
                    <a:pt x="8756" y="5214"/>
                  </a:cubicBezTo>
                  <a:cubicBezTo>
                    <a:pt x="10625" y="1814"/>
                    <a:pt x="12287" y="-186"/>
                    <a:pt x="13740" y="14"/>
                  </a:cubicBezTo>
                  <a:cubicBezTo>
                    <a:pt x="15194" y="214"/>
                    <a:pt x="16440" y="2614"/>
                    <a:pt x="17687" y="5814"/>
                  </a:cubicBezTo>
                  <a:cubicBezTo>
                    <a:pt x="18933" y="9014"/>
                    <a:pt x="20179" y="13014"/>
                    <a:pt x="21425" y="17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674100" y="2469255"/>
              <a:ext cx="155295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02" fill="norm" stroke="1" extrusionOk="0">
                  <a:moveTo>
                    <a:pt x="0" y="21502"/>
                  </a:moveTo>
                  <a:cubicBezTo>
                    <a:pt x="876" y="15942"/>
                    <a:pt x="1751" y="10381"/>
                    <a:pt x="2481" y="7066"/>
                  </a:cubicBezTo>
                  <a:cubicBezTo>
                    <a:pt x="3211" y="3752"/>
                    <a:pt x="3795" y="2682"/>
                    <a:pt x="4670" y="1720"/>
                  </a:cubicBezTo>
                  <a:cubicBezTo>
                    <a:pt x="5546" y="757"/>
                    <a:pt x="6714" y="-98"/>
                    <a:pt x="7297" y="9"/>
                  </a:cubicBezTo>
                  <a:cubicBezTo>
                    <a:pt x="7881" y="116"/>
                    <a:pt x="7881" y="1185"/>
                    <a:pt x="8027" y="2254"/>
                  </a:cubicBezTo>
                  <a:cubicBezTo>
                    <a:pt x="8173" y="3324"/>
                    <a:pt x="8465" y="4393"/>
                    <a:pt x="8757" y="5462"/>
                  </a:cubicBezTo>
                  <a:cubicBezTo>
                    <a:pt x="9049" y="6532"/>
                    <a:pt x="9341" y="7601"/>
                    <a:pt x="10070" y="7815"/>
                  </a:cubicBezTo>
                  <a:cubicBezTo>
                    <a:pt x="10800" y="8029"/>
                    <a:pt x="11968" y="7387"/>
                    <a:pt x="12989" y="6425"/>
                  </a:cubicBezTo>
                  <a:cubicBezTo>
                    <a:pt x="14011" y="5462"/>
                    <a:pt x="14886" y="4179"/>
                    <a:pt x="16200" y="2896"/>
                  </a:cubicBezTo>
                  <a:cubicBezTo>
                    <a:pt x="17514" y="1613"/>
                    <a:pt x="19265" y="330"/>
                    <a:pt x="20286" y="223"/>
                  </a:cubicBezTo>
                  <a:cubicBezTo>
                    <a:pt x="21308" y="116"/>
                    <a:pt x="21600" y="1185"/>
                    <a:pt x="21308" y="3324"/>
                  </a:cubicBezTo>
                  <a:cubicBezTo>
                    <a:pt x="21016" y="5462"/>
                    <a:pt x="20141" y="8670"/>
                    <a:pt x="19703" y="11023"/>
                  </a:cubicBezTo>
                  <a:cubicBezTo>
                    <a:pt x="19265" y="13375"/>
                    <a:pt x="19265" y="14872"/>
                    <a:pt x="19265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875945" y="2453470"/>
              <a:ext cx="109305" cy="20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01" fill="norm" stroke="1" extrusionOk="0">
                  <a:moveTo>
                    <a:pt x="8820" y="0"/>
                  </a:moveTo>
                  <a:cubicBezTo>
                    <a:pt x="5967" y="5891"/>
                    <a:pt x="3114" y="11782"/>
                    <a:pt x="1484" y="15491"/>
                  </a:cubicBezTo>
                  <a:cubicBezTo>
                    <a:pt x="-146" y="19200"/>
                    <a:pt x="-554" y="20727"/>
                    <a:pt x="872" y="21164"/>
                  </a:cubicBezTo>
                  <a:cubicBezTo>
                    <a:pt x="2299" y="21600"/>
                    <a:pt x="5559" y="20945"/>
                    <a:pt x="9227" y="19964"/>
                  </a:cubicBezTo>
                  <a:cubicBezTo>
                    <a:pt x="12895" y="18982"/>
                    <a:pt x="16971" y="17673"/>
                    <a:pt x="21046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989718" y="2430422"/>
              <a:ext cx="166983" cy="24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65" fill="norm" stroke="1" extrusionOk="0">
                  <a:moveTo>
                    <a:pt x="21300" y="2521"/>
                  </a:moveTo>
                  <a:cubicBezTo>
                    <a:pt x="21300" y="1613"/>
                    <a:pt x="21300" y="706"/>
                    <a:pt x="20625" y="252"/>
                  </a:cubicBezTo>
                  <a:cubicBezTo>
                    <a:pt x="19950" y="-202"/>
                    <a:pt x="18600" y="-202"/>
                    <a:pt x="15900" y="1613"/>
                  </a:cubicBezTo>
                  <a:cubicBezTo>
                    <a:pt x="13200" y="3428"/>
                    <a:pt x="9150" y="7059"/>
                    <a:pt x="6315" y="9872"/>
                  </a:cubicBezTo>
                  <a:cubicBezTo>
                    <a:pt x="3480" y="12685"/>
                    <a:pt x="1860" y="14682"/>
                    <a:pt x="915" y="16406"/>
                  </a:cubicBezTo>
                  <a:cubicBezTo>
                    <a:pt x="-30" y="18131"/>
                    <a:pt x="-300" y="19583"/>
                    <a:pt x="375" y="20400"/>
                  </a:cubicBezTo>
                  <a:cubicBezTo>
                    <a:pt x="1050" y="21216"/>
                    <a:pt x="2670" y="21398"/>
                    <a:pt x="5775" y="20853"/>
                  </a:cubicBezTo>
                  <a:cubicBezTo>
                    <a:pt x="8880" y="20309"/>
                    <a:pt x="13470" y="19038"/>
                    <a:pt x="1806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074150" y="254872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9290050" y="2231220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9398000" y="2135970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92"/>
                    <a:pt x="7200" y="7784"/>
                    <a:pt x="3600" y="11384"/>
                  </a:cubicBezTo>
                  <a:cubicBezTo>
                    <a:pt x="0" y="14984"/>
                    <a:pt x="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309099" y="240902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653703" y="2186770"/>
              <a:ext cx="277697" cy="2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59" fill="norm" stroke="1" extrusionOk="0">
                  <a:moveTo>
                    <a:pt x="2813" y="0"/>
                  </a:moveTo>
                  <a:cubicBezTo>
                    <a:pt x="8050" y="0"/>
                    <a:pt x="13286" y="0"/>
                    <a:pt x="16313" y="92"/>
                  </a:cubicBezTo>
                  <a:cubicBezTo>
                    <a:pt x="19341" y="185"/>
                    <a:pt x="20159" y="369"/>
                    <a:pt x="20241" y="1015"/>
                  </a:cubicBezTo>
                  <a:cubicBezTo>
                    <a:pt x="20323" y="1662"/>
                    <a:pt x="19668" y="2769"/>
                    <a:pt x="17050" y="5354"/>
                  </a:cubicBezTo>
                  <a:cubicBezTo>
                    <a:pt x="14432" y="7938"/>
                    <a:pt x="9850" y="12000"/>
                    <a:pt x="7150" y="14308"/>
                  </a:cubicBezTo>
                  <a:cubicBezTo>
                    <a:pt x="4450" y="16615"/>
                    <a:pt x="3632" y="17169"/>
                    <a:pt x="2895" y="17723"/>
                  </a:cubicBezTo>
                  <a:cubicBezTo>
                    <a:pt x="2159" y="18277"/>
                    <a:pt x="1504" y="18831"/>
                    <a:pt x="932" y="19477"/>
                  </a:cubicBezTo>
                  <a:cubicBezTo>
                    <a:pt x="359" y="20123"/>
                    <a:pt x="-132" y="20862"/>
                    <a:pt x="32" y="21231"/>
                  </a:cubicBezTo>
                  <a:cubicBezTo>
                    <a:pt x="195" y="21600"/>
                    <a:pt x="1013" y="21600"/>
                    <a:pt x="4204" y="21508"/>
                  </a:cubicBezTo>
                  <a:cubicBezTo>
                    <a:pt x="7395" y="21415"/>
                    <a:pt x="12959" y="21231"/>
                    <a:pt x="16232" y="21046"/>
                  </a:cubicBezTo>
                  <a:cubicBezTo>
                    <a:pt x="19504" y="20862"/>
                    <a:pt x="20486" y="20677"/>
                    <a:pt x="21468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882046" y="2364570"/>
              <a:ext cx="13825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20394" y="3600"/>
                    <a:pt x="19412" y="7200"/>
                    <a:pt x="16631" y="10473"/>
                  </a:cubicBezTo>
                  <a:cubicBezTo>
                    <a:pt x="13849" y="13745"/>
                    <a:pt x="9267" y="16691"/>
                    <a:pt x="6158" y="17836"/>
                  </a:cubicBezTo>
                  <a:cubicBezTo>
                    <a:pt x="3049" y="18982"/>
                    <a:pt x="1412" y="18327"/>
                    <a:pt x="594" y="17182"/>
                  </a:cubicBezTo>
                  <a:cubicBezTo>
                    <a:pt x="-224" y="16036"/>
                    <a:pt x="-224" y="14400"/>
                    <a:pt x="758" y="13582"/>
                  </a:cubicBezTo>
                  <a:cubicBezTo>
                    <a:pt x="1740" y="12764"/>
                    <a:pt x="3703" y="12764"/>
                    <a:pt x="6976" y="14236"/>
                  </a:cubicBezTo>
                  <a:cubicBezTo>
                    <a:pt x="10249" y="15709"/>
                    <a:pt x="14831" y="18655"/>
                    <a:pt x="19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020300" y="2345520"/>
              <a:ext cx="114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12"/>
                    <a:pt x="14400" y="7024"/>
                    <a:pt x="11000" y="10537"/>
                  </a:cubicBezTo>
                  <a:cubicBezTo>
                    <a:pt x="7600" y="14049"/>
                    <a:pt x="4400" y="17561"/>
                    <a:pt x="2600" y="19405"/>
                  </a:cubicBezTo>
                  <a:cubicBezTo>
                    <a:pt x="800" y="21249"/>
                    <a:pt x="40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109227" y="2501428"/>
              <a:ext cx="126973" cy="1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40" fill="norm" stroke="1" extrusionOk="0">
                  <a:moveTo>
                    <a:pt x="1057" y="2332"/>
                  </a:moveTo>
                  <a:cubicBezTo>
                    <a:pt x="2474" y="1379"/>
                    <a:pt x="3890" y="426"/>
                    <a:pt x="5838" y="109"/>
                  </a:cubicBezTo>
                  <a:cubicBezTo>
                    <a:pt x="7785" y="-209"/>
                    <a:pt x="10264" y="109"/>
                    <a:pt x="10972" y="1856"/>
                  </a:cubicBezTo>
                  <a:cubicBezTo>
                    <a:pt x="11680" y="3603"/>
                    <a:pt x="10618" y="6779"/>
                    <a:pt x="8671" y="9479"/>
                  </a:cubicBezTo>
                  <a:cubicBezTo>
                    <a:pt x="6723" y="12179"/>
                    <a:pt x="3890" y="14403"/>
                    <a:pt x="2120" y="16309"/>
                  </a:cubicBezTo>
                  <a:cubicBezTo>
                    <a:pt x="349" y="18215"/>
                    <a:pt x="-359" y="19803"/>
                    <a:pt x="172" y="20597"/>
                  </a:cubicBezTo>
                  <a:cubicBezTo>
                    <a:pt x="703" y="21391"/>
                    <a:pt x="2474" y="21391"/>
                    <a:pt x="6192" y="20915"/>
                  </a:cubicBezTo>
                  <a:cubicBezTo>
                    <a:pt x="9910" y="20438"/>
                    <a:pt x="15575" y="19485"/>
                    <a:pt x="21241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346985" y="2194944"/>
              <a:ext cx="135701" cy="28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374" fill="norm" stroke="1" extrusionOk="0">
                  <a:moveTo>
                    <a:pt x="10057" y="7062"/>
                  </a:moveTo>
                  <a:cubicBezTo>
                    <a:pt x="10057" y="6262"/>
                    <a:pt x="10057" y="5462"/>
                    <a:pt x="10533" y="4742"/>
                  </a:cubicBezTo>
                  <a:cubicBezTo>
                    <a:pt x="11010" y="4022"/>
                    <a:pt x="11963" y="3382"/>
                    <a:pt x="13075" y="2582"/>
                  </a:cubicBezTo>
                  <a:cubicBezTo>
                    <a:pt x="14186" y="1782"/>
                    <a:pt x="15457" y="822"/>
                    <a:pt x="14822" y="342"/>
                  </a:cubicBezTo>
                  <a:cubicBezTo>
                    <a:pt x="14186" y="-138"/>
                    <a:pt x="11645" y="-138"/>
                    <a:pt x="8945" y="502"/>
                  </a:cubicBezTo>
                  <a:cubicBezTo>
                    <a:pt x="6245" y="1142"/>
                    <a:pt x="3386" y="2422"/>
                    <a:pt x="1639" y="3862"/>
                  </a:cubicBezTo>
                  <a:cubicBezTo>
                    <a:pt x="-108" y="5302"/>
                    <a:pt x="-743" y="6902"/>
                    <a:pt x="1163" y="8662"/>
                  </a:cubicBezTo>
                  <a:cubicBezTo>
                    <a:pt x="3069" y="10422"/>
                    <a:pt x="7516" y="12342"/>
                    <a:pt x="10692" y="13542"/>
                  </a:cubicBezTo>
                  <a:cubicBezTo>
                    <a:pt x="13869" y="14742"/>
                    <a:pt x="15775" y="15222"/>
                    <a:pt x="17522" y="15862"/>
                  </a:cubicBezTo>
                  <a:cubicBezTo>
                    <a:pt x="19269" y="16502"/>
                    <a:pt x="20857" y="17302"/>
                    <a:pt x="20222" y="18262"/>
                  </a:cubicBezTo>
                  <a:cubicBezTo>
                    <a:pt x="19586" y="19222"/>
                    <a:pt x="16728" y="20342"/>
                    <a:pt x="14345" y="20902"/>
                  </a:cubicBezTo>
                  <a:cubicBezTo>
                    <a:pt x="11963" y="21462"/>
                    <a:pt x="10057" y="21462"/>
                    <a:pt x="8469" y="21222"/>
                  </a:cubicBezTo>
                  <a:cubicBezTo>
                    <a:pt x="6881" y="20982"/>
                    <a:pt x="5610" y="20502"/>
                    <a:pt x="5451" y="19942"/>
                  </a:cubicBezTo>
                  <a:cubicBezTo>
                    <a:pt x="5292" y="19382"/>
                    <a:pt x="6245" y="18742"/>
                    <a:pt x="7198" y="18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560050" y="2210013"/>
              <a:ext cx="133350" cy="23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8297"/>
                  </a:moveTo>
                  <a:cubicBezTo>
                    <a:pt x="1371" y="8875"/>
                    <a:pt x="2743" y="9454"/>
                    <a:pt x="4286" y="9647"/>
                  </a:cubicBezTo>
                  <a:cubicBezTo>
                    <a:pt x="5829" y="9840"/>
                    <a:pt x="7543" y="9647"/>
                    <a:pt x="9257" y="8586"/>
                  </a:cubicBezTo>
                  <a:cubicBezTo>
                    <a:pt x="10971" y="7525"/>
                    <a:pt x="12686" y="5597"/>
                    <a:pt x="13543" y="4054"/>
                  </a:cubicBezTo>
                  <a:cubicBezTo>
                    <a:pt x="14400" y="2511"/>
                    <a:pt x="14400" y="1354"/>
                    <a:pt x="13543" y="679"/>
                  </a:cubicBezTo>
                  <a:cubicBezTo>
                    <a:pt x="12686" y="4"/>
                    <a:pt x="10971" y="-189"/>
                    <a:pt x="9429" y="197"/>
                  </a:cubicBezTo>
                  <a:cubicBezTo>
                    <a:pt x="7886" y="582"/>
                    <a:pt x="6514" y="1547"/>
                    <a:pt x="4800" y="4247"/>
                  </a:cubicBezTo>
                  <a:cubicBezTo>
                    <a:pt x="3086" y="6947"/>
                    <a:pt x="1029" y="11382"/>
                    <a:pt x="514" y="14565"/>
                  </a:cubicBezTo>
                  <a:cubicBezTo>
                    <a:pt x="0" y="17747"/>
                    <a:pt x="1029" y="19675"/>
                    <a:pt x="3943" y="20543"/>
                  </a:cubicBezTo>
                  <a:cubicBezTo>
                    <a:pt x="6857" y="21411"/>
                    <a:pt x="11657" y="21218"/>
                    <a:pt x="14914" y="20832"/>
                  </a:cubicBezTo>
                  <a:cubicBezTo>
                    <a:pt x="18171" y="20447"/>
                    <a:pt x="19886" y="19868"/>
                    <a:pt x="21600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832616" y="2072007"/>
              <a:ext cx="159235" cy="39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74" fill="norm" stroke="1" extrusionOk="0">
                  <a:moveTo>
                    <a:pt x="21103" y="1059"/>
                  </a:moveTo>
                  <a:cubicBezTo>
                    <a:pt x="20261" y="599"/>
                    <a:pt x="19420" y="140"/>
                    <a:pt x="18298" y="25"/>
                  </a:cubicBezTo>
                  <a:cubicBezTo>
                    <a:pt x="17176" y="-90"/>
                    <a:pt x="15773" y="140"/>
                    <a:pt x="12968" y="1748"/>
                  </a:cubicBezTo>
                  <a:cubicBezTo>
                    <a:pt x="10163" y="3357"/>
                    <a:pt x="5955" y="6344"/>
                    <a:pt x="3290" y="9044"/>
                  </a:cubicBezTo>
                  <a:cubicBezTo>
                    <a:pt x="625" y="11744"/>
                    <a:pt x="-497" y="14157"/>
                    <a:pt x="204" y="16225"/>
                  </a:cubicBezTo>
                  <a:cubicBezTo>
                    <a:pt x="906" y="18293"/>
                    <a:pt x="3430" y="20016"/>
                    <a:pt x="6376" y="20763"/>
                  </a:cubicBezTo>
                  <a:cubicBezTo>
                    <a:pt x="9321" y="21510"/>
                    <a:pt x="12687" y="21280"/>
                    <a:pt x="16054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042130" y="2158936"/>
              <a:ext cx="203721" cy="29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8" fill="norm" stroke="1" extrusionOk="0">
                  <a:moveTo>
                    <a:pt x="16756" y="5307"/>
                  </a:moveTo>
                  <a:cubicBezTo>
                    <a:pt x="15865" y="3908"/>
                    <a:pt x="14974" y="2510"/>
                    <a:pt x="13416" y="2044"/>
                  </a:cubicBezTo>
                  <a:cubicBezTo>
                    <a:pt x="11857" y="1577"/>
                    <a:pt x="9630" y="2044"/>
                    <a:pt x="7403" y="3831"/>
                  </a:cubicBezTo>
                  <a:cubicBezTo>
                    <a:pt x="5176" y="5618"/>
                    <a:pt x="2950" y="8726"/>
                    <a:pt x="1613" y="11678"/>
                  </a:cubicBezTo>
                  <a:cubicBezTo>
                    <a:pt x="277" y="14631"/>
                    <a:pt x="-168" y="17428"/>
                    <a:pt x="55" y="19137"/>
                  </a:cubicBezTo>
                  <a:cubicBezTo>
                    <a:pt x="277" y="20846"/>
                    <a:pt x="1168" y="21468"/>
                    <a:pt x="2838" y="21468"/>
                  </a:cubicBezTo>
                  <a:cubicBezTo>
                    <a:pt x="4508" y="21468"/>
                    <a:pt x="6958" y="20846"/>
                    <a:pt x="9741" y="19059"/>
                  </a:cubicBezTo>
                  <a:cubicBezTo>
                    <a:pt x="12525" y="17272"/>
                    <a:pt x="15642" y="14320"/>
                    <a:pt x="17535" y="11678"/>
                  </a:cubicBezTo>
                  <a:cubicBezTo>
                    <a:pt x="19428" y="9036"/>
                    <a:pt x="20096" y="6705"/>
                    <a:pt x="20430" y="5074"/>
                  </a:cubicBezTo>
                  <a:cubicBezTo>
                    <a:pt x="20764" y="3442"/>
                    <a:pt x="20764" y="2510"/>
                    <a:pt x="20207" y="1733"/>
                  </a:cubicBezTo>
                  <a:cubicBezTo>
                    <a:pt x="19651" y="956"/>
                    <a:pt x="18537" y="334"/>
                    <a:pt x="16867" y="101"/>
                  </a:cubicBezTo>
                  <a:cubicBezTo>
                    <a:pt x="15197" y="-132"/>
                    <a:pt x="12970" y="23"/>
                    <a:pt x="10855" y="723"/>
                  </a:cubicBezTo>
                  <a:cubicBezTo>
                    <a:pt x="8739" y="1422"/>
                    <a:pt x="6735" y="2665"/>
                    <a:pt x="5399" y="3675"/>
                  </a:cubicBezTo>
                  <a:cubicBezTo>
                    <a:pt x="4063" y="4685"/>
                    <a:pt x="3395" y="5462"/>
                    <a:pt x="3061" y="6317"/>
                  </a:cubicBezTo>
                  <a:cubicBezTo>
                    <a:pt x="2727" y="7172"/>
                    <a:pt x="2727" y="8104"/>
                    <a:pt x="4286" y="8726"/>
                  </a:cubicBezTo>
                  <a:cubicBezTo>
                    <a:pt x="5844" y="9347"/>
                    <a:pt x="8962" y="9658"/>
                    <a:pt x="12079" y="9269"/>
                  </a:cubicBezTo>
                  <a:cubicBezTo>
                    <a:pt x="15197" y="8881"/>
                    <a:pt x="18314" y="7793"/>
                    <a:pt x="21432" y="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1166210" y="1969383"/>
              <a:ext cx="85991" cy="15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21" fill="norm" stroke="1" extrusionOk="0">
                  <a:moveTo>
                    <a:pt x="7178" y="6335"/>
                  </a:moveTo>
                  <a:cubicBezTo>
                    <a:pt x="5070" y="9253"/>
                    <a:pt x="2963" y="12172"/>
                    <a:pt x="1646" y="14362"/>
                  </a:cubicBezTo>
                  <a:cubicBezTo>
                    <a:pt x="329" y="16551"/>
                    <a:pt x="-198" y="18010"/>
                    <a:pt x="65" y="18010"/>
                  </a:cubicBezTo>
                  <a:cubicBezTo>
                    <a:pt x="329" y="18010"/>
                    <a:pt x="1382" y="16551"/>
                    <a:pt x="3226" y="13924"/>
                  </a:cubicBezTo>
                  <a:cubicBezTo>
                    <a:pt x="5070" y="11297"/>
                    <a:pt x="7704" y="7502"/>
                    <a:pt x="9812" y="4583"/>
                  </a:cubicBezTo>
                  <a:cubicBezTo>
                    <a:pt x="11919" y="1664"/>
                    <a:pt x="13500" y="-379"/>
                    <a:pt x="14553" y="59"/>
                  </a:cubicBezTo>
                  <a:cubicBezTo>
                    <a:pt x="15607" y="497"/>
                    <a:pt x="16134" y="3416"/>
                    <a:pt x="17187" y="7356"/>
                  </a:cubicBezTo>
                  <a:cubicBezTo>
                    <a:pt x="18241" y="11297"/>
                    <a:pt x="19822" y="16259"/>
                    <a:pt x="21402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1259545" y="2393897"/>
              <a:ext cx="150872" cy="20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12" fill="norm" stroke="1" extrusionOk="0">
                  <a:moveTo>
                    <a:pt x="749" y="21412"/>
                  </a:moveTo>
                  <a:cubicBezTo>
                    <a:pt x="157" y="20310"/>
                    <a:pt x="-435" y="19208"/>
                    <a:pt x="453" y="15902"/>
                  </a:cubicBezTo>
                  <a:cubicBezTo>
                    <a:pt x="1340" y="12596"/>
                    <a:pt x="3707" y="7085"/>
                    <a:pt x="5335" y="3890"/>
                  </a:cubicBezTo>
                  <a:cubicBezTo>
                    <a:pt x="6962" y="694"/>
                    <a:pt x="7850" y="-188"/>
                    <a:pt x="8294" y="32"/>
                  </a:cubicBezTo>
                  <a:cubicBezTo>
                    <a:pt x="8738" y="253"/>
                    <a:pt x="8738" y="1575"/>
                    <a:pt x="8738" y="2898"/>
                  </a:cubicBezTo>
                  <a:cubicBezTo>
                    <a:pt x="8738" y="4220"/>
                    <a:pt x="8738" y="5543"/>
                    <a:pt x="9477" y="6424"/>
                  </a:cubicBezTo>
                  <a:cubicBezTo>
                    <a:pt x="10217" y="7306"/>
                    <a:pt x="11697" y="7747"/>
                    <a:pt x="12880" y="7526"/>
                  </a:cubicBezTo>
                  <a:cubicBezTo>
                    <a:pt x="14064" y="7306"/>
                    <a:pt x="14951" y="6424"/>
                    <a:pt x="16283" y="5212"/>
                  </a:cubicBezTo>
                  <a:cubicBezTo>
                    <a:pt x="17614" y="4000"/>
                    <a:pt x="19390" y="2457"/>
                    <a:pt x="20277" y="2347"/>
                  </a:cubicBezTo>
                  <a:cubicBezTo>
                    <a:pt x="21165" y="2236"/>
                    <a:pt x="21165" y="3559"/>
                    <a:pt x="21017" y="4881"/>
                  </a:cubicBezTo>
                  <a:cubicBezTo>
                    <a:pt x="20869" y="6204"/>
                    <a:pt x="20573" y="7526"/>
                    <a:pt x="20129" y="9179"/>
                  </a:cubicBezTo>
                  <a:cubicBezTo>
                    <a:pt x="19686" y="10832"/>
                    <a:pt x="19094" y="12816"/>
                    <a:pt x="19094" y="13918"/>
                  </a:cubicBezTo>
                  <a:cubicBezTo>
                    <a:pt x="19094" y="15020"/>
                    <a:pt x="19686" y="15241"/>
                    <a:pt x="20277" y="1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474905" y="2402670"/>
              <a:ext cx="132896" cy="15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84" fill="norm" stroke="1" extrusionOk="0">
                  <a:moveTo>
                    <a:pt x="7015" y="0"/>
                  </a:moveTo>
                  <a:cubicBezTo>
                    <a:pt x="4990" y="4500"/>
                    <a:pt x="2965" y="9000"/>
                    <a:pt x="1615" y="12600"/>
                  </a:cubicBezTo>
                  <a:cubicBezTo>
                    <a:pt x="265" y="16200"/>
                    <a:pt x="-410" y="18900"/>
                    <a:pt x="265" y="20250"/>
                  </a:cubicBezTo>
                  <a:cubicBezTo>
                    <a:pt x="940" y="21600"/>
                    <a:pt x="2965" y="21600"/>
                    <a:pt x="6678" y="21000"/>
                  </a:cubicBezTo>
                  <a:cubicBezTo>
                    <a:pt x="10390" y="20400"/>
                    <a:pt x="15790" y="19200"/>
                    <a:pt x="2119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602503" y="2381608"/>
              <a:ext cx="125998" cy="16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085" fill="norm" stroke="1" extrusionOk="0">
                  <a:moveTo>
                    <a:pt x="19684" y="3497"/>
                  </a:moveTo>
                  <a:cubicBezTo>
                    <a:pt x="20381" y="2147"/>
                    <a:pt x="21078" y="797"/>
                    <a:pt x="20555" y="257"/>
                  </a:cubicBezTo>
                  <a:cubicBezTo>
                    <a:pt x="20033" y="-283"/>
                    <a:pt x="18291" y="-13"/>
                    <a:pt x="14807" y="1472"/>
                  </a:cubicBezTo>
                  <a:cubicBezTo>
                    <a:pt x="11323" y="2957"/>
                    <a:pt x="6097" y="5657"/>
                    <a:pt x="3136" y="7817"/>
                  </a:cubicBezTo>
                  <a:cubicBezTo>
                    <a:pt x="175" y="9977"/>
                    <a:pt x="-522" y="11597"/>
                    <a:pt x="349" y="13757"/>
                  </a:cubicBezTo>
                  <a:cubicBezTo>
                    <a:pt x="1220" y="15917"/>
                    <a:pt x="3659" y="18617"/>
                    <a:pt x="6446" y="19967"/>
                  </a:cubicBezTo>
                  <a:cubicBezTo>
                    <a:pt x="9233" y="21317"/>
                    <a:pt x="12368" y="21317"/>
                    <a:pt x="14459" y="20642"/>
                  </a:cubicBezTo>
                  <a:cubicBezTo>
                    <a:pt x="16549" y="19967"/>
                    <a:pt x="17594" y="18617"/>
                    <a:pt x="18639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1645900" y="245347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1785599" y="2110570"/>
              <a:ext cx="13650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9672" y="0"/>
                  </a:moveTo>
                  <a:cubicBezTo>
                    <a:pt x="13218" y="1557"/>
                    <a:pt x="16764" y="3114"/>
                    <a:pt x="18860" y="5546"/>
                  </a:cubicBezTo>
                  <a:cubicBezTo>
                    <a:pt x="20955" y="7978"/>
                    <a:pt x="21600" y="11286"/>
                    <a:pt x="19504" y="13962"/>
                  </a:cubicBezTo>
                  <a:cubicBezTo>
                    <a:pt x="17409" y="16638"/>
                    <a:pt x="12573" y="18681"/>
                    <a:pt x="8866" y="19849"/>
                  </a:cubicBezTo>
                  <a:cubicBezTo>
                    <a:pt x="5158" y="21016"/>
                    <a:pt x="2579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41300" y="3573171"/>
              <a:ext cx="154382" cy="29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76" fill="norm" stroke="1" extrusionOk="0">
                  <a:moveTo>
                    <a:pt x="876" y="2624"/>
                  </a:moveTo>
                  <a:cubicBezTo>
                    <a:pt x="3211" y="1698"/>
                    <a:pt x="5546" y="773"/>
                    <a:pt x="7443" y="310"/>
                  </a:cubicBezTo>
                  <a:cubicBezTo>
                    <a:pt x="9341" y="-153"/>
                    <a:pt x="10800" y="-153"/>
                    <a:pt x="12405" y="696"/>
                  </a:cubicBezTo>
                  <a:cubicBezTo>
                    <a:pt x="14011" y="1544"/>
                    <a:pt x="15762" y="3241"/>
                    <a:pt x="15470" y="5093"/>
                  </a:cubicBezTo>
                  <a:cubicBezTo>
                    <a:pt x="15178" y="6944"/>
                    <a:pt x="12843" y="8950"/>
                    <a:pt x="10800" y="10107"/>
                  </a:cubicBezTo>
                  <a:cubicBezTo>
                    <a:pt x="8757" y="11264"/>
                    <a:pt x="7005" y="11573"/>
                    <a:pt x="7151" y="11727"/>
                  </a:cubicBezTo>
                  <a:cubicBezTo>
                    <a:pt x="7297" y="11881"/>
                    <a:pt x="9341" y="11881"/>
                    <a:pt x="11968" y="12421"/>
                  </a:cubicBezTo>
                  <a:cubicBezTo>
                    <a:pt x="14595" y="12961"/>
                    <a:pt x="17805" y="14041"/>
                    <a:pt x="19557" y="14967"/>
                  </a:cubicBezTo>
                  <a:cubicBezTo>
                    <a:pt x="21308" y="15893"/>
                    <a:pt x="21600" y="16664"/>
                    <a:pt x="21016" y="17436"/>
                  </a:cubicBezTo>
                  <a:cubicBezTo>
                    <a:pt x="20432" y="18207"/>
                    <a:pt x="18973" y="18978"/>
                    <a:pt x="15908" y="19750"/>
                  </a:cubicBezTo>
                  <a:cubicBezTo>
                    <a:pt x="12843" y="20521"/>
                    <a:pt x="8173" y="21293"/>
                    <a:pt x="5254" y="21370"/>
                  </a:cubicBezTo>
                  <a:cubicBezTo>
                    <a:pt x="2335" y="21447"/>
                    <a:pt x="1168" y="20830"/>
                    <a:pt x="0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09040" y="3422903"/>
              <a:ext cx="395873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5027" y="788"/>
                  </a:moveTo>
                  <a:cubicBezTo>
                    <a:pt x="13770" y="394"/>
                    <a:pt x="12513" y="0"/>
                    <a:pt x="11027" y="0"/>
                  </a:cubicBezTo>
                  <a:cubicBezTo>
                    <a:pt x="9541" y="0"/>
                    <a:pt x="7827" y="394"/>
                    <a:pt x="5998" y="1419"/>
                  </a:cubicBezTo>
                  <a:cubicBezTo>
                    <a:pt x="4170" y="2444"/>
                    <a:pt x="2227" y="4099"/>
                    <a:pt x="1141" y="6228"/>
                  </a:cubicBezTo>
                  <a:cubicBezTo>
                    <a:pt x="56" y="8356"/>
                    <a:pt x="-173" y="10958"/>
                    <a:pt x="113" y="13362"/>
                  </a:cubicBezTo>
                  <a:cubicBezTo>
                    <a:pt x="398" y="15766"/>
                    <a:pt x="1198" y="17974"/>
                    <a:pt x="2456" y="19432"/>
                  </a:cubicBezTo>
                  <a:cubicBezTo>
                    <a:pt x="3713" y="20891"/>
                    <a:pt x="5427" y="21600"/>
                    <a:pt x="7541" y="21600"/>
                  </a:cubicBezTo>
                  <a:cubicBezTo>
                    <a:pt x="9656" y="21600"/>
                    <a:pt x="12170" y="20891"/>
                    <a:pt x="14398" y="19669"/>
                  </a:cubicBezTo>
                  <a:cubicBezTo>
                    <a:pt x="16627" y="18447"/>
                    <a:pt x="18570" y="16712"/>
                    <a:pt x="19770" y="14584"/>
                  </a:cubicBezTo>
                  <a:cubicBezTo>
                    <a:pt x="20970" y="12455"/>
                    <a:pt x="21427" y="9933"/>
                    <a:pt x="21370" y="8041"/>
                  </a:cubicBezTo>
                  <a:cubicBezTo>
                    <a:pt x="21313" y="6149"/>
                    <a:pt x="20741" y="4888"/>
                    <a:pt x="19198" y="4020"/>
                  </a:cubicBezTo>
                  <a:cubicBezTo>
                    <a:pt x="17656" y="3153"/>
                    <a:pt x="15141" y="2680"/>
                    <a:pt x="12627" y="2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941248" y="3539320"/>
              <a:ext cx="2325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4537" y="0"/>
                  </a:moveTo>
                  <a:cubicBezTo>
                    <a:pt x="3759" y="372"/>
                    <a:pt x="2981" y="745"/>
                    <a:pt x="3175" y="1179"/>
                  </a:cubicBezTo>
                  <a:cubicBezTo>
                    <a:pt x="3370" y="1614"/>
                    <a:pt x="4537" y="2110"/>
                    <a:pt x="6775" y="2483"/>
                  </a:cubicBezTo>
                  <a:cubicBezTo>
                    <a:pt x="9013" y="2855"/>
                    <a:pt x="12321" y="3103"/>
                    <a:pt x="14462" y="3103"/>
                  </a:cubicBezTo>
                  <a:cubicBezTo>
                    <a:pt x="16602" y="3103"/>
                    <a:pt x="17575" y="2855"/>
                    <a:pt x="18743" y="2421"/>
                  </a:cubicBezTo>
                  <a:cubicBezTo>
                    <a:pt x="19910" y="1986"/>
                    <a:pt x="21272" y="1366"/>
                    <a:pt x="21370" y="1055"/>
                  </a:cubicBezTo>
                  <a:cubicBezTo>
                    <a:pt x="21467" y="745"/>
                    <a:pt x="20299" y="745"/>
                    <a:pt x="17867" y="1366"/>
                  </a:cubicBezTo>
                  <a:cubicBezTo>
                    <a:pt x="15435" y="1986"/>
                    <a:pt x="11737" y="3228"/>
                    <a:pt x="9597" y="4097"/>
                  </a:cubicBezTo>
                  <a:cubicBezTo>
                    <a:pt x="7456" y="4966"/>
                    <a:pt x="6872" y="5462"/>
                    <a:pt x="6581" y="6021"/>
                  </a:cubicBezTo>
                  <a:cubicBezTo>
                    <a:pt x="6289" y="6579"/>
                    <a:pt x="6289" y="7200"/>
                    <a:pt x="6678" y="7697"/>
                  </a:cubicBezTo>
                  <a:cubicBezTo>
                    <a:pt x="7067" y="8193"/>
                    <a:pt x="7845" y="8566"/>
                    <a:pt x="8818" y="8814"/>
                  </a:cubicBezTo>
                  <a:cubicBezTo>
                    <a:pt x="9791" y="9062"/>
                    <a:pt x="10959" y="9186"/>
                    <a:pt x="11835" y="9497"/>
                  </a:cubicBezTo>
                  <a:cubicBezTo>
                    <a:pt x="12710" y="9807"/>
                    <a:pt x="13294" y="10303"/>
                    <a:pt x="13197" y="10800"/>
                  </a:cubicBezTo>
                  <a:cubicBezTo>
                    <a:pt x="13099" y="11297"/>
                    <a:pt x="12321" y="11793"/>
                    <a:pt x="10278" y="12724"/>
                  </a:cubicBezTo>
                  <a:cubicBezTo>
                    <a:pt x="8235" y="13655"/>
                    <a:pt x="4926" y="15021"/>
                    <a:pt x="2981" y="16014"/>
                  </a:cubicBezTo>
                  <a:cubicBezTo>
                    <a:pt x="1035" y="17007"/>
                    <a:pt x="451" y="17628"/>
                    <a:pt x="159" y="18248"/>
                  </a:cubicBezTo>
                  <a:cubicBezTo>
                    <a:pt x="-133" y="18869"/>
                    <a:pt x="-133" y="19490"/>
                    <a:pt x="1132" y="20172"/>
                  </a:cubicBezTo>
                  <a:cubicBezTo>
                    <a:pt x="2397" y="20855"/>
                    <a:pt x="4926" y="21600"/>
                    <a:pt x="8235" y="21600"/>
                  </a:cubicBezTo>
                  <a:cubicBezTo>
                    <a:pt x="11543" y="21600"/>
                    <a:pt x="15629" y="20855"/>
                    <a:pt x="1971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207442" y="3715425"/>
              <a:ext cx="367358" cy="37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56" fill="norm" stroke="1" extrusionOk="0">
                  <a:moveTo>
                    <a:pt x="6276" y="5164"/>
                  </a:moveTo>
                  <a:cubicBezTo>
                    <a:pt x="5655" y="3837"/>
                    <a:pt x="5035" y="2510"/>
                    <a:pt x="4414" y="1786"/>
                  </a:cubicBezTo>
                  <a:cubicBezTo>
                    <a:pt x="3793" y="1062"/>
                    <a:pt x="3173" y="941"/>
                    <a:pt x="2614" y="1182"/>
                  </a:cubicBezTo>
                  <a:cubicBezTo>
                    <a:pt x="2055" y="1424"/>
                    <a:pt x="1559" y="2027"/>
                    <a:pt x="1062" y="3294"/>
                  </a:cubicBezTo>
                  <a:cubicBezTo>
                    <a:pt x="566" y="4561"/>
                    <a:pt x="69" y="6492"/>
                    <a:pt x="7" y="7699"/>
                  </a:cubicBezTo>
                  <a:cubicBezTo>
                    <a:pt x="-55" y="8905"/>
                    <a:pt x="317" y="9388"/>
                    <a:pt x="814" y="9569"/>
                  </a:cubicBezTo>
                  <a:cubicBezTo>
                    <a:pt x="1311" y="9750"/>
                    <a:pt x="1931" y="9629"/>
                    <a:pt x="2862" y="8966"/>
                  </a:cubicBezTo>
                  <a:cubicBezTo>
                    <a:pt x="3793" y="8302"/>
                    <a:pt x="5035" y="7095"/>
                    <a:pt x="5904" y="6130"/>
                  </a:cubicBezTo>
                  <a:cubicBezTo>
                    <a:pt x="6773" y="5164"/>
                    <a:pt x="7269" y="4440"/>
                    <a:pt x="7269" y="4501"/>
                  </a:cubicBezTo>
                  <a:cubicBezTo>
                    <a:pt x="7269" y="4561"/>
                    <a:pt x="6773" y="5406"/>
                    <a:pt x="5842" y="7759"/>
                  </a:cubicBezTo>
                  <a:cubicBezTo>
                    <a:pt x="4911" y="10112"/>
                    <a:pt x="3545" y="13973"/>
                    <a:pt x="2800" y="16266"/>
                  </a:cubicBezTo>
                  <a:cubicBezTo>
                    <a:pt x="2055" y="18559"/>
                    <a:pt x="1931" y="19283"/>
                    <a:pt x="1807" y="19947"/>
                  </a:cubicBezTo>
                  <a:cubicBezTo>
                    <a:pt x="1683" y="20610"/>
                    <a:pt x="1559" y="21214"/>
                    <a:pt x="1745" y="21334"/>
                  </a:cubicBezTo>
                  <a:cubicBezTo>
                    <a:pt x="1931" y="21455"/>
                    <a:pt x="2428" y="21093"/>
                    <a:pt x="3607" y="19645"/>
                  </a:cubicBezTo>
                  <a:cubicBezTo>
                    <a:pt x="4786" y="18197"/>
                    <a:pt x="6648" y="15663"/>
                    <a:pt x="8324" y="12525"/>
                  </a:cubicBezTo>
                  <a:cubicBezTo>
                    <a:pt x="10000" y="9388"/>
                    <a:pt x="11490" y="5647"/>
                    <a:pt x="12297" y="3354"/>
                  </a:cubicBezTo>
                  <a:cubicBezTo>
                    <a:pt x="13104" y="1062"/>
                    <a:pt x="13228" y="217"/>
                    <a:pt x="13104" y="36"/>
                  </a:cubicBezTo>
                  <a:cubicBezTo>
                    <a:pt x="12979" y="-145"/>
                    <a:pt x="12607" y="338"/>
                    <a:pt x="12173" y="1786"/>
                  </a:cubicBezTo>
                  <a:cubicBezTo>
                    <a:pt x="11738" y="3234"/>
                    <a:pt x="11242" y="5647"/>
                    <a:pt x="11117" y="7156"/>
                  </a:cubicBezTo>
                  <a:cubicBezTo>
                    <a:pt x="10993" y="8664"/>
                    <a:pt x="11242" y="9267"/>
                    <a:pt x="11676" y="9569"/>
                  </a:cubicBezTo>
                  <a:cubicBezTo>
                    <a:pt x="12111" y="9871"/>
                    <a:pt x="12731" y="9871"/>
                    <a:pt x="13476" y="9267"/>
                  </a:cubicBezTo>
                  <a:cubicBezTo>
                    <a:pt x="14221" y="8664"/>
                    <a:pt x="15090" y="7457"/>
                    <a:pt x="15711" y="6613"/>
                  </a:cubicBezTo>
                  <a:cubicBezTo>
                    <a:pt x="16331" y="5768"/>
                    <a:pt x="16704" y="5285"/>
                    <a:pt x="17138" y="4380"/>
                  </a:cubicBezTo>
                  <a:cubicBezTo>
                    <a:pt x="17573" y="3475"/>
                    <a:pt x="18069" y="2148"/>
                    <a:pt x="18317" y="1846"/>
                  </a:cubicBezTo>
                  <a:cubicBezTo>
                    <a:pt x="18566" y="1544"/>
                    <a:pt x="18566" y="2268"/>
                    <a:pt x="18566" y="3354"/>
                  </a:cubicBezTo>
                  <a:cubicBezTo>
                    <a:pt x="18566" y="4440"/>
                    <a:pt x="18566" y="5889"/>
                    <a:pt x="18752" y="6854"/>
                  </a:cubicBezTo>
                  <a:cubicBezTo>
                    <a:pt x="18938" y="7819"/>
                    <a:pt x="19311" y="8302"/>
                    <a:pt x="19807" y="8423"/>
                  </a:cubicBezTo>
                  <a:cubicBezTo>
                    <a:pt x="20304" y="8543"/>
                    <a:pt x="20924" y="8302"/>
                    <a:pt x="21545" y="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619250" y="3736170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625599" y="366632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771650" y="3691720"/>
              <a:ext cx="127000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720" y="6279"/>
                    <a:pt x="1440" y="12558"/>
                    <a:pt x="2160" y="16326"/>
                  </a:cubicBezTo>
                  <a:cubicBezTo>
                    <a:pt x="2880" y="20093"/>
                    <a:pt x="3600" y="21349"/>
                    <a:pt x="4500" y="21474"/>
                  </a:cubicBezTo>
                  <a:cubicBezTo>
                    <a:pt x="5400" y="21600"/>
                    <a:pt x="6480" y="20595"/>
                    <a:pt x="8460" y="17079"/>
                  </a:cubicBezTo>
                  <a:cubicBezTo>
                    <a:pt x="10440" y="13563"/>
                    <a:pt x="13320" y="7535"/>
                    <a:pt x="15660" y="4521"/>
                  </a:cubicBezTo>
                  <a:cubicBezTo>
                    <a:pt x="18000" y="1507"/>
                    <a:pt x="19800" y="1507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919146" y="3695288"/>
              <a:ext cx="131904" cy="15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50" fill="norm" stroke="1" extrusionOk="0">
                  <a:moveTo>
                    <a:pt x="12109" y="10747"/>
                  </a:moveTo>
                  <a:cubicBezTo>
                    <a:pt x="11766" y="9307"/>
                    <a:pt x="11423" y="7867"/>
                    <a:pt x="11252" y="6139"/>
                  </a:cubicBezTo>
                  <a:cubicBezTo>
                    <a:pt x="11080" y="4411"/>
                    <a:pt x="11080" y="2395"/>
                    <a:pt x="10223" y="1099"/>
                  </a:cubicBezTo>
                  <a:cubicBezTo>
                    <a:pt x="9366" y="-197"/>
                    <a:pt x="7652" y="-773"/>
                    <a:pt x="5766" y="1819"/>
                  </a:cubicBezTo>
                  <a:cubicBezTo>
                    <a:pt x="3880" y="4411"/>
                    <a:pt x="1823" y="10171"/>
                    <a:pt x="795" y="13771"/>
                  </a:cubicBezTo>
                  <a:cubicBezTo>
                    <a:pt x="-234" y="17371"/>
                    <a:pt x="-234" y="18811"/>
                    <a:pt x="623" y="19675"/>
                  </a:cubicBezTo>
                  <a:cubicBezTo>
                    <a:pt x="1480" y="20539"/>
                    <a:pt x="3195" y="20827"/>
                    <a:pt x="4566" y="20251"/>
                  </a:cubicBezTo>
                  <a:cubicBezTo>
                    <a:pt x="5937" y="19675"/>
                    <a:pt x="6966" y="18235"/>
                    <a:pt x="7823" y="16795"/>
                  </a:cubicBezTo>
                  <a:cubicBezTo>
                    <a:pt x="8680" y="15355"/>
                    <a:pt x="9366" y="13915"/>
                    <a:pt x="10223" y="12043"/>
                  </a:cubicBezTo>
                  <a:cubicBezTo>
                    <a:pt x="11080" y="10171"/>
                    <a:pt x="12109" y="7867"/>
                    <a:pt x="13137" y="7291"/>
                  </a:cubicBezTo>
                  <a:cubicBezTo>
                    <a:pt x="14166" y="6715"/>
                    <a:pt x="15195" y="7867"/>
                    <a:pt x="16566" y="9739"/>
                  </a:cubicBezTo>
                  <a:cubicBezTo>
                    <a:pt x="17937" y="11611"/>
                    <a:pt x="19652" y="14203"/>
                    <a:pt x="21366" y="16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076449" y="3704420"/>
              <a:ext cx="14605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736"/>
                  </a:moveTo>
                  <a:cubicBezTo>
                    <a:pt x="2817" y="2209"/>
                    <a:pt x="5635" y="3682"/>
                    <a:pt x="7513" y="6750"/>
                  </a:cubicBezTo>
                  <a:cubicBezTo>
                    <a:pt x="9391" y="9818"/>
                    <a:pt x="10330" y="14482"/>
                    <a:pt x="10487" y="17427"/>
                  </a:cubicBezTo>
                  <a:cubicBezTo>
                    <a:pt x="10643" y="20373"/>
                    <a:pt x="10017" y="21600"/>
                    <a:pt x="9391" y="21477"/>
                  </a:cubicBezTo>
                  <a:cubicBezTo>
                    <a:pt x="8765" y="21355"/>
                    <a:pt x="8139" y="19882"/>
                    <a:pt x="8609" y="16936"/>
                  </a:cubicBezTo>
                  <a:cubicBezTo>
                    <a:pt x="9078" y="13991"/>
                    <a:pt x="10643" y="9573"/>
                    <a:pt x="12991" y="6505"/>
                  </a:cubicBezTo>
                  <a:cubicBezTo>
                    <a:pt x="15339" y="3436"/>
                    <a:pt x="18470" y="1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266949" y="3645275"/>
              <a:ext cx="63501" cy="13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4320" y="10626"/>
                  </a:moveTo>
                  <a:cubicBezTo>
                    <a:pt x="2160" y="15947"/>
                    <a:pt x="0" y="21269"/>
                    <a:pt x="0" y="20643"/>
                  </a:cubicBezTo>
                  <a:cubicBezTo>
                    <a:pt x="0" y="20017"/>
                    <a:pt x="2160" y="13443"/>
                    <a:pt x="4320" y="8904"/>
                  </a:cubicBezTo>
                  <a:cubicBezTo>
                    <a:pt x="6480" y="4365"/>
                    <a:pt x="8640" y="1860"/>
                    <a:pt x="11520" y="765"/>
                  </a:cubicBezTo>
                  <a:cubicBezTo>
                    <a:pt x="14400" y="-331"/>
                    <a:pt x="18000" y="-18"/>
                    <a:pt x="21600" y="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312722" y="3673619"/>
              <a:ext cx="125678" cy="18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25" fill="norm" stroke="1" extrusionOk="0">
                  <a:moveTo>
                    <a:pt x="17055" y="5848"/>
                  </a:moveTo>
                  <a:cubicBezTo>
                    <a:pt x="16335" y="4606"/>
                    <a:pt x="15615" y="3365"/>
                    <a:pt x="14535" y="2248"/>
                  </a:cubicBezTo>
                  <a:cubicBezTo>
                    <a:pt x="13455" y="1130"/>
                    <a:pt x="12015" y="137"/>
                    <a:pt x="10395" y="13"/>
                  </a:cubicBezTo>
                  <a:cubicBezTo>
                    <a:pt x="8775" y="-111"/>
                    <a:pt x="6975" y="634"/>
                    <a:pt x="5175" y="3613"/>
                  </a:cubicBezTo>
                  <a:cubicBezTo>
                    <a:pt x="3375" y="6592"/>
                    <a:pt x="1575" y="11806"/>
                    <a:pt x="675" y="15158"/>
                  </a:cubicBezTo>
                  <a:cubicBezTo>
                    <a:pt x="-225" y="18510"/>
                    <a:pt x="-225" y="19999"/>
                    <a:pt x="675" y="20744"/>
                  </a:cubicBezTo>
                  <a:cubicBezTo>
                    <a:pt x="1575" y="21489"/>
                    <a:pt x="3375" y="21489"/>
                    <a:pt x="5715" y="19875"/>
                  </a:cubicBezTo>
                  <a:cubicBezTo>
                    <a:pt x="8055" y="18261"/>
                    <a:pt x="10935" y="15034"/>
                    <a:pt x="12915" y="12675"/>
                  </a:cubicBezTo>
                  <a:cubicBezTo>
                    <a:pt x="14895" y="10317"/>
                    <a:pt x="15975" y="8827"/>
                    <a:pt x="16695" y="7461"/>
                  </a:cubicBezTo>
                  <a:cubicBezTo>
                    <a:pt x="17415" y="6096"/>
                    <a:pt x="17775" y="4855"/>
                    <a:pt x="17955" y="5103"/>
                  </a:cubicBezTo>
                  <a:cubicBezTo>
                    <a:pt x="18135" y="5351"/>
                    <a:pt x="18135" y="7089"/>
                    <a:pt x="18675" y="9696"/>
                  </a:cubicBezTo>
                  <a:cubicBezTo>
                    <a:pt x="19215" y="12303"/>
                    <a:pt x="20295" y="15779"/>
                    <a:pt x="21375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483383" y="3715003"/>
              <a:ext cx="107417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705" y="3484"/>
                  </a:moveTo>
                  <a:cubicBezTo>
                    <a:pt x="3705" y="1742"/>
                    <a:pt x="3705" y="0"/>
                    <a:pt x="3705" y="0"/>
                  </a:cubicBezTo>
                  <a:cubicBezTo>
                    <a:pt x="3705" y="0"/>
                    <a:pt x="3705" y="1742"/>
                    <a:pt x="3281" y="5052"/>
                  </a:cubicBezTo>
                  <a:cubicBezTo>
                    <a:pt x="2858" y="8361"/>
                    <a:pt x="2011" y="13239"/>
                    <a:pt x="1375" y="16548"/>
                  </a:cubicBezTo>
                  <a:cubicBezTo>
                    <a:pt x="740" y="19858"/>
                    <a:pt x="317" y="21600"/>
                    <a:pt x="105" y="21600"/>
                  </a:cubicBezTo>
                  <a:cubicBezTo>
                    <a:pt x="-107" y="21600"/>
                    <a:pt x="-107" y="19858"/>
                    <a:pt x="1164" y="16548"/>
                  </a:cubicBezTo>
                  <a:cubicBezTo>
                    <a:pt x="2434" y="13239"/>
                    <a:pt x="4975" y="8361"/>
                    <a:pt x="7305" y="5052"/>
                  </a:cubicBezTo>
                  <a:cubicBezTo>
                    <a:pt x="9634" y="1742"/>
                    <a:pt x="11752" y="0"/>
                    <a:pt x="13658" y="0"/>
                  </a:cubicBezTo>
                  <a:cubicBezTo>
                    <a:pt x="15564" y="0"/>
                    <a:pt x="17258" y="1742"/>
                    <a:pt x="18528" y="5400"/>
                  </a:cubicBezTo>
                  <a:cubicBezTo>
                    <a:pt x="19799" y="9058"/>
                    <a:pt x="20646" y="14632"/>
                    <a:pt x="21493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645039" y="3689944"/>
              <a:ext cx="301361" cy="18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898" fill="norm" stroke="1" extrusionOk="0">
                  <a:moveTo>
                    <a:pt x="6552" y="3759"/>
                  </a:moveTo>
                  <a:cubicBezTo>
                    <a:pt x="6703" y="2335"/>
                    <a:pt x="6854" y="911"/>
                    <a:pt x="6477" y="317"/>
                  </a:cubicBezTo>
                  <a:cubicBezTo>
                    <a:pt x="6099" y="-276"/>
                    <a:pt x="5193" y="-39"/>
                    <a:pt x="4211" y="1029"/>
                  </a:cubicBezTo>
                  <a:cubicBezTo>
                    <a:pt x="3229" y="2098"/>
                    <a:pt x="2172" y="3997"/>
                    <a:pt x="1416" y="6845"/>
                  </a:cubicBezTo>
                  <a:cubicBezTo>
                    <a:pt x="661" y="9693"/>
                    <a:pt x="208" y="13491"/>
                    <a:pt x="57" y="15983"/>
                  </a:cubicBezTo>
                  <a:cubicBezTo>
                    <a:pt x="-94" y="18476"/>
                    <a:pt x="57" y="19662"/>
                    <a:pt x="510" y="20375"/>
                  </a:cubicBezTo>
                  <a:cubicBezTo>
                    <a:pt x="963" y="21087"/>
                    <a:pt x="1719" y="21324"/>
                    <a:pt x="3909" y="19425"/>
                  </a:cubicBezTo>
                  <a:cubicBezTo>
                    <a:pt x="6099" y="17526"/>
                    <a:pt x="9724" y="13491"/>
                    <a:pt x="12141" y="10405"/>
                  </a:cubicBezTo>
                  <a:cubicBezTo>
                    <a:pt x="14558" y="7320"/>
                    <a:pt x="15766" y="5183"/>
                    <a:pt x="16446" y="3522"/>
                  </a:cubicBezTo>
                  <a:cubicBezTo>
                    <a:pt x="17126" y="1860"/>
                    <a:pt x="17277" y="673"/>
                    <a:pt x="16975" y="317"/>
                  </a:cubicBezTo>
                  <a:cubicBezTo>
                    <a:pt x="16672" y="-39"/>
                    <a:pt x="15917" y="436"/>
                    <a:pt x="14860" y="2335"/>
                  </a:cubicBezTo>
                  <a:cubicBezTo>
                    <a:pt x="13803" y="4234"/>
                    <a:pt x="12443" y="7557"/>
                    <a:pt x="11688" y="9931"/>
                  </a:cubicBezTo>
                  <a:cubicBezTo>
                    <a:pt x="10933" y="12304"/>
                    <a:pt x="10782" y="13728"/>
                    <a:pt x="11612" y="14915"/>
                  </a:cubicBezTo>
                  <a:cubicBezTo>
                    <a:pt x="12443" y="16102"/>
                    <a:pt x="14256" y="17051"/>
                    <a:pt x="16068" y="17408"/>
                  </a:cubicBezTo>
                  <a:cubicBezTo>
                    <a:pt x="17881" y="17764"/>
                    <a:pt x="19693" y="17526"/>
                    <a:pt x="21506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92200" y="3960537"/>
              <a:ext cx="1454150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7" y="19366"/>
                    <a:pt x="1635" y="17131"/>
                    <a:pt x="2562" y="14897"/>
                  </a:cubicBezTo>
                  <a:cubicBezTo>
                    <a:pt x="3490" y="12662"/>
                    <a:pt x="4528" y="10428"/>
                    <a:pt x="5581" y="8566"/>
                  </a:cubicBezTo>
                  <a:cubicBezTo>
                    <a:pt x="6634" y="6703"/>
                    <a:pt x="7703" y="5214"/>
                    <a:pt x="8803" y="4097"/>
                  </a:cubicBezTo>
                  <a:cubicBezTo>
                    <a:pt x="9904" y="2979"/>
                    <a:pt x="11036" y="2234"/>
                    <a:pt x="12168" y="1490"/>
                  </a:cubicBezTo>
                  <a:cubicBezTo>
                    <a:pt x="13300" y="745"/>
                    <a:pt x="14431" y="0"/>
                    <a:pt x="15626" y="0"/>
                  </a:cubicBezTo>
                  <a:cubicBezTo>
                    <a:pt x="16821" y="0"/>
                    <a:pt x="18079" y="745"/>
                    <a:pt x="19085" y="1490"/>
                  </a:cubicBezTo>
                  <a:cubicBezTo>
                    <a:pt x="20091" y="2234"/>
                    <a:pt x="20845" y="2979"/>
                    <a:pt x="21600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428750" y="3996520"/>
              <a:ext cx="1219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20400"/>
                    <a:pt x="3150" y="19200"/>
                    <a:pt x="4631" y="18000"/>
                  </a:cubicBezTo>
                  <a:cubicBezTo>
                    <a:pt x="6112" y="16800"/>
                    <a:pt x="7500" y="15600"/>
                    <a:pt x="8981" y="14100"/>
                  </a:cubicBezTo>
                  <a:cubicBezTo>
                    <a:pt x="10462" y="12600"/>
                    <a:pt x="12038" y="10800"/>
                    <a:pt x="13612" y="9300"/>
                  </a:cubicBezTo>
                  <a:cubicBezTo>
                    <a:pt x="15188" y="7800"/>
                    <a:pt x="16762" y="6600"/>
                    <a:pt x="18094" y="5100"/>
                  </a:cubicBezTo>
                  <a:cubicBezTo>
                    <a:pt x="19425" y="3600"/>
                    <a:pt x="2051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174999" y="371712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175000" y="387587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008404" y="3629165"/>
              <a:ext cx="309597" cy="57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6" fill="norm" stroke="1" extrusionOk="0">
                  <a:moveTo>
                    <a:pt x="4300" y="1864"/>
                  </a:moveTo>
                  <a:cubicBezTo>
                    <a:pt x="4153" y="2260"/>
                    <a:pt x="4006" y="2655"/>
                    <a:pt x="3639" y="3011"/>
                  </a:cubicBezTo>
                  <a:cubicBezTo>
                    <a:pt x="3272" y="3367"/>
                    <a:pt x="2684" y="3684"/>
                    <a:pt x="2023" y="3802"/>
                  </a:cubicBezTo>
                  <a:cubicBezTo>
                    <a:pt x="1361" y="3921"/>
                    <a:pt x="627" y="3842"/>
                    <a:pt x="259" y="3605"/>
                  </a:cubicBezTo>
                  <a:cubicBezTo>
                    <a:pt x="-108" y="3367"/>
                    <a:pt x="-108" y="2972"/>
                    <a:pt x="406" y="2418"/>
                  </a:cubicBezTo>
                  <a:cubicBezTo>
                    <a:pt x="921" y="1864"/>
                    <a:pt x="1949" y="1152"/>
                    <a:pt x="2757" y="677"/>
                  </a:cubicBezTo>
                  <a:cubicBezTo>
                    <a:pt x="3565" y="202"/>
                    <a:pt x="4153" y="-35"/>
                    <a:pt x="4668" y="5"/>
                  </a:cubicBezTo>
                  <a:cubicBezTo>
                    <a:pt x="5182" y="44"/>
                    <a:pt x="5623" y="361"/>
                    <a:pt x="5843" y="1468"/>
                  </a:cubicBezTo>
                  <a:cubicBezTo>
                    <a:pt x="6063" y="2576"/>
                    <a:pt x="6063" y="4475"/>
                    <a:pt x="5696" y="6413"/>
                  </a:cubicBezTo>
                  <a:cubicBezTo>
                    <a:pt x="5329" y="8352"/>
                    <a:pt x="4594" y="10330"/>
                    <a:pt x="3933" y="11675"/>
                  </a:cubicBezTo>
                  <a:cubicBezTo>
                    <a:pt x="3272" y="13020"/>
                    <a:pt x="2684" y="13732"/>
                    <a:pt x="2096" y="14246"/>
                  </a:cubicBezTo>
                  <a:cubicBezTo>
                    <a:pt x="1508" y="14761"/>
                    <a:pt x="921" y="15077"/>
                    <a:pt x="627" y="15038"/>
                  </a:cubicBezTo>
                  <a:cubicBezTo>
                    <a:pt x="333" y="14998"/>
                    <a:pt x="333" y="14602"/>
                    <a:pt x="1141" y="13495"/>
                  </a:cubicBezTo>
                  <a:cubicBezTo>
                    <a:pt x="1949" y="12387"/>
                    <a:pt x="3565" y="10567"/>
                    <a:pt x="5402" y="8906"/>
                  </a:cubicBezTo>
                  <a:cubicBezTo>
                    <a:pt x="7239" y="7244"/>
                    <a:pt x="9296" y="5741"/>
                    <a:pt x="10472" y="4791"/>
                  </a:cubicBezTo>
                  <a:cubicBezTo>
                    <a:pt x="11647" y="3842"/>
                    <a:pt x="11941" y="3446"/>
                    <a:pt x="12455" y="2932"/>
                  </a:cubicBezTo>
                  <a:cubicBezTo>
                    <a:pt x="12970" y="2418"/>
                    <a:pt x="13704" y="1785"/>
                    <a:pt x="13851" y="1745"/>
                  </a:cubicBezTo>
                  <a:cubicBezTo>
                    <a:pt x="13998" y="1706"/>
                    <a:pt x="13557" y="2260"/>
                    <a:pt x="12676" y="3763"/>
                  </a:cubicBezTo>
                  <a:cubicBezTo>
                    <a:pt x="11794" y="5266"/>
                    <a:pt x="10472" y="7719"/>
                    <a:pt x="9370" y="10251"/>
                  </a:cubicBezTo>
                  <a:cubicBezTo>
                    <a:pt x="8268" y="12783"/>
                    <a:pt x="7386" y="15394"/>
                    <a:pt x="6945" y="17055"/>
                  </a:cubicBezTo>
                  <a:cubicBezTo>
                    <a:pt x="6504" y="18717"/>
                    <a:pt x="6504" y="19429"/>
                    <a:pt x="6578" y="20022"/>
                  </a:cubicBezTo>
                  <a:cubicBezTo>
                    <a:pt x="6651" y="20616"/>
                    <a:pt x="6798" y="21090"/>
                    <a:pt x="7312" y="21328"/>
                  </a:cubicBezTo>
                  <a:cubicBezTo>
                    <a:pt x="7827" y="21565"/>
                    <a:pt x="8708" y="21565"/>
                    <a:pt x="10031" y="21130"/>
                  </a:cubicBezTo>
                  <a:cubicBezTo>
                    <a:pt x="11353" y="20695"/>
                    <a:pt x="13116" y="19824"/>
                    <a:pt x="14145" y="18756"/>
                  </a:cubicBezTo>
                  <a:cubicBezTo>
                    <a:pt x="15174" y="17688"/>
                    <a:pt x="15468" y="16422"/>
                    <a:pt x="15394" y="15591"/>
                  </a:cubicBezTo>
                  <a:cubicBezTo>
                    <a:pt x="15321" y="14761"/>
                    <a:pt x="14880" y="14365"/>
                    <a:pt x="14292" y="14049"/>
                  </a:cubicBezTo>
                  <a:cubicBezTo>
                    <a:pt x="13704" y="13732"/>
                    <a:pt x="12970" y="13495"/>
                    <a:pt x="13116" y="13218"/>
                  </a:cubicBezTo>
                  <a:cubicBezTo>
                    <a:pt x="13263" y="12941"/>
                    <a:pt x="14292" y="12624"/>
                    <a:pt x="15835" y="12150"/>
                  </a:cubicBezTo>
                  <a:cubicBezTo>
                    <a:pt x="17378" y="11675"/>
                    <a:pt x="19435" y="11042"/>
                    <a:pt x="21492" y="1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916633" y="3652482"/>
              <a:ext cx="226868" cy="28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85" fill="norm" stroke="1" extrusionOk="0">
                  <a:moveTo>
                    <a:pt x="10036" y="5212"/>
                  </a:moveTo>
                  <a:cubicBezTo>
                    <a:pt x="10436" y="4435"/>
                    <a:pt x="10836" y="3658"/>
                    <a:pt x="11236" y="2726"/>
                  </a:cubicBezTo>
                  <a:cubicBezTo>
                    <a:pt x="11636" y="1793"/>
                    <a:pt x="12036" y="705"/>
                    <a:pt x="11636" y="239"/>
                  </a:cubicBezTo>
                  <a:cubicBezTo>
                    <a:pt x="11236" y="-227"/>
                    <a:pt x="10036" y="-72"/>
                    <a:pt x="8336" y="1249"/>
                  </a:cubicBezTo>
                  <a:cubicBezTo>
                    <a:pt x="6636" y="2570"/>
                    <a:pt x="4436" y="5056"/>
                    <a:pt x="2836" y="8397"/>
                  </a:cubicBezTo>
                  <a:cubicBezTo>
                    <a:pt x="1236" y="11738"/>
                    <a:pt x="236" y="15934"/>
                    <a:pt x="36" y="18343"/>
                  </a:cubicBezTo>
                  <a:cubicBezTo>
                    <a:pt x="-164" y="20751"/>
                    <a:pt x="436" y="21373"/>
                    <a:pt x="2536" y="21140"/>
                  </a:cubicBezTo>
                  <a:cubicBezTo>
                    <a:pt x="4636" y="20907"/>
                    <a:pt x="8236" y="19819"/>
                    <a:pt x="11136" y="17177"/>
                  </a:cubicBezTo>
                  <a:cubicBezTo>
                    <a:pt x="14036" y="14536"/>
                    <a:pt x="16236" y="10340"/>
                    <a:pt x="16936" y="7465"/>
                  </a:cubicBezTo>
                  <a:cubicBezTo>
                    <a:pt x="17636" y="4590"/>
                    <a:pt x="16836" y="3036"/>
                    <a:pt x="15436" y="2182"/>
                  </a:cubicBezTo>
                  <a:cubicBezTo>
                    <a:pt x="14036" y="1327"/>
                    <a:pt x="12036" y="1172"/>
                    <a:pt x="9936" y="2104"/>
                  </a:cubicBezTo>
                  <a:cubicBezTo>
                    <a:pt x="7836" y="3036"/>
                    <a:pt x="5636" y="5056"/>
                    <a:pt x="4436" y="6455"/>
                  </a:cubicBezTo>
                  <a:cubicBezTo>
                    <a:pt x="3236" y="7854"/>
                    <a:pt x="3036" y="8631"/>
                    <a:pt x="3836" y="9485"/>
                  </a:cubicBezTo>
                  <a:cubicBezTo>
                    <a:pt x="4636" y="10340"/>
                    <a:pt x="6436" y="11272"/>
                    <a:pt x="9536" y="11350"/>
                  </a:cubicBezTo>
                  <a:cubicBezTo>
                    <a:pt x="12636" y="11428"/>
                    <a:pt x="17036" y="10651"/>
                    <a:pt x="21436" y="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015280" y="3480457"/>
              <a:ext cx="109171" cy="16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6" fill="norm" stroke="1" extrusionOk="0">
                  <a:moveTo>
                    <a:pt x="3978" y="3593"/>
                  </a:moveTo>
                  <a:cubicBezTo>
                    <a:pt x="3562" y="6398"/>
                    <a:pt x="3147" y="9204"/>
                    <a:pt x="2316" y="11869"/>
                  </a:cubicBezTo>
                  <a:cubicBezTo>
                    <a:pt x="1486" y="14534"/>
                    <a:pt x="239" y="17058"/>
                    <a:pt x="32" y="17198"/>
                  </a:cubicBezTo>
                  <a:cubicBezTo>
                    <a:pt x="-176" y="17339"/>
                    <a:pt x="655" y="15095"/>
                    <a:pt x="2109" y="12149"/>
                  </a:cubicBezTo>
                  <a:cubicBezTo>
                    <a:pt x="3562" y="9204"/>
                    <a:pt x="5639" y="5557"/>
                    <a:pt x="7301" y="3172"/>
                  </a:cubicBezTo>
                  <a:cubicBezTo>
                    <a:pt x="8962" y="788"/>
                    <a:pt x="10209" y="-334"/>
                    <a:pt x="11870" y="87"/>
                  </a:cubicBezTo>
                  <a:cubicBezTo>
                    <a:pt x="13532" y="508"/>
                    <a:pt x="15609" y="2471"/>
                    <a:pt x="17270" y="6258"/>
                  </a:cubicBezTo>
                  <a:cubicBezTo>
                    <a:pt x="18932" y="10045"/>
                    <a:pt x="20178" y="15656"/>
                    <a:pt x="21424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632450" y="380602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636122" y="3715989"/>
              <a:ext cx="21729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827" fill="norm" stroke="1" extrusionOk="0">
                  <a:moveTo>
                    <a:pt x="2484" y="20827"/>
                  </a:moveTo>
                  <a:cubicBezTo>
                    <a:pt x="521" y="10858"/>
                    <a:pt x="-1443" y="889"/>
                    <a:pt x="1502" y="58"/>
                  </a:cubicBezTo>
                  <a:cubicBezTo>
                    <a:pt x="4448" y="-773"/>
                    <a:pt x="12302" y="7535"/>
                    <a:pt x="20157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722292" y="3733620"/>
              <a:ext cx="62558" cy="20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08" fill="norm" stroke="1" extrusionOk="0">
                  <a:moveTo>
                    <a:pt x="21279" y="2852"/>
                  </a:moveTo>
                  <a:cubicBezTo>
                    <a:pt x="19119" y="1988"/>
                    <a:pt x="16959" y="1124"/>
                    <a:pt x="14079" y="584"/>
                  </a:cubicBezTo>
                  <a:cubicBezTo>
                    <a:pt x="11199" y="44"/>
                    <a:pt x="7599" y="-172"/>
                    <a:pt x="4719" y="152"/>
                  </a:cubicBezTo>
                  <a:cubicBezTo>
                    <a:pt x="1839" y="476"/>
                    <a:pt x="-321" y="1340"/>
                    <a:pt x="39" y="2744"/>
                  </a:cubicBezTo>
                  <a:cubicBezTo>
                    <a:pt x="399" y="4148"/>
                    <a:pt x="3279" y="6092"/>
                    <a:pt x="6519" y="8360"/>
                  </a:cubicBezTo>
                  <a:cubicBezTo>
                    <a:pt x="9759" y="10628"/>
                    <a:pt x="13359" y="13220"/>
                    <a:pt x="15879" y="15380"/>
                  </a:cubicBezTo>
                  <a:cubicBezTo>
                    <a:pt x="18399" y="17540"/>
                    <a:pt x="19839" y="19268"/>
                    <a:pt x="18759" y="20240"/>
                  </a:cubicBezTo>
                  <a:cubicBezTo>
                    <a:pt x="17679" y="21212"/>
                    <a:pt x="14079" y="21428"/>
                    <a:pt x="11559" y="20996"/>
                  </a:cubicBezTo>
                  <a:cubicBezTo>
                    <a:pt x="9039" y="20564"/>
                    <a:pt x="7599" y="19484"/>
                    <a:pt x="7239" y="17864"/>
                  </a:cubicBezTo>
                  <a:cubicBezTo>
                    <a:pt x="6879" y="16244"/>
                    <a:pt x="7599" y="14084"/>
                    <a:pt x="8319" y="11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167575" y="3602820"/>
              <a:ext cx="366575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2" fill="norm" stroke="1" extrusionOk="0">
                  <a:moveTo>
                    <a:pt x="3996" y="0"/>
                  </a:moveTo>
                  <a:cubicBezTo>
                    <a:pt x="3375" y="3774"/>
                    <a:pt x="2754" y="7547"/>
                    <a:pt x="2320" y="10605"/>
                  </a:cubicBezTo>
                  <a:cubicBezTo>
                    <a:pt x="1885" y="13663"/>
                    <a:pt x="1637" y="16005"/>
                    <a:pt x="1513" y="17566"/>
                  </a:cubicBezTo>
                  <a:cubicBezTo>
                    <a:pt x="1389" y="19128"/>
                    <a:pt x="1389" y="19909"/>
                    <a:pt x="1637" y="20494"/>
                  </a:cubicBezTo>
                  <a:cubicBezTo>
                    <a:pt x="1885" y="21080"/>
                    <a:pt x="2382" y="21470"/>
                    <a:pt x="2816" y="21405"/>
                  </a:cubicBezTo>
                  <a:cubicBezTo>
                    <a:pt x="3251" y="21340"/>
                    <a:pt x="3623" y="20819"/>
                    <a:pt x="3623" y="19518"/>
                  </a:cubicBezTo>
                  <a:cubicBezTo>
                    <a:pt x="3623" y="18217"/>
                    <a:pt x="3251" y="16135"/>
                    <a:pt x="2816" y="14769"/>
                  </a:cubicBezTo>
                  <a:cubicBezTo>
                    <a:pt x="2382" y="13403"/>
                    <a:pt x="1885" y="12752"/>
                    <a:pt x="1327" y="12297"/>
                  </a:cubicBezTo>
                  <a:cubicBezTo>
                    <a:pt x="768" y="11841"/>
                    <a:pt x="147" y="11581"/>
                    <a:pt x="23" y="11125"/>
                  </a:cubicBezTo>
                  <a:cubicBezTo>
                    <a:pt x="-101" y="10670"/>
                    <a:pt x="271" y="10019"/>
                    <a:pt x="1327" y="8523"/>
                  </a:cubicBezTo>
                  <a:cubicBezTo>
                    <a:pt x="2382" y="7027"/>
                    <a:pt x="4120" y="4684"/>
                    <a:pt x="5175" y="3188"/>
                  </a:cubicBezTo>
                  <a:cubicBezTo>
                    <a:pt x="6230" y="1692"/>
                    <a:pt x="6602" y="1041"/>
                    <a:pt x="7099" y="586"/>
                  </a:cubicBezTo>
                  <a:cubicBezTo>
                    <a:pt x="7596" y="130"/>
                    <a:pt x="8216" y="-130"/>
                    <a:pt x="8527" y="130"/>
                  </a:cubicBezTo>
                  <a:cubicBezTo>
                    <a:pt x="8837" y="390"/>
                    <a:pt x="8837" y="1171"/>
                    <a:pt x="8589" y="3578"/>
                  </a:cubicBezTo>
                  <a:cubicBezTo>
                    <a:pt x="8340" y="5986"/>
                    <a:pt x="7844" y="10019"/>
                    <a:pt x="7533" y="12427"/>
                  </a:cubicBezTo>
                  <a:cubicBezTo>
                    <a:pt x="7223" y="14834"/>
                    <a:pt x="7099" y="15615"/>
                    <a:pt x="6851" y="16395"/>
                  </a:cubicBezTo>
                  <a:cubicBezTo>
                    <a:pt x="6602" y="17176"/>
                    <a:pt x="6230" y="17957"/>
                    <a:pt x="6106" y="18022"/>
                  </a:cubicBezTo>
                  <a:cubicBezTo>
                    <a:pt x="5982" y="18087"/>
                    <a:pt x="6106" y="17436"/>
                    <a:pt x="6292" y="16786"/>
                  </a:cubicBezTo>
                  <a:cubicBezTo>
                    <a:pt x="6478" y="16135"/>
                    <a:pt x="6727" y="15484"/>
                    <a:pt x="7161" y="14899"/>
                  </a:cubicBezTo>
                  <a:cubicBezTo>
                    <a:pt x="7596" y="14313"/>
                    <a:pt x="8216" y="13793"/>
                    <a:pt x="8713" y="13793"/>
                  </a:cubicBezTo>
                  <a:cubicBezTo>
                    <a:pt x="9209" y="13793"/>
                    <a:pt x="9582" y="14313"/>
                    <a:pt x="10016" y="15289"/>
                  </a:cubicBezTo>
                  <a:cubicBezTo>
                    <a:pt x="10451" y="16265"/>
                    <a:pt x="10947" y="17697"/>
                    <a:pt x="11506" y="18542"/>
                  </a:cubicBezTo>
                  <a:cubicBezTo>
                    <a:pt x="12065" y="19388"/>
                    <a:pt x="12685" y="19648"/>
                    <a:pt x="13306" y="19583"/>
                  </a:cubicBezTo>
                  <a:cubicBezTo>
                    <a:pt x="13927" y="19518"/>
                    <a:pt x="14547" y="19128"/>
                    <a:pt x="15354" y="18152"/>
                  </a:cubicBezTo>
                  <a:cubicBezTo>
                    <a:pt x="16161" y="17176"/>
                    <a:pt x="17154" y="15615"/>
                    <a:pt x="17775" y="14509"/>
                  </a:cubicBezTo>
                  <a:cubicBezTo>
                    <a:pt x="18396" y="13403"/>
                    <a:pt x="18644" y="12752"/>
                    <a:pt x="18706" y="12101"/>
                  </a:cubicBezTo>
                  <a:cubicBezTo>
                    <a:pt x="18768" y="11451"/>
                    <a:pt x="18644" y="10800"/>
                    <a:pt x="18271" y="10605"/>
                  </a:cubicBezTo>
                  <a:cubicBezTo>
                    <a:pt x="17899" y="10410"/>
                    <a:pt x="17278" y="10670"/>
                    <a:pt x="16596" y="11581"/>
                  </a:cubicBezTo>
                  <a:cubicBezTo>
                    <a:pt x="15913" y="12492"/>
                    <a:pt x="15168" y="14053"/>
                    <a:pt x="14796" y="15289"/>
                  </a:cubicBezTo>
                  <a:cubicBezTo>
                    <a:pt x="14423" y="16525"/>
                    <a:pt x="14423" y="17436"/>
                    <a:pt x="14796" y="17957"/>
                  </a:cubicBezTo>
                  <a:cubicBezTo>
                    <a:pt x="15168" y="18477"/>
                    <a:pt x="15913" y="18607"/>
                    <a:pt x="17092" y="18542"/>
                  </a:cubicBezTo>
                  <a:cubicBezTo>
                    <a:pt x="18271" y="18477"/>
                    <a:pt x="19885" y="18217"/>
                    <a:pt x="21499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967474" y="3620154"/>
              <a:ext cx="258826" cy="29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73" fill="norm" stroke="1" extrusionOk="0">
                  <a:moveTo>
                    <a:pt x="3562" y="7372"/>
                  </a:moveTo>
                  <a:cubicBezTo>
                    <a:pt x="3035" y="10847"/>
                    <a:pt x="2508" y="14321"/>
                    <a:pt x="1894" y="16813"/>
                  </a:cubicBezTo>
                  <a:cubicBezTo>
                    <a:pt x="1279" y="19305"/>
                    <a:pt x="576" y="20816"/>
                    <a:pt x="225" y="21118"/>
                  </a:cubicBezTo>
                  <a:cubicBezTo>
                    <a:pt x="-126" y="21420"/>
                    <a:pt x="-126" y="20514"/>
                    <a:pt x="664" y="17568"/>
                  </a:cubicBezTo>
                  <a:cubicBezTo>
                    <a:pt x="1454" y="14623"/>
                    <a:pt x="3035" y="9638"/>
                    <a:pt x="3913" y="6768"/>
                  </a:cubicBezTo>
                  <a:cubicBezTo>
                    <a:pt x="4791" y="3898"/>
                    <a:pt x="4967" y="3143"/>
                    <a:pt x="5230" y="2237"/>
                  </a:cubicBezTo>
                  <a:cubicBezTo>
                    <a:pt x="5494" y="1330"/>
                    <a:pt x="5845" y="273"/>
                    <a:pt x="6284" y="47"/>
                  </a:cubicBezTo>
                  <a:cubicBezTo>
                    <a:pt x="6723" y="-180"/>
                    <a:pt x="7250" y="424"/>
                    <a:pt x="7689" y="1633"/>
                  </a:cubicBezTo>
                  <a:cubicBezTo>
                    <a:pt x="8128" y="2841"/>
                    <a:pt x="8479" y="4654"/>
                    <a:pt x="8830" y="5937"/>
                  </a:cubicBezTo>
                  <a:cubicBezTo>
                    <a:pt x="9181" y="7221"/>
                    <a:pt x="9533" y="7977"/>
                    <a:pt x="10586" y="8128"/>
                  </a:cubicBezTo>
                  <a:cubicBezTo>
                    <a:pt x="11640" y="8279"/>
                    <a:pt x="13396" y="7826"/>
                    <a:pt x="14537" y="7221"/>
                  </a:cubicBezTo>
                  <a:cubicBezTo>
                    <a:pt x="15679" y="6617"/>
                    <a:pt x="16206" y="5862"/>
                    <a:pt x="16733" y="5182"/>
                  </a:cubicBezTo>
                  <a:cubicBezTo>
                    <a:pt x="17259" y="4503"/>
                    <a:pt x="17786" y="3898"/>
                    <a:pt x="18313" y="3898"/>
                  </a:cubicBezTo>
                  <a:cubicBezTo>
                    <a:pt x="18840" y="3898"/>
                    <a:pt x="19367" y="4503"/>
                    <a:pt x="19630" y="6391"/>
                  </a:cubicBezTo>
                  <a:cubicBezTo>
                    <a:pt x="19894" y="8279"/>
                    <a:pt x="19894" y="11451"/>
                    <a:pt x="19894" y="13414"/>
                  </a:cubicBezTo>
                  <a:cubicBezTo>
                    <a:pt x="19894" y="15378"/>
                    <a:pt x="19894" y="16133"/>
                    <a:pt x="19894" y="16889"/>
                  </a:cubicBezTo>
                  <a:cubicBezTo>
                    <a:pt x="19894" y="17644"/>
                    <a:pt x="19894" y="18399"/>
                    <a:pt x="20157" y="18475"/>
                  </a:cubicBezTo>
                  <a:cubicBezTo>
                    <a:pt x="20420" y="18550"/>
                    <a:pt x="20947" y="17946"/>
                    <a:pt x="21474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287635" y="3647270"/>
              <a:ext cx="135516" cy="2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77" fill="norm" stroke="1" extrusionOk="0">
                  <a:moveTo>
                    <a:pt x="9312" y="0"/>
                  </a:moveTo>
                  <a:cubicBezTo>
                    <a:pt x="6986" y="4909"/>
                    <a:pt x="4660" y="9818"/>
                    <a:pt x="3164" y="12862"/>
                  </a:cubicBezTo>
                  <a:cubicBezTo>
                    <a:pt x="1669" y="15905"/>
                    <a:pt x="1004" y="17084"/>
                    <a:pt x="506" y="18262"/>
                  </a:cubicBezTo>
                  <a:cubicBezTo>
                    <a:pt x="7" y="19440"/>
                    <a:pt x="-325" y="20618"/>
                    <a:pt x="506" y="21109"/>
                  </a:cubicBezTo>
                  <a:cubicBezTo>
                    <a:pt x="1337" y="21600"/>
                    <a:pt x="3330" y="21404"/>
                    <a:pt x="6986" y="20618"/>
                  </a:cubicBezTo>
                  <a:cubicBezTo>
                    <a:pt x="10641" y="19833"/>
                    <a:pt x="15958" y="18458"/>
                    <a:pt x="21275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477493" y="3614462"/>
              <a:ext cx="157652" cy="23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089" fill="norm" stroke="1" extrusionOk="0">
                  <a:moveTo>
                    <a:pt x="20569" y="2990"/>
                  </a:moveTo>
                  <a:cubicBezTo>
                    <a:pt x="20849" y="2025"/>
                    <a:pt x="21130" y="1061"/>
                    <a:pt x="20569" y="482"/>
                  </a:cubicBezTo>
                  <a:cubicBezTo>
                    <a:pt x="20008" y="-96"/>
                    <a:pt x="18605" y="-289"/>
                    <a:pt x="16221" y="675"/>
                  </a:cubicBezTo>
                  <a:cubicBezTo>
                    <a:pt x="13836" y="1640"/>
                    <a:pt x="10470" y="3761"/>
                    <a:pt x="7525" y="6461"/>
                  </a:cubicBezTo>
                  <a:cubicBezTo>
                    <a:pt x="4579" y="9161"/>
                    <a:pt x="2055" y="12440"/>
                    <a:pt x="792" y="15043"/>
                  </a:cubicBezTo>
                  <a:cubicBezTo>
                    <a:pt x="-470" y="17647"/>
                    <a:pt x="-470" y="19575"/>
                    <a:pt x="2616" y="20443"/>
                  </a:cubicBezTo>
                  <a:cubicBezTo>
                    <a:pt x="5701" y="21311"/>
                    <a:pt x="11873" y="21118"/>
                    <a:pt x="18044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531100" y="3723470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429"/>
                    <a:pt x="9900" y="9257"/>
                    <a:pt x="13500" y="5657"/>
                  </a:cubicBezTo>
                  <a:cubicBezTo>
                    <a:pt x="17100" y="2057"/>
                    <a:pt x="193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105545" y="3561460"/>
              <a:ext cx="359006" cy="57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78" fill="norm" stroke="1" extrusionOk="0">
                  <a:moveTo>
                    <a:pt x="8209" y="8938"/>
                  </a:moveTo>
                  <a:cubicBezTo>
                    <a:pt x="7828" y="8064"/>
                    <a:pt x="7446" y="7190"/>
                    <a:pt x="7002" y="6635"/>
                  </a:cubicBezTo>
                  <a:cubicBezTo>
                    <a:pt x="6557" y="6079"/>
                    <a:pt x="6049" y="5840"/>
                    <a:pt x="4905" y="6198"/>
                  </a:cubicBezTo>
                  <a:cubicBezTo>
                    <a:pt x="3762" y="6555"/>
                    <a:pt x="1983" y="7508"/>
                    <a:pt x="1030" y="8183"/>
                  </a:cubicBezTo>
                  <a:cubicBezTo>
                    <a:pt x="77" y="8858"/>
                    <a:pt x="-50" y="9255"/>
                    <a:pt x="14" y="9652"/>
                  </a:cubicBezTo>
                  <a:cubicBezTo>
                    <a:pt x="77" y="10049"/>
                    <a:pt x="331" y="10446"/>
                    <a:pt x="1348" y="10407"/>
                  </a:cubicBezTo>
                  <a:cubicBezTo>
                    <a:pt x="2364" y="10367"/>
                    <a:pt x="4143" y="9890"/>
                    <a:pt x="5286" y="9255"/>
                  </a:cubicBezTo>
                  <a:cubicBezTo>
                    <a:pt x="6430" y="8620"/>
                    <a:pt x="6938" y="7826"/>
                    <a:pt x="7129" y="7230"/>
                  </a:cubicBezTo>
                  <a:cubicBezTo>
                    <a:pt x="7319" y="6635"/>
                    <a:pt x="7192" y="6238"/>
                    <a:pt x="7574" y="5682"/>
                  </a:cubicBezTo>
                  <a:cubicBezTo>
                    <a:pt x="7955" y="5126"/>
                    <a:pt x="8844" y="4411"/>
                    <a:pt x="10242" y="3577"/>
                  </a:cubicBezTo>
                  <a:cubicBezTo>
                    <a:pt x="11639" y="2743"/>
                    <a:pt x="13545" y="1790"/>
                    <a:pt x="14816" y="1115"/>
                  </a:cubicBezTo>
                  <a:cubicBezTo>
                    <a:pt x="16086" y="440"/>
                    <a:pt x="16722" y="43"/>
                    <a:pt x="16849" y="4"/>
                  </a:cubicBezTo>
                  <a:cubicBezTo>
                    <a:pt x="16976" y="-36"/>
                    <a:pt x="16595" y="282"/>
                    <a:pt x="15832" y="1552"/>
                  </a:cubicBezTo>
                  <a:cubicBezTo>
                    <a:pt x="15070" y="2823"/>
                    <a:pt x="13926" y="5046"/>
                    <a:pt x="12402" y="7707"/>
                  </a:cubicBezTo>
                  <a:cubicBezTo>
                    <a:pt x="10877" y="10367"/>
                    <a:pt x="8971" y="13464"/>
                    <a:pt x="7828" y="15648"/>
                  </a:cubicBezTo>
                  <a:cubicBezTo>
                    <a:pt x="6684" y="17832"/>
                    <a:pt x="6303" y="19102"/>
                    <a:pt x="6112" y="19936"/>
                  </a:cubicBezTo>
                  <a:cubicBezTo>
                    <a:pt x="5922" y="20770"/>
                    <a:pt x="5922" y="21167"/>
                    <a:pt x="6239" y="21365"/>
                  </a:cubicBezTo>
                  <a:cubicBezTo>
                    <a:pt x="6557" y="21564"/>
                    <a:pt x="7192" y="21564"/>
                    <a:pt x="8272" y="20849"/>
                  </a:cubicBezTo>
                  <a:cubicBezTo>
                    <a:pt x="9352" y="20135"/>
                    <a:pt x="10877" y="18705"/>
                    <a:pt x="11766" y="17554"/>
                  </a:cubicBezTo>
                  <a:cubicBezTo>
                    <a:pt x="12656" y="16402"/>
                    <a:pt x="12910" y="15529"/>
                    <a:pt x="12974" y="14854"/>
                  </a:cubicBezTo>
                  <a:cubicBezTo>
                    <a:pt x="13037" y="14179"/>
                    <a:pt x="12910" y="13702"/>
                    <a:pt x="12529" y="13464"/>
                  </a:cubicBezTo>
                  <a:cubicBezTo>
                    <a:pt x="12148" y="13226"/>
                    <a:pt x="11512" y="13226"/>
                    <a:pt x="11512" y="13186"/>
                  </a:cubicBezTo>
                  <a:cubicBezTo>
                    <a:pt x="11512" y="13146"/>
                    <a:pt x="12148" y="13067"/>
                    <a:pt x="13926" y="12590"/>
                  </a:cubicBezTo>
                  <a:cubicBezTo>
                    <a:pt x="15705" y="12114"/>
                    <a:pt x="18628" y="11240"/>
                    <a:pt x="21550" y="1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967646" y="3618492"/>
              <a:ext cx="271604" cy="3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89" fill="norm" stroke="1" extrusionOk="0">
                  <a:moveTo>
                    <a:pt x="15458" y="5049"/>
                  </a:moveTo>
                  <a:cubicBezTo>
                    <a:pt x="15458" y="4319"/>
                    <a:pt x="15458" y="3590"/>
                    <a:pt x="15123" y="3006"/>
                  </a:cubicBezTo>
                  <a:cubicBezTo>
                    <a:pt x="14788" y="2422"/>
                    <a:pt x="14119" y="1984"/>
                    <a:pt x="13281" y="2057"/>
                  </a:cubicBezTo>
                  <a:cubicBezTo>
                    <a:pt x="12444" y="2130"/>
                    <a:pt x="11439" y="2714"/>
                    <a:pt x="9681" y="4538"/>
                  </a:cubicBezTo>
                  <a:cubicBezTo>
                    <a:pt x="7923" y="6363"/>
                    <a:pt x="5412" y="9427"/>
                    <a:pt x="3653" y="11836"/>
                  </a:cubicBezTo>
                  <a:cubicBezTo>
                    <a:pt x="1895" y="14244"/>
                    <a:pt x="891" y="15995"/>
                    <a:pt x="388" y="17381"/>
                  </a:cubicBezTo>
                  <a:cubicBezTo>
                    <a:pt x="-114" y="18768"/>
                    <a:pt x="-114" y="19790"/>
                    <a:pt x="305" y="20446"/>
                  </a:cubicBezTo>
                  <a:cubicBezTo>
                    <a:pt x="723" y="21103"/>
                    <a:pt x="1560" y="21395"/>
                    <a:pt x="3402" y="21030"/>
                  </a:cubicBezTo>
                  <a:cubicBezTo>
                    <a:pt x="5244" y="20665"/>
                    <a:pt x="8091" y="19644"/>
                    <a:pt x="10519" y="17746"/>
                  </a:cubicBezTo>
                  <a:cubicBezTo>
                    <a:pt x="12946" y="15849"/>
                    <a:pt x="14956" y="13076"/>
                    <a:pt x="15793" y="10376"/>
                  </a:cubicBezTo>
                  <a:cubicBezTo>
                    <a:pt x="16630" y="7676"/>
                    <a:pt x="16295" y="5049"/>
                    <a:pt x="15374" y="3225"/>
                  </a:cubicBezTo>
                  <a:cubicBezTo>
                    <a:pt x="14453" y="1400"/>
                    <a:pt x="12946" y="379"/>
                    <a:pt x="11356" y="87"/>
                  </a:cubicBezTo>
                  <a:cubicBezTo>
                    <a:pt x="9765" y="-205"/>
                    <a:pt x="8091" y="233"/>
                    <a:pt x="7002" y="1473"/>
                  </a:cubicBezTo>
                  <a:cubicBezTo>
                    <a:pt x="5914" y="2714"/>
                    <a:pt x="5412" y="4757"/>
                    <a:pt x="5914" y="6217"/>
                  </a:cubicBezTo>
                  <a:cubicBezTo>
                    <a:pt x="6416" y="7676"/>
                    <a:pt x="7923" y="8552"/>
                    <a:pt x="10686" y="9136"/>
                  </a:cubicBezTo>
                  <a:cubicBezTo>
                    <a:pt x="13449" y="9719"/>
                    <a:pt x="17467" y="10011"/>
                    <a:pt x="21486" y="1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131300" y="3926670"/>
              <a:ext cx="952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3807883" y="4599770"/>
              <a:ext cx="294217" cy="42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6682" y="0"/>
                  </a:moveTo>
                  <a:cubicBezTo>
                    <a:pt x="6216" y="3564"/>
                    <a:pt x="5750" y="7128"/>
                    <a:pt x="5206" y="10476"/>
                  </a:cubicBezTo>
                  <a:cubicBezTo>
                    <a:pt x="4662" y="13824"/>
                    <a:pt x="4040" y="16956"/>
                    <a:pt x="3729" y="18792"/>
                  </a:cubicBezTo>
                  <a:cubicBezTo>
                    <a:pt x="3419" y="20628"/>
                    <a:pt x="3419" y="21168"/>
                    <a:pt x="3807" y="21384"/>
                  </a:cubicBezTo>
                  <a:cubicBezTo>
                    <a:pt x="4196" y="21600"/>
                    <a:pt x="4973" y="21492"/>
                    <a:pt x="5905" y="20844"/>
                  </a:cubicBezTo>
                  <a:cubicBezTo>
                    <a:pt x="6837" y="20196"/>
                    <a:pt x="7925" y="19008"/>
                    <a:pt x="8391" y="17604"/>
                  </a:cubicBezTo>
                  <a:cubicBezTo>
                    <a:pt x="8858" y="16200"/>
                    <a:pt x="8702" y="14580"/>
                    <a:pt x="7459" y="13176"/>
                  </a:cubicBezTo>
                  <a:cubicBezTo>
                    <a:pt x="6216" y="11772"/>
                    <a:pt x="3885" y="10584"/>
                    <a:pt x="2331" y="9990"/>
                  </a:cubicBezTo>
                  <a:cubicBezTo>
                    <a:pt x="777" y="9396"/>
                    <a:pt x="0" y="9396"/>
                    <a:pt x="0" y="9288"/>
                  </a:cubicBezTo>
                  <a:cubicBezTo>
                    <a:pt x="0" y="9180"/>
                    <a:pt x="777" y="8964"/>
                    <a:pt x="2797" y="7992"/>
                  </a:cubicBezTo>
                  <a:cubicBezTo>
                    <a:pt x="4817" y="7020"/>
                    <a:pt x="8081" y="5292"/>
                    <a:pt x="9945" y="4212"/>
                  </a:cubicBezTo>
                  <a:cubicBezTo>
                    <a:pt x="11810" y="3132"/>
                    <a:pt x="12276" y="2700"/>
                    <a:pt x="12976" y="2268"/>
                  </a:cubicBezTo>
                  <a:cubicBezTo>
                    <a:pt x="13675" y="1836"/>
                    <a:pt x="14607" y="1404"/>
                    <a:pt x="15073" y="1512"/>
                  </a:cubicBezTo>
                  <a:cubicBezTo>
                    <a:pt x="15540" y="1620"/>
                    <a:pt x="15540" y="2268"/>
                    <a:pt x="15151" y="4428"/>
                  </a:cubicBezTo>
                  <a:cubicBezTo>
                    <a:pt x="14763" y="6588"/>
                    <a:pt x="13986" y="10260"/>
                    <a:pt x="13442" y="12744"/>
                  </a:cubicBezTo>
                  <a:cubicBezTo>
                    <a:pt x="12898" y="15228"/>
                    <a:pt x="12587" y="16524"/>
                    <a:pt x="12121" y="17604"/>
                  </a:cubicBezTo>
                  <a:cubicBezTo>
                    <a:pt x="11655" y="18684"/>
                    <a:pt x="11033" y="19548"/>
                    <a:pt x="10800" y="19548"/>
                  </a:cubicBezTo>
                  <a:cubicBezTo>
                    <a:pt x="10567" y="19548"/>
                    <a:pt x="10722" y="18684"/>
                    <a:pt x="11111" y="17712"/>
                  </a:cubicBezTo>
                  <a:cubicBezTo>
                    <a:pt x="11499" y="16740"/>
                    <a:pt x="12121" y="15660"/>
                    <a:pt x="12820" y="14742"/>
                  </a:cubicBezTo>
                  <a:cubicBezTo>
                    <a:pt x="13519" y="13824"/>
                    <a:pt x="14296" y="13068"/>
                    <a:pt x="15073" y="12690"/>
                  </a:cubicBezTo>
                  <a:cubicBezTo>
                    <a:pt x="15850" y="12312"/>
                    <a:pt x="16627" y="12312"/>
                    <a:pt x="17404" y="12906"/>
                  </a:cubicBezTo>
                  <a:cubicBezTo>
                    <a:pt x="18181" y="13500"/>
                    <a:pt x="18958" y="14688"/>
                    <a:pt x="19424" y="15552"/>
                  </a:cubicBezTo>
                  <a:cubicBezTo>
                    <a:pt x="19891" y="16416"/>
                    <a:pt x="20046" y="16956"/>
                    <a:pt x="20357" y="17280"/>
                  </a:cubicBezTo>
                  <a:cubicBezTo>
                    <a:pt x="20668" y="17604"/>
                    <a:pt x="21134" y="17712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152899" y="4808068"/>
              <a:ext cx="288429" cy="15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503" fill="norm" stroke="1" extrusionOk="0">
                  <a:moveTo>
                    <a:pt x="0" y="9674"/>
                  </a:moveTo>
                  <a:cubicBezTo>
                    <a:pt x="1419" y="8234"/>
                    <a:pt x="2838" y="6794"/>
                    <a:pt x="3705" y="5210"/>
                  </a:cubicBezTo>
                  <a:cubicBezTo>
                    <a:pt x="4572" y="3626"/>
                    <a:pt x="4888" y="1898"/>
                    <a:pt x="4651" y="1034"/>
                  </a:cubicBezTo>
                  <a:cubicBezTo>
                    <a:pt x="4415" y="170"/>
                    <a:pt x="3626" y="170"/>
                    <a:pt x="2917" y="602"/>
                  </a:cubicBezTo>
                  <a:cubicBezTo>
                    <a:pt x="2207" y="1034"/>
                    <a:pt x="1577" y="1898"/>
                    <a:pt x="1104" y="4490"/>
                  </a:cubicBezTo>
                  <a:cubicBezTo>
                    <a:pt x="631" y="7082"/>
                    <a:pt x="315" y="11402"/>
                    <a:pt x="394" y="14138"/>
                  </a:cubicBezTo>
                  <a:cubicBezTo>
                    <a:pt x="473" y="16874"/>
                    <a:pt x="946" y="18026"/>
                    <a:pt x="2050" y="18170"/>
                  </a:cubicBezTo>
                  <a:cubicBezTo>
                    <a:pt x="3153" y="18314"/>
                    <a:pt x="4888" y="17450"/>
                    <a:pt x="6385" y="15578"/>
                  </a:cubicBezTo>
                  <a:cubicBezTo>
                    <a:pt x="7883" y="13706"/>
                    <a:pt x="9145" y="10826"/>
                    <a:pt x="9933" y="8666"/>
                  </a:cubicBezTo>
                  <a:cubicBezTo>
                    <a:pt x="10721" y="6506"/>
                    <a:pt x="11036" y="5066"/>
                    <a:pt x="11036" y="5066"/>
                  </a:cubicBezTo>
                  <a:cubicBezTo>
                    <a:pt x="11036" y="5066"/>
                    <a:pt x="10721" y="6506"/>
                    <a:pt x="10564" y="7946"/>
                  </a:cubicBezTo>
                  <a:cubicBezTo>
                    <a:pt x="10406" y="9386"/>
                    <a:pt x="10406" y="10826"/>
                    <a:pt x="10248" y="13274"/>
                  </a:cubicBezTo>
                  <a:cubicBezTo>
                    <a:pt x="10091" y="15722"/>
                    <a:pt x="9775" y="19178"/>
                    <a:pt x="9854" y="20186"/>
                  </a:cubicBezTo>
                  <a:cubicBezTo>
                    <a:pt x="9933" y="21194"/>
                    <a:pt x="10406" y="19754"/>
                    <a:pt x="11273" y="16442"/>
                  </a:cubicBezTo>
                  <a:cubicBezTo>
                    <a:pt x="12140" y="13130"/>
                    <a:pt x="13401" y="7946"/>
                    <a:pt x="14347" y="4922"/>
                  </a:cubicBezTo>
                  <a:cubicBezTo>
                    <a:pt x="15293" y="1898"/>
                    <a:pt x="15924" y="1034"/>
                    <a:pt x="16791" y="458"/>
                  </a:cubicBezTo>
                  <a:cubicBezTo>
                    <a:pt x="17658" y="-118"/>
                    <a:pt x="18762" y="-406"/>
                    <a:pt x="19629" y="1178"/>
                  </a:cubicBezTo>
                  <a:cubicBezTo>
                    <a:pt x="20496" y="2762"/>
                    <a:pt x="21127" y="6218"/>
                    <a:pt x="21364" y="9530"/>
                  </a:cubicBezTo>
                  <a:cubicBezTo>
                    <a:pt x="21600" y="12842"/>
                    <a:pt x="21442" y="16010"/>
                    <a:pt x="21285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944773" y="4708531"/>
              <a:ext cx="157225" cy="52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77" fill="norm" stroke="1" extrusionOk="0">
                  <a:moveTo>
                    <a:pt x="16452" y="1528"/>
                  </a:moveTo>
                  <a:cubicBezTo>
                    <a:pt x="16452" y="1094"/>
                    <a:pt x="16452" y="661"/>
                    <a:pt x="15742" y="357"/>
                  </a:cubicBezTo>
                  <a:cubicBezTo>
                    <a:pt x="15031" y="53"/>
                    <a:pt x="13610" y="-120"/>
                    <a:pt x="11479" y="97"/>
                  </a:cubicBezTo>
                  <a:cubicBezTo>
                    <a:pt x="9347" y="314"/>
                    <a:pt x="6505" y="921"/>
                    <a:pt x="4373" y="1745"/>
                  </a:cubicBezTo>
                  <a:cubicBezTo>
                    <a:pt x="2242" y="2569"/>
                    <a:pt x="821" y="3610"/>
                    <a:pt x="252" y="4478"/>
                  </a:cubicBezTo>
                  <a:cubicBezTo>
                    <a:pt x="-316" y="5345"/>
                    <a:pt x="-32" y="6039"/>
                    <a:pt x="2242" y="6299"/>
                  </a:cubicBezTo>
                  <a:cubicBezTo>
                    <a:pt x="4516" y="6560"/>
                    <a:pt x="8779" y="6386"/>
                    <a:pt x="11621" y="5822"/>
                  </a:cubicBezTo>
                  <a:cubicBezTo>
                    <a:pt x="14463" y="5258"/>
                    <a:pt x="15884" y="4304"/>
                    <a:pt x="16595" y="3567"/>
                  </a:cubicBezTo>
                  <a:cubicBezTo>
                    <a:pt x="17305" y="2829"/>
                    <a:pt x="17305" y="2309"/>
                    <a:pt x="17447" y="2266"/>
                  </a:cubicBezTo>
                  <a:cubicBezTo>
                    <a:pt x="17589" y="2222"/>
                    <a:pt x="17873" y="2656"/>
                    <a:pt x="18442" y="3914"/>
                  </a:cubicBezTo>
                  <a:cubicBezTo>
                    <a:pt x="19010" y="5172"/>
                    <a:pt x="19863" y="7253"/>
                    <a:pt x="20431" y="9466"/>
                  </a:cubicBezTo>
                  <a:cubicBezTo>
                    <a:pt x="21000" y="11678"/>
                    <a:pt x="21284" y="14020"/>
                    <a:pt x="21000" y="15798"/>
                  </a:cubicBezTo>
                  <a:cubicBezTo>
                    <a:pt x="20716" y="17576"/>
                    <a:pt x="19863" y="18791"/>
                    <a:pt x="19010" y="19615"/>
                  </a:cubicBezTo>
                  <a:cubicBezTo>
                    <a:pt x="18158" y="20439"/>
                    <a:pt x="17305" y="20873"/>
                    <a:pt x="16168" y="21133"/>
                  </a:cubicBezTo>
                  <a:cubicBezTo>
                    <a:pt x="15031" y="21393"/>
                    <a:pt x="13610" y="21480"/>
                    <a:pt x="11621" y="21220"/>
                  </a:cubicBezTo>
                  <a:cubicBezTo>
                    <a:pt x="9631" y="20960"/>
                    <a:pt x="7073" y="20352"/>
                    <a:pt x="5510" y="19441"/>
                  </a:cubicBezTo>
                  <a:cubicBezTo>
                    <a:pt x="3947" y="18531"/>
                    <a:pt x="3379" y="17316"/>
                    <a:pt x="4942" y="16188"/>
                  </a:cubicBezTo>
                  <a:cubicBezTo>
                    <a:pt x="6505" y="15061"/>
                    <a:pt x="10200" y="14020"/>
                    <a:pt x="13895" y="1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165976" y="4576443"/>
              <a:ext cx="161674" cy="37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13" fill="norm" stroke="1" extrusionOk="0">
                  <a:moveTo>
                    <a:pt x="16998" y="1701"/>
                  </a:moveTo>
                  <a:cubicBezTo>
                    <a:pt x="16721" y="1094"/>
                    <a:pt x="16444" y="488"/>
                    <a:pt x="15614" y="184"/>
                  </a:cubicBezTo>
                  <a:cubicBezTo>
                    <a:pt x="14783" y="-119"/>
                    <a:pt x="13398" y="-119"/>
                    <a:pt x="11737" y="730"/>
                  </a:cubicBezTo>
                  <a:cubicBezTo>
                    <a:pt x="10075" y="1580"/>
                    <a:pt x="8137" y="3279"/>
                    <a:pt x="5783" y="6070"/>
                  </a:cubicBezTo>
                  <a:cubicBezTo>
                    <a:pt x="3429" y="8861"/>
                    <a:pt x="660" y="12744"/>
                    <a:pt x="106" y="15535"/>
                  </a:cubicBezTo>
                  <a:cubicBezTo>
                    <a:pt x="-448" y="18326"/>
                    <a:pt x="1214" y="20025"/>
                    <a:pt x="4260" y="20753"/>
                  </a:cubicBezTo>
                  <a:cubicBezTo>
                    <a:pt x="7306" y="21481"/>
                    <a:pt x="11737" y="21238"/>
                    <a:pt x="14783" y="20753"/>
                  </a:cubicBezTo>
                  <a:cubicBezTo>
                    <a:pt x="17829" y="20268"/>
                    <a:pt x="19490" y="19539"/>
                    <a:pt x="21152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316966" y="4641670"/>
              <a:ext cx="220234" cy="29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51" fill="norm" stroke="1" extrusionOk="0">
                  <a:moveTo>
                    <a:pt x="12764" y="6526"/>
                  </a:moveTo>
                  <a:cubicBezTo>
                    <a:pt x="12970" y="5771"/>
                    <a:pt x="13175" y="5016"/>
                    <a:pt x="13381" y="3958"/>
                  </a:cubicBezTo>
                  <a:cubicBezTo>
                    <a:pt x="13587" y="2901"/>
                    <a:pt x="13793" y="1542"/>
                    <a:pt x="13381" y="937"/>
                  </a:cubicBezTo>
                  <a:cubicBezTo>
                    <a:pt x="12970" y="333"/>
                    <a:pt x="11941" y="484"/>
                    <a:pt x="10193" y="1844"/>
                  </a:cubicBezTo>
                  <a:cubicBezTo>
                    <a:pt x="8444" y="3203"/>
                    <a:pt x="5975" y="5771"/>
                    <a:pt x="4124" y="8641"/>
                  </a:cubicBezTo>
                  <a:cubicBezTo>
                    <a:pt x="2273" y="11511"/>
                    <a:pt x="1038" y="14683"/>
                    <a:pt x="421" y="16722"/>
                  </a:cubicBezTo>
                  <a:cubicBezTo>
                    <a:pt x="-196" y="18761"/>
                    <a:pt x="-196" y="19667"/>
                    <a:pt x="833" y="20347"/>
                  </a:cubicBezTo>
                  <a:cubicBezTo>
                    <a:pt x="1861" y="21027"/>
                    <a:pt x="3918" y="21480"/>
                    <a:pt x="6593" y="20423"/>
                  </a:cubicBezTo>
                  <a:cubicBezTo>
                    <a:pt x="9267" y="19365"/>
                    <a:pt x="12558" y="16797"/>
                    <a:pt x="14101" y="13399"/>
                  </a:cubicBezTo>
                  <a:cubicBezTo>
                    <a:pt x="15644" y="10000"/>
                    <a:pt x="15438" y="5771"/>
                    <a:pt x="14307" y="3354"/>
                  </a:cubicBezTo>
                  <a:cubicBezTo>
                    <a:pt x="13175" y="937"/>
                    <a:pt x="11118" y="333"/>
                    <a:pt x="9575" y="107"/>
                  </a:cubicBezTo>
                  <a:cubicBezTo>
                    <a:pt x="8033" y="-120"/>
                    <a:pt x="7004" y="31"/>
                    <a:pt x="6181" y="409"/>
                  </a:cubicBezTo>
                  <a:cubicBezTo>
                    <a:pt x="5358" y="786"/>
                    <a:pt x="4741" y="1390"/>
                    <a:pt x="4947" y="2372"/>
                  </a:cubicBezTo>
                  <a:cubicBezTo>
                    <a:pt x="5153" y="3354"/>
                    <a:pt x="6181" y="4714"/>
                    <a:pt x="8341" y="5318"/>
                  </a:cubicBezTo>
                  <a:cubicBezTo>
                    <a:pt x="10501" y="5922"/>
                    <a:pt x="13793" y="5771"/>
                    <a:pt x="16158" y="5242"/>
                  </a:cubicBezTo>
                  <a:cubicBezTo>
                    <a:pt x="18524" y="4714"/>
                    <a:pt x="19964" y="3807"/>
                    <a:pt x="21404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433483" y="4479120"/>
              <a:ext cx="1227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0"/>
                  </a:moveTo>
                  <a:cubicBezTo>
                    <a:pt x="2979" y="5400"/>
                    <a:pt x="2234" y="10800"/>
                    <a:pt x="1490" y="14625"/>
                  </a:cubicBezTo>
                  <a:cubicBezTo>
                    <a:pt x="745" y="18450"/>
                    <a:pt x="0" y="20700"/>
                    <a:pt x="0" y="20475"/>
                  </a:cubicBezTo>
                  <a:cubicBezTo>
                    <a:pt x="0" y="20250"/>
                    <a:pt x="745" y="17550"/>
                    <a:pt x="1676" y="14400"/>
                  </a:cubicBezTo>
                  <a:cubicBezTo>
                    <a:pt x="2607" y="11250"/>
                    <a:pt x="3724" y="7650"/>
                    <a:pt x="4841" y="4950"/>
                  </a:cubicBezTo>
                  <a:cubicBezTo>
                    <a:pt x="5959" y="2250"/>
                    <a:pt x="7076" y="450"/>
                    <a:pt x="9310" y="2475"/>
                  </a:cubicBezTo>
                  <a:cubicBezTo>
                    <a:pt x="11545" y="4500"/>
                    <a:pt x="14897" y="10350"/>
                    <a:pt x="17131" y="14175"/>
                  </a:cubicBezTo>
                  <a:cubicBezTo>
                    <a:pt x="19366" y="18000"/>
                    <a:pt x="20483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600699" y="4542620"/>
              <a:ext cx="106238" cy="45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5" fill="norm" stroke="1" extrusionOk="0">
                  <a:moveTo>
                    <a:pt x="2541" y="0"/>
                  </a:moveTo>
                  <a:cubicBezTo>
                    <a:pt x="4659" y="100"/>
                    <a:pt x="6776" y="200"/>
                    <a:pt x="9529" y="1050"/>
                  </a:cubicBezTo>
                  <a:cubicBezTo>
                    <a:pt x="12282" y="1900"/>
                    <a:pt x="15671" y="3500"/>
                    <a:pt x="18000" y="5750"/>
                  </a:cubicBezTo>
                  <a:cubicBezTo>
                    <a:pt x="20329" y="8000"/>
                    <a:pt x="21600" y="10900"/>
                    <a:pt x="21176" y="13350"/>
                  </a:cubicBezTo>
                  <a:cubicBezTo>
                    <a:pt x="20753" y="15800"/>
                    <a:pt x="18635" y="17800"/>
                    <a:pt x="15882" y="19150"/>
                  </a:cubicBezTo>
                  <a:cubicBezTo>
                    <a:pt x="13129" y="20500"/>
                    <a:pt x="9741" y="21200"/>
                    <a:pt x="7200" y="21400"/>
                  </a:cubicBezTo>
                  <a:cubicBezTo>
                    <a:pt x="4659" y="21600"/>
                    <a:pt x="2965" y="21300"/>
                    <a:pt x="1906" y="21000"/>
                  </a:cubicBezTo>
                  <a:cubicBezTo>
                    <a:pt x="847" y="20700"/>
                    <a:pt x="424" y="20400"/>
                    <a:pt x="0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127750" y="4745820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134100" y="4637870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205927" y="4689850"/>
              <a:ext cx="74186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466" fill="norm" stroke="1" extrusionOk="0">
                  <a:moveTo>
                    <a:pt x="16969" y="2746"/>
                  </a:moveTo>
                  <a:cubicBezTo>
                    <a:pt x="15217" y="1786"/>
                    <a:pt x="13466" y="826"/>
                    <a:pt x="10547" y="346"/>
                  </a:cubicBezTo>
                  <a:cubicBezTo>
                    <a:pt x="7628" y="-134"/>
                    <a:pt x="3541" y="-134"/>
                    <a:pt x="1498" y="466"/>
                  </a:cubicBezTo>
                  <a:cubicBezTo>
                    <a:pt x="-545" y="1066"/>
                    <a:pt x="-545" y="2266"/>
                    <a:pt x="1790" y="4666"/>
                  </a:cubicBezTo>
                  <a:cubicBezTo>
                    <a:pt x="4125" y="7066"/>
                    <a:pt x="8796" y="10666"/>
                    <a:pt x="12590" y="13066"/>
                  </a:cubicBezTo>
                  <a:cubicBezTo>
                    <a:pt x="16385" y="15466"/>
                    <a:pt x="19304" y="16666"/>
                    <a:pt x="20179" y="17866"/>
                  </a:cubicBezTo>
                  <a:cubicBezTo>
                    <a:pt x="21055" y="19066"/>
                    <a:pt x="19887" y="20266"/>
                    <a:pt x="16677" y="20866"/>
                  </a:cubicBezTo>
                  <a:cubicBezTo>
                    <a:pt x="13466" y="21466"/>
                    <a:pt x="8212" y="21466"/>
                    <a:pt x="295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6649646" y="4496054"/>
              <a:ext cx="411555" cy="36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43" fill="norm" stroke="1" extrusionOk="0">
                  <a:moveTo>
                    <a:pt x="5558" y="1241"/>
                  </a:moveTo>
                  <a:cubicBezTo>
                    <a:pt x="5668" y="621"/>
                    <a:pt x="5778" y="0"/>
                    <a:pt x="5833" y="0"/>
                  </a:cubicBezTo>
                  <a:cubicBezTo>
                    <a:pt x="5888" y="0"/>
                    <a:pt x="5888" y="621"/>
                    <a:pt x="5558" y="2917"/>
                  </a:cubicBezTo>
                  <a:cubicBezTo>
                    <a:pt x="5227" y="5214"/>
                    <a:pt x="4566" y="9186"/>
                    <a:pt x="4125" y="12352"/>
                  </a:cubicBezTo>
                  <a:cubicBezTo>
                    <a:pt x="3684" y="15517"/>
                    <a:pt x="3464" y="17876"/>
                    <a:pt x="3409" y="19366"/>
                  </a:cubicBezTo>
                  <a:cubicBezTo>
                    <a:pt x="3354" y="20855"/>
                    <a:pt x="3464" y="21476"/>
                    <a:pt x="3684" y="21538"/>
                  </a:cubicBezTo>
                  <a:cubicBezTo>
                    <a:pt x="3905" y="21600"/>
                    <a:pt x="4235" y="21103"/>
                    <a:pt x="4345" y="19862"/>
                  </a:cubicBezTo>
                  <a:cubicBezTo>
                    <a:pt x="4456" y="18621"/>
                    <a:pt x="4345" y="16634"/>
                    <a:pt x="3960" y="15083"/>
                  </a:cubicBezTo>
                  <a:cubicBezTo>
                    <a:pt x="3574" y="13531"/>
                    <a:pt x="2913" y="12414"/>
                    <a:pt x="2086" y="11855"/>
                  </a:cubicBezTo>
                  <a:cubicBezTo>
                    <a:pt x="1260" y="11297"/>
                    <a:pt x="268" y="11297"/>
                    <a:pt x="47" y="11297"/>
                  </a:cubicBezTo>
                  <a:cubicBezTo>
                    <a:pt x="-173" y="11297"/>
                    <a:pt x="378" y="11297"/>
                    <a:pt x="1480" y="10241"/>
                  </a:cubicBezTo>
                  <a:cubicBezTo>
                    <a:pt x="2582" y="9186"/>
                    <a:pt x="4235" y="7076"/>
                    <a:pt x="5282" y="5586"/>
                  </a:cubicBezTo>
                  <a:cubicBezTo>
                    <a:pt x="6329" y="4097"/>
                    <a:pt x="6770" y="3228"/>
                    <a:pt x="7156" y="2545"/>
                  </a:cubicBezTo>
                  <a:cubicBezTo>
                    <a:pt x="7541" y="1862"/>
                    <a:pt x="7872" y="1366"/>
                    <a:pt x="8092" y="1428"/>
                  </a:cubicBezTo>
                  <a:cubicBezTo>
                    <a:pt x="8313" y="1490"/>
                    <a:pt x="8423" y="2110"/>
                    <a:pt x="8423" y="4097"/>
                  </a:cubicBezTo>
                  <a:cubicBezTo>
                    <a:pt x="8423" y="6083"/>
                    <a:pt x="8313" y="9434"/>
                    <a:pt x="7982" y="12166"/>
                  </a:cubicBezTo>
                  <a:cubicBezTo>
                    <a:pt x="7651" y="14897"/>
                    <a:pt x="7100" y="17007"/>
                    <a:pt x="6660" y="18310"/>
                  </a:cubicBezTo>
                  <a:cubicBezTo>
                    <a:pt x="6219" y="19614"/>
                    <a:pt x="5888" y="20110"/>
                    <a:pt x="5723" y="19986"/>
                  </a:cubicBezTo>
                  <a:cubicBezTo>
                    <a:pt x="5558" y="19862"/>
                    <a:pt x="5558" y="19117"/>
                    <a:pt x="5888" y="18000"/>
                  </a:cubicBezTo>
                  <a:cubicBezTo>
                    <a:pt x="6219" y="16883"/>
                    <a:pt x="6880" y="15393"/>
                    <a:pt x="7376" y="14400"/>
                  </a:cubicBezTo>
                  <a:cubicBezTo>
                    <a:pt x="7872" y="13407"/>
                    <a:pt x="8203" y="12910"/>
                    <a:pt x="8643" y="12724"/>
                  </a:cubicBezTo>
                  <a:cubicBezTo>
                    <a:pt x="9084" y="12538"/>
                    <a:pt x="9635" y="12662"/>
                    <a:pt x="9966" y="13159"/>
                  </a:cubicBezTo>
                  <a:cubicBezTo>
                    <a:pt x="10296" y="13655"/>
                    <a:pt x="10407" y="14524"/>
                    <a:pt x="10517" y="15641"/>
                  </a:cubicBezTo>
                  <a:cubicBezTo>
                    <a:pt x="10627" y="16759"/>
                    <a:pt x="10737" y="18124"/>
                    <a:pt x="10903" y="19117"/>
                  </a:cubicBezTo>
                  <a:cubicBezTo>
                    <a:pt x="11068" y="20110"/>
                    <a:pt x="11288" y="20731"/>
                    <a:pt x="11729" y="20979"/>
                  </a:cubicBezTo>
                  <a:cubicBezTo>
                    <a:pt x="12170" y="21228"/>
                    <a:pt x="12831" y="21103"/>
                    <a:pt x="13547" y="20421"/>
                  </a:cubicBezTo>
                  <a:cubicBezTo>
                    <a:pt x="14264" y="19738"/>
                    <a:pt x="15035" y="18497"/>
                    <a:pt x="15641" y="17317"/>
                  </a:cubicBezTo>
                  <a:cubicBezTo>
                    <a:pt x="16247" y="16138"/>
                    <a:pt x="16688" y="15021"/>
                    <a:pt x="16909" y="14152"/>
                  </a:cubicBezTo>
                  <a:cubicBezTo>
                    <a:pt x="17129" y="13283"/>
                    <a:pt x="17129" y="12662"/>
                    <a:pt x="16854" y="12352"/>
                  </a:cubicBezTo>
                  <a:cubicBezTo>
                    <a:pt x="16578" y="12041"/>
                    <a:pt x="16027" y="12041"/>
                    <a:pt x="15531" y="12290"/>
                  </a:cubicBezTo>
                  <a:cubicBezTo>
                    <a:pt x="15035" y="12538"/>
                    <a:pt x="14594" y="13034"/>
                    <a:pt x="14319" y="13779"/>
                  </a:cubicBezTo>
                  <a:cubicBezTo>
                    <a:pt x="14043" y="14524"/>
                    <a:pt x="13933" y="15517"/>
                    <a:pt x="13933" y="16324"/>
                  </a:cubicBezTo>
                  <a:cubicBezTo>
                    <a:pt x="13933" y="17131"/>
                    <a:pt x="14043" y="17752"/>
                    <a:pt x="14374" y="18124"/>
                  </a:cubicBezTo>
                  <a:cubicBezTo>
                    <a:pt x="14705" y="18497"/>
                    <a:pt x="15256" y="18621"/>
                    <a:pt x="16468" y="18186"/>
                  </a:cubicBezTo>
                  <a:cubicBezTo>
                    <a:pt x="17680" y="17752"/>
                    <a:pt x="19554" y="16759"/>
                    <a:pt x="21427" y="15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7410450" y="4499888"/>
              <a:ext cx="214989" cy="30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78" fill="norm" stroke="1" extrusionOk="0">
                  <a:moveTo>
                    <a:pt x="0" y="21478"/>
                  </a:moveTo>
                  <a:cubicBezTo>
                    <a:pt x="1059" y="16078"/>
                    <a:pt x="2118" y="10678"/>
                    <a:pt x="3071" y="7228"/>
                  </a:cubicBezTo>
                  <a:cubicBezTo>
                    <a:pt x="4024" y="3778"/>
                    <a:pt x="4871" y="2278"/>
                    <a:pt x="5929" y="1303"/>
                  </a:cubicBezTo>
                  <a:cubicBezTo>
                    <a:pt x="6988" y="328"/>
                    <a:pt x="8259" y="-122"/>
                    <a:pt x="9000" y="28"/>
                  </a:cubicBezTo>
                  <a:cubicBezTo>
                    <a:pt x="9741" y="178"/>
                    <a:pt x="9953" y="928"/>
                    <a:pt x="10376" y="2278"/>
                  </a:cubicBezTo>
                  <a:cubicBezTo>
                    <a:pt x="10800" y="3628"/>
                    <a:pt x="11435" y="5578"/>
                    <a:pt x="12282" y="6703"/>
                  </a:cubicBezTo>
                  <a:cubicBezTo>
                    <a:pt x="13129" y="7828"/>
                    <a:pt x="14188" y="8128"/>
                    <a:pt x="15035" y="7978"/>
                  </a:cubicBezTo>
                  <a:cubicBezTo>
                    <a:pt x="15882" y="7828"/>
                    <a:pt x="16518" y="7228"/>
                    <a:pt x="17153" y="6628"/>
                  </a:cubicBezTo>
                  <a:cubicBezTo>
                    <a:pt x="17788" y="6028"/>
                    <a:pt x="18424" y="5428"/>
                    <a:pt x="19165" y="4528"/>
                  </a:cubicBezTo>
                  <a:cubicBezTo>
                    <a:pt x="19906" y="3628"/>
                    <a:pt x="20753" y="2428"/>
                    <a:pt x="21176" y="2203"/>
                  </a:cubicBezTo>
                  <a:cubicBezTo>
                    <a:pt x="21600" y="1978"/>
                    <a:pt x="21600" y="2728"/>
                    <a:pt x="21282" y="4978"/>
                  </a:cubicBezTo>
                  <a:cubicBezTo>
                    <a:pt x="20965" y="7228"/>
                    <a:pt x="20329" y="10978"/>
                    <a:pt x="19906" y="13678"/>
                  </a:cubicBezTo>
                  <a:cubicBezTo>
                    <a:pt x="19482" y="16378"/>
                    <a:pt x="19271" y="18028"/>
                    <a:pt x="19482" y="18478"/>
                  </a:cubicBezTo>
                  <a:cubicBezTo>
                    <a:pt x="19694" y="18928"/>
                    <a:pt x="20329" y="18178"/>
                    <a:pt x="20965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7734233" y="4548970"/>
              <a:ext cx="158817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25" fill="norm" stroke="1" extrusionOk="0">
                  <a:moveTo>
                    <a:pt x="5978" y="0"/>
                  </a:moveTo>
                  <a:cubicBezTo>
                    <a:pt x="4557" y="4845"/>
                    <a:pt x="3136" y="9690"/>
                    <a:pt x="2283" y="12718"/>
                  </a:cubicBezTo>
                  <a:cubicBezTo>
                    <a:pt x="1430" y="15746"/>
                    <a:pt x="1146" y="16957"/>
                    <a:pt x="720" y="18067"/>
                  </a:cubicBezTo>
                  <a:cubicBezTo>
                    <a:pt x="293" y="19178"/>
                    <a:pt x="-275" y="20187"/>
                    <a:pt x="151" y="20793"/>
                  </a:cubicBezTo>
                  <a:cubicBezTo>
                    <a:pt x="578" y="21398"/>
                    <a:pt x="1999" y="21600"/>
                    <a:pt x="5693" y="20793"/>
                  </a:cubicBezTo>
                  <a:cubicBezTo>
                    <a:pt x="9388" y="19985"/>
                    <a:pt x="15357" y="18168"/>
                    <a:pt x="21325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7919629" y="4477288"/>
              <a:ext cx="157571" cy="27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92" fill="norm" stroke="1" extrusionOk="0">
                  <a:moveTo>
                    <a:pt x="19712" y="4559"/>
                  </a:moveTo>
                  <a:cubicBezTo>
                    <a:pt x="19712" y="3741"/>
                    <a:pt x="19712" y="2923"/>
                    <a:pt x="19712" y="2105"/>
                  </a:cubicBezTo>
                  <a:cubicBezTo>
                    <a:pt x="19712" y="1287"/>
                    <a:pt x="19712" y="469"/>
                    <a:pt x="18848" y="141"/>
                  </a:cubicBezTo>
                  <a:cubicBezTo>
                    <a:pt x="17984" y="-186"/>
                    <a:pt x="16256" y="-22"/>
                    <a:pt x="13664" y="1450"/>
                  </a:cubicBezTo>
                  <a:cubicBezTo>
                    <a:pt x="11072" y="2923"/>
                    <a:pt x="7616" y="5705"/>
                    <a:pt x="5168" y="8569"/>
                  </a:cubicBezTo>
                  <a:cubicBezTo>
                    <a:pt x="2720" y="11432"/>
                    <a:pt x="1280" y="14378"/>
                    <a:pt x="560" y="16259"/>
                  </a:cubicBezTo>
                  <a:cubicBezTo>
                    <a:pt x="-160" y="18141"/>
                    <a:pt x="-160" y="18959"/>
                    <a:pt x="416" y="19696"/>
                  </a:cubicBezTo>
                  <a:cubicBezTo>
                    <a:pt x="992" y="20432"/>
                    <a:pt x="2144" y="21087"/>
                    <a:pt x="4880" y="21250"/>
                  </a:cubicBezTo>
                  <a:cubicBezTo>
                    <a:pt x="7616" y="21414"/>
                    <a:pt x="11936" y="21087"/>
                    <a:pt x="14960" y="20269"/>
                  </a:cubicBezTo>
                  <a:cubicBezTo>
                    <a:pt x="17984" y="19450"/>
                    <a:pt x="19712" y="18141"/>
                    <a:pt x="21440" y="1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7994650" y="4631520"/>
              <a:ext cx="88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457"/>
                    <a:pt x="2057" y="11314"/>
                    <a:pt x="5657" y="7714"/>
                  </a:cubicBezTo>
                  <a:cubicBezTo>
                    <a:pt x="9257" y="4114"/>
                    <a:pt x="154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419550" y="4365910"/>
              <a:ext cx="343450" cy="60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2" fill="norm" stroke="1" extrusionOk="0">
                  <a:moveTo>
                    <a:pt x="7542" y="9444"/>
                  </a:moveTo>
                  <a:cubicBezTo>
                    <a:pt x="7278" y="9068"/>
                    <a:pt x="7015" y="8692"/>
                    <a:pt x="6620" y="8391"/>
                  </a:cubicBezTo>
                  <a:cubicBezTo>
                    <a:pt x="6225" y="8089"/>
                    <a:pt x="5698" y="7864"/>
                    <a:pt x="4512" y="8428"/>
                  </a:cubicBezTo>
                  <a:cubicBezTo>
                    <a:pt x="3327" y="8993"/>
                    <a:pt x="1483" y="10347"/>
                    <a:pt x="627" y="11363"/>
                  </a:cubicBezTo>
                  <a:cubicBezTo>
                    <a:pt x="-229" y="12379"/>
                    <a:pt x="-97" y="13057"/>
                    <a:pt x="364" y="13433"/>
                  </a:cubicBezTo>
                  <a:cubicBezTo>
                    <a:pt x="825" y="13809"/>
                    <a:pt x="1615" y="13885"/>
                    <a:pt x="2866" y="13358"/>
                  </a:cubicBezTo>
                  <a:cubicBezTo>
                    <a:pt x="4117" y="12831"/>
                    <a:pt x="5830" y="11702"/>
                    <a:pt x="7081" y="10046"/>
                  </a:cubicBezTo>
                  <a:cubicBezTo>
                    <a:pt x="8332" y="8391"/>
                    <a:pt x="9122" y="6208"/>
                    <a:pt x="10308" y="4477"/>
                  </a:cubicBezTo>
                  <a:cubicBezTo>
                    <a:pt x="11493" y="2746"/>
                    <a:pt x="13073" y="1466"/>
                    <a:pt x="14259" y="752"/>
                  </a:cubicBezTo>
                  <a:cubicBezTo>
                    <a:pt x="15444" y="37"/>
                    <a:pt x="16234" y="-114"/>
                    <a:pt x="16498" y="74"/>
                  </a:cubicBezTo>
                  <a:cubicBezTo>
                    <a:pt x="16761" y="262"/>
                    <a:pt x="16498" y="789"/>
                    <a:pt x="15510" y="2144"/>
                  </a:cubicBezTo>
                  <a:cubicBezTo>
                    <a:pt x="14522" y="3499"/>
                    <a:pt x="12810" y="5681"/>
                    <a:pt x="11361" y="7788"/>
                  </a:cubicBezTo>
                  <a:cubicBezTo>
                    <a:pt x="9912" y="9896"/>
                    <a:pt x="8727" y="11928"/>
                    <a:pt x="7871" y="13960"/>
                  </a:cubicBezTo>
                  <a:cubicBezTo>
                    <a:pt x="7015" y="15992"/>
                    <a:pt x="6488" y="18024"/>
                    <a:pt x="6488" y="19228"/>
                  </a:cubicBezTo>
                  <a:cubicBezTo>
                    <a:pt x="6488" y="20432"/>
                    <a:pt x="7015" y="20809"/>
                    <a:pt x="7673" y="21072"/>
                  </a:cubicBezTo>
                  <a:cubicBezTo>
                    <a:pt x="8332" y="21335"/>
                    <a:pt x="9122" y="21486"/>
                    <a:pt x="9978" y="21298"/>
                  </a:cubicBezTo>
                  <a:cubicBezTo>
                    <a:pt x="10834" y="21110"/>
                    <a:pt x="11756" y="20583"/>
                    <a:pt x="12612" y="19341"/>
                  </a:cubicBezTo>
                  <a:cubicBezTo>
                    <a:pt x="13469" y="18099"/>
                    <a:pt x="14259" y="16142"/>
                    <a:pt x="14456" y="14976"/>
                  </a:cubicBezTo>
                  <a:cubicBezTo>
                    <a:pt x="14654" y="13809"/>
                    <a:pt x="14259" y="13433"/>
                    <a:pt x="13732" y="13207"/>
                  </a:cubicBezTo>
                  <a:cubicBezTo>
                    <a:pt x="13205" y="12981"/>
                    <a:pt x="12547" y="12906"/>
                    <a:pt x="12547" y="12793"/>
                  </a:cubicBezTo>
                  <a:cubicBezTo>
                    <a:pt x="12547" y="12680"/>
                    <a:pt x="13205" y="12530"/>
                    <a:pt x="14786" y="12154"/>
                  </a:cubicBezTo>
                  <a:cubicBezTo>
                    <a:pt x="16366" y="11777"/>
                    <a:pt x="18869" y="11175"/>
                    <a:pt x="21371" y="1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9160898" y="4547914"/>
              <a:ext cx="167253" cy="56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30" fill="norm" stroke="1" extrusionOk="0">
                  <a:moveTo>
                    <a:pt x="21071" y="2440"/>
                  </a:moveTo>
                  <a:cubicBezTo>
                    <a:pt x="19204" y="1480"/>
                    <a:pt x="17338" y="520"/>
                    <a:pt x="14938" y="160"/>
                  </a:cubicBezTo>
                  <a:cubicBezTo>
                    <a:pt x="12538" y="-200"/>
                    <a:pt x="9604" y="40"/>
                    <a:pt x="6804" y="960"/>
                  </a:cubicBezTo>
                  <a:cubicBezTo>
                    <a:pt x="4004" y="1880"/>
                    <a:pt x="1338" y="3480"/>
                    <a:pt x="404" y="4720"/>
                  </a:cubicBezTo>
                  <a:cubicBezTo>
                    <a:pt x="-529" y="5960"/>
                    <a:pt x="271" y="6840"/>
                    <a:pt x="1604" y="7280"/>
                  </a:cubicBezTo>
                  <a:cubicBezTo>
                    <a:pt x="2938" y="7720"/>
                    <a:pt x="4804" y="7720"/>
                    <a:pt x="7204" y="7080"/>
                  </a:cubicBezTo>
                  <a:cubicBezTo>
                    <a:pt x="9604" y="6440"/>
                    <a:pt x="12538" y="5160"/>
                    <a:pt x="14404" y="4160"/>
                  </a:cubicBezTo>
                  <a:cubicBezTo>
                    <a:pt x="16271" y="3160"/>
                    <a:pt x="17071" y="2440"/>
                    <a:pt x="17471" y="2280"/>
                  </a:cubicBezTo>
                  <a:cubicBezTo>
                    <a:pt x="17871" y="2120"/>
                    <a:pt x="17871" y="2520"/>
                    <a:pt x="17871" y="4360"/>
                  </a:cubicBezTo>
                  <a:cubicBezTo>
                    <a:pt x="17871" y="6200"/>
                    <a:pt x="17871" y="9480"/>
                    <a:pt x="17338" y="12120"/>
                  </a:cubicBezTo>
                  <a:cubicBezTo>
                    <a:pt x="16804" y="14760"/>
                    <a:pt x="15738" y="16760"/>
                    <a:pt x="14804" y="18040"/>
                  </a:cubicBezTo>
                  <a:cubicBezTo>
                    <a:pt x="13871" y="19320"/>
                    <a:pt x="13071" y="19880"/>
                    <a:pt x="12271" y="20320"/>
                  </a:cubicBezTo>
                  <a:cubicBezTo>
                    <a:pt x="11471" y="20760"/>
                    <a:pt x="10671" y="21080"/>
                    <a:pt x="9604" y="21240"/>
                  </a:cubicBezTo>
                  <a:cubicBezTo>
                    <a:pt x="8538" y="21400"/>
                    <a:pt x="7204" y="21400"/>
                    <a:pt x="6004" y="20800"/>
                  </a:cubicBezTo>
                  <a:cubicBezTo>
                    <a:pt x="4804" y="20200"/>
                    <a:pt x="3738" y="19000"/>
                    <a:pt x="3871" y="17520"/>
                  </a:cubicBezTo>
                  <a:cubicBezTo>
                    <a:pt x="4004" y="16040"/>
                    <a:pt x="5338" y="14280"/>
                    <a:pt x="6671" y="1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392647" y="4405356"/>
              <a:ext cx="183154" cy="41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4" fill="norm" stroke="1" extrusionOk="0">
                  <a:moveTo>
                    <a:pt x="21483" y="1510"/>
                  </a:moveTo>
                  <a:cubicBezTo>
                    <a:pt x="20986" y="856"/>
                    <a:pt x="20490" y="201"/>
                    <a:pt x="19621" y="38"/>
                  </a:cubicBezTo>
                  <a:cubicBezTo>
                    <a:pt x="18752" y="-126"/>
                    <a:pt x="17511" y="201"/>
                    <a:pt x="14780" y="1729"/>
                  </a:cubicBezTo>
                  <a:cubicBezTo>
                    <a:pt x="12049" y="3256"/>
                    <a:pt x="7828" y="5983"/>
                    <a:pt x="4849" y="8656"/>
                  </a:cubicBezTo>
                  <a:cubicBezTo>
                    <a:pt x="1869" y="11329"/>
                    <a:pt x="131" y="13947"/>
                    <a:pt x="7" y="16074"/>
                  </a:cubicBezTo>
                  <a:cubicBezTo>
                    <a:pt x="-117" y="18201"/>
                    <a:pt x="1373" y="19838"/>
                    <a:pt x="3980" y="20656"/>
                  </a:cubicBezTo>
                  <a:cubicBezTo>
                    <a:pt x="6586" y="21474"/>
                    <a:pt x="10311" y="21474"/>
                    <a:pt x="1403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576064" y="4454810"/>
              <a:ext cx="221986" cy="32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39" fill="norm" stroke="1" extrusionOk="0">
                  <a:moveTo>
                    <a:pt x="11083" y="5363"/>
                  </a:moveTo>
                  <a:cubicBezTo>
                    <a:pt x="11288" y="4666"/>
                    <a:pt x="11494" y="3969"/>
                    <a:pt x="11083" y="3691"/>
                  </a:cubicBezTo>
                  <a:cubicBezTo>
                    <a:pt x="10671" y="3412"/>
                    <a:pt x="9643" y="3551"/>
                    <a:pt x="7791" y="5363"/>
                  </a:cubicBezTo>
                  <a:cubicBezTo>
                    <a:pt x="5940" y="7174"/>
                    <a:pt x="3265" y="10658"/>
                    <a:pt x="1825" y="12888"/>
                  </a:cubicBezTo>
                  <a:cubicBezTo>
                    <a:pt x="385" y="15118"/>
                    <a:pt x="180" y="16093"/>
                    <a:pt x="77" y="16929"/>
                  </a:cubicBezTo>
                  <a:cubicBezTo>
                    <a:pt x="-26" y="17765"/>
                    <a:pt x="-26" y="18462"/>
                    <a:pt x="77" y="19159"/>
                  </a:cubicBezTo>
                  <a:cubicBezTo>
                    <a:pt x="180" y="19856"/>
                    <a:pt x="385" y="20553"/>
                    <a:pt x="1003" y="20971"/>
                  </a:cubicBezTo>
                  <a:cubicBezTo>
                    <a:pt x="1620" y="21389"/>
                    <a:pt x="2648" y="21528"/>
                    <a:pt x="4191" y="20971"/>
                  </a:cubicBezTo>
                  <a:cubicBezTo>
                    <a:pt x="5734" y="20413"/>
                    <a:pt x="7791" y="19159"/>
                    <a:pt x="9643" y="16790"/>
                  </a:cubicBezTo>
                  <a:cubicBezTo>
                    <a:pt x="11494" y="14421"/>
                    <a:pt x="13140" y="10937"/>
                    <a:pt x="13757" y="8150"/>
                  </a:cubicBezTo>
                  <a:cubicBezTo>
                    <a:pt x="14374" y="5363"/>
                    <a:pt x="13963" y="3273"/>
                    <a:pt x="13345" y="2018"/>
                  </a:cubicBezTo>
                  <a:cubicBezTo>
                    <a:pt x="12728" y="764"/>
                    <a:pt x="11905" y="346"/>
                    <a:pt x="10980" y="137"/>
                  </a:cubicBezTo>
                  <a:cubicBezTo>
                    <a:pt x="10054" y="-72"/>
                    <a:pt x="9025" y="-72"/>
                    <a:pt x="7688" y="346"/>
                  </a:cubicBezTo>
                  <a:cubicBezTo>
                    <a:pt x="6351" y="764"/>
                    <a:pt x="4705" y="1600"/>
                    <a:pt x="3677" y="2854"/>
                  </a:cubicBezTo>
                  <a:cubicBezTo>
                    <a:pt x="2648" y="4109"/>
                    <a:pt x="2237" y="5781"/>
                    <a:pt x="3574" y="7035"/>
                  </a:cubicBezTo>
                  <a:cubicBezTo>
                    <a:pt x="4911" y="8289"/>
                    <a:pt x="7997" y="9125"/>
                    <a:pt x="11288" y="8847"/>
                  </a:cubicBezTo>
                  <a:cubicBezTo>
                    <a:pt x="14580" y="8568"/>
                    <a:pt x="18077" y="7174"/>
                    <a:pt x="21574" y="5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740899" y="4396570"/>
              <a:ext cx="126522" cy="46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7" fill="norm" stroke="1" extrusionOk="0">
                  <a:moveTo>
                    <a:pt x="15934" y="0"/>
                  </a:moveTo>
                  <a:cubicBezTo>
                    <a:pt x="16643" y="2131"/>
                    <a:pt x="17351" y="4262"/>
                    <a:pt x="18590" y="6877"/>
                  </a:cubicBezTo>
                  <a:cubicBezTo>
                    <a:pt x="19830" y="9492"/>
                    <a:pt x="21600" y="12592"/>
                    <a:pt x="21069" y="15062"/>
                  </a:cubicBezTo>
                  <a:cubicBezTo>
                    <a:pt x="20538" y="17532"/>
                    <a:pt x="17705" y="19372"/>
                    <a:pt x="14518" y="20389"/>
                  </a:cubicBezTo>
                  <a:cubicBezTo>
                    <a:pt x="11331" y="21406"/>
                    <a:pt x="7790" y="21600"/>
                    <a:pt x="5311" y="21455"/>
                  </a:cubicBezTo>
                  <a:cubicBezTo>
                    <a:pt x="2833" y="21309"/>
                    <a:pt x="1416" y="20825"/>
                    <a:pt x="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9918700" y="481567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293239" y="4936320"/>
              <a:ext cx="69102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257" y="21600"/>
                  </a:moveTo>
                  <a:cubicBezTo>
                    <a:pt x="1994" y="19440"/>
                    <a:pt x="1731" y="17280"/>
                    <a:pt x="1403" y="15120"/>
                  </a:cubicBezTo>
                  <a:cubicBezTo>
                    <a:pt x="1075" y="12960"/>
                    <a:pt x="681" y="10800"/>
                    <a:pt x="714" y="9720"/>
                  </a:cubicBezTo>
                  <a:cubicBezTo>
                    <a:pt x="746" y="8640"/>
                    <a:pt x="1206" y="8640"/>
                    <a:pt x="2618" y="7920"/>
                  </a:cubicBezTo>
                  <a:cubicBezTo>
                    <a:pt x="4029" y="7200"/>
                    <a:pt x="6393" y="5760"/>
                    <a:pt x="8789" y="5040"/>
                  </a:cubicBezTo>
                  <a:cubicBezTo>
                    <a:pt x="11185" y="4320"/>
                    <a:pt x="13615" y="4320"/>
                    <a:pt x="15519" y="4320"/>
                  </a:cubicBezTo>
                  <a:cubicBezTo>
                    <a:pt x="17422" y="4320"/>
                    <a:pt x="18801" y="4320"/>
                    <a:pt x="19688" y="5040"/>
                  </a:cubicBezTo>
                  <a:cubicBezTo>
                    <a:pt x="20574" y="5760"/>
                    <a:pt x="20968" y="7200"/>
                    <a:pt x="20869" y="9000"/>
                  </a:cubicBezTo>
                  <a:cubicBezTo>
                    <a:pt x="20771" y="10800"/>
                    <a:pt x="20180" y="12960"/>
                    <a:pt x="18637" y="14400"/>
                  </a:cubicBezTo>
                  <a:cubicBezTo>
                    <a:pt x="17094" y="15840"/>
                    <a:pt x="14599" y="16560"/>
                    <a:pt x="12170" y="17280"/>
                  </a:cubicBezTo>
                  <a:cubicBezTo>
                    <a:pt x="9741" y="18000"/>
                    <a:pt x="7377" y="18720"/>
                    <a:pt x="5474" y="19080"/>
                  </a:cubicBezTo>
                  <a:cubicBezTo>
                    <a:pt x="3570" y="19440"/>
                    <a:pt x="2125" y="19440"/>
                    <a:pt x="1206" y="19440"/>
                  </a:cubicBezTo>
                  <a:cubicBezTo>
                    <a:pt x="287" y="19440"/>
                    <a:pt x="-107" y="19440"/>
                    <a:pt x="24" y="18360"/>
                  </a:cubicBezTo>
                  <a:cubicBezTo>
                    <a:pt x="156" y="17280"/>
                    <a:pt x="812" y="15120"/>
                    <a:pt x="2289" y="12960"/>
                  </a:cubicBezTo>
                  <a:cubicBezTo>
                    <a:pt x="3767" y="10800"/>
                    <a:pt x="6064" y="8640"/>
                    <a:pt x="8428" y="6840"/>
                  </a:cubicBezTo>
                  <a:cubicBezTo>
                    <a:pt x="10791" y="5040"/>
                    <a:pt x="13221" y="3600"/>
                    <a:pt x="15256" y="2880"/>
                  </a:cubicBezTo>
                  <a:cubicBezTo>
                    <a:pt x="17291" y="2160"/>
                    <a:pt x="18933" y="2160"/>
                    <a:pt x="19983" y="1800"/>
                  </a:cubicBezTo>
                  <a:cubicBezTo>
                    <a:pt x="21033" y="1440"/>
                    <a:pt x="21493" y="720"/>
                    <a:pt x="21427" y="360"/>
                  </a:cubicBezTo>
                  <a:cubicBezTo>
                    <a:pt x="21362" y="0"/>
                    <a:pt x="20771" y="0"/>
                    <a:pt x="19031" y="0"/>
                  </a:cubicBezTo>
                  <a:cubicBezTo>
                    <a:pt x="17291" y="0"/>
                    <a:pt x="14402" y="0"/>
                    <a:pt x="11546" y="0"/>
                  </a:cubicBezTo>
                  <a:cubicBezTo>
                    <a:pt x="8691" y="0"/>
                    <a:pt x="5867" y="0"/>
                    <a:pt x="5802" y="0"/>
                  </a:cubicBezTo>
                  <a:cubicBezTo>
                    <a:pt x="5736" y="0"/>
                    <a:pt x="8428" y="0"/>
                    <a:pt x="11120" y="0"/>
                  </a:cubicBezTo>
                  <a:cubicBezTo>
                    <a:pt x="13812" y="0"/>
                    <a:pt x="16503" y="0"/>
                    <a:pt x="18079" y="360"/>
                  </a:cubicBezTo>
                  <a:cubicBezTo>
                    <a:pt x="19655" y="720"/>
                    <a:pt x="20114" y="1440"/>
                    <a:pt x="20508" y="2520"/>
                  </a:cubicBezTo>
                  <a:cubicBezTo>
                    <a:pt x="20902" y="3600"/>
                    <a:pt x="21230" y="5040"/>
                    <a:pt x="21165" y="6480"/>
                  </a:cubicBezTo>
                  <a:cubicBezTo>
                    <a:pt x="21099" y="7920"/>
                    <a:pt x="20640" y="9360"/>
                    <a:pt x="19294" y="10440"/>
                  </a:cubicBezTo>
                  <a:cubicBezTo>
                    <a:pt x="17948" y="11520"/>
                    <a:pt x="15715" y="12240"/>
                    <a:pt x="13680" y="12600"/>
                  </a:cubicBezTo>
                  <a:cubicBezTo>
                    <a:pt x="11645" y="12960"/>
                    <a:pt x="9807" y="12960"/>
                    <a:pt x="10233" y="12600"/>
                  </a:cubicBezTo>
                  <a:cubicBezTo>
                    <a:pt x="10660" y="12240"/>
                    <a:pt x="13352" y="11520"/>
                    <a:pt x="15157" y="11880"/>
                  </a:cubicBezTo>
                  <a:cubicBezTo>
                    <a:pt x="16963" y="12240"/>
                    <a:pt x="17882" y="13680"/>
                    <a:pt x="18801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6172199" y="961220"/>
              <a:ext cx="857251" cy="38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320" y="14598"/>
                  </a:moveTo>
                  <a:cubicBezTo>
                    <a:pt x="213" y="14004"/>
                    <a:pt x="107" y="13411"/>
                    <a:pt x="53" y="13411"/>
                  </a:cubicBezTo>
                  <a:cubicBezTo>
                    <a:pt x="0" y="13411"/>
                    <a:pt x="0" y="14004"/>
                    <a:pt x="0" y="14954"/>
                  </a:cubicBezTo>
                  <a:cubicBezTo>
                    <a:pt x="0" y="15903"/>
                    <a:pt x="0" y="17209"/>
                    <a:pt x="53" y="18336"/>
                  </a:cubicBezTo>
                  <a:cubicBezTo>
                    <a:pt x="107" y="19464"/>
                    <a:pt x="213" y="20413"/>
                    <a:pt x="400" y="20947"/>
                  </a:cubicBezTo>
                  <a:cubicBezTo>
                    <a:pt x="587" y="21481"/>
                    <a:pt x="853" y="21600"/>
                    <a:pt x="1733" y="20710"/>
                  </a:cubicBezTo>
                  <a:cubicBezTo>
                    <a:pt x="2613" y="19820"/>
                    <a:pt x="4107" y="17921"/>
                    <a:pt x="5600" y="15903"/>
                  </a:cubicBezTo>
                  <a:cubicBezTo>
                    <a:pt x="7093" y="13886"/>
                    <a:pt x="8587" y="11749"/>
                    <a:pt x="10293" y="9554"/>
                  </a:cubicBezTo>
                  <a:cubicBezTo>
                    <a:pt x="12000" y="7358"/>
                    <a:pt x="13920" y="5103"/>
                    <a:pt x="15840" y="3501"/>
                  </a:cubicBezTo>
                  <a:cubicBezTo>
                    <a:pt x="17760" y="1899"/>
                    <a:pt x="19680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837333" y="2813304"/>
              <a:ext cx="833967" cy="17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219" y="5462"/>
                  </a:moveTo>
                  <a:cubicBezTo>
                    <a:pt x="110" y="8193"/>
                    <a:pt x="0" y="10924"/>
                    <a:pt x="0" y="13283"/>
                  </a:cubicBezTo>
                  <a:cubicBezTo>
                    <a:pt x="0" y="15641"/>
                    <a:pt x="110" y="17628"/>
                    <a:pt x="521" y="19117"/>
                  </a:cubicBezTo>
                  <a:cubicBezTo>
                    <a:pt x="932" y="20607"/>
                    <a:pt x="1645" y="21600"/>
                    <a:pt x="2851" y="20483"/>
                  </a:cubicBezTo>
                  <a:cubicBezTo>
                    <a:pt x="4057" y="19366"/>
                    <a:pt x="5756" y="16138"/>
                    <a:pt x="7675" y="12538"/>
                  </a:cubicBezTo>
                  <a:cubicBezTo>
                    <a:pt x="9594" y="8938"/>
                    <a:pt x="11732" y="4966"/>
                    <a:pt x="13815" y="2731"/>
                  </a:cubicBezTo>
                  <a:cubicBezTo>
                    <a:pt x="15898" y="497"/>
                    <a:pt x="17927" y="0"/>
                    <a:pt x="19215" y="0"/>
                  </a:cubicBezTo>
                  <a:cubicBezTo>
                    <a:pt x="20504" y="0"/>
                    <a:pt x="21052" y="497"/>
                    <a:pt x="21600" y="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4" name="Drawing"/>
          <p:cNvGrpSpPr/>
          <p:nvPr/>
        </p:nvGrpSpPr>
        <p:grpSpPr>
          <a:xfrm>
            <a:off x="1089880" y="1701778"/>
            <a:ext cx="11826020" cy="6484578"/>
            <a:chOff x="0" y="0"/>
            <a:chExt cx="11826019" cy="6484576"/>
          </a:xfrm>
        </p:grpSpPr>
        <p:sp>
          <p:nvSpPr>
            <p:cNvPr id="2660" name="Line"/>
            <p:cNvSpPr/>
            <p:nvPr/>
          </p:nvSpPr>
          <p:spPr>
            <a:xfrm>
              <a:off x="118949" y="203221"/>
              <a:ext cx="219921" cy="33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0" fill="norm" stroke="1" extrusionOk="0">
                  <a:moveTo>
                    <a:pt x="1008" y="0"/>
                  </a:moveTo>
                  <a:cubicBezTo>
                    <a:pt x="391" y="675"/>
                    <a:pt x="-226" y="1350"/>
                    <a:pt x="83" y="1755"/>
                  </a:cubicBezTo>
                  <a:cubicBezTo>
                    <a:pt x="391" y="2160"/>
                    <a:pt x="1625" y="2295"/>
                    <a:pt x="4300" y="2160"/>
                  </a:cubicBezTo>
                  <a:cubicBezTo>
                    <a:pt x="6974" y="2025"/>
                    <a:pt x="11088" y="1620"/>
                    <a:pt x="13557" y="1215"/>
                  </a:cubicBezTo>
                  <a:cubicBezTo>
                    <a:pt x="16025" y="810"/>
                    <a:pt x="16848" y="405"/>
                    <a:pt x="16745" y="203"/>
                  </a:cubicBezTo>
                  <a:cubicBezTo>
                    <a:pt x="16643" y="0"/>
                    <a:pt x="15614" y="0"/>
                    <a:pt x="13248" y="878"/>
                  </a:cubicBezTo>
                  <a:cubicBezTo>
                    <a:pt x="10883" y="1755"/>
                    <a:pt x="7180" y="3510"/>
                    <a:pt x="5123" y="4725"/>
                  </a:cubicBezTo>
                  <a:cubicBezTo>
                    <a:pt x="3065" y="5940"/>
                    <a:pt x="2654" y="6615"/>
                    <a:pt x="2963" y="6953"/>
                  </a:cubicBezTo>
                  <a:cubicBezTo>
                    <a:pt x="3271" y="7290"/>
                    <a:pt x="4300" y="7290"/>
                    <a:pt x="5328" y="7290"/>
                  </a:cubicBezTo>
                  <a:cubicBezTo>
                    <a:pt x="6357" y="7290"/>
                    <a:pt x="7385" y="7290"/>
                    <a:pt x="8414" y="7358"/>
                  </a:cubicBezTo>
                  <a:cubicBezTo>
                    <a:pt x="9443" y="7425"/>
                    <a:pt x="10471" y="7560"/>
                    <a:pt x="11088" y="8100"/>
                  </a:cubicBezTo>
                  <a:cubicBezTo>
                    <a:pt x="11705" y="8640"/>
                    <a:pt x="11911" y="9585"/>
                    <a:pt x="10985" y="10867"/>
                  </a:cubicBezTo>
                  <a:cubicBezTo>
                    <a:pt x="10060" y="12150"/>
                    <a:pt x="8003" y="13770"/>
                    <a:pt x="6665" y="14850"/>
                  </a:cubicBezTo>
                  <a:cubicBezTo>
                    <a:pt x="5328" y="15930"/>
                    <a:pt x="4711" y="16470"/>
                    <a:pt x="4300" y="17145"/>
                  </a:cubicBezTo>
                  <a:cubicBezTo>
                    <a:pt x="3888" y="17820"/>
                    <a:pt x="3683" y="18630"/>
                    <a:pt x="3888" y="19305"/>
                  </a:cubicBezTo>
                  <a:cubicBezTo>
                    <a:pt x="4094" y="19980"/>
                    <a:pt x="4711" y="20520"/>
                    <a:pt x="6974" y="20925"/>
                  </a:cubicBezTo>
                  <a:cubicBezTo>
                    <a:pt x="9237" y="21330"/>
                    <a:pt x="13145" y="21600"/>
                    <a:pt x="15820" y="21465"/>
                  </a:cubicBezTo>
                  <a:cubicBezTo>
                    <a:pt x="18494" y="21330"/>
                    <a:pt x="19934" y="20790"/>
                    <a:pt x="2137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64269" y="319245"/>
              <a:ext cx="247651" cy="14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0" y="5156"/>
                  </a:moveTo>
                  <a:cubicBezTo>
                    <a:pt x="554" y="3956"/>
                    <a:pt x="1108" y="2756"/>
                    <a:pt x="1938" y="2156"/>
                  </a:cubicBezTo>
                  <a:cubicBezTo>
                    <a:pt x="2769" y="1556"/>
                    <a:pt x="3877" y="1556"/>
                    <a:pt x="5169" y="3806"/>
                  </a:cubicBezTo>
                  <a:cubicBezTo>
                    <a:pt x="6462" y="6056"/>
                    <a:pt x="7938" y="10556"/>
                    <a:pt x="8400" y="13556"/>
                  </a:cubicBezTo>
                  <a:cubicBezTo>
                    <a:pt x="8862" y="16556"/>
                    <a:pt x="8308" y="18056"/>
                    <a:pt x="7477" y="19256"/>
                  </a:cubicBezTo>
                  <a:cubicBezTo>
                    <a:pt x="6646" y="20456"/>
                    <a:pt x="5538" y="21356"/>
                    <a:pt x="4708" y="20306"/>
                  </a:cubicBezTo>
                  <a:cubicBezTo>
                    <a:pt x="3877" y="19256"/>
                    <a:pt x="3323" y="16256"/>
                    <a:pt x="4154" y="12806"/>
                  </a:cubicBezTo>
                  <a:cubicBezTo>
                    <a:pt x="4985" y="9356"/>
                    <a:pt x="7200" y="5456"/>
                    <a:pt x="8677" y="3056"/>
                  </a:cubicBezTo>
                  <a:cubicBezTo>
                    <a:pt x="10154" y="656"/>
                    <a:pt x="10892" y="-244"/>
                    <a:pt x="11169" y="56"/>
                  </a:cubicBezTo>
                  <a:cubicBezTo>
                    <a:pt x="11446" y="356"/>
                    <a:pt x="11262" y="1856"/>
                    <a:pt x="11169" y="4256"/>
                  </a:cubicBezTo>
                  <a:cubicBezTo>
                    <a:pt x="11077" y="6656"/>
                    <a:pt x="11077" y="9956"/>
                    <a:pt x="12831" y="12356"/>
                  </a:cubicBezTo>
                  <a:cubicBezTo>
                    <a:pt x="14585" y="14756"/>
                    <a:pt x="18092" y="16256"/>
                    <a:pt x="21600" y="1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30919" y="508021"/>
              <a:ext cx="330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800"/>
                    <a:pt x="8862" y="12000"/>
                    <a:pt x="12462" y="8400"/>
                  </a:cubicBezTo>
                  <a:cubicBezTo>
                    <a:pt x="16062" y="4800"/>
                    <a:pt x="188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88539" y="546121"/>
              <a:ext cx="15353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709" y="18000"/>
                  </a:moveTo>
                  <a:cubicBezTo>
                    <a:pt x="1933" y="19800"/>
                    <a:pt x="158" y="21600"/>
                    <a:pt x="10" y="21600"/>
                  </a:cubicBezTo>
                  <a:cubicBezTo>
                    <a:pt x="-138" y="21600"/>
                    <a:pt x="1341" y="19800"/>
                    <a:pt x="5188" y="15900"/>
                  </a:cubicBezTo>
                  <a:cubicBezTo>
                    <a:pt x="9035" y="12000"/>
                    <a:pt x="15248" y="600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15119" y="279421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834169" y="41277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731636" y="0"/>
              <a:ext cx="207434" cy="47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3665" y="2559"/>
                  </a:moveTo>
                  <a:cubicBezTo>
                    <a:pt x="13445" y="2085"/>
                    <a:pt x="13224" y="1611"/>
                    <a:pt x="12894" y="1138"/>
                  </a:cubicBezTo>
                  <a:cubicBezTo>
                    <a:pt x="12563" y="664"/>
                    <a:pt x="12122" y="190"/>
                    <a:pt x="10469" y="48"/>
                  </a:cubicBezTo>
                  <a:cubicBezTo>
                    <a:pt x="8816" y="-94"/>
                    <a:pt x="5951" y="95"/>
                    <a:pt x="4188" y="380"/>
                  </a:cubicBezTo>
                  <a:cubicBezTo>
                    <a:pt x="2424" y="664"/>
                    <a:pt x="1763" y="1043"/>
                    <a:pt x="1543" y="1469"/>
                  </a:cubicBezTo>
                  <a:cubicBezTo>
                    <a:pt x="1322" y="1895"/>
                    <a:pt x="1543" y="2369"/>
                    <a:pt x="2976" y="3364"/>
                  </a:cubicBezTo>
                  <a:cubicBezTo>
                    <a:pt x="4408" y="4359"/>
                    <a:pt x="7053" y="5874"/>
                    <a:pt x="8265" y="7343"/>
                  </a:cubicBezTo>
                  <a:cubicBezTo>
                    <a:pt x="9478" y="8811"/>
                    <a:pt x="9257" y="10232"/>
                    <a:pt x="8596" y="11180"/>
                  </a:cubicBezTo>
                  <a:cubicBezTo>
                    <a:pt x="7935" y="12127"/>
                    <a:pt x="6833" y="12601"/>
                    <a:pt x="5620" y="12932"/>
                  </a:cubicBezTo>
                  <a:cubicBezTo>
                    <a:pt x="4408" y="13264"/>
                    <a:pt x="3086" y="13453"/>
                    <a:pt x="1984" y="13406"/>
                  </a:cubicBezTo>
                  <a:cubicBezTo>
                    <a:pt x="882" y="13359"/>
                    <a:pt x="0" y="13074"/>
                    <a:pt x="0" y="12695"/>
                  </a:cubicBezTo>
                  <a:cubicBezTo>
                    <a:pt x="0" y="12317"/>
                    <a:pt x="882" y="11843"/>
                    <a:pt x="2094" y="11559"/>
                  </a:cubicBezTo>
                  <a:cubicBezTo>
                    <a:pt x="3306" y="11274"/>
                    <a:pt x="4849" y="11180"/>
                    <a:pt x="6171" y="11274"/>
                  </a:cubicBezTo>
                  <a:cubicBezTo>
                    <a:pt x="7494" y="11369"/>
                    <a:pt x="8596" y="11653"/>
                    <a:pt x="9147" y="12032"/>
                  </a:cubicBezTo>
                  <a:cubicBezTo>
                    <a:pt x="9698" y="12411"/>
                    <a:pt x="9698" y="12885"/>
                    <a:pt x="9147" y="13832"/>
                  </a:cubicBezTo>
                  <a:cubicBezTo>
                    <a:pt x="8596" y="14780"/>
                    <a:pt x="7494" y="16201"/>
                    <a:pt x="6722" y="17243"/>
                  </a:cubicBezTo>
                  <a:cubicBezTo>
                    <a:pt x="5951" y="18285"/>
                    <a:pt x="5510" y="18948"/>
                    <a:pt x="5290" y="19564"/>
                  </a:cubicBezTo>
                  <a:cubicBezTo>
                    <a:pt x="5069" y="20180"/>
                    <a:pt x="5069" y="20748"/>
                    <a:pt x="6282" y="21080"/>
                  </a:cubicBezTo>
                  <a:cubicBezTo>
                    <a:pt x="7494" y="21411"/>
                    <a:pt x="9918" y="21506"/>
                    <a:pt x="12673" y="21317"/>
                  </a:cubicBezTo>
                  <a:cubicBezTo>
                    <a:pt x="15429" y="21127"/>
                    <a:pt x="18514" y="20653"/>
                    <a:pt x="21600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074536" y="74422"/>
              <a:ext cx="167632" cy="32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38" fill="norm" stroke="1" extrusionOk="0">
                  <a:moveTo>
                    <a:pt x="19980" y="1814"/>
                  </a:moveTo>
                  <a:cubicBezTo>
                    <a:pt x="20790" y="1250"/>
                    <a:pt x="21600" y="685"/>
                    <a:pt x="21330" y="332"/>
                  </a:cubicBezTo>
                  <a:cubicBezTo>
                    <a:pt x="21060" y="-21"/>
                    <a:pt x="19710" y="-162"/>
                    <a:pt x="16335" y="262"/>
                  </a:cubicBezTo>
                  <a:cubicBezTo>
                    <a:pt x="12960" y="685"/>
                    <a:pt x="7560" y="1673"/>
                    <a:pt x="4320" y="2379"/>
                  </a:cubicBezTo>
                  <a:cubicBezTo>
                    <a:pt x="1080" y="3085"/>
                    <a:pt x="0" y="3509"/>
                    <a:pt x="0" y="4426"/>
                  </a:cubicBezTo>
                  <a:cubicBezTo>
                    <a:pt x="0" y="5344"/>
                    <a:pt x="1080" y="6756"/>
                    <a:pt x="2025" y="7744"/>
                  </a:cubicBezTo>
                  <a:cubicBezTo>
                    <a:pt x="2970" y="8732"/>
                    <a:pt x="3780" y="9297"/>
                    <a:pt x="4185" y="9932"/>
                  </a:cubicBezTo>
                  <a:cubicBezTo>
                    <a:pt x="4590" y="10567"/>
                    <a:pt x="4590" y="11273"/>
                    <a:pt x="5130" y="11414"/>
                  </a:cubicBezTo>
                  <a:cubicBezTo>
                    <a:pt x="5670" y="11556"/>
                    <a:pt x="6750" y="11132"/>
                    <a:pt x="8100" y="10920"/>
                  </a:cubicBezTo>
                  <a:cubicBezTo>
                    <a:pt x="9450" y="10709"/>
                    <a:pt x="11070" y="10709"/>
                    <a:pt x="12420" y="11062"/>
                  </a:cubicBezTo>
                  <a:cubicBezTo>
                    <a:pt x="13770" y="11414"/>
                    <a:pt x="14850" y="12120"/>
                    <a:pt x="15795" y="13109"/>
                  </a:cubicBezTo>
                  <a:cubicBezTo>
                    <a:pt x="16740" y="14097"/>
                    <a:pt x="17550" y="15367"/>
                    <a:pt x="17145" y="16709"/>
                  </a:cubicBezTo>
                  <a:cubicBezTo>
                    <a:pt x="16740" y="18050"/>
                    <a:pt x="15120" y="19462"/>
                    <a:pt x="12960" y="20309"/>
                  </a:cubicBezTo>
                  <a:cubicBezTo>
                    <a:pt x="10800" y="21156"/>
                    <a:pt x="8100" y="21438"/>
                    <a:pt x="6075" y="21438"/>
                  </a:cubicBezTo>
                  <a:cubicBezTo>
                    <a:pt x="4050" y="21438"/>
                    <a:pt x="2700" y="21156"/>
                    <a:pt x="2835" y="20803"/>
                  </a:cubicBezTo>
                  <a:cubicBezTo>
                    <a:pt x="2970" y="20450"/>
                    <a:pt x="4590" y="20026"/>
                    <a:pt x="6210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320069" y="368321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431"/>
                    <a:pt x="10232" y="8862"/>
                    <a:pt x="6632" y="12462"/>
                  </a:cubicBezTo>
                  <a:cubicBezTo>
                    <a:pt x="3032" y="16062"/>
                    <a:pt x="1516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673467" y="82571"/>
              <a:ext cx="160953" cy="25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1" fill="norm" stroke="1" extrusionOk="0">
                  <a:moveTo>
                    <a:pt x="11232" y="0"/>
                  </a:moveTo>
                  <a:cubicBezTo>
                    <a:pt x="8988" y="4072"/>
                    <a:pt x="6744" y="8144"/>
                    <a:pt x="4921" y="11243"/>
                  </a:cubicBezTo>
                  <a:cubicBezTo>
                    <a:pt x="3097" y="14341"/>
                    <a:pt x="1695" y="16466"/>
                    <a:pt x="853" y="18059"/>
                  </a:cubicBezTo>
                  <a:cubicBezTo>
                    <a:pt x="12" y="19652"/>
                    <a:pt x="-269" y="20715"/>
                    <a:pt x="292" y="21157"/>
                  </a:cubicBezTo>
                  <a:cubicBezTo>
                    <a:pt x="853" y="21600"/>
                    <a:pt x="2256" y="21423"/>
                    <a:pt x="5902" y="20538"/>
                  </a:cubicBezTo>
                  <a:cubicBezTo>
                    <a:pt x="9549" y="19652"/>
                    <a:pt x="15440" y="18059"/>
                    <a:pt x="21331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783619" y="247671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70"/>
                    <a:pt x="0" y="8139"/>
                    <a:pt x="0" y="11739"/>
                  </a:cubicBezTo>
                  <a:cubicBezTo>
                    <a:pt x="0" y="15339"/>
                    <a:pt x="108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859819" y="40642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224632" y="76221"/>
              <a:ext cx="168588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27" fill="norm" stroke="1" extrusionOk="0">
                  <a:moveTo>
                    <a:pt x="17239" y="0"/>
                  </a:moveTo>
                  <a:cubicBezTo>
                    <a:pt x="14839" y="2938"/>
                    <a:pt x="12439" y="5875"/>
                    <a:pt x="10172" y="8554"/>
                  </a:cubicBezTo>
                  <a:cubicBezTo>
                    <a:pt x="7906" y="11232"/>
                    <a:pt x="5772" y="13651"/>
                    <a:pt x="4306" y="15379"/>
                  </a:cubicBezTo>
                  <a:cubicBezTo>
                    <a:pt x="2839" y="17107"/>
                    <a:pt x="2039" y="18144"/>
                    <a:pt x="1239" y="19094"/>
                  </a:cubicBezTo>
                  <a:cubicBezTo>
                    <a:pt x="439" y="20045"/>
                    <a:pt x="-361" y="20909"/>
                    <a:pt x="172" y="21254"/>
                  </a:cubicBezTo>
                  <a:cubicBezTo>
                    <a:pt x="706" y="21600"/>
                    <a:pt x="2572" y="21427"/>
                    <a:pt x="6306" y="20736"/>
                  </a:cubicBezTo>
                  <a:cubicBezTo>
                    <a:pt x="10039" y="20045"/>
                    <a:pt x="15639" y="18835"/>
                    <a:pt x="21239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337249" y="266721"/>
              <a:ext cx="3057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939"/>
                    <a:pt x="4958" y="1878"/>
                    <a:pt x="2078" y="4070"/>
                  </a:cubicBezTo>
                  <a:cubicBezTo>
                    <a:pt x="-802" y="6261"/>
                    <a:pt x="-802" y="9704"/>
                    <a:pt x="2798" y="12835"/>
                  </a:cubicBezTo>
                  <a:cubicBezTo>
                    <a:pt x="6398" y="15965"/>
                    <a:pt x="13598" y="18783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431319" y="361971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922386" y="57171"/>
              <a:ext cx="42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57"/>
                    <a:pt x="0" y="7714"/>
                    <a:pt x="0" y="11314"/>
                  </a:cubicBezTo>
                  <a:cubicBezTo>
                    <a:pt x="0" y="14914"/>
                    <a:pt x="108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990119" y="387371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5236"/>
                    <a:pt x="14021" y="10473"/>
                    <a:pt x="10421" y="14073"/>
                  </a:cubicBezTo>
                  <a:cubicBezTo>
                    <a:pt x="6821" y="17673"/>
                    <a:pt x="3411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485419" y="120671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0"/>
                    <a:pt x="0" y="8700"/>
                    <a:pt x="3600" y="12300"/>
                  </a:cubicBezTo>
                  <a:cubicBezTo>
                    <a:pt x="7200" y="15900"/>
                    <a:pt x="14400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567969" y="425471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006119" y="88913"/>
              <a:ext cx="234951" cy="29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798"/>
                  </a:moveTo>
                  <a:cubicBezTo>
                    <a:pt x="0" y="2021"/>
                    <a:pt x="0" y="1244"/>
                    <a:pt x="486" y="700"/>
                  </a:cubicBezTo>
                  <a:cubicBezTo>
                    <a:pt x="973" y="156"/>
                    <a:pt x="1946" y="-155"/>
                    <a:pt x="3892" y="78"/>
                  </a:cubicBezTo>
                  <a:cubicBezTo>
                    <a:pt x="5838" y="311"/>
                    <a:pt x="8757" y="1088"/>
                    <a:pt x="10022" y="3108"/>
                  </a:cubicBezTo>
                  <a:cubicBezTo>
                    <a:pt x="11286" y="5128"/>
                    <a:pt x="10897" y="8392"/>
                    <a:pt x="9535" y="11033"/>
                  </a:cubicBezTo>
                  <a:cubicBezTo>
                    <a:pt x="8173" y="13675"/>
                    <a:pt x="5838" y="15695"/>
                    <a:pt x="4086" y="17327"/>
                  </a:cubicBezTo>
                  <a:cubicBezTo>
                    <a:pt x="2335" y="18959"/>
                    <a:pt x="1168" y="20202"/>
                    <a:pt x="1070" y="20823"/>
                  </a:cubicBezTo>
                  <a:cubicBezTo>
                    <a:pt x="973" y="21445"/>
                    <a:pt x="1946" y="21445"/>
                    <a:pt x="4670" y="21134"/>
                  </a:cubicBezTo>
                  <a:cubicBezTo>
                    <a:pt x="7395" y="20823"/>
                    <a:pt x="11870" y="20202"/>
                    <a:pt x="14984" y="19736"/>
                  </a:cubicBezTo>
                  <a:cubicBezTo>
                    <a:pt x="18097" y="19269"/>
                    <a:pt x="19849" y="18959"/>
                    <a:pt x="2160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336319" y="18551"/>
              <a:ext cx="105565" cy="58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41" fill="norm" stroke="1" extrusionOk="0">
                  <a:moveTo>
                    <a:pt x="5082" y="721"/>
                  </a:moveTo>
                  <a:cubicBezTo>
                    <a:pt x="6353" y="409"/>
                    <a:pt x="7624" y="97"/>
                    <a:pt x="9318" y="19"/>
                  </a:cubicBezTo>
                  <a:cubicBezTo>
                    <a:pt x="11012" y="-59"/>
                    <a:pt x="13129" y="97"/>
                    <a:pt x="15459" y="565"/>
                  </a:cubicBezTo>
                  <a:cubicBezTo>
                    <a:pt x="17788" y="1033"/>
                    <a:pt x="20329" y="1812"/>
                    <a:pt x="20965" y="2631"/>
                  </a:cubicBezTo>
                  <a:cubicBezTo>
                    <a:pt x="21600" y="3450"/>
                    <a:pt x="20329" y="4308"/>
                    <a:pt x="16941" y="5322"/>
                  </a:cubicBezTo>
                  <a:cubicBezTo>
                    <a:pt x="13553" y="6335"/>
                    <a:pt x="8047" y="7505"/>
                    <a:pt x="6141" y="8675"/>
                  </a:cubicBezTo>
                  <a:cubicBezTo>
                    <a:pt x="4235" y="9844"/>
                    <a:pt x="5929" y="11014"/>
                    <a:pt x="8682" y="12223"/>
                  </a:cubicBezTo>
                  <a:cubicBezTo>
                    <a:pt x="11435" y="13431"/>
                    <a:pt x="15247" y="14679"/>
                    <a:pt x="15671" y="16044"/>
                  </a:cubicBezTo>
                  <a:cubicBezTo>
                    <a:pt x="16094" y="17408"/>
                    <a:pt x="13129" y="18890"/>
                    <a:pt x="9953" y="19825"/>
                  </a:cubicBezTo>
                  <a:cubicBezTo>
                    <a:pt x="6776" y="20761"/>
                    <a:pt x="3388" y="21151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765673" y="273071"/>
              <a:ext cx="288197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128" y="16759"/>
                  </a:moveTo>
                  <a:cubicBezTo>
                    <a:pt x="498" y="15641"/>
                    <a:pt x="-133" y="14524"/>
                    <a:pt x="25" y="12103"/>
                  </a:cubicBezTo>
                  <a:cubicBezTo>
                    <a:pt x="182" y="9683"/>
                    <a:pt x="1128" y="5959"/>
                    <a:pt x="2390" y="3538"/>
                  </a:cubicBezTo>
                  <a:cubicBezTo>
                    <a:pt x="3651" y="1117"/>
                    <a:pt x="5228" y="0"/>
                    <a:pt x="6647" y="559"/>
                  </a:cubicBezTo>
                  <a:cubicBezTo>
                    <a:pt x="8066" y="1117"/>
                    <a:pt x="9327" y="3352"/>
                    <a:pt x="10194" y="6517"/>
                  </a:cubicBezTo>
                  <a:cubicBezTo>
                    <a:pt x="11061" y="9683"/>
                    <a:pt x="11534" y="13779"/>
                    <a:pt x="12007" y="16759"/>
                  </a:cubicBezTo>
                  <a:cubicBezTo>
                    <a:pt x="12480" y="19738"/>
                    <a:pt x="12953" y="21600"/>
                    <a:pt x="13426" y="21600"/>
                  </a:cubicBezTo>
                  <a:cubicBezTo>
                    <a:pt x="13899" y="21600"/>
                    <a:pt x="14372" y="19738"/>
                    <a:pt x="15239" y="16386"/>
                  </a:cubicBezTo>
                  <a:cubicBezTo>
                    <a:pt x="16106" y="13034"/>
                    <a:pt x="17368" y="8193"/>
                    <a:pt x="18471" y="5214"/>
                  </a:cubicBezTo>
                  <a:cubicBezTo>
                    <a:pt x="19575" y="2234"/>
                    <a:pt x="20521" y="1117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278456" y="77217"/>
              <a:ext cx="238407" cy="3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42" fill="norm" stroke="1" extrusionOk="0">
                  <a:moveTo>
                    <a:pt x="3202" y="1432"/>
                  </a:moveTo>
                  <a:cubicBezTo>
                    <a:pt x="3391" y="687"/>
                    <a:pt x="3580" y="-58"/>
                    <a:pt x="3486" y="4"/>
                  </a:cubicBezTo>
                  <a:cubicBezTo>
                    <a:pt x="3391" y="66"/>
                    <a:pt x="3012" y="935"/>
                    <a:pt x="2254" y="3170"/>
                  </a:cubicBezTo>
                  <a:cubicBezTo>
                    <a:pt x="1496" y="5404"/>
                    <a:pt x="359" y="9004"/>
                    <a:pt x="75" y="12170"/>
                  </a:cubicBezTo>
                  <a:cubicBezTo>
                    <a:pt x="-209" y="15335"/>
                    <a:pt x="359" y="18066"/>
                    <a:pt x="1023" y="19618"/>
                  </a:cubicBezTo>
                  <a:cubicBezTo>
                    <a:pt x="1686" y="21170"/>
                    <a:pt x="2444" y="21542"/>
                    <a:pt x="3959" y="21542"/>
                  </a:cubicBezTo>
                  <a:cubicBezTo>
                    <a:pt x="5475" y="21542"/>
                    <a:pt x="7749" y="21170"/>
                    <a:pt x="10117" y="20239"/>
                  </a:cubicBezTo>
                  <a:cubicBezTo>
                    <a:pt x="12486" y="19308"/>
                    <a:pt x="14949" y="17818"/>
                    <a:pt x="16844" y="15397"/>
                  </a:cubicBezTo>
                  <a:cubicBezTo>
                    <a:pt x="18738" y="12976"/>
                    <a:pt x="20065" y="9625"/>
                    <a:pt x="20728" y="7452"/>
                  </a:cubicBezTo>
                  <a:cubicBezTo>
                    <a:pt x="21391" y="5280"/>
                    <a:pt x="21391" y="4287"/>
                    <a:pt x="21296" y="3480"/>
                  </a:cubicBezTo>
                  <a:cubicBezTo>
                    <a:pt x="21202" y="2673"/>
                    <a:pt x="21012" y="2052"/>
                    <a:pt x="20254" y="1618"/>
                  </a:cubicBezTo>
                  <a:cubicBezTo>
                    <a:pt x="19496" y="1183"/>
                    <a:pt x="18170" y="935"/>
                    <a:pt x="17602" y="1245"/>
                  </a:cubicBezTo>
                  <a:cubicBezTo>
                    <a:pt x="17033" y="1556"/>
                    <a:pt x="17223" y="2425"/>
                    <a:pt x="17412" y="3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513186" y="230209"/>
              <a:ext cx="124884" cy="19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929" y="3275"/>
                  </a:moveTo>
                  <a:cubicBezTo>
                    <a:pt x="2197" y="8560"/>
                    <a:pt x="1464" y="13845"/>
                    <a:pt x="915" y="17062"/>
                  </a:cubicBezTo>
                  <a:cubicBezTo>
                    <a:pt x="366" y="20279"/>
                    <a:pt x="0" y="21428"/>
                    <a:pt x="0" y="21313"/>
                  </a:cubicBezTo>
                  <a:cubicBezTo>
                    <a:pt x="0" y="21198"/>
                    <a:pt x="366" y="19819"/>
                    <a:pt x="2197" y="16488"/>
                  </a:cubicBezTo>
                  <a:cubicBezTo>
                    <a:pt x="4027" y="13156"/>
                    <a:pt x="7322" y="7871"/>
                    <a:pt x="9519" y="4768"/>
                  </a:cubicBezTo>
                  <a:cubicBezTo>
                    <a:pt x="11715" y="1666"/>
                    <a:pt x="12814" y="747"/>
                    <a:pt x="14278" y="288"/>
                  </a:cubicBezTo>
                  <a:cubicBezTo>
                    <a:pt x="15742" y="-172"/>
                    <a:pt x="17573" y="-172"/>
                    <a:pt x="19037" y="977"/>
                  </a:cubicBezTo>
                  <a:cubicBezTo>
                    <a:pt x="20502" y="2126"/>
                    <a:pt x="21600" y="4424"/>
                    <a:pt x="21600" y="7411"/>
                  </a:cubicBezTo>
                  <a:cubicBezTo>
                    <a:pt x="21600" y="10398"/>
                    <a:pt x="20502" y="14075"/>
                    <a:pt x="19403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707919" y="24767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765069" y="152421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847619" y="21844"/>
              <a:ext cx="107951" cy="40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3492"/>
                  </a:moveTo>
                  <a:cubicBezTo>
                    <a:pt x="21176" y="2941"/>
                    <a:pt x="20753" y="2390"/>
                    <a:pt x="20118" y="1839"/>
                  </a:cubicBezTo>
                  <a:cubicBezTo>
                    <a:pt x="19482" y="1288"/>
                    <a:pt x="18635" y="737"/>
                    <a:pt x="17153" y="351"/>
                  </a:cubicBezTo>
                  <a:cubicBezTo>
                    <a:pt x="15671" y="-35"/>
                    <a:pt x="13553" y="-255"/>
                    <a:pt x="11224" y="516"/>
                  </a:cubicBezTo>
                  <a:cubicBezTo>
                    <a:pt x="8894" y="1288"/>
                    <a:pt x="6353" y="3051"/>
                    <a:pt x="4447" y="5696"/>
                  </a:cubicBezTo>
                  <a:cubicBezTo>
                    <a:pt x="2541" y="8341"/>
                    <a:pt x="1271" y="11867"/>
                    <a:pt x="635" y="14623"/>
                  </a:cubicBezTo>
                  <a:cubicBezTo>
                    <a:pt x="0" y="17378"/>
                    <a:pt x="0" y="19361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803169" y="27942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172593" y="53505"/>
              <a:ext cx="169386" cy="3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48" fill="norm" stroke="1" extrusionOk="0">
                  <a:moveTo>
                    <a:pt x="19617" y="5968"/>
                  </a:moveTo>
                  <a:cubicBezTo>
                    <a:pt x="20143" y="4768"/>
                    <a:pt x="20670" y="3568"/>
                    <a:pt x="20934" y="2548"/>
                  </a:cubicBezTo>
                  <a:cubicBezTo>
                    <a:pt x="21197" y="1528"/>
                    <a:pt x="21197" y="688"/>
                    <a:pt x="20143" y="268"/>
                  </a:cubicBezTo>
                  <a:cubicBezTo>
                    <a:pt x="19090" y="-152"/>
                    <a:pt x="16982" y="-152"/>
                    <a:pt x="14217" y="808"/>
                  </a:cubicBezTo>
                  <a:cubicBezTo>
                    <a:pt x="11451" y="1768"/>
                    <a:pt x="8026" y="3688"/>
                    <a:pt x="5392" y="6688"/>
                  </a:cubicBezTo>
                  <a:cubicBezTo>
                    <a:pt x="2758" y="9688"/>
                    <a:pt x="914" y="13768"/>
                    <a:pt x="256" y="16408"/>
                  </a:cubicBezTo>
                  <a:cubicBezTo>
                    <a:pt x="-403" y="19048"/>
                    <a:pt x="124" y="20248"/>
                    <a:pt x="2890" y="20848"/>
                  </a:cubicBezTo>
                  <a:cubicBezTo>
                    <a:pt x="5656" y="21448"/>
                    <a:pt x="10660" y="21448"/>
                    <a:pt x="1566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334488" y="202163"/>
              <a:ext cx="160832" cy="16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879" fill="norm" stroke="1" extrusionOk="0">
                  <a:moveTo>
                    <a:pt x="13741" y="4133"/>
                  </a:moveTo>
                  <a:cubicBezTo>
                    <a:pt x="13741" y="2800"/>
                    <a:pt x="13741" y="1467"/>
                    <a:pt x="13040" y="667"/>
                  </a:cubicBezTo>
                  <a:cubicBezTo>
                    <a:pt x="12338" y="-133"/>
                    <a:pt x="10936" y="-400"/>
                    <a:pt x="9112" y="933"/>
                  </a:cubicBezTo>
                  <a:cubicBezTo>
                    <a:pt x="7289" y="2267"/>
                    <a:pt x="5045" y="5200"/>
                    <a:pt x="3502" y="8000"/>
                  </a:cubicBezTo>
                  <a:cubicBezTo>
                    <a:pt x="1959" y="10800"/>
                    <a:pt x="1118" y="13467"/>
                    <a:pt x="557" y="15467"/>
                  </a:cubicBezTo>
                  <a:cubicBezTo>
                    <a:pt x="-4" y="17467"/>
                    <a:pt x="-285" y="18800"/>
                    <a:pt x="416" y="19733"/>
                  </a:cubicBezTo>
                  <a:cubicBezTo>
                    <a:pt x="1118" y="20667"/>
                    <a:pt x="2801" y="21200"/>
                    <a:pt x="4764" y="20667"/>
                  </a:cubicBezTo>
                  <a:cubicBezTo>
                    <a:pt x="6728" y="20133"/>
                    <a:pt x="8972" y="18533"/>
                    <a:pt x="10515" y="17200"/>
                  </a:cubicBezTo>
                  <a:cubicBezTo>
                    <a:pt x="12058" y="15867"/>
                    <a:pt x="12899" y="14800"/>
                    <a:pt x="13601" y="13600"/>
                  </a:cubicBezTo>
                  <a:cubicBezTo>
                    <a:pt x="14302" y="12400"/>
                    <a:pt x="14863" y="11067"/>
                    <a:pt x="15284" y="11600"/>
                  </a:cubicBezTo>
                  <a:cubicBezTo>
                    <a:pt x="15705" y="12133"/>
                    <a:pt x="15985" y="14533"/>
                    <a:pt x="16967" y="16267"/>
                  </a:cubicBezTo>
                  <a:cubicBezTo>
                    <a:pt x="17949" y="18000"/>
                    <a:pt x="19632" y="19067"/>
                    <a:pt x="21315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7539769" y="387371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882669" y="101621"/>
              <a:ext cx="149455" cy="31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84" fill="norm" stroke="1" extrusionOk="0">
                  <a:moveTo>
                    <a:pt x="9127" y="0"/>
                  </a:moveTo>
                  <a:cubicBezTo>
                    <a:pt x="8518" y="3914"/>
                    <a:pt x="7910" y="7828"/>
                    <a:pt x="7301" y="10438"/>
                  </a:cubicBezTo>
                  <a:cubicBezTo>
                    <a:pt x="6693" y="13047"/>
                    <a:pt x="6085" y="14352"/>
                    <a:pt x="5780" y="15366"/>
                  </a:cubicBezTo>
                  <a:cubicBezTo>
                    <a:pt x="5476" y="16381"/>
                    <a:pt x="5476" y="17106"/>
                    <a:pt x="5324" y="17831"/>
                  </a:cubicBezTo>
                  <a:cubicBezTo>
                    <a:pt x="5172" y="18556"/>
                    <a:pt x="4868" y="19281"/>
                    <a:pt x="5324" y="19063"/>
                  </a:cubicBezTo>
                  <a:cubicBezTo>
                    <a:pt x="5780" y="18846"/>
                    <a:pt x="6997" y="17686"/>
                    <a:pt x="8823" y="15946"/>
                  </a:cubicBezTo>
                  <a:cubicBezTo>
                    <a:pt x="10648" y="14207"/>
                    <a:pt x="13082" y="11887"/>
                    <a:pt x="15059" y="10583"/>
                  </a:cubicBezTo>
                  <a:cubicBezTo>
                    <a:pt x="17037" y="9278"/>
                    <a:pt x="18558" y="8988"/>
                    <a:pt x="19623" y="9205"/>
                  </a:cubicBezTo>
                  <a:cubicBezTo>
                    <a:pt x="20687" y="9423"/>
                    <a:pt x="21296" y="10148"/>
                    <a:pt x="21448" y="11742"/>
                  </a:cubicBezTo>
                  <a:cubicBezTo>
                    <a:pt x="21600" y="13337"/>
                    <a:pt x="21296" y="15801"/>
                    <a:pt x="19014" y="17613"/>
                  </a:cubicBezTo>
                  <a:cubicBezTo>
                    <a:pt x="16732" y="19426"/>
                    <a:pt x="12473" y="20585"/>
                    <a:pt x="9583" y="21093"/>
                  </a:cubicBezTo>
                  <a:cubicBezTo>
                    <a:pt x="6693" y="21600"/>
                    <a:pt x="5172" y="21455"/>
                    <a:pt x="3803" y="20585"/>
                  </a:cubicBezTo>
                  <a:cubicBezTo>
                    <a:pt x="2434" y="19715"/>
                    <a:pt x="1217" y="18121"/>
                    <a:pt x="0" y="1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092219" y="57171"/>
              <a:ext cx="9080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4727" y="0"/>
                  </a:moveTo>
                  <a:cubicBezTo>
                    <a:pt x="17182" y="2905"/>
                    <a:pt x="19636" y="5811"/>
                    <a:pt x="20618" y="8779"/>
                  </a:cubicBezTo>
                  <a:cubicBezTo>
                    <a:pt x="21600" y="11747"/>
                    <a:pt x="21109" y="14779"/>
                    <a:pt x="17427" y="16926"/>
                  </a:cubicBezTo>
                  <a:cubicBezTo>
                    <a:pt x="13745" y="19074"/>
                    <a:pt x="6873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243984" y="36832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76969" y="1295421"/>
              <a:ext cx="19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74"/>
                    <a:pt x="21600" y="8348"/>
                    <a:pt x="18000" y="11948"/>
                  </a:cubicBezTo>
                  <a:cubicBezTo>
                    <a:pt x="14400" y="15548"/>
                    <a:pt x="7200" y="185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67942" y="1250971"/>
              <a:ext cx="24397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35" y="21600"/>
                  </a:moveTo>
                  <a:cubicBezTo>
                    <a:pt x="49" y="19600"/>
                    <a:pt x="-137" y="17600"/>
                    <a:pt x="142" y="16000"/>
                  </a:cubicBezTo>
                  <a:cubicBezTo>
                    <a:pt x="422" y="14400"/>
                    <a:pt x="1166" y="13200"/>
                    <a:pt x="3773" y="10800"/>
                  </a:cubicBezTo>
                  <a:cubicBezTo>
                    <a:pt x="6380" y="8400"/>
                    <a:pt x="10849" y="4800"/>
                    <a:pt x="14108" y="2800"/>
                  </a:cubicBezTo>
                  <a:cubicBezTo>
                    <a:pt x="17366" y="800"/>
                    <a:pt x="19415" y="40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76969" y="1511321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560"/>
                    <a:pt x="10165" y="11520"/>
                    <a:pt x="13765" y="7920"/>
                  </a:cubicBezTo>
                  <a:cubicBezTo>
                    <a:pt x="17365" y="4320"/>
                    <a:pt x="1948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80169" y="1549421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73819" y="146052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75369" y="1502964"/>
              <a:ext cx="120701" cy="19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53" fill="norm" stroke="1" extrusionOk="0">
                  <a:moveTo>
                    <a:pt x="1126" y="1631"/>
                  </a:moveTo>
                  <a:cubicBezTo>
                    <a:pt x="381" y="7736"/>
                    <a:pt x="-364" y="13840"/>
                    <a:pt x="195" y="14075"/>
                  </a:cubicBezTo>
                  <a:cubicBezTo>
                    <a:pt x="753" y="14310"/>
                    <a:pt x="2615" y="8675"/>
                    <a:pt x="4291" y="5388"/>
                  </a:cubicBezTo>
                  <a:cubicBezTo>
                    <a:pt x="5967" y="2101"/>
                    <a:pt x="7457" y="1162"/>
                    <a:pt x="9133" y="575"/>
                  </a:cubicBezTo>
                  <a:cubicBezTo>
                    <a:pt x="10808" y="-12"/>
                    <a:pt x="12670" y="-247"/>
                    <a:pt x="13788" y="340"/>
                  </a:cubicBezTo>
                  <a:cubicBezTo>
                    <a:pt x="14905" y="927"/>
                    <a:pt x="15277" y="2336"/>
                    <a:pt x="15464" y="5036"/>
                  </a:cubicBezTo>
                  <a:cubicBezTo>
                    <a:pt x="15650" y="7736"/>
                    <a:pt x="15650" y="11727"/>
                    <a:pt x="16581" y="14662"/>
                  </a:cubicBezTo>
                  <a:cubicBezTo>
                    <a:pt x="17512" y="17596"/>
                    <a:pt x="19374" y="19475"/>
                    <a:pt x="2123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848393" y="1276371"/>
              <a:ext cx="144527" cy="37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16" fill="norm" stroke="1" extrusionOk="0">
                  <a:moveTo>
                    <a:pt x="15740" y="14040"/>
                  </a:moveTo>
                  <a:cubicBezTo>
                    <a:pt x="14801" y="13200"/>
                    <a:pt x="13862" y="12360"/>
                    <a:pt x="12610" y="11880"/>
                  </a:cubicBezTo>
                  <a:cubicBezTo>
                    <a:pt x="11358" y="11400"/>
                    <a:pt x="9792" y="11280"/>
                    <a:pt x="7601" y="12180"/>
                  </a:cubicBezTo>
                  <a:cubicBezTo>
                    <a:pt x="5410" y="13080"/>
                    <a:pt x="2592" y="15000"/>
                    <a:pt x="1184" y="16620"/>
                  </a:cubicBezTo>
                  <a:cubicBezTo>
                    <a:pt x="-225" y="18240"/>
                    <a:pt x="-225" y="19560"/>
                    <a:pt x="401" y="20400"/>
                  </a:cubicBezTo>
                  <a:cubicBezTo>
                    <a:pt x="1027" y="21240"/>
                    <a:pt x="2279" y="21600"/>
                    <a:pt x="4471" y="21060"/>
                  </a:cubicBezTo>
                  <a:cubicBezTo>
                    <a:pt x="6662" y="20520"/>
                    <a:pt x="9792" y="19080"/>
                    <a:pt x="12297" y="16500"/>
                  </a:cubicBezTo>
                  <a:cubicBezTo>
                    <a:pt x="14801" y="13920"/>
                    <a:pt x="16679" y="10200"/>
                    <a:pt x="17932" y="7500"/>
                  </a:cubicBezTo>
                  <a:cubicBezTo>
                    <a:pt x="19184" y="4800"/>
                    <a:pt x="19810" y="3120"/>
                    <a:pt x="20123" y="1920"/>
                  </a:cubicBezTo>
                  <a:cubicBezTo>
                    <a:pt x="20436" y="720"/>
                    <a:pt x="20436" y="0"/>
                    <a:pt x="19966" y="0"/>
                  </a:cubicBezTo>
                  <a:cubicBezTo>
                    <a:pt x="19497" y="0"/>
                    <a:pt x="18558" y="720"/>
                    <a:pt x="17462" y="2700"/>
                  </a:cubicBezTo>
                  <a:cubicBezTo>
                    <a:pt x="16366" y="4680"/>
                    <a:pt x="15114" y="7920"/>
                    <a:pt x="15114" y="10980"/>
                  </a:cubicBezTo>
                  <a:cubicBezTo>
                    <a:pt x="15114" y="14040"/>
                    <a:pt x="16366" y="16920"/>
                    <a:pt x="17618" y="18600"/>
                  </a:cubicBezTo>
                  <a:cubicBezTo>
                    <a:pt x="18871" y="20280"/>
                    <a:pt x="20123" y="20760"/>
                    <a:pt x="21375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578825" y="1446701"/>
              <a:ext cx="176095" cy="20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76" fill="norm" stroke="1" extrusionOk="0">
                  <a:moveTo>
                    <a:pt x="12907" y="4745"/>
                  </a:moveTo>
                  <a:cubicBezTo>
                    <a:pt x="12650" y="3643"/>
                    <a:pt x="12393" y="2541"/>
                    <a:pt x="11750" y="1549"/>
                  </a:cubicBezTo>
                  <a:cubicBezTo>
                    <a:pt x="11107" y="558"/>
                    <a:pt x="10079" y="-324"/>
                    <a:pt x="8536" y="117"/>
                  </a:cubicBezTo>
                  <a:cubicBezTo>
                    <a:pt x="6993" y="558"/>
                    <a:pt x="4936" y="2321"/>
                    <a:pt x="3264" y="5517"/>
                  </a:cubicBezTo>
                  <a:cubicBezTo>
                    <a:pt x="1593" y="8713"/>
                    <a:pt x="307" y="13341"/>
                    <a:pt x="50" y="16207"/>
                  </a:cubicBezTo>
                  <a:cubicBezTo>
                    <a:pt x="-207" y="19072"/>
                    <a:pt x="564" y="20174"/>
                    <a:pt x="1593" y="20394"/>
                  </a:cubicBezTo>
                  <a:cubicBezTo>
                    <a:pt x="2622" y="20615"/>
                    <a:pt x="3907" y="19954"/>
                    <a:pt x="5579" y="18080"/>
                  </a:cubicBezTo>
                  <a:cubicBezTo>
                    <a:pt x="7250" y="16207"/>
                    <a:pt x="9307" y="13121"/>
                    <a:pt x="10722" y="10696"/>
                  </a:cubicBezTo>
                  <a:cubicBezTo>
                    <a:pt x="12136" y="8272"/>
                    <a:pt x="12907" y="6509"/>
                    <a:pt x="13293" y="6178"/>
                  </a:cubicBezTo>
                  <a:cubicBezTo>
                    <a:pt x="13679" y="5847"/>
                    <a:pt x="13679" y="6949"/>
                    <a:pt x="14064" y="8933"/>
                  </a:cubicBezTo>
                  <a:cubicBezTo>
                    <a:pt x="14450" y="10917"/>
                    <a:pt x="15222" y="13782"/>
                    <a:pt x="16507" y="15986"/>
                  </a:cubicBezTo>
                  <a:cubicBezTo>
                    <a:pt x="17793" y="18190"/>
                    <a:pt x="19593" y="19733"/>
                    <a:pt x="21393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232925" y="1434482"/>
              <a:ext cx="99845" cy="18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188" fill="norm" stroke="1" extrusionOk="0">
                  <a:moveTo>
                    <a:pt x="20794" y="2986"/>
                  </a:moveTo>
                  <a:cubicBezTo>
                    <a:pt x="19472" y="2015"/>
                    <a:pt x="18149" y="1044"/>
                    <a:pt x="16386" y="437"/>
                  </a:cubicBezTo>
                  <a:cubicBezTo>
                    <a:pt x="14623" y="-169"/>
                    <a:pt x="12418" y="-412"/>
                    <a:pt x="9333" y="1530"/>
                  </a:cubicBezTo>
                  <a:cubicBezTo>
                    <a:pt x="6247" y="3471"/>
                    <a:pt x="2280" y="7597"/>
                    <a:pt x="737" y="10995"/>
                  </a:cubicBezTo>
                  <a:cubicBezTo>
                    <a:pt x="-806" y="14392"/>
                    <a:pt x="76" y="17062"/>
                    <a:pt x="3382" y="18640"/>
                  </a:cubicBezTo>
                  <a:cubicBezTo>
                    <a:pt x="6688" y="20217"/>
                    <a:pt x="12418" y="20703"/>
                    <a:pt x="18149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389368" y="1443025"/>
              <a:ext cx="104269" cy="17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74" fill="norm" stroke="1" extrusionOk="0">
                  <a:moveTo>
                    <a:pt x="13072" y="2830"/>
                  </a:moveTo>
                  <a:cubicBezTo>
                    <a:pt x="10912" y="2076"/>
                    <a:pt x="8752" y="1323"/>
                    <a:pt x="6808" y="1574"/>
                  </a:cubicBezTo>
                  <a:cubicBezTo>
                    <a:pt x="4864" y="1825"/>
                    <a:pt x="3136" y="3081"/>
                    <a:pt x="1840" y="5216"/>
                  </a:cubicBezTo>
                  <a:cubicBezTo>
                    <a:pt x="544" y="7351"/>
                    <a:pt x="-320" y="10365"/>
                    <a:pt x="112" y="13128"/>
                  </a:cubicBezTo>
                  <a:cubicBezTo>
                    <a:pt x="544" y="15890"/>
                    <a:pt x="2272" y="18402"/>
                    <a:pt x="4216" y="19783"/>
                  </a:cubicBezTo>
                  <a:cubicBezTo>
                    <a:pt x="6160" y="21165"/>
                    <a:pt x="8320" y="21416"/>
                    <a:pt x="10912" y="20160"/>
                  </a:cubicBezTo>
                  <a:cubicBezTo>
                    <a:pt x="13504" y="18904"/>
                    <a:pt x="16528" y="16142"/>
                    <a:pt x="18472" y="13128"/>
                  </a:cubicBezTo>
                  <a:cubicBezTo>
                    <a:pt x="20416" y="10114"/>
                    <a:pt x="21280" y="6849"/>
                    <a:pt x="21280" y="4588"/>
                  </a:cubicBezTo>
                  <a:cubicBezTo>
                    <a:pt x="21280" y="2328"/>
                    <a:pt x="20416" y="1072"/>
                    <a:pt x="18904" y="444"/>
                  </a:cubicBezTo>
                  <a:cubicBezTo>
                    <a:pt x="17392" y="-184"/>
                    <a:pt x="15232" y="-184"/>
                    <a:pt x="13720" y="695"/>
                  </a:cubicBezTo>
                  <a:cubicBezTo>
                    <a:pt x="12208" y="1574"/>
                    <a:pt x="11344" y="3332"/>
                    <a:pt x="10480" y="5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517930" y="1430978"/>
              <a:ext cx="151390" cy="18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45" fill="norm" stroke="1" extrusionOk="0">
                  <a:moveTo>
                    <a:pt x="1657" y="8297"/>
                  </a:moveTo>
                  <a:cubicBezTo>
                    <a:pt x="1657" y="11857"/>
                    <a:pt x="1657" y="15418"/>
                    <a:pt x="1357" y="17792"/>
                  </a:cubicBezTo>
                  <a:cubicBezTo>
                    <a:pt x="1057" y="20165"/>
                    <a:pt x="457" y="21352"/>
                    <a:pt x="157" y="21115"/>
                  </a:cubicBezTo>
                  <a:cubicBezTo>
                    <a:pt x="-143" y="20877"/>
                    <a:pt x="-143" y="19216"/>
                    <a:pt x="1357" y="15893"/>
                  </a:cubicBezTo>
                  <a:cubicBezTo>
                    <a:pt x="2857" y="12570"/>
                    <a:pt x="5857" y="7585"/>
                    <a:pt x="7957" y="4618"/>
                  </a:cubicBezTo>
                  <a:cubicBezTo>
                    <a:pt x="10057" y="1651"/>
                    <a:pt x="11257" y="701"/>
                    <a:pt x="12607" y="227"/>
                  </a:cubicBezTo>
                  <a:cubicBezTo>
                    <a:pt x="13957" y="-248"/>
                    <a:pt x="15457" y="-248"/>
                    <a:pt x="16957" y="2956"/>
                  </a:cubicBezTo>
                  <a:cubicBezTo>
                    <a:pt x="18457" y="6161"/>
                    <a:pt x="19957" y="12570"/>
                    <a:pt x="21457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734936" y="1423744"/>
              <a:ext cx="74084" cy="18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3412"/>
                  </a:moveTo>
                  <a:cubicBezTo>
                    <a:pt x="21600" y="2226"/>
                    <a:pt x="21600" y="1039"/>
                    <a:pt x="18823" y="445"/>
                  </a:cubicBezTo>
                  <a:cubicBezTo>
                    <a:pt x="16046" y="-148"/>
                    <a:pt x="10491" y="-148"/>
                    <a:pt x="6480" y="445"/>
                  </a:cubicBezTo>
                  <a:cubicBezTo>
                    <a:pt x="2469" y="1039"/>
                    <a:pt x="0" y="2226"/>
                    <a:pt x="0" y="3887"/>
                  </a:cubicBezTo>
                  <a:cubicBezTo>
                    <a:pt x="0" y="5549"/>
                    <a:pt x="2469" y="7685"/>
                    <a:pt x="6171" y="9821"/>
                  </a:cubicBezTo>
                  <a:cubicBezTo>
                    <a:pt x="9874" y="11957"/>
                    <a:pt x="14811" y="14094"/>
                    <a:pt x="17280" y="15874"/>
                  </a:cubicBezTo>
                  <a:cubicBezTo>
                    <a:pt x="19749" y="17654"/>
                    <a:pt x="19749" y="19078"/>
                    <a:pt x="18206" y="20028"/>
                  </a:cubicBezTo>
                  <a:cubicBezTo>
                    <a:pt x="16663" y="20977"/>
                    <a:pt x="13577" y="21452"/>
                    <a:pt x="11417" y="20859"/>
                  </a:cubicBezTo>
                  <a:cubicBezTo>
                    <a:pt x="9257" y="20265"/>
                    <a:pt x="8023" y="18604"/>
                    <a:pt x="6789" y="1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872519" y="1409721"/>
              <a:ext cx="444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757"/>
                  </a:moveTo>
                  <a:cubicBezTo>
                    <a:pt x="1029" y="11676"/>
                    <a:pt x="2057" y="14595"/>
                    <a:pt x="3600" y="17076"/>
                  </a:cubicBezTo>
                  <a:cubicBezTo>
                    <a:pt x="5143" y="19557"/>
                    <a:pt x="7200" y="21600"/>
                    <a:pt x="9257" y="21600"/>
                  </a:cubicBezTo>
                  <a:cubicBezTo>
                    <a:pt x="11314" y="21600"/>
                    <a:pt x="13371" y="19557"/>
                    <a:pt x="15429" y="15616"/>
                  </a:cubicBezTo>
                  <a:cubicBezTo>
                    <a:pt x="17486" y="11676"/>
                    <a:pt x="19543" y="5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974119" y="1391482"/>
              <a:ext cx="82551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21600" y="4092"/>
                  </a:moveTo>
                  <a:cubicBezTo>
                    <a:pt x="21046" y="2931"/>
                    <a:pt x="20492" y="1769"/>
                    <a:pt x="17723" y="956"/>
                  </a:cubicBezTo>
                  <a:cubicBezTo>
                    <a:pt x="14954" y="144"/>
                    <a:pt x="9969" y="-321"/>
                    <a:pt x="6923" y="260"/>
                  </a:cubicBezTo>
                  <a:cubicBezTo>
                    <a:pt x="3877" y="840"/>
                    <a:pt x="2769" y="2466"/>
                    <a:pt x="4708" y="5137"/>
                  </a:cubicBezTo>
                  <a:cubicBezTo>
                    <a:pt x="6646" y="7808"/>
                    <a:pt x="11631" y="11524"/>
                    <a:pt x="14954" y="13847"/>
                  </a:cubicBezTo>
                  <a:cubicBezTo>
                    <a:pt x="18277" y="16169"/>
                    <a:pt x="19938" y="17098"/>
                    <a:pt x="20492" y="18144"/>
                  </a:cubicBezTo>
                  <a:cubicBezTo>
                    <a:pt x="21046" y="19189"/>
                    <a:pt x="20492" y="20350"/>
                    <a:pt x="18831" y="20814"/>
                  </a:cubicBezTo>
                  <a:cubicBezTo>
                    <a:pt x="17169" y="21279"/>
                    <a:pt x="14400" y="21047"/>
                    <a:pt x="11077" y="19653"/>
                  </a:cubicBezTo>
                  <a:cubicBezTo>
                    <a:pt x="7754" y="18260"/>
                    <a:pt x="3877" y="15705"/>
                    <a:pt x="0" y="13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144354" y="1263671"/>
              <a:ext cx="71066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9423" y="0"/>
                  </a:moveTo>
                  <a:cubicBezTo>
                    <a:pt x="13705" y="4877"/>
                    <a:pt x="7988" y="9755"/>
                    <a:pt x="4494" y="13169"/>
                  </a:cubicBezTo>
                  <a:cubicBezTo>
                    <a:pt x="1000" y="16583"/>
                    <a:pt x="-271" y="18534"/>
                    <a:pt x="47" y="19788"/>
                  </a:cubicBezTo>
                  <a:cubicBezTo>
                    <a:pt x="364" y="21043"/>
                    <a:pt x="2270" y="21600"/>
                    <a:pt x="6082" y="21600"/>
                  </a:cubicBezTo>
                  <a:cubicBezTo>
                    <a:pt x="9894" y="21600"/>
                    <a:pt x="15611" y="21043"/>
                    <a:pt x="21329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158269" y="1424127"/>
              <a:ext cx="279401" cy="16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7162"/>
                  </a:moveTo>
                  <a:cubicBezTo>
                    <a:pt x="3273" y="7436"/>
                    <a:pt x="6545" y="7709"/>
                    <a:pt x="8509" y="7436"/>
                  </a:cubicBezTo>
                  <a:cubicBezTo>
                    <a:pt x="10473" y="7162"/>
                    <a:pt x="11127" y="6342"/>
                    <a:pt x="11536" y="5248"/>
                  </a:cubicBezTo>
                  <a:cubicBezTo>
                    <a:pt x="11945" y="4155"/>
                    <a:pt x="12109" y="2788"/>
                    <a:pt x="11864" y="1694"/>
                  </a:cubicBezTo>
                  <a:cubicBezTo>
                    <a:pt x="11618" y="600"/>
                    <a:pt x="10964" y="-220"/>
                    <a:pt x="9900" y="53"/>
                  </a:cubicBezTo>
                  <a:cubicBezTo>
                    <a:pt x="8836" y="327"/>
                    <a:pt x="7364" y="1694"/>
                    <a:pt x="6382" y="4428"/>
                  </a:cubicBezTo>
                  <a:cubicBezTo>
                    <a:pt x="5400" y="7162"/>
                    <a:pt x="4909" y="11264"/>
                    <a:pt x="4991" y="13861"/>
                  </a:cubicBezTo>
                  <a:cubicBezTo>
                    <a:pt x="5073" y="16458"/>
                    <a:pt x="5727" y="17552"/>
                    <a:pt x="7445" y="16732"/>
                  </a:cubicBezTo>
                  <a:cubicBezTo>
                    <a:pt x="9164" y="15912"/>
                    <a:pt x="11945" y="13177"/>
                    <a:pt x="13582" y="11264"/>
                  </a:cubicBezTo>
                  <a:cubicBezTo>
                    <a:pt x="15218" y="9350"/>
                    <a:pt x="15709" y="8256"/>
                    <a:pt x="15709" y="8529"/>
                  </a:cubicBezTo>
                  <a:cubicBezTo>
                    <a:pt x="15709" y="8803"/>
                    <a:pt x="15218" y="10443"/>
                    <a:pt x="14727" y="12357"/>
                  </a:cubicBezTo>
                  <a:cubicBezTo>
                    <a:pt x="14236" y="14271"/>
                    <a:pt x="13745" y="16458"/>
                    <a:pt x="13418" y="18236"/>
                  </a:cubicBezTo>
                  <a:cubicBezTo>
                    <a:pt x="13091" y="20013"/>
                    <a:pt x="12927" y="21380"/>
                    <a:pt x="12927" y="21243"/>
                  </a:cubicBezTo>
                  <a:cubicBezTo>
                    <a:pt x="12927" y="21107"/>
                    <a:pt x="13091" y="19466"/>
                    <a:pt x="13664" y="17279"/>
                  </a:cubicBezTo>
                  <a:cubicBezTo>
                    <a:pt x="14236" y="15091"/>
                    <a:pt x="15218" y="12357"/>
                    <a:pt x="15955" y="10443"/>
                  </a:cubicBezTo>
                  <a:cubicBezTo>
                    <a:pt x="16691" y="8529"/>
                    <a:pt x="17182" y="7436"/>
                    <a:pt x="17836" y="6889"/>
                  </a:cubicBezTo>
                  <a:cubicBezTo>
                    <a:pt x="18491" y="6342"/>
                    <a:pt x="19309" y="6342"/>
                    <a:pt x="19964" y="8803"/>
                  </a:cubicBezTo>
                  <a:cubicBezTo>
                    <a:pt x="20618" y="11264"/>
                    <a:pt x="21109" y="16185"/>
                    <a:pt x="21600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507523" y="1244621"/>
              <a:ext cx="88897" cy="39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6" fill="norm" stroke="1" extrusionOk="0">
                  <a:moveTo>
                    <a:pt x="16576" y="0"/>
                  </a:moveTo>
                  <a:cubicBezTo>
                    <a:pt x="13060" y="3200"/>
                    <a:pt x="9544" y="6400"/>
                    <a:pt x="6530" y="9714"/>
                  </a:cubicBezTo>
                  <a:cubicBezTo>
                    <a:pt x="3516" y="13029"/>
                    <a:pt x="1004" y="16457"/>
                    <a:pt x="250" y="18457"/>
                  </a:cubicBezTo>
                  <a:cubicBezTo>
                    <a:pt x="-503" y="20457"/>
                    <a:pt x="502" y="21029"/>
                    <a:pt x="2511" y="21314"/>
                  </a:cubicBezTo>
                  <a:cubicBezTo>
                    <a:pt x="4520" y="21600"/>
                    <a:pt x="7534" y="21600"/>
                    <a:pt x="10799" y="21086"/>
                  </a:cubicBezTo>
                  <a:cubicBezTo>
                    <a:pt x="14064" y="20571"/>
                    <a:pt x="17581" y="19543"/>
                    <a:pt x="2109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501169" y="144782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196883" y="1405195"/>
              <a:ext cx="148837" cy="17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31" fill="norm" stroke="1" extrusionOk="0">
                  <a:moveTo>
                    <a:pt x="6789" y="5949"/>
                  </a:moveTo>
                  <a:cubicBezTo>
                    <a:pt x="5877" y="6978"/>
                    <a:pt x="4964" y="8007"/>
                    <a:pt x="5116" y="8907"/>
                  </a:cubicBezTo>
                  <a:cubicBezTo>
                    <a:pt x="5268" y="9807"/>
                    <a:pt x="6485" y="10578"/>
                    <a:pt x="8006" y="10964"/>
                  </a:cubicBezTo>
                  <a:cubicBezTo>
                    <a:pt x="9527" y="11349"/>
                    <a:pt x="11353" y="11349"/>
                    <a:pt x="13330" y="10192"/>
                  </a:cubicBezTo>
                  <a:cubicBezTo>
                    <a:pt x="15307" y="9035"/>
                    <a:pt x="17437" y="6721"/>
                    <a:pt x="18502" y="4792"/>
                  </a:cubicBezTo>
                  <a:cubicBezTo>
                    <a:pt x="19567" y="2864"/>
                    <a:pt x="19567" y="1321"/>
                    <a:pt x="18806" y="549"/>
                  </a:cubicBezTo>
                  <a:cubicBezTo>
                    <a:pt x="18046" y="-222"/>
                    <a:pt x="16524" y="-222"/>
                    <a:pt x="13634" y="807"/>
                  </a:cubicBezTo>
                  <a:cubicBezTo>
                    <a:pt x="10744" y="1835"/>
                    <a:pt x="6485" y="3892"/>
                    <a:pt x="3899" y="5435"/>
                  </a:cubicBezTo>
                  <a:cubicBezTo>
                    <a:pt x="1313" y="6978"/>
                    <a:pt x="400" y="8007"/>
                    <a:pt x="96" y="9807"/>
                  </a:cubicBezTo>
                  <a:cubicBezTo>
                    <a:pt x="-208" y="11607"/>
                    <a:pt x="96" y="14178"/>
                    <a:pt x="2682" y="16364"/>
                  </a:cubicBezTo>
                  <a:cubicBezTo>
                    <a:pt x="5268" y="18549"/>
                    <a:pt x="10136" y="20349"/>
                    <a:pt x="13634" y="20864"/>
                  </a:cubicBezTo>
                  <a:cubicBezTo>
                    <a:pt x="17133" y="21378"/>
                    <a:pt x="19262" y="20607"/>
                    <a:pt x="21392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372870" y="1410900"/>
              <a:ext cx="85746" cy="16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034" fill="norm" stroke="1" extrusionOk="0">
                  <a:moveTo>
                    <a:pt x="19175" y="3900"/>
                  </a:moveTo>
                  <a:cubicBezTo>
                    <a:pt x="18170" y="2550"/>
                    <a:pt x="17165" y="1200"/>
                    <a:pt x="14905" y="525"/>
                  </a:cubicBezTo>
                  <a:cubicBezTo>
                    <a:pt x="12644" y="-150"/>
                    <a:pt x="9128" y="-150"/>
                    <a:pt x="6365" y="390"/>
                  </a:cubicBezTo>
                  <a:cubicBezTo>
                    <a:pt x="3603" y="930"/>
                    <a:pt x="1593" y="2010"/>
                    <a:pt x="589" y="3225"/>
                  </a:cubicBezTo>
                  <a:cubicBezTo>
                    <a:pt x="-416" y="4440"/>
                    <a:pt x="-416" y="5790"/>
                    <a:pt x="2849" y="7815"/>
                  </a:cubicBezTo>
                  <a:cubicBezTo>
                    <a:pt x="6114" y="9840"/>
                    <a:pt x="12644" y="12540"/>
                    <a:pt x="16412" y="14835"/>
                  </a:cubicBezTo>
                  <a:cubicBezTo>
                    <a:pt x="20179" y="17130"/>
                    <a:pt x="21184" y="19020"/>
                    <a:pt x="19677" y="20100"/>
                  </a:cubicBezTo>
                  <a:cubicBezTo>
                    <a:pt x="18170" y="21180"/>
                    <a:pt x="14151" y="21450"/>
                    <a:pt x="11891" y="20235"/>
                  </a:cubicBezTo>
                  <a:cubicBezTo>
                    <a:pt x="9631" y="19020"/>
                    <a:pt x="9128" y="16320"/>
                    <a:pt x="8626" y="13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557386" y="1270021"/>
              <a:ext cx="42334" cy="29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15120" y="0"/>
                  </a:moveTo>
                  <a:cubicBezTo>
                    <a:pt x="10800" y="3857"/>
                    <a:pt x="6480" y="7714"/>
                    <a:pt x="3780" y="10646"/>
                  </a:cubicBezTo>
                  <a:cubicBezTo>
                    <a:pt x="1080" y="13577"/>
                    <a:pt x="0" y="15583"/>
                    <a:pt x="0" y="17203"/>
                  </a:cubicBezTo>
                  <a:cubicBezTo>
                    <a:pt x="0" y="18823"/>
                    <a:pt x="1080" y="20057"/>
                    <a:pt x="4320" y="20751"/>
                  </a:cubicBezTo>
                  <a:cubicBezTo>
                    <a:pt x="7560" y="21446"/>
                    <a:pt x="12960" y="21600"/>
                    <a:pt x="16200" y="21060"/>
                  </a:cubicBezTo>
                  <a:cubicBezTo>
                    <a:pt x="19440" y="20520"/>
                    <a:pt x="20520" y="19286"/>
                    <a:pt x="2160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516037" y="1371621"/>
              <a:ext cx="140833" cy="17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7" fill="norm" stroke="1" extrusionOk="0">
                  <a:moveTo>
                    <a:pt x="3074" y="7714"/>
                  </a:moveTo>
                  <a:cubicBezTo>
                    <a:pt x="1462" y="7200"/>
                    <a:pt x="-150" y="6686"/>
                    <a:pt x="11" y="6557"/>
                  </a:cubicBezTo>
                  <a:cubicBezTo>
                    <a:pt x="172" y="6429"/>
                    <a:pt x="2107" y="6686"/>
                    <a:pt x="4686" y="6814"/>
                  </a:cubicBezTo>
                  <a:cubicBezTo>
                    <a:pt x="7265" y="6943"/>
                    <a:pt x="10489" y="6943"/>
                    <a:pt x="13068" y="7971"/>
                  </a:cubicBezTo>
                  <a:cubicBezTo>
                    <a:pt x="15647" y="9000"/>
                    <a:pt x="17581" y="11057"/>
                    <a:pt x="18387" y="12729"/>
                  </a:cubicBezTo>
                  <a:cubicBezTo>
                    <a:pt x="19193" y="14400"/>
                    <a:pt x="18871" y="15686"/>
                    <a:pt x="18387" y="17486"/>
                  </a:cubicBezTo>
                  <a:cubicBezTo>
                    <a:pt x="17904" y="19286"/>
                    <a:pt x="17259" y="21600"/>
                    <a:pt x="16937" y="21471"/>
                  </a:cubicBezTo>
                  <a:cubicBezTo>
                    <a:pt x="16614" y="21343"/>
                    <a:pt x="16614" y="18771"/>
                    <a:pt x="16775" y="15429"/>
                  </a:cubicBezTo>
                  <a:cubicBezTo>
                    <a:pt x="16937" y="12086"/>
                    <a:pt x="17259" y="7971"/>
                    <a:pt x="17743" y="5271"/>
                  </a:cubicBezTo>
                  <a:cubicBezTo>
                    <a:pt x="18226" y="2571"/>
                    <a:pt x="18871" y="1286"/>
                    <a:pt x="19516" y="643"/>
                  </a:cubicBezTo>
                  <a:cubicBezTo>
                    <a:pt x="20160" y="0"/>
                    <a:pt x="20805" y="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695868" y="1410668"/>
              <a:ext cx="183252" cy="12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03" fill="norm" stroke="1" extrusionOk="0">
                  <a:moveTo>
                    <a:pt x="2129" y="3029"/>
                  </a:moveTo>
                  <a:cubicBezTo>
                    <a:pt x="1881" y="6924"/>
                    <a:pt x="1633" y="10819"/>
                    <a:pt x="1261" y="14183"/>
                  </a:cubicBezTo>
                  <a:cubicBezTo>
                    <a:pt x="888" y="17547"/>
                    <a:pt x="392" y="20380"/>
                    <a:pt x="143" y="20911"/>
                  </a:cubicBezTo>
                  <a:cubicBezTo>
                    <a:pt x="-105" y="21442"/>
                    <a:pt x="-105" y="19672"/>
                    <a:pt x="764" y="16131"/>
                  </a:cubicBezTo>
                  <a:cubicBezTo>
                    <a:pt x="1633" y="12590"/>
                    <a:pt x="3371" y="7278"/>
                    <a:pt x="4736" y="4091"/>
                  </a:cubicBezTo>
                  <a:cubicBezTo>
                    <a:pt x="6102" y="904"/>
                    <a:pt x="7095" y="-158"/>
                    <a:pt x="7964" y="19"/>
                  </a:cubicBezTo>
                  <a:cubicBezTo>
                    <a:pt x="8833" y="196"/>
                    <a:pt x="9578" y="1612"/>
                    <a:pt x="9950" y="3206"/>
                  </a:cubicBezTo>
                  <a:cubicBezTo>
                    <a:pt x="10323" y="4799"/>
                    <a:pt x="10323" y="6570"/>
                    <a:pt x="10198" y="8340"/>
                  </a:cubicBezTo>
                  <a:cubicBezTo>
                    <a:pt x="10074" y="10111"/>
                    <a:pt x="9826" y="11881"/>
                    <a:pt x="9950" y="11881"/>
                  </a:cubicBezTo>
                  <a:cubicBezTo>
                    <a:pt x="10074" y="11881"/>
                    <a:pt x="10571" y="10111"/>
                    <a:pt x="11192" y="8340"/>
                  </a:cubicBezTo>
                  <a:cubicBezTo>
                    <a:pt x="11812" y="6570"/>
                    <a:pt x="12557" y="4799"/>
                    <a:pt x="13426" y="3206"/>
                  </a:cubicBezTo>
                  <a:cubicBezTo>
                    <a:pt x="14295" y="1612"/>
                    <a:pt x="15288" y="196"/>
                    <a:pt x="16405" y="196"/>
                  </a:cubicBezTo>
                  <a:cubicBezTo>
                    <a:pt x="17523" y="196"/>
                    <a:pt x="18764" y="1612"/>
                    <a:pt x="19633" y="4799"/>
                  </a:cubicBezTo>
                  <a:cubicBezTo>
                    <a:pt x="20502" y="7986"/>
                    <a:pt x="20998" y="12944"/>
                    <a:pt x="21495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918227" y="1397966"/>
              <a:ext cx="125993" cy="13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69" fill="norm" stroke="1" extrusionOk="0">
                  <a:moveTo>
                    <a:pt x="12789" y="7827"/>
                  </a:moveTo>
                  <a:cubicBezTo>
                    <a:pt x="12789" y="6166"/>
                    <a:pt x="12789" y="4504"/>
                    <a:pt x="11889" y="3009"/>
                  </a:cubicBezTo>
                  <a:cubicBezTo>
                    <a:pt x="10989" y="1514"/>
                    <a:pt x="9189" y="184"/>
                    <a:pt x="7569" y="18"/>
                  </a:cubicBezTo>
                  <a:cubicBezTo>
                    <a:pt x="5949" y="-148"/>
                    <a:pt x="4509" y="849"/>
                    <a:pt x="3249" y="3175"/>
                  </a:cubicBezTo>
                  <a:cubicBezTo>
                    <a:pt x="1989" y="5501"/>
                    <a:pt x="909" y="9157"/>
                    <a:pt x="369" y="12314"/>
                  </a:cubicBezTo>
                  <a:cubicBezTo>
                    <a:pt x="-171" y="15470"/>
                    <a:pt x="-171" y="18129"/>
                    <a:pt x="729" y="19624"/>
                  </a:cubicBezTo>
                  <a:cubicBezTo>
                    <a:pt x="1629" y="21120"/>
                    <a:pt x="3429" y="21452"/>
                    <a:pt x="5049" y="20954"/>
                  </a:cubicBezTo>
                  <a:cubicBezTo>
                    <a:pt x="6669" y="20455"/>
                    <a:pt x="8109" y="19126"/>
                    <a:pt x="9549" y="17298"/>
                  </a:cubicBezTo>
                  <a:cubicBezTo>
                    <a:pt x="10989" y="15470"/>
                    <a:pt x="12429" y="13144"/>
                    <a:pt x="13149" y="12978"/>
                  </a:cubicBezTo>
                  <a:cubicBezTo>
                    <a:pt x="13869" y="12812"/>
                    <a:pt x="13869" y="14806"/>
                    <a:pt x="15129" y="15470"/>
                  </a:cubicBezTo>
                  <a:cubicBezTo>
                    <a:pt x="16389" y="16135"/>
                    <a:pt x="18909" y="15470"/>
                    <a:pt x="21429" y="14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5083642" y="1153604"/>
              <a:ext cx="112066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41" fill="norm" stroke="1" extrusionOk="0">
                  <a:moveTo>
                    <a:pt x="17750" y="3918"/>
                  </a:moveTo>
                  <a:cubicBezTo>
                    <a:pt x="18950" y="2965"/>
                    <a:pt x="20150" y="2012"/>
                    <a:pt x="20750" y="1271"/>
                  </a:cubicBezTo>
                  <a:cubicBezTo>
                    <a:pt x="21350" y="529"/>
                    <a:pt x="21350" y="0"/>
                    <a:pt x="20550" y="0"/>
                  </a:cubicBezTo>
                  <a:cubicBezTo>
                    <a:pt x="19750" y="0"/>
                    <a:pt x="18150" y="529"/>
                    <a:pt x="15550" y="2329"/>
                  </a:cubicBezTo>
                  <a:cubicBezTo>
                    <a:pt x="12950" y="4129"/>
                    <a:pt x="9350" y="7200"/>
                    <a:pt x="6550" y="10324"/>
                  </a:cubicBezTo>
                  <a:cubicBezTo>
                    <a:pt x="3750" y="13447"/>
                    <a:pt x="1750" y="16624"/>
                    <a:pt x="750" y="18476"/>
                  </a:cubicBezTo>
                  <a:cubicBezTo>
                    <a:pt x="-250" y="20329"/>
                    <a:pt x="-250" y="20859"/>
                    <a:pt x="750" y="21176"/>
                  </a:cubicBezTo>
                  <a:cubicBezTo>
                    <a:pt x="1750" y="21494"/>
                    <a:pt x="3750" y="21600"/>
                    <a:pt x="6950" y="21071"/>
                  </a:cubicBezTo>
                  <a:cubicBezTo>
                    <a:pt x="10150" y="20541"/>
                    <a:pt x="14550" y="19376"/>
                    <a:pt x="18950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095019" y="140337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191166" y="1398483"/>
              <a:ext cx="151504" cy="12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646" fill="norm" stroke="1" extrusionOk="0">
                  <a:moveTo>
                    <a:pt x="21179" y="779"/>
                  </a:moveTo>
                  <a:cubicBezTo>
                    <a:pt x="16741" y="104"/>
                    <a:pt x="12302" y="-571"/>
                    <a:pt x="8900" y="779"/>
                  </a:cubicBezTo>
                  <a:cubicBezTo>
                    <a:pt x="5497" y="2129"/>
                    <a:pt x="3130" y="5504"/>
                    <a:pt x="1650" y="8373"/>
                  </a:cubicBezTo>
                  <a:cubicBezTo>
                    <a:pt x="171" y="11242"/>
                    <a:pt x="-421" y="13604"/>
                    <a:pt x="319" y="15798"/>
                  </a:cubicBezTo>
                  <a:cubicBezTo>
                    <a:pt x="1058" y="17991"/>
                    <a:pt x="3130" y="20016"/>
                    <a:pt x="5645" y="20523"/>
                  </a:cubicBezTo>
                  <a:cubicBezTo>
                    <a:pt x="8160" y="21029"/>
                    <a:pt x="11119" y="20016"/>
                    <a:pt x="13190" y="16641"/>
                  </a:cubicBezTo>
                  <a:cubicBezTo>
                    <a:pt x="15261" y="13267"/>
                    <a:pt x="16445" y="7529"/>
                    <a:pt x="17628" y="1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304569" y="1358921"/>
              <a:ext cx="190501" cy="20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4008"/>
                  </a:moveTo>
                  <a:cubicBezTo>
                    <a:pt x="960" y="3340"/>
                    <a:pt x="1920" y="2672"/>
                    <a:pt x="3480" y="2895"/>
                  </a:cubicBezTo>
                  <a:cubicBezTo>
                    <a:pt x="5040" y="3118"/>
                    <a:pt x="7200" y="4231"/>
                    <a:pt x="8880" y="6680"/>
                  </a:cubicBezTo>
                  <a:cubicBezTo>
                    <a:pt x="10560" y="9130"/>
                    <a:pt x="11760" y="12915"/>
                    <a:pt x="11760" y="15476"/>
                  </a:cubicBezTo>
                  <a:cubicBezTo>
                    <a:pt x="11760" y="18037"/>
                    <a:pt x="10560" y="19373"/>
                    <a:pt x="9360" y="20264"/>
                  </a:cubicBezTo>
                  <a:cubicBezTo>
                    <a:pt x="8160" y="21155"/>
                    <a:pt x="6960" y="21600"/>
                    <a:pt x="6360" y="21266"/>
                  </a:cubicBezTo>
                  <a:cubicBezTo>
                    <a:pt x="5760" y="20932"/>
                    <a:pt x="5760" y="19819"/>
                    <a:pt x="6600" y="17146"/>
                  </a:cubicBezTo>
                  <a:cubicBezTo>
                    <a:pt x="7440" y="14474"/>
                    <a:pt x="9120" y="10243"/>
                    <a:pt x="11760" y="7126"/>
                  </a:cubicBezTo>
                  <a:cubicBezTo>
                    <a:pt x="14400" y="4008"/>
                    <a:pt x="18000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082042" y="1191809"/>
              <a:ext cx="314728" cy="70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16" fill="norm" stroke="1" extrusionOk="0">
                  <a:moveTo>
                    <a:pt x="8883" y="5494"/>
                  </a:moveTo>
                  <a:cubicBezTo>
                    <a:pt x="8307" y="5300"/>
                    <a:pt x="7731" y="5106"/>
                    <a:pt x="6939" y="5138"/>
                  </a:cubicBezTo>
                  <a:cubicBezTo>
                    <a:pt x="6147" y="5170"/>
                    <a:pt x="5139" y="5429"/>
                    <a:pt x="3915" y="6334"/>
                  </a:cubicBezTo>
                  <a:cubicBezTo>
                    <a:pt x="2691" y="7240"/>
                    <a:pt x="1251" y="8792"/>
                    <a:pt x="531" y="9730"/>
                  </a:cubicBezTo>
                  <a:cubicBezTo>
                    <a:pt x="-189" y="10667"/>
                    <a:pt x="-189" y="10991"/>
                    <a:pt x="603" y="11152"/>
                  </a:cubicBezTo>
                  <a:cubicBezTo>
                    <a:pt x="1395" y="11314"/>
                    <a:pt x="2979" y="11314"/>
                    <a:pt x="4203" y="10473"/>
                  </a:cubicBezTo>
                  <a:cubicBezTo>
                    <a:pt x="5427" y="9633"/>
                    <a:pt x="6291" y="7951"/>
                    <a:pt x="6795" y="6722"/>
                  </a:cubicBezTo>
                  <a:cubicBezTo>
                    <a:pt x="7299" y="5494"/>
                    <a:pt x="7443" y="4718"/>
                    <a:pt x="7587" y="4168"/>
                  </a:cubicBezTo>
                  <a:cubicBezTo>
                    <a:pt x="7731" y="3618"/>
                    <a:pt x="7875" y="3295"/>
                    <a:pt x="8739" y="2972"/>
                  </a:cubicBezTo>
                  <a:cubicBezTo>
                    <a:pt x="9603" y="2648"/>
                    <a:pt x="11187" y="2325"/>
                    <a:pt x="13059" y="1840"/>
                  </a:cubicBezTo>
                  <a:cubicBezTo>
                    <a:pt x="14931" y="1355"/>
                    <a:pt x="17091" y="708"/>
                    <a:pt x="18531" y="352"/>
                  </a:cubicBezTo>
                  <a:cubicBezTo>
                    <a:pt x="19971" y="-3"/>
                    <a:pt x="20691" y="-68"/>
                    <a:pt x="20907" y="61"/>
                  </a:cubicBezTo>
                  <a:cubicBezTo>
                    <a:pt x="21123" y="191"/>
                    <a:pt x="20835" y="514"/>
                    <a:pt x="19467" y="1646"/>
                  </a:cubicBezTo>
                  <a:cubicBezTo>
                    <a:pt x="18099" y="2778"/>
                    <a:pt x="15651" y="4718"/>
                    <a:pt x="13347" y="6884"/>
                  </a:cubicBezTo>
                  <a:cubicBezTo>
                    <a:pt x="11043" y="9051"/>
                    <a:pt x="8883" y="11443"/>
                    <a:pt x="7371" y="13545"/>
                  </a:cubicBezTo>
                  <a:cubicBezTo>
                    <a:pt x="5859" y="15647"/>
                    <a:pt x="4995" y="17458"/>
                    <a:pt x="4491" y="18557"/>
                  </a:cubicBezTo>
                  <a:cubicBezTo>
                    <a:pt x="3987" y="19657"/>
                    <a:pt x="3843" y="20045"/>
                    <a:pt x="3843" y="20400"/>
                  </a:cubicBezTo>
                  <a:cubicBezTo>
                    <a:pt x="3843" y="20756"/>
                    <a:pt x="3987" y="21079"/>
                    <a:pt x="4491" y="21273"/>
                  </a:cubicBezTo>
                  <a:cubicBezTo>
                    <a:pt x="4995" y="21467"/>
                    <a:pt x="5859" y="21532"/>
                    <a:pt x="7515" y="21015"/>
                  </a:cubicBezTo>
                  <a:cubicBezTo>
                    <a:pt x="9171" y="20497"/>
                    <a:pt x="11619" y="19398"/>
                    <a:pt x="13203" y="18234"/>
                  </a:cubicBezTo>
                  <a:cubicBezTo>
                    <a:pt x="14787" y="17070"/>
                    <a:pt x="15507" y="15841"/>
                    <a:pt x="15867" y="14936"/>
                  </a:cubicBezTo>
                  <a:cubicBezTo>
                    <a:pt x="16227" y="14030"/>
                    <a:pt x="16227" y="13448"/>
                    <a:pt x="15939" y="12963"/>
                  </a:cubicBezTo>
                  <a:cubicBezTo>
                    <a:pt x="15651" y="12478"/>
                    <a:pt x="15075" y="12090"/>
                    <a:pt x="15147" y="11831"/>
                  </a:cubicBezTo>
                  <a:cubicBezTo>
                    <a:pt x="15219" y="11573"/>
                    <a:pt x="15939" y="11443"/>
                    <a:pt x="17091" y="11249"/>
                  </a:cubicBezTo>
                  <a:cubicBezTo>
                    <a:pt x="18243" y="11055"/>
                    <a:pt x="19827" y="10797"/>
                    <a:pt x="21411" y="1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192473" y="1364060"/>
              <a:ext cx="296497" cy="27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14" fill="norm" stroke="1" extrusionOk="0">
                  <a:moveTo>
                    <a:pt x="8131" y="3530"/>
                  </a:moveTo>
                  <a:cubicBezTo>
                    <a:pt x="7672" y="4185"/>
                    <a:pt x="7212" y="4839"/>
                    <a:pt x="7136" y="5575"/>
                  </a:cubicBezTo>
                  <a:cubicBezTo>
                    <a:pt x="7059" y="6312"/>
                    <a:pt x="7365" y="7130"/>
                    <a:pt x="7748" y="7866"/>
                  </a:cubicBezTo>
                  <a:cubicBezTo>
                    <a:pt x="8131" y="8603"/>
                    <a:pt x="8591" y="9257"/>
                    <a:pt x="9663" y="9339"/>
                  </a:cubicBezTo>
                  <a:cubicBezTo>
                    <a:pt x="10736" y="9421"/>
                    <a:pt x="12421" y="8930"/>
                    <a:pt x="13723" y="7866"/>
                  </a:cubicBezTo>
                  <a:cubicBezTo>
                    <a:pt x="15025" y="6803"/>
                    <a:pt x="15944" y="5166"/>
                    <a:pt x="16250" y="3939"/>
                  </a:cubicBezTo>
                  <a:cubicBezTo>
                    <a:pt x="16557" y="2712"/>
                    <a:pt x="16250" y="1894"/>
                    <a:pt x="15791" y="1239"/>
                  </a:cubicBezTo>
                  <a:cubicBezTo>
                    <a:pt x="15331" y="585"/>
                    <a:pt x="14719" y="94"/>
                    <a:pt x="14029" y="12"/>
                  </a:cubicBezTo>
                  <a:cubicBezTo>
                    <a:pt x="13340" y="-70"/>
                    <a:pt x="12574" y="257"/>
                    <a:pt x="11119" y="1485"/>
                  </a:cubicBezTo>
                  <a:cubicBezTo>
                    <a:pt x="9663" y="2712"/>
                    <a:pt x="7519" y="4839"/>
                    <a:pt x="5527" y="7785"/>
                  </a:cubicBezTo>
                  <a:cubicBezTo>
                    <a:pt x="3536" y="10730"/>
                    <a:pt x="1697" y="14494"/>
                    <a:pt x="778" y="16866"/>
                  </a:cubicBezTo>
                  <a:cubicBezTo>
                    <a:pt x="-141" y="19239"/>
                    <a:pt x="-141" y="20221"/>
                    <a:pt x="242" y="20794"/>
                  </a:cubicBezTo>
                  <a:cubicBezTo>
                    <a:pt x="625" y="21366"/>
                    <a:pt x="1391" y="21530"/>
                    <a:pt x="4455" y="20957"/>
                  </a:cubicBezTo>
                  <a:cubicBezTo>
                    <a:pt x="7519" y="20385"/>
                    <a:pt x="12880" y="19075"/>
                    <a:pt x="16097" y="18175"/>
                  </a:cubicBezTo>
                  <a:cubicBezTo>
                    <a:pt x="19314" y="17275"/>
                    <a:pt x="20387" y="16785"/>
                    <a:pt x="21459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446636" y="1074872"/>
              <a:ext cx="112184" cy="13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21600" y="1701"/>
                  </a:moveTo>
                  <a:cubicBezTo>
                    <a:pt x="19970" y="719"/>
                    <a:pt x="18340" y="-263"/>
                    <a:pt x="15283" y="64"/>
                  </a:cubicBezTo>
                  <a:cubicBezTo>
                    <a:pt x="12226" y="392"/>
                    <a:pt x="7743" y="2028"/>
                    <a:pt x="4687" y="4482"/>
                  </a:cubicBezTo>
                  <a:cubicBezTo>
                    <a:pt x="1630" y="6937"/>
                    <a:pt x="0" y="10210"/>
                    <a:pt x="0" y="13319"/>
                  </a:cubicBezTo>
                  <a:cubicBezTo>
                    <a:pt x="0" y="16428"/>
                    <a:pt x="1630" y="19373"/>
                    <a:pt x="5298" y="20355"/>
                  </a:cubicBezTo>
                  <a:cubicBezTo>
                    <a:pt x="8966" y="21337"/>
                    <a:pt x="14672" y="20355"/>
                    <a:pt x="20377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560102" y="1102477"/>
              <a:ext cx="81268" cy="13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060" fill="norm" stroke="1" extrusionOk="0">
                  <a:moveTo>
                    <a:pt x="20733" y="384"/>
                  </a:moveTo>
                  <a:cubicBezTo>
                    <a:pt x="18033" y="51"/>
                    <a:pt x="15333" y="-281"/>
                    <a:pt x="12903" y="384"/>
                  </a:cubicBezTo>
                  <a:cubicBezTo>
                    <a:pt x="10473" y="1048"/>
                    <a:pt x="8313" y="2710"/>
                    <a:pt x="6153" y="5534"/>
                  </a:cubicBezTo>
                  <a:cubicBezTo>
                    <a:pt x="3993" y="8359"/>
                    <a:pt x="1833" y="12347"/>
                    <a:pt x="753" y="15171"/>
                  </a:cubicBezTo>
                  <a:cubicBezTo>
                    <a:pt x="-327" y="17996"/>
                    <a:pt x="-327" y="19657"/>
                    <a:pt x="1293" y="20488"/>
                  </a:cubicBezTo>
                  <a:cubicBezTo>
                    <a:pt x="2913" y="21319"/>
                    <a:pt x="6153" y="21319"/>
                    <a:pt x="9933" y="19990"/>
                  </a:cubicBezTo>
                  <a:cubicBezTo>
                    <a:pt x="13713" y="18661"/>
                    <a:pt x="18033" y="16002"/>
                    <a:pt x="19653" y="12845"/>
                  </a:cubicBezTo>
                  <a:cubicBezTo>
                    <a:pt x="21273" y="9688"/>
                    <a:pt x="20193" y="6033"/>
                    <a:pt x="19113" y="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685819" y="1058268"/>
              <a:ext cx="95251" cy="17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21600" y="3393"/>
                  </a:moveTo>
                  <a:cubicBezTo>
                    <a:pt x="20640" y="2092"/>
                    <a:pt x="19680" y="791"/>
                    <a:pt x="18000" y="270"/>
                  </a:cubicBezTo>
                  <a:cubicBezTo>
                    <a:pt x="16320" y="-250"/>
                    <a:pt x="13920" y="10"/>
                    <a:pt x="11760" y="791"/>
                  </a:cubicBezTo>
                  <a:cubicBezTo>
                    <a:pt x="9600" y="1572"/>
                    <a:pt x="7680" y="2873"/>
                    <a:pt x="6240" y="4825"/>
                  </a:cubicBezTo>
                  <a:cubicBezTo>
                    <a:pt x="4800" y="6777"/>
                    <a:pt x="3840" y="9379"/>
                    <a:pt x="4800" y="11070"/>
                  </a:cubicBezTo>
                  <a:cubicBezTo>
                    <a:pt x="5760" y="12762"/>
                    <a:pt x="8640" y="13543"/>
                    <a:pt x="11040" y="14844"/>
                  </a:cubicBezTo>
                  <a:cubicBezTo>
                    <a:pt x="13440" y="16145"/>
                    <a:pt x="15360" y="17967"/>
                    <a:pt x="15120" y="19138"/>
                  </a:cubicBezTo>
                  <a:cubicBezTo>
                    <a:pt x="14880" y="20309"/>
                    <a:pt x="12480" y="20830"/>
                    <a:pt x="9840" y="21090"/>
                  </a:cubicBezTo>
                  <a:cubicBezTo>
                    <a:pt x="7200" y="21350"/>
                    <a:pt x="4320" y="21350"/>
                    <a:pt x="2640" y="20569"/>
                  </a:cubicBezTo>
                  <a:cubicBezTo>
                    <a:pt x="960" y="19789"/>
                    <a:pt x="480" y="18227"/>
                    <a:pt x="0" y="1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793769" y="896379"/>
              <a:ext cx="101601" cy="1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7817"/>
                  </a:moveTo>
                  <a:cubicBezTo>
                    <a:pt x="0" y="6156"/>
                    <a:pt x="0" y="4494"/>
                    <a:pt x="900" y="3165"/>
                  </a:cubicBezTo>
                  <a:cubicBezTo>
                    <a:pt x="1800" y="1836"/>
                    <a:pt x="3600" y="839"/>
                    <a:pt x="5625" y="340"/>
                  </a:cubicBezTo>
                  <a:cubicBezTo>
                    <a:pt x="7650" y="-158"/>
                    <a:pt x="9900" y="-158"/>
                    <a:pt x="11475" y="673"/>
                  </a:cubicBezTo>
                  <a:cubicBezTo>
                    <a:pt x="13050" y="1504"/>
                    <a:pt x="13950" y="3165"/>
                    <a:pt x="13500" y="5657"/>
                  </a:cubicBezTo>
                  <a:cubicBezTo>
                    <a:pt x="13050" y="8150"/>
                    <a:pt x="11250" y="11473"/>
                    <a:pt x="9000" y="14131"/>
                  </a:cubicBezTo>
                  <a:cubicBezTo>
                    <a:pt x="6750" y="16790"/>
                    <a:pt x="4050" y="18784"/>
                    <a:pt x="3825" y="19947"/>
                  </a:cubicBezTo>
                  <a:cubicBezTo>
                    <a:pt x="3600" y="21110"/>
                    <a:pt x="5850" y="21442"/>
                    <a:pt x="9225" y="21442"/>
                  </a:cubicBezTo>
                  <a:cubicBezTo>
                    <a:pt x="12600" y="21442"/>
                    <a:pt x="17100" y="21110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945085" y="916548"/>
              <a:ext cx="121735" cy="26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2" fill="norm" stroke="1" extrusionOk="0">
                  <a:moveTo>
                    <a:pt x="21055" y="2380"/>
                  </a:moveTo>
                  <a:cubicBezTo>
                    <a:pt x="21055" y="1530"/>
                    <a:pt x="21055" y="679"/>
                    <a:pt x="19957" y="254"/>
                  </a:cubicBezTo>
                  <a:cubicBezTo>
                    <a:pt x="18858" y="-171"/>
                    <a:pt x="16662" y="-171"/>
                    <a:pt x="13550" y="1105"/>
                  </a:cubicBezTo>
                  <a:cubicBezTo>
                    <a:pt x="10438" y="2380"/>
                    <a:pt x="6411" y="4931"/>
                    <a:pt x="3665" y="7738"/>
                  </a:cubicBezTo>
                  <a:cubicBezTo>
                    <a:pt x="919" y="10544"/>
                    <a:pt x="-545" y="13605"/>
                    <a:pt x="187" y="15986"/>
                  </a:cubicBezTo>
                  <a:cubicBezTo>
                    <a:pt x="919" y="18368"/>
                    <a:pt x="3848" y="20068"/>
                    <a:pt x="7326" y="20749"/>
                  </a:cubicBezTo>
                  <a:cubicBezTo>
                    <a:pt x="10804" y="21429"/>
                    <a:pt x="14831" y="21089"/>
                    <a:pt x="18858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140902" y="933471"/>
              <a:ext cx="95251" cy="25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7680" y="0"/>
                  </a:moveTo>
                  <a:cubicBezTo>
                    <a:pt x="5760" y="4249"/>
                    <a:pt x="3840" y="8498"/>
                    <a:pt x="2880" y="11154"/>
                  </a:cubicBezTo>
                  <a:cubicBezTo>
                    <a:pt x="1920" y="13810"/>
                    <a:pt x="1920" y="14872"/>
                    <a:pt x="1440" y="16200"/>
                  </a:cubicBezTo>
                  <a:cubicBezTo>
                    <a:pt x="960" y="17528"/>
                    <a:pt x="0" y="19121"/>
                    <a:pt x="0" y="19121"/>
                  </a:cubicBezTo>
                  <a:cubicBezTo>
                    <a:pt x="0" y="19121"/>
                    <a:pt x="960" y="17528"/>
                    <a:pt x="2880" y="15846"/>
                  </a:cubicBezTo>
                  <a:cubicBezTo>
                    <a:pt x="4800" y="14164"/>
                    <a:pt x="7680" y="12393"/>
                    <a:pt x="10320" y="11420"/>
                  </a:cubicBezTo>
                  <a:cubicBezTo>
                    <a:pt x="12960" y="10446"/>
                    <a:pt x="15360" y="10269"/>
                    <a:pt x="17040" y="10800"/>
                  </a:cubicBezTo>
                  <a:cubicBezTo>
                    <a:pt x="18720" y="11331"/>
                    <a:pt x="19680" y="12570"/>
                    <a:pt x="20400" y="13721"/>
                  </a:cubicBezTo>
                  <a:cubicBezTo>
                    <a:pt x="21120" y="14872"/>
                    <a:pt x="21600" y="15934"/>
                    <a:pt x="21600" y="16908"/>
                  </a:cubicBezTo>
                  <a:cubicBezTo>
                    <a:pt x="21600" y="17882"/>
                    <a:pt x="21120" y="18767"/>
                    <a:pt x="19920" y="19475"/>
                  </a:cubicBezTo>
                  <a:cubicBezTo>
                    <a:pt x="18720" y="20184"/>
                    <a:pt x="16800" y="20715"/>
                    <a:pt x="14640" y="21069"/>
                  </a:cubicBezTo>
                  <a:cubicBezTo>
                    <a:pt x="12480" y="21423"/>
                    <a:pt x="10080" y="21600"/>
                    <a:pt x="7920" y="21157"/>
                  </a:cubicBezTo>
                  <a:cubicBezTo>
                    <a:pt x="5760" y="20715"/>
                    <a:pt x="3840" y="19652"/>
                    <a:pt x="4320" y="18059"/>
                  </a:cubicBezTo>
                  <a:cubicBezTo>
                    <a:pt x="4800" y="16466"/>
                    <a:pt x="7680" y="14341"/>
                    <a:pt x="10560" y="12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238269" y="939821"/>
              <a:ext cx="12092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7876" y="0"/>
                  </a:moveTo>
                  <a:cubicBezTo>
                    <a:pt x="19738" y="2880"/>
                    <a:pt x="21600" y="5760"/>
                    <a:pt x="21228" y="8960"/>
                  </a:cubicBezTo>
                  <a:cubicBezTo>
                    <a:pt x="20855" y="12160"/>
                    <a:pt x="18248" y="15680"/>
                    <a:pt x="14338" y="17840"/>
                  </a:cubicBezTo>
                  <a:cubicBezTo>
                    <a:pt x="10428" y="20000"/>
                    <a:pt x="521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23710" y="2552721"/>
              <a:ext cx="190676" cy="47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39" fill="norm" stroke="1" extrusionOk="0">
                  <a:moveTo>
                    <a:pt x="2042" y="0"/>
                  </a:moveTo>
                  <a:cubicBezTo>
                    <a:pt x="2042" y="4050"/>
                    <a:pt x="2042" y="8100"/>
                    <a:pt x="1925" y="11282"/>
                  </a:cubicBezTo>
                  <a:cubicBezTo>
                    <a:pt x="1807" y="14464"/>
                    <a:pt x="1572" y="16779"/>
                    <a:pt x="1220" y="18466"/>
                  </a:cubicBezTo>
                  <a:cubicBezTo>
                    <a:pt x="868" y="20154"/>
                    <a:pt x="399" y="21214"/>
                    <a:pt x="164" y="21407"/>
                  </a:cubicBezTo>
                  <a:cubicBezTo>
                    <a:pt x="-71" y="21600"/>
                    <a:pt x="-71" y="20925"/>
                    <a:pt x="281" y="19286"/>
                  </a:cubicBezTo>
                  <a:cubicBezTo>
                    <a:pt x="633" y="17646"/>
                    <a:pt x="1338" y="15043"/>
                    <a:pt x="2746" y="13163"/>
                  </a:cubicBezTo>
                  <a:cubicBezTo>
                    <a:pt x="4155" y="11282"/>
                    <a:pt x="6268" y="10125"/>
                    <a:pt x="8616" y="9546"/>
                  </a:cubicBezTo>
                  <a:cubicBezTo>
                    <a:pt x="10964" y="8968"/>
                    <a:pt x="13546" y="8968"/>
                    <a:pt x="15659" y="9402"/>
                  </a:cubicBezTo>
                  <a:cubicBezTo>
                    <a:pt x="17772" y="9836"/>
                    <a:pt x="19416" y="10704"/>
                    <a:pt x="20355" y="12054"/>
                  </a:cubicBezTo>
                  <a:cubicBezTo>
                    <a:pt x="21294" y="13404"/>
                    <a:pt x="21529" y="15236"/>
                    <a:pt x="20355" y="16779"/>
                  </a:cubicBezTo>
                  <a:cubicBezTo>
                    <a:pt x="19181" y="18321"/>
                    <a:pt x="16599" y="19575"/>
                    <a:pt x="14016" y="20298"/>
                  </a:cubicBezTo>
                  <a:cubicBezTo>
                    <a:pt x="11433" y="21021"/>
                    <a:pt x="8851" y="21214"/>
                    <a:pt x="6738" y="20973"/>
                  </a:cubicBezTo>
                  <a:cubicBezTo>
                    <a:pt x="4625" y="20732"/>
                    <a:pt x="2981" y="20057"/>
                    <a:pt x="2746" y="19141"/>
                  </a:cubicBezTo>
                  <a:cubicBezTo>
                    <a:pt x="2512" y="18225"/>
                    <a:pt x="3686" y="17068"/>
                    <a:pt x="4859" y="15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002739" y="2337770"/>
              <a:ext cx="148931" cy="2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8" fill="norm" stroke="1" extrusionOk="0">
                  <a:moveTo>
                    <a:pt x="6803" y="4228"/>
                  </a:moveTo>
                  <a:cubicBezTo>
                    <a:pt x="4674" y="9165"/>
                    <a:pt x="2544" y="14102"/>
                    <a:pt x="1327" y="17085"/>
                  </a:cubicBezTo>
                  <a:cubicBezTo>
                    <a:pt x="110" y="20068"/>
                    <a:pt x="-194" y="21097"/>
                    <a:pt x="110" y="20994"/>
                  </a:cubicBezTo>
                  <a:cubicBezTo>
                    <a:pt x="414" y="20891"/>
                    <a:pt x="1327" y="19657"/>
                    <a:pt x="3305" y="16262"/>
                  </a:cubicBezTo>
                  <a:cubicBezTo>
                    <a:pt x="5282" y="12868"/>
                    <a:pt x="8324" y="7314"/>
                    <a:pt x="10302" y="4125"/>
                  </a:cubicBezTo>
                  <a:cubicBezTo>
                    <a:pt x="12279" y="937"/>
                    <a:pt x="13192" y="114"/>
                    <a:pt x="14257" y="11"/>
                  </a:cubicBezTo>
                  <a:cubicBezTo>
                    <a:pt x="15321" y="-92"/>
                    <a:pt x="16538" y="525"/>
                    <a:pt x="17603" y="3097"/>
                  </a:cubicBezTo>
                  <a:cubicBezTo>
                    <a:pt x="18668" y="5668"/>
                    <a:pt x="19581" y="10194"/>
                    <a:pt x="20189" y="13588"/>
                  </a:cubicBezTo>
                  <a:cubicBezTo>
                    <a:pt x="20798" y="16982"/>
                    <a:pt x="21102" y="19245"/>
                    <a:pt x="2140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202469" y="2860607"/>
              <a:ext cx="206636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29" fill="norm" stroke="1" extrusionOk="0">
                  <a:moveTo>
                    <a:pt x="0" y="21529"/>
                  </a:moveTo>
                  <a:cubicBezTo>
                    <a:pt x="1322" y="17518"/>
                    <a:pt x="2645" y="13506"/>
                    <a:pt x="3527" y="10652"/>
                  </a:cubicBezTo>
                  <a:cubicBezTo>
                    <a:pt x="4408" y="7798"/>
                    <a:pt x="4849" y="6100"/>
                    <a:pt x="5290" y="4789"/>
                  </a:cubicBezTo>
                  <a:cubicBezTo>
                    <a:pt x="5731" y="3478"/>
                    <a:pt x="6171" y="2552"/>
                    <a:pt x="6612" y="1703"/>
                  </a:cubicBezTo>
                  <a:cubicBezTo>
                    <a:pt x="7053" y="855"/>
                    <a:pt x="7494" y="83"/>
                    <a:pt x="8155" y="6"/>
                  </a:cubicBezTo>
                  <a:cubicBezTo>
                    <a:pt x="8816" y="-71"/>
                    <a:pt x="9698" y="546"/>
                    <a:pt x="10249" y="1703"/>
                  </a:cubicBezTo>
                  <a:cubicBezTo>
                    <a:pt x="10800" y="2860"/>
                    <a:pt x="11020" y="4558"/>
                    <a:pt x="11461" y="6023"/>
                  </a:cubicBezTo>
                  <a:cubicBezTo>
                    <a:pt x="11902" y="7489"/>
                    <a:pt x="12563" y="8723"/>
                    <a:pt x="13335" y="8723"/>
                  </a:cubicBezTo>
                  <a:cubicBezTo>
                    <a:pt x="14106" y="8723"/>
                    <a:pt x="14988" y="7489"/>
                    <a:pt x="15759" y="6486"/>
                  </a:cubicBezTo>
                  <a:cubicBezTo>
                    <a:pt x="16531" y="5483"/>
                    <a:pt x="17192" y="4712"/>
                    <a:pt x="18073" y="4172"/>
                  </a:cubicBezTo>
                  <a:cubicBezTo>
                    <a:pt x="18955" y="3632"/>
                    <a:pt x="20057" y="3323"/>
                    <a:pt x="20718" y="3632"/>
                  </a:cubicBezTo>
                  <a:cubicBezTo>
                    <a:pt x="21380" y="3940"/>
                    <a:pt x="21600" y="4866"/>
                    <a:pt x="21490" y="7798"/>
                  </a:cubicBezTo>
                  <a:cubicBezTo>
                    <a:pt x="21380" y="10729"/>
                    <a:pt x="20939" y="15666"/>
                    <a:pt x="20498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489502" y="2921021"/>
              <a:ext cx="144768" cy="18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34" fill="norm" stroke="1" extrusionOk="0">
                  <a:moveTo>
                    <a:pt x="5445" y="0"/>
                  </a:moveTo>
                  <a:cubicBezTo>
                    <a:pt x="3567" y="5520"/>
                    <a:pt x="1688" y="11040"/>
                    <a:pt x="749" y="14400"/>
                  </a:cubicBezTo>
                  <a:cubicBezTo>
                    <a:pt x="-190" y="17760"/>
                    <a:pt x="-190" y="18960"/>
                    <a:pt x="436" y="19920"/>
                  </a:cubicBezTo>
                  <a:cubicBezTo>
                    <a:pt x="1062" y="20880"/>
                    <a:pt x="2314" y="21600"/>
                    <a:pt x="5914" y="21240"/>
                  </a:cubicBezTo>
                  <a:cubicBezTo>
                    <a:pt x="9514" y="20880"/>
                    <a:pt x="15462" y="19440"/>
                    <a:pt x="2141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655732" y="2865849"/>
              <a:ext cx="130938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41" fill="norm" stroke="1" extrusionOk="0">
                  <a:moveTo>
                    <a:pt x="19152" y="7078"/>
                  </a:moveTo>
                  <a:cubicBezTo>
                    <a:pt x="19495" y="6069"/>
                    <a:pt x="19838" y="5060"/>
                    <a:pt x="20180" y="3848"/>
                  </a:cubicBezTo>
                  <a:cubicBezTo>
                    <a:pt x="20523" y="2637"/>
                    <a:pt x="20866" y="1224"/>
                    <a:pt x="20180" y="518"/>
                  </a:cubicBezTo>
                  <a:cubicBezTo>
                    <a:pt x="19495" y="-189"/>
                    <a:pt x="17780" y="-189"/>
                    <a:pt x="15038" y="618"/>
                  </a:cubicBezTo>
                  <a:cubicBezTo>
                    <a:pt x="12295" y="1426"/>
                    <a:pt x="8523" y="3041"/>
                    <a:pt x="5609" y="6170"/>
                  </a:cubicBezTo>
                  <a:cubicBezTo>
                    <a:pt x="2695" y="9299"/>
                    <a:pt x="638" y="13942"/>
                    <a:pt x="123" y="16768"/>
                  </a:cubicBezTo>
                  <a:cubicBezTo>
                    <a:pt x="-391" y="19594"/>
                    <a:pt x="638" y="20604"/>
                    <a:pt x="4409" y="21007"/>
                  </a:cubicBezTo>
                  <a:cubicBezTo>
                    <a:pt x="8180" y="21411"/>
                    <a:pt x="14695" y="21209"/>
                    <a:pt x="21209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729519" y="2959121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085119" y="271782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110519" y="2838471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800"/>
                    <a:pt x="9067" y="12000"/>
                    <a:pt x="12667" y="8400"/>
                  </a:cubicBezTo>
                  <a:cubicBezTo>
                    <a:pt x="16267" y="4800"/>
                    <a:pt x="189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485169" y="2541200"/>
              <a:ext cx="285801" cy="40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2" fill="norm" stroke="1" extrusionOk="0">
                  <a:moveTo>
                    <a:pt x="20965" y="1617"/>
                  </a:moveTo>
                  <a:cubicBezTo>
                    <a:pt x="21282" y="1057"/>
                    <a:pt x="21600" y="498"/>
                    <a:pt x="21362" y="218"/>
                  </a:cubicBezTo>
                  <a:cubicBezTo>
                    <a:pt x="21124" y="-62"/>
                    <a:pt x="20329" y="-62"/>
                    <a:pt x="18185" y="162"/>
                  </a:cubicBezTo>
                  <a:cubicBezTo>
                    <a:pt x="16041" y="386"/>
                    <a:pt x="12547" y="833"/>
                    <a:pt x="10403" y="1169"/>
                  </a:cubicBezTo>
                  <a:cubicBezTo>
                    <a:pt x="8259" y="1505"/>
                    <a:pt x="7465" y="1729"/>
                    <a:pt x="7147" y="2120"/>
                  </a:cubicBezTo>
                  <a:cubicBezTo>
                    <a:pt x="6829" y="2512"/>
                    <a:pt x="6988" y="3072"/>
                    <a:pt x="7147" y="3967"/>
                  </a:cubicBezTo>
                  <a:cubicBezTo>
                    <a:pt x="7306" y="4862"/>
                    <a:pt x="7465" y="6093"/>
                    <a:pt x="7544" y="6989"/>
                  </a:cubicBezTo>
                  <a:cubicBezTo>
                    <a:pt x="7624" y="7884"/>
                    <a:pt x="7624" y="8444"/>
                    <a:pt x="7385" y="8947"/>
                  </a:cubicBezTo>
                  <a:cubicBezTo>
                    <a:pt x="7147" y="9451"/>
                    <a:pt x="6671" y="9899"/>
                    <a:pt x="6909" y="10011"/>
                  </a:cubicBezTo>
                  <a:cubicBezTo>
                    <a:pt x="7147" y="10122"/>
                    <a:pt x="8100" y="9899"/>
                    <a:pt x="9371" y="10011"/>
                  </a:cubicBezTo>
                  <a:cubicBezTo>
                    <a:pt x="10641" y="10122"/>
                    <a:pt x="12229" y="10570"/>
                    <a:pt x="13579" y="11354"/>
                  </a:cubicBezTo>
                  <a:cubicBezTo>
                    <a:pt x="14929" y="12137"/>
                    <a:pt x="16041" y="13256"/>
                    <a:pt x="16597" y="14543"/>
                  </a:cubicBezTo>
                  <a:cubicBezTo>
                    <a:pt x="17153" y="15830"/>
                    <a:pt x="17153" y="17285"/>
                    <a:pt x="16359" y="18404"/>
                  </a:cubicBezTo>
                  <a:cubicBezTo>
                    <a:pt x="15565" y="19523"/>
                    <a:pt x="13976" y="20307"/>
                    <a:pt x="11753" y="20811"/>
                  </a:cubicBezTo>
                  <a:cubicBezTo>
                    <a:pt x="9529" y="21314"/>
                    <a:pt x="6671" y="21538"/>
                    <a:pt x="4606" y="21202"/>
                  </a:cubicBezTo>
                  <a:cubicBezTo>
                    <a:pt x="2541" y="20866"/>
                    <a:pt x="1271" y="19971"/>
                    <a:pt x="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09132" y="3858391"/>
              <a:ext cx="266338" cy="36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86" fill="norm" stroke="1" extrusionOk="0">
                  <a:moveTo>
                    <a:pt x="2542" y="4190"/>
                  </a:moveTo>
                  <a:cubicBezTo>
                    <a:pt x="2200" y="6400"/>
                    <a:pt x="1857" y="8609"/>
                    <a:pt x="1514" y="11247"/>
                  </a:cubicBezTo>
                  <a:cubicBezTo>
                    <a:pt x="1171" y="13886"/>
                    <a:pt x="828" y="16954"/>
                    <a:pt x="571" y="18856"/>
                  </a:cubicBezTo>
                  <a:cubicBezTo>
                    <a:pt x="314" y="20759"/>
                    <a:pt x="142" y="21495"/>
                    <a:pt x="57" y="21372"/>
                  </a:cubicBezTo>
                  <a:cubicBezTo>
                    <a:pt x="-29" y="21250"/>
                    <a:pt x="-29" y="20268"/>
                    <a:pt x="142" y="18059"/>
                  </a:cubicBezTo>
                  <a:cubicBezTo>
                    <a:pt x="314" y="15850"/>
                    <a:pt x="657" y="12413"/>
                    <a:pt x="1000" y="9468"/>
                  </a:cubicBezTo>
                  <a:cubicBezTo>
                    <a:pt x="1342" y="6522"/>
                    <a:pt x="1685" y="4068"/>
                    <a:pt x="2114" y="2472"/>
                  </a:cubicBezTo>
                  <a:cubicBezTo>
                    <a:pt x="2542" y="877"/>
                    <a:pt x="3057" y="140"/>
                    <a:pt x="3571" y="18"/>
                  </a:cubicBezTo>
                  <a:cubicBezTo>
                    <a:pt x="4085" y="-105"/>
                    <a:pt x="4600" y="386"/>
                    <a:pt x="5114" y="1736"/>
                  </a:cubicBezTo>
                  <a:cubicBezTo>
                    <a:pt x="5628" y="3086"/>
                    <a:pt x="6142" y="5295"/>
                    <a:pt x="6657" y="7013"/>
                  </a:cubicBezTo>
                  <a:cubicBezTo>
                    <a:pt x="7171" y="8731"/>
                    <a:pt x="7685" y="9959"/>
                    <a:pt x="8371" y="10634"/>
                  </a:cubicBezTo>
                  <a:cubicBezTo>
                    <a:pt x="9057" y="11309"/>
                    <a:pt x="9914" y="11431"/>
                    <a:pt x="11285" y="10143"/>
                  </a:cubicBezTo>
                  <a:cubicBezTo>
                    <a:pt x="12657" y="8854"/>
                    <a:pt x="14542" y="6154"/>
                    <a:pt x="15742" y="4436"/>
                  </a:cubicBezTo>
                  <a:cubicBezTo>
                    <a:pt x="16942" y="2718"/>
                    <a:pt x="17457" y="1981"/>
                    <a:pt x="18057" y="1306"/>
                  </a:cubicBezTo>
                  <a:cubicBezTo>
                    <a:pt x="18657" y="631"/>
                    <a:pt x="19342" y="18"/>
                    <a:pt x="19771" y="18"/>
                  </a:cubicBezTo>
                  <a:cubicBezTo>
                    <a:pt x="20200" y="18"/>
                    <a:pt x="20371" y="631"/>
                    <a:pt x="20457" y="3209"/>
                  </a:cubicBezTo>
                  <a:cubicBezTo>
                    <a:pt x="20542" y="5786"/>
                    <a:pt x="20542" y="10327"/>
                    <a:pt x="20714" y="13640"/>
                  </a:cubicBezTo>
                  <a:cubicBezTo>
                    <a:pt x="20885" y="16954"/>
                    <a:pt x="21228" y="19040"/>
                    <a:pt x="21571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10269" y="400052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-1" y="4159271"/>
              <a:ext cx="4042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14143" y="0"/>
                  </a:moveTo>
                  <a:cubicBezTo>
                    <a:pt x="6583" y="5760"/>
                    <a:pt x="-977" y="11520"/>
                    <a:pt x="103" y="15120"/>
                  </a:cubicBezTo>
                  <a:cubicBezTo>
                    <a:pt x="1183" y="18720"/>
                    <a:pt x="10903" y="20160"/>
                    <a:pt x="20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54719" y="419102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229986" y="3868332"/>
              <a:ext cx="175684" cy="31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863" y="1186"/>
                  </a:moveTo>
                  <a:cubicBezTo>
                    <a:pt x="3383" y="484"/>
                    <a:pt x="3904" y="-217"/>
                    <a:pt x="4164" y="64"/>
                  </a:cubicBezTo>
                  <a:cubicBezTo>
                    <a:pt x="4424" y="344"/>
                    <a:pt x="4424" y="1606"/>
                    <a:pt x="3773" y="4412"/>
                  </a:cubicBezTo>
                  <a:cubicBezTo>
                    <a:pt x="3123" y="7217"/>
                    <a:pt x="1822" y="11565"/>
                    <a:pt x="1041" y="14230"/>
                  </a:cubicBezTo>
                  <a:cubicBezTo>
                    <a:pt x="260" y="16895"/>
                    <a:pt x="0" y="17877"/>
                    <a:pt x="0" y="18858"/>
                  </a:cubicBezTo>
                  <a:cubicBezTo>
                    <a:pt x="0" y="19840"/>
                    <a:pt x="260" y="20822"/>
                    <a:pt x="1171" y="21102"/>
                  </a:cubicBezTo>
                  <a:cubicBezTo>
                    <a:pt x="2082" y="21383"/>
                    <a:pt x="3643" y="20962"/>
                    <a:pt x="7157" y="20401"/>
                  </a:cubicBezTo>
                  <a:cubicBezTo>
                    <a:pt x="10670" y="19840"/>
                    <a:pt x="16135" y="19139"/>
                    <a:pt x="21600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475882" y="3833106"/>
              <a:ext cx="171088" cy="33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3" fill="norm" stroke="1" extrusionOk="0">
                  <a:moveTo>
                    <a:pt x="21554" y="1380"/>
                  </a:moveTo>
                  <a:cubicBezTo>
                    <a:pt x="20754" y="833"/>
                    <a:pt x="19954" y="286"/>
                    <a:pt x="18221" y="81"/>
                  </a:cubicBezTo>
                  <a:cubicBezTo>
                    <a:pt x="16487" y="-124"/>
                    <a:pt x="13821" y="13"/>
                    <a:pt x="10887" y="1038"/>
                  </a:cubicBezTo>
                  <a:cubicBezTo>
                    <a:pt x="7954" y="2063"/>
                    <a:pt x="4754" y="3977"/>
                    <a:pt x="2887" y="6848"/>
                  </a:cubicBezTo>
                  <a:cubicBezTo>
                    <a:pt x="1021" y="9719"/>
                    <a:pt x="487" y="13547"/>
                    <a:pt x="221" y="15803"/>
                  </a:cubicBezTo>
                  <a:cubicBezTo>
                    <a:pt x="-46" y="18058"/>
                    <a:pt x="-46" y="18742"/>
                    <a:pt x="87" y="19425"/>
                  </a:cubicBezTo>
                  <a:cubicBezTo>
                    <a:pt x="221" y="20109"/>
                    <a:pt x="487" y="20792"/>
                    <a:pt x="1687" y="21134"/>
                  </a:cubicBezTo>
                  <a:cubicBezTo>
                    <a:pt x="2887" y="21476"/>
                    <a:pt x="5021" y="21476"/>
                    <a:pt x="8087" y="21066"/>
                  </a:cubicBezTo>
                  <a:cubicBezTo>
                    <a:pt x="11154" y="20656"/>
                    <a:pt x="15154" y="19835"/>
                    <a:pt x="17287" y="19084"/>
                  </a:cubicBezTo>
                  <a:cubicBezTo>
                    <a:pt x="19421" y="18332"/>
                    <a:pt x="19687" y="17648"/>
                    <a:pt x="19954" y="1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495730" y="3987821"/>
              <a:ext cx="21474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772" y="21600"/>
                  </a:moveTo>
                  <a:cubicBezTo>
                    <a:pt x="724" y="21600"/>
                    <a:pt x="-325" y="21600"/>
                    <a:pt x="94" y="20291"/>
                  </a:cubicBezTo>
                  <a:cubicBezTo>
                    <a:pt x="514" y="18982"/>
                    <a:pt x="2401" y="16364"/>
                    <a:pt x="6176" y="12764"/>
                  </a:cubicBezTo>
                  <a:cubicBezTo>
                    <a:pt x="9951" y="9164"/>
                    <a:pt x="15613" y="4582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245986" y="3757870"/>
              <a:ext cx="347134" cy="64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8561" y="7432"/>
                  </a:moveTo>
                  <a:cubicBezTo>
                    <a:pt x="7112" y="7221"/>
                    <a:pt x="5663" y="7010"/>
                    <a:pt x="4280" y="7292"/>
                  </a:cubicBezTo>
                  <a:cubicBezTo>
                    <a:pt x="2898" y="7573"/>
                    <a:pt x="1580" y="8347"/>
                    <a:pt x="856" y="9086"/>
                  </a:cubicBezTo>
                  <a:cubicBezTo>
                    <a:pt x="132" y="9825"/>
                    <a:pt x="0" y="10528"/>
                    <a:pt x="0" y="11056"/>
                  </a:cubicBezTo>
                  <a:cubicBezTo>
                    <a:pt x="0" y="11583"/>
                    <a:pt x="132" y="11935"/>
                    <a:pt x="1185" y="11830"/>
                  </a:cubicBezTo>
                  <a:cubicBezTo>
                    <a:pt x="2239" y="11724"/>
                    <a:pt x="4215" y="11161"/>
                    <a:pt x="5334" y="10036"/>
                  </a:cubicBezTo>
                  <a:cubicBezTo>
                    <a:pt x="6454" y="8910"/>
                    <a:pt x="6717" y="7221"/>
                    <a:pt x="6717" y="6166"/>
                  </a:cubicBezTo>
                  <a:cubicBezTo>
                    <a:pt x="6717" y="5111"/>
                    <a:pt x="6454" y="4688"/>
                    <a:pt x="6322" y="4301"/>
                  </a:cubicBezTo>
                  <a:cubicBezTo>
                    <a:pt x="6190" y="3914"/>
                    <a:pt x="6190" y="3563"/>
                    <a:pt x="7178" y="3035"/>
                  </a:cubicBezTo>
                  <a:cubicBezTo>
                    <a:pt x="8166" y="2507"/>
                    <a:pt x="10141" y="1804"/>
                    <a:pt x="11854" y="1276"/>
                  </a:cubicBezTo>
                  <a:cubicBezTo>
                    <a:pt x="13566" y="748"/>
                    <a:pt x="15015" y="397"/>
                    <a:pt x="16068" y="185"/>
                  </a:cubicBezTo>
                  <a:cubicBezTo>
                    <a:pt x="17122" y="-26"/>
                    <a:pt x="17780" y="-96"/>
                    <a:pt x="17912" y="185"/>
                  </a:cubicBezTo>
                  <a:cubicBezTo>
                    <a:pt x="18044" y="467"/>
                    <a:pt x="17649" y="1100"/>
                    <a:pt x="16463" y="2367"/>
                  </a:cubicBezTo>
                  <a:cubicBezTo>
                    <a:pt x="15278" y="3633"/>
                    <a:pt x="13302" y="5533"/>
                    <a:pt x="11459" y="7679"/>
                  </a:cubicBezTo>
                  <a:cubicBezTo>
                    <a:pt x="9615" y="9825"/>
                    <a:pt x="7902" y="12217"/>
                    <a:pt x="6651" y="14292"/>
                  </a:cubicBezTo>
                  <a:cubicBezTo>
                    <a:pt x="5400" y="16368"/>
                    <a:pt x="4610" y="18127"/>
                    <a:pt x="4280" y="19253"/>
                  </a:cubicBezTo>
                  <a:cubicBezTo>
                    <a:pt x="3951" y="20378"/>
                    <a:pt x="4083" y="20871"/>
                    <a:pt x="4478" y="21152"/>
                  </a:cubicBezTo>
                  <a:cubicBezTo>
                    <a:pt x="4873" y="21434"/>
                    <a:pt x="5532" y="21504"/>
                    <a:pt x="6651" y="21047"/>
                  </a:cubicBezTo>
                  <a:cubicBezTo>
                    <a:pt x="7771" y="20589"/>
                    <a:pt x="9351" y="19604"/>
                    <a:pt x="10734" y="18162"/>
                  </a:cubicBezTo>
                  <a:cubicBezTo>
                    <a:pt x="12117" y="16720"/>
                    <a:pt x="13302" y="14820"/>
                    <a:pt x="13829" y="13624"/>
                  </a:cubicBezTo>
                  <a:cubicBezTo>
                    <a:pt x="14356" y="12428"/>
                    <a:pt x="14224" y="11935"/>
                    <a:pt x="13763" y="11689"/>
                  </a:cubicBezTo>
                  <a:cubicBezTo>
                    <a:pt x="13302" y="11443"/>
                    <a:pt x="12512" y="11443"/>
                    <a:pt x="13368" y="11337"/>
                  </a:cubicBezTo>
                  <a:cubicBezTo>
                    <a:pt x="14224" y="11232"/>
                    <a:pt x="16727" y="11021"/>
                    <a:pt x="18373" y="10810"/>
                  </a:cubicBezTo>
                  <a:cubicBezTo>
                    <a:pt x="20020" y="10598"/>
                    <a:pt x="20810" y="10387"/>
                    <a:pt x="21600" y="1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349281" y="3820038"/>
              <a:ext cx="348739" cy="28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02" fill="norm" stroke="1" extrusionOk="0">
                  <a:moveTo>
                    <a:pt x="2701" y="9590"/>
                  </a:moveTo>
                  <a:cubicBezTo>
                    <a:pt x="2310" y="10216"/>
                    <a:pt x="1920" y="10842"/>
                    <a:pt x="2180" y="11546"/>
                  </a:cubicBezTo>
                  <a:cubicBezTo>
                    <a:pt x="2440" y="12251"/>
                    <a:pt x="3351" y="13033"/>
                    <a:pt x="4913" y="12955"/>
                  </a:cubicBezTo>
                  <a:cubicBezTo>
                    <a:pt x="6474" y="12877"/>
                    <a:pt x="8686" y="11938"/>
                    <a:pt x="10573" y="10451"/>
                  </a:cubicBezTo>
                  <a:cubicBezTo>
                    <a:pt x="12460" y="8964"/>
                    <a:pt x="14021" y="6929"/>
                    <a:pt x="14477" y="5051"/>
                  </a:cubicBezTo>
                  <a:cubicBezTo>
                    <a:pt x="14932" y="3172"/>
                    <a:pt x="14281" y="1451"/>
                    <a:pt x="13175" y="590"/>
                  </a:cubicBezTo>
                  <a:cubicBezTo>
                    <a:pt x="12069" y="-271"/>
                    <a:pt x="10508" y="-271"/>
                    <a:pt x="8426" y="1138"/>
                  </a:cubicBezTo>
                  <a:cubicBezTo>
                    <a:pt x="6344" y="2546"/>
                    <a:pt x="3742" y="5364"/>
                    <a:pt x="2115" y="8181"/>
                  </a:cubicBezTo>
                  <a:cubicBezTo>
                    <a:pt x="489" y="10999"/>
                    <a:pt x="-162" y="13816"/>
                    <a:pt x="33" y="15851"/>
                  </a:cubicBezTo>
                  <a:cubicBezTo>
                    <a:pt x="228" y="17886"/>
                    <a:pt x="1269" y="19138"/>
                    <a:pt x="3351" y="19999"/>
                  </a:cubicBezTo>
                  <a:cubicBezTo>
                    <a:pt x="5433" y="20859"/>
                    <a:pt x="8556" y="21329"/>
                    <a:pt x="11744" y="21172"/>
                  </a:cubicBezTo>
                  <a:cubicBezTo>
                    <a:pt x="14932" y="21016"/>
                    <a:pt x="18185" y="20233"/>
                    <a:pt x="21438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580908" y="3515622"/>
              <a:ext cx="129812" cy="20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89" fill="norm" stroke="1" extrusionOk="0">
                  <a:moveTo>
                    <a:pt x="19998" y="2246"/>
                  </a:moveTo>
                  <a:cubicBezTo>
                    <a:pt x="18970" y="1356"/>
                    <a:pt x="17941" y="465"/>
                    <a:pt x="16570" y="131"/>
                  </a:cubicBezTo>
                  <a:cubicBezTo>
                    <a:pt x="15198" y="-203"/>
                    <a:pt x="13484" y="20"/>
                    <a:pt x="10570" y="1801"/>
                  </a:cubicBezTo>
                  <a:cubicBezTo>
                    <a:pt x="7656" y="3583"/>
                    <a:pt x="3541" y="6923"/>
                    <a:pt x="1484" y="9818"/>
                  </a:cubicBezTo>
                  <a:cubicBezTo>
                    <a:pt x="-573" y="12712"/>
                    <a:pt x="-573" y="15162"/>
                    <a:pt x="1998" y="17055"/>
                  </a:cubicBezTo>
                  <a:cubicBezTo>
                    <a:pt x="4570" y="18948"/>
                    <a:pt x="9713" y="20284"/>
                    <a:pt x="13313" y="20840"/>
                  </a:cubicBezTo>
                  <a:cubicBezTo>
                    <a:pt x="16913" y="21397"/>
                    <a:pt x="18970" y="21174"/>
                    <a:pt x="21027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744840" y="3562371"/>
              <a:ext cx="10778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19105" y="1878"/>
                  </a:moveTo>
                  <a:cubicBezTo>
                    <a:pt x="14622" y="1565"/>
                    <a:pt x="10139" y="1252"/>
                    <a:pt x="6675" y="2661"/>
                  </a:cubicBezTo>
                  <a:cubicBezTo>
                    <a:pt x="3211" y="4070"/>
                    <a:pt x="766" y="7200"/>
                    <a:pt x="154" y="10330"/>
                  </a:cubicBezTo>
                  <a:cubicBezTo>
                    <a:pt x="-457" y="13461"/>
                    <a:pt x="766" y="16591"/>
                    <a:pt x="3415" y="18626"/>
                  </a:cubicBezTo>
                  <a:cubicBezTo>
                    <a:pt x="6064" y="20661"/>
                    <a:pt x="10139" y="21600"/>
                    <a:pt x="13196" y="21600"/>
                  </a:cubicBezTo>
                  <a:cubicBezTo>
                    <a:pt x="16252" y="21600"/>
                    <a:pt x="18290" y="20661"/>
                    <a:pt x="19513" y="17217"/>
                  </a:cubicBezTo>
                  <a:cubicBezTo>
                    <a:pt x="20735" y="13774"/>
                    <a:pt x="21143" y="7826"/>
                    <a:pt x="20328" y="4383"/>
                  </a:cubicBezTo>
                  <a:cubicBezTo>
                    <a:pt x="19513" y="939"/>
                    <a:pt x="17475" y="0"/>
                    <a:pt x="16252" y="0"/>
                  </a:cubicBezTo>
                  <a:cubicBezTo>
                    <a:pt x="15030" y="0"/>
                    <a:pt x="14622" y="939"/>
                    <a:pt x="14215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929705" y="3519627"/>
              <a:ext cx="94146" cy="18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43" fill="norm" stroke="1" extrusionOk="0">
                  <a:moveTo>
                    <a:pt x="17628" y="4847"/>
                  </a:moveTo>
                  <a:cubicBezTo>
                    <a:pt x="16689" y="3647"/>
                    <a:pt x="15750" y="2447"/>
                    <a:pt x="13637" y="1487"/>
                  </a:cubicBezTo>
                  <a:cubicBezTo>
                    <a:pt x="11524" y="527"/>
                    <a:pt x="8237" y="-193"/>
                    <a:pt x="5420" y="47"/>
                  </a:cubicBezTo>
                  <a:cubicBezTo>
                    <a:pt x="2602" y="287"/>
                    <a:pt x="255" y="1487"/>
                    <a:pt x="20" y="3047"/>
                  </a:cubicBezTo>
                  <a:cubicBezTo>
                    <a:pt x="-215" y="4607"/>
                    <a:pt x="1663" y="6527"/>
                    <a:pt x="4481" y="8567"/>
                  </a:cubicBezTo>
                  <a:cubicBezTo>
                    <a:pt x="7298" y="10607"/>
                    <a:pt x="11055" y="12767"/>
                    <a:pt x="14107" y="14327"/>
                  </a:cubicBezTo>
                  <a:cubicBezTo>
                    <a:pt x="17159" y="15887"/>
                    <a:pt x="19507" y="16847"/>
                    <a:pt x="20446" y="17927"/>
                  </a:cubicBezTo>
                  <a:cubicBezTo>
                    <a:pt x="21385" y="19007"/>
                    <a:pt x="20915" y="20207"/>
                    <a:pt x="18098" y="20807"/>
                  </a:cubicBezTo>
                  <a:cubicBezTo>
                    <a:pt x="15281" y="21407"/>
                    <a:pt x="10115" y="21407"/>
                    <a:pt x="6828" y="20687"/>
                  </a:cubicBezTo>
                  <a:cubicBezTo>
                    <a:pt x="3542" y="19967"/>
                    <a:pt x="2133" y="18527"/>
                    <a:pt x="724" y="17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996469" y="3376998"/>
              <a:ext cx="120651" cy="13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207"/>
                  </a:moveTo>
                  <a:cubicBezTo>
                    <a:pt x="1895" y="532"/>
                    <a:pt x="3789" y="-143"/>
                    <a:pt x="5495" y="26"/>
                  </a:cubicBezTo>
                  <a:cubicBezTo>
                    <a:pt x="7200" y="194"/>
                    <a:pt x="8716" y="1207"/>
                    <a:pt x="10232" y="3232"/>
                  </a:cubicBezTo>
                  <a:cubicBezTo>
                    <a:pt x="11747" y="5257"/>
                    <a:pt x="13263" y="8295"/>
                    <a:pt x="13642" y="10657"/>
                  </a:cubicBezTo>
                  <a:cubicBezTo>
                    <a:pt x="14021" y="13020"/>
                    <a:pt x="13263" y="14707"/>
                    <a:pt x="11937" y="16395"/>
                  </a:cubicBezTo>
                  <a:cubicBezTo>
                    <a:pt x="10611" y="18082"/>
                    <a:pt x="8716" y="19770"/>
                    <a:pt x="9095" y="20613"/>
                  </a:cubicBezTo>
                  <a:cubicBezTo>
                    <a:pt x="9474" y="21457"/>
                    <a:pt x="12126" y="21457"/>
                    <a:pt x="14589" y="21119"/>
                  </a:cubicBezTo>
                  <a:cubicBezTo>
                    <a:pt x="17053" y="20782"/>
                    <a:pt x="19326" y="20107"/>
                    <a:pt x="2160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192917" y="3390921"/>
              <a:ext cx="11470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20902" y="3150"/>
                  </a:moveTo>
                  <a:cubicBezTo>
                    <a:pt x="20516" y="2400"/>
                    <a:pt x="20131" y="1650"/>
                    <a:pt x="19166" y="1050"/>
                  </a:cubicBezTo>
                  <a:cubicBezTo>
                    <a:pt x="18202" y="450"/>
                    <a:pt x="16659" y="0"/>
                    <a:pt x="14923" y="0"/>
                  </a:cubicBezTo>
                  <a:cubicBezTo>
                    <a:pt x="13188" y="0"/>
                    <a:pt x="11259" y="450"/>
                    <a:pt x="8752" y="2100"/>
                  </a:cubicBezTo>
                  <a:cubicBezTo>
                    <a:pt x="6245" y="3750"/>
                    <a:pt x="3159" y="6600"/>
                    <a:pt x="1423" y="9375"/>
                  </a:cubicBezTo>
                  <a:cubicBezTo>
                    <a:pt x="-312" y="12150"/>
                    <a:pt x="-698" y="14850"/>
                    <a:pt x="1616" y="16875"/>
                  </a:cubicBezTo>
                  <a:cubicBezTo>
                    <a:pt x="3931" y="18900"/>
                    <a:pt x="8945" y="20250"/>
                    <a:pt x="13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424036" y="3403621"/>
              <a:ext cx="102412" cy="25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80" fill="norm" stroke="1" extrusionOk="0">
                  <a:moveTo>
                    <a:pt x="10139" y="0"/>
                  </a:moveTo>
                  <a:cubicBezTo>
                    <a:pt x="7935" y="540"/>
                    <a:pt x="5731" y="1080"/>
                    <a:pt x="4408" y="2970"/>
                  </a:cubicBezTo>
                  <a:cubicBezTo>
                    <a:pt x="3086" y="4860"/>
                    <a:pt x="2645" y="8100"/>
                    <a:pt x="2204" y="10170"/>
                  </a:cubicBezTo>
                  <a:cubicBezTo>
                    <a:pt x="1763" y="12240"/>
                    <a:pt x="1322" y="13140"/>
                    <a:pt x="882" y="14040"/>
                  </a:cubicBezTo>
                  <a:cubicBezTo>
                    <a:pt x="441" y="14940"/>
                    <a:pt x="0" y="15840"/>
                    <a:pt x="0" y="15840"/>
                  </a:cubicBezTo>
                  <a:cubicBezTo>
                    <a:pt x="0" y="15840"/>
                    <a:pt x="441" y="14940"/>
                    <a:pt x="1322" y="13950"/>
                  </a:cubicBezTo>
                  <a:cubicBezTo>
                    <a:pt x="2204" y="12960"/>
                    <a:pt x="3527" y="11880"/>
                    <a:pt x="4849" y="10980"/>
                  </a:cubicBezTo>
                  <a:cubicBezTo>
                    <a:pt x="6171" y="10080"/>
                    <a:pt x="7494" y="9360"/>
                    <a:pt x="9257" y="9090"/>
                  </a:cubicBezTo>
                  <a:cubicBezTo>
                    <a:pt x="11020" y="8820"/>
                    <a:pt x="13224" y="9000"/>
                    <a:pt x="15208" y="9630"/>
                  </a:cubicBezTo>
                  <a:cubicBezTo>
                    <a:pt x="17192" y="10260"/>
                    <a:pt x="18955" y="11340"/>
                    <a:pt x="20057" y="12780"/>
                  </a:cubicBezTo>
                  <a:cubicBezTo>
                    <a:pt x="21159" y="14220"/>
                    <a:pt x="21600" y="16020"/>
                    <a:pt x="21159" y="17280"/>
                  </a:cubicBezTo>
                  <a:cubicBezTo>
                    <a:pt x="20718" y="18540"/>
                    <a:pt x="19396" y="19260"/>
                    <a:pt x="17853" y="19890"/>
                  </a:cubicBezTo>
                  <a:cubicBezTo>
                    <a:pt x="16310" y="20520"/>
                    <a:pt x="14547" y="21060"/>
                    <a:pt x="12563" y="21330"/>
                  </a:cubicBezTo>
                  <a:cubicBezTo>
                    <a:pt x="10580" y="21600"/>
                    <a:pt x="8376" y="21600"/>
                    <a:pt x="6392" y="20520"/>
                  </a:cubicBezTo>
                  <a:cubicBezTo>
                    <a:pt x="4408" y="19440"/>
                    <a:pt x="2645" y="17280"/>
                    <a:pt x="882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542569" y="3359171"/>
              <a:ext cx="121758" cy="36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91" fill="norm" stroke="1" extrusionOk="0">
                  <a:moveTo>
                    <a:pt x="14278" y="0"/>
                  </a:moveTo>
                  <a:cubicBezTo>
                    <a:pt x="17207" y="3086"/>
                    <a:pt x="20136" y="6171"/>
                    <a:pt x="20868" y="9195"/>
                  </a:cubicBezTo>
                  <a:cubicBezTo>
                    <a:pt x="21600" y="12219"/>
                    <a:pt x="20136" y="15182"/>
                    <a:pt x="18122" y="17280"/>
                  </a:cubicBezTo>
                  <a:cubicBezTo>
                    <a:pt x="16108" y="19378"/>
                    <a:pt x="13546" y="20613"/>
                    <a:pt x="10434" y="21106"/>
                  </a:cubicBezTo>
                  <a:cubicBezTo>
                    <a:pt x="7322" y="21600"/>
                    <a:pt x="3661" y="21353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520469" y="3924321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520469" y="3848121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590319" y="3840639"/>
              <a:ext cx="115359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10" fill="norm" stroke="1" extrusionOk="0">
                  <a:moveTo>
                    <a:pt x="18514" y="5310"/>
                  </a:moveTo>
                  <a:cubicBezTo>
                    <a:pt x="18129" y="4153"/>
                    <a:pt x="17743" y="2996"/>
                    <a:pt x="17164" y="1935"/>
                  </a:cubicBezTo>
                  <a:cubicBezTo>
                    <a:pt x="16586" y="874"/>
                    <a:pt x="15814" y="-90"/>
                    <a:pt x="13500" y="6"/>
                  </a:cubicBezTo>
                  <a:cubicBezTo>
                    <a:pt x="11186" y="103"/>
                    <a:pt x="7329" y="1260"/>
                    <a:pt x="5593" y="2899"/>
                  </a:cubicBezTo>
                  <a:cubicBezTo>
                    <a:pt x="3857" y="4539"/>
                    <a:pt x="4243" y="6660"/>
                    <a:pt x="5979" y="8396"/>
                  </a:cubicBezTo>
                  <a:cubicBezTo>
                    <a:pt x="7714" y="10131"/>
                    <a:pt x="10800" y="11481"/>
                    <a:pt x="13886" y="12542"/>
                  </a:cubicBezTo>
                  <a:cubicBezTo>
                    <a:pt x="16971" y="13603"/>
                    <a:pt x="20057" y="14374"/>
                    <a:pt x="20829" y="15628"/>
                  </a:cubicBezTo>
                  <a:cubicBezTo>
                    <a:pt x="21600" y="16881"/>
                    <a:pt x="20057" y="18617"/>
                    <a:pt x="16200" y="19678"/>
                  </a:cubicBezTo>
                  <a:cubicBezTo>
                    <a:pt x="12343" y="20739"/>
                    <a:pt x="6171" y="21124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729769" y="3771717"/>
              <a:ext cx="244851" cy="22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16" fill="norm" stroke="1" extrusionOk="0">
                  <a:moveTo>
                    <a:pt x="5799" y="6076"/>
                  </a:moveTo>
                  <a:cubicBezTo>
                    <a:pt x="6714" y="6681"/>
                    <a:pt x="7629" y="7287"/>
                    <a:pt x="9002" y="7186"/>
                  </a:cubicBezTo>
                  <a:cubicBezTo>
                    <a:pt x="10375" y="7085"/>
                    <a:pt x="12206" y="6278"/>
                    <a:pt x="13578" y="5470"/>
                  </a:cubicBezTo>
                  <a:cubicBezTo>
                    <a:pt x="14951" y="4663"/>
                    <a:pt x="15867" y="3855"/>
                    <a:pt x="16324" y="2947"/>
                  </a:cubicBezTo>
                  <a:cubicBezTo>
                    <a:pt x="16782" y="2038"/>
                    <a:pt x="16782" y="1029"/>
                    <a:pt x="16233" y="423"/>
                  </a:cubicBezTo>
                  <a:cubicBezTo>
                    <a:pt x="15683" y="-182"/>
                    <a:pt x="14585" y="-384"/>
                    <a:pt x="11839" y="1534"/>
                  </a:cubicBezTo>
                  <a:cubicBezTo>
                    <a:pt x="9094" y="3452"/>
                    <a:pt x="4700" y="7489"/>
                    <a:pt x="2321" y="10921"/>
                  </a:cubicBezTo>
                  <a:cubicBezTo>
                    <a:pt x="-59" y="14352"/>
                    <a:pt x="-425" y="17179"/>
                    <a:pt x="399" y="18895"/>
                  </a:cubicBezTo>
                  <a:cubicBezTo>
                    <a:pt x="1222" y="20610"/>
                    <a:pt x="3236" y="21216"/>
                    <a:pt x="6897" y="21216"/>
                  </a:cubicBezTo>
                  <a:cubicBezTo>
                    <a:pt x="10558" y="21216"/>
                    <a:pt x="15867" y="20610"/>
                    <a:pt x="21175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916682" y="3465911"/>
              <a:ext cx="108738" cy="14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62" fill="norm" stroke="1" extrusionOk="0">
                  <a:moveTo>
                    <a:pt x="19714" y="2119"/>
                  </a:moveTo>
                  <a:cubicBezTo>
                    <a:pt x="18084" y="1152"/>
                    <a:pt x="16454" y="184"/>
                    <a:pt x="14620" y="23"/>
                  </a:cubicBezTo>
                  <a:cubicBezTo>
                    <a:pt x="12786" y="-138"/>
                    <a:pt x="10748" y="507"/>
                    <a:pt x="8099" y="3247"/>
                  </a:cubicBezTo>
                  <a:cubicBezTo>
                    <a:pt x="5450" y="5987"/>
                    <a:pt x="2190" y="10823"/>
                    <a:pt x="763" y="14208"/>
                  </a:cubicBezTo>
                  <a:cubicBezTo>
                    <a:pt x="-663" y="17593"/>
                    <a:pt x="-255" y="19528"/>
                    <a:pt x="3412" y="20495"/>
                  </a:cubicBezTo>
                  <a:cubicBezTo>
                    <a:pt x="7080" y="21462"/>
                    <a:pt x="14009" y="21462"/>
                    <a:pt x="2093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070720" y="3467121"/>
              <a:ext cx="80112" cy="1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36" fill="norm" stroke="1" extrusionOk="0">
                  <a:moveTo>
                    <a:pt x="18054" y="0"/>
                  </a:moveTo>
                  <a:cubicBezTo>
                    <a:pt x="15285" y="0"/>
                    <a:pt x="12515" y="0"/>
                    <a:pt x="9469" y="1770"/>
                  </a:cubicBezTo>
                  <a:cubicBezTo>
                    <a:pt x="6423" y="3541"/>
                    <a:pt x="3100" y="7082"/>
                    <a:pt x="1439" y="9915"/>
                  </a:cubicBezTo>
                  <a:cubicBezTo>
                    <a:pt x="-223" y="12748"/>
                    <a:pt x="-223" y="14872"/>
                    <a:pt x="331" y="16820"/>
                  </a:cubicBezTo>
                  <a:cubicBezTo>
                    <a:pt x="885" y="18767"/>
                    <a:pt x="1992" y="20538"/>
                    <a:pt x="3931" y="21069"/>
                  </a:cubicBezTo>
                  <a:cubicBezTo>
                    <a:pt x="5869" y="21600"/>
                    <a:pt x="8639" y="20892"/>
                    <a:pt x="11685" y="18590"/>
                  </a:cubicBezTo>
                  <a:cubicBezTo>
                    <a:pt x="14731" y="16289"/>
                    <a:pt x="18054" y="12393"/>
                    <a:pt x="19715" y="9207"/>
                  </a:cubicBezTo>
                  <a:cubicBezTo>
                    <a:pt x="21377" y="6020"/>
                    <a:pt x="21377" y="3541"/>
                    <a:pt x="19715" y="2479"/>
                  </a:cubicBezTo>
                  <a:cubicBezTo>
                    <a:pt x="18054" y="1416"/>
                    <a:pt x="14731" y="1770"/>
                    <a:pt x="11408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190519" y="3431936"/>
              <a:ext cx="114301" cy="16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4488"/>
                  </a:moveTo>
                  <a:cubicBezTo>
                    <a:pt x="21200" y="3138"/>
                    <a:pt x="20800" y="1788"/>
                    <a:pt x="19600" y="978"/>
                  </a:cubicBezTo>
                  <a:cubicBezTo>
                    <a:pt x="18400" y="168"/>
                    <a:pt x="16400" y="-102"/>
                    <a:pt x="14400" y="33"/>
                  </a:cubicBezTo>
                  <a:cubicBezTo>
                    <a:pt x="12400" y="168"/>
                    <a:pt x="10400" y="708"/>
                    <a:pt x="9000" y="2328"/>
                  </a:cubicBezTo>
                  <a:cubicBezTo>
                    <a:pt x="7600" y="3948"/>
                    <a:pt x="6800" y="6648"/>
                    <a:pt x="8000" y="8943"/>
                  </a:cubicBezTo>
                  <a:cubicBezTo>
                    <a:pt x="9200" y="11238"/>
                    <a:pt x="12400" y="13128"/>
                    <a:pt x="14800" y="14883"/>
                  </a:cubicBezTo>
                  <a:cubicBezTo>
                    <a:pt x="17200" y="16638"/>
                    <a:pt x="18800" y="18258"/>
                    <a:pt x="18800" y="19473"/>
                  </a:cubicBezTo>
                  <a:cubicBezTo>
                    <a:pt x="18800" y="20688"/>
                    <a:pt x="17200" y="21498"/>
                    <a:pt x="13800" y="21228"/>
                  </a:cubicBezTo>
                  <a:cubicBezTo>
                    <a:pt x="10400" y="20958"/>
                    <a:pt x="5200" y="19608"/>
                    <a:pt x="0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321752" y="3239579"/>
              <a:ext cx="97368" cy="13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470" y="3943"/>
                  </a:moveTo>
                  <a:cubicBezTo>
                    <a:pt x="1878" y="2572"/>
                    <a:pt x="3287" y="1200"/>
                    <a:pt x="5165" y="515"/>
                  </a:cubicBezTo>
                  <a:cubicBezTo>
                    <a:pt x="7043" y="-171"/>
                    <a:pt x="9391" y="-171"/>
                    <a:pt x="11270" y="515"/>
                  </a:cubicBezTo>
                  <a:cubicBezTo>
                    <a:pt x="13148" y="1200"/>
                    <a:pt x="14557" y="2572"/>
                    <a:pt x="13383" y="5315"/>
                  </a:cubicBezTo>
                  <a:cubicBezTo>
                    <a:pt x="12209" y="8058"/>
                    <a:pt x="8452" y="12172"/>
                    <a:pt x="5400" y="14743"/>
                  </a:cubicBezTo>
                  <a:cubicBezTo>
                    <a:pt x="2348" y="17315"/>
                    <a:pt x="0" y="18343"/>
                    <a:pt x="0" y="19029"/>
                  </a:cubicBezTo>
                  <a:cubicBezTo>
                    <a:pt x="0" y="19715"/>
                    <a:pt x="2348" y="20058"/>
                    <a:pt x="6339" y="20400"/>
                  </a:cubicBezTo>
                  <a:cubicBezTo>
                    <a:pt x="10330" y="20743"/>
                    <a:pt x="15965" y="21086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472036" y="3282971"/>
              <a:ext cx="131234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21600" y="0"/>
                  </a:moveTo>
                  <a:cubicBezTo>
                    <a:pt x="19510" y="0"/>
                    <a:pt x="17419" y="0"/>
                    <a:pt x="14632" y="958"/>
                  </a:cubicBezTo>
                  <a:cubicBezTo>
                    <a:pt x="11845" y="1916"/>
                    <a:pt x="8361" y="3832"/>
                    <a:pt x="5400" y="6271"/>
                  </a:cubicBezTo>
                  <a:cubicBezTo>
                    <a:pt x="2439" y="8710"/>
                    <a:pt x="0" y="11671"/>
                    <a:pt x="0" y="14371"/>
                  </a:cubicBezTo>
                  <a:cubicBezTo>
                    <a:pt x="0" y="17071"/>
                    <a:pt x="2439" y="19510"/>
                    <a:pt x="6097" y="20555"/>
                  </a:cubicBezTo>
                  <a:cubicBezTo>
                    <a:pt x="9755" y="21600"/>
                    <a:pt x="14632" y="21252"/>
                    <a:pt x="1951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690052" y="3302021"/>
              <a:ext cx="141818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12" fill="norm" stroke="1" extrusionOk="0">
                  <a:moveTo>
                    <a:pt x="21282" y="1178"/>
                  </a:moveTo>
                  <a:cubicBezTo>
                    <a:pt x="20011" y="589"/>
                    <a:pt x="18741" y="0"/>
                    <a:pt x="16358" y="0"/>
                  </a:cubicBezTo>
                  <a:cubicBezTo>
                    <a:pt x="13976" y="0"/>
                    <a:pt x="10482" y="589"/>
                    <a:pt x="8100" y="1767"/>
                  </a:cubicBezTo>
                  <a:cubicBezTo>
                    <a:pt x="5717" y="2945"/>
                    <a:pt x="4447" y="4713"/>
                    <a:pt x="3653" y="6185"/>
                  </a:cubicBezTo>
                  <a:cubicBezTo>
                    <a:pt x="2858" y="7658"/>
                    <a:pt x="2541" y="8836"/>
                    <a:pt x="3176" y="9229"/>
                  </a:cubicBezTo>
                  <a:cubicBezTo>
                    <a:pt x="3811" y="9622"/>
                    <a:pt x="5400" y="9229"/>
                    <a:pt x="6988" y="9229"/>
                  </a:cubicBezTo>
                  <a:cubicBezTo>
                    <a:pt x="8576" y="9229"/>
                    <a:pt x="10164" y="9622"/>
                    <a:pt x="11911" y="10211"/>
                  </a:cubicBezTo>
                  <a:cubicBezTo>
                    <a:pt x="13658" y="10800"/>
                    <a:pt x="15564" y="11585"/>
                    <a:pt x="16676" y="12567"/>
                  </a:cubicBezTo>
                  <a:cubicBezTo>
                    <a:pt x="17788" y="13549"/>
                    <a:pt x="18106" y="14727"/>
                    <a:pt x="17788" y="15709"/>
                  </a:cubicBezTo>
                  <a:cubicBezTo>
                    <a:pt x="17470" y="16691"/>
                    <a:pt x="16517" y="17476"/>
                    <a:pt x="14453" y="18360"/>
                  </a:cubicBezTo>
                  <a:cubicBezTo>
                    <a:pt x="12388" y="19244"/>
                    <a:pt x="9211" y="20225"/>
                    <a:pt x="6511" y="20815"/>
                  </a:cubicBezTo>
                  <a:cubicBezTo>
                    <a:pt x="3811" y="21404"/>
                    <a:pt x="1588" y="21600"/>
                    <a:pt x="635" y="21207"/>
                  </a:cubicBezTo>
                  <a:cubicBezTo>
                    <a:pt x="-318" y="20815"/>
                    <a:pt x="0" y="19833"/>
                    <a:pt x="317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857269" y="3244871"/>
              <a:ext cx="12869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7486" y="0"/>
                  </a:moveTo>
                  <a:cubicBezTo>
                    <a:pt x="19543" y="3940"/>
                    <a:pt x="21600" y="7879"/>
                    <a:pt x="20571" y="11140"/>
                  </a:cubicBezTo>
                  <a:cubicBezTo>
                    <a:pt x="19543" y="14400"/>
                    <a:pt x="15429" y="16981"/>
                    <a:pt x="11486" y="18611"/>
                  </a:cubicBezTo>
                  <a:cubicBezTo>
                    <a:pt x="7543" y="20242"/>
                    <a:pt x="3771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332497" y="1691238"/>
              <a:ext cx="1169804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356" y="21600"/>
                  </a:moveTo>
                  <a:cubicBezTo>
                    <a:pt x="161" y="21073"/>
                    <a:pt x="-34" y="20546"/>
                    <a:pt x="5" y="19756"/>
                  </a:cubicBezTo>
                  <a:cubicBezTo>
                    <a:pt x="44" y="18966"/>
                    <a:pt x="317" y="17912"/>
                    <a:pt x="1155" y="16332"/>
                  </a:cubicBezTo>
                  <a:cubicBezTo>
                    <a:pt x="1993" y="14751"/>
                    <a:pt x="3397" y="12644"/>
                    <a:pt x="4840" y="10537"/>
                  </a:cubicBezTo>
                  <a:cubicBezTo>
                    <a:pt x="6282" y="8429"/>
                    <a:pt x="7764" y="6322"/>
                    <a:pt x="9206" y="5005"/>
                  </a:cubicBezTo>
                  <a:cubicBezTo>
                    <a:pt x="10649" y="3688"/>
                    <a:pt x="12053" y="3161"/>
                    <a:pt x="13593" y="2634"/>
                  </a:cubicBezTo>
                  <a:cubicBezTo>
                    <a:pt x="15133" y="2107"/>
                    <a:pt x="16809" y="1580"/>
                    <a:pt x="18076" y="1054"/>
                  </a:cubicBezTo>
                  <a:cubicBezTo>
                    <a:pt x="19344" y="527"/>
                    <a:pt x="20201" y="0"/>
                    <a:pt x="20747" y="0"/>
                  </a:cubicBezTo>
                  <a:cubicBezTo>
                    <a:pt x="21293" y="0"/>
                    <a:pt x="21527" y="527"/>
                    <a:pt x="21547" y="1580"/>
                  </a:cubicBezTo>
                  <a:cubicBezTo>
                    <a:pt x="21566" y="2634"/>
                    <a:pt x="21371" y="4215"/>
                    <a:pt x="21040" y="5532"/>
                  </a:cubicBezTo>
                  <a:cubicBezTo>
                    <a:pt x="20708" y="6849"/>
                    <a:pt x="20240" y="7902"/>
                    <a:pt x="19772" y="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575067" y="1727221"/>
              <a:ext cx="773703" cy="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021" fill="norm" stroke="1" extrusionOk="0">
                  <a:moveTo>
                    <a:pt x="11303" y="0"/>
                  </a:moveTo>
                  <a:cubicBezTo>
                    <a:pt x="9002" y="745"/>
                    <a:pt x="6700" y="1490"/>
                    <a:pt x="4959" y="2607"/>
                  </a:cubicBezTo>
                  <a:cubicBezTo>
                    <a:pt x="3218" y="3724"/>
                    <a:pt x="2038" y="5214"/>
                    <a:pt x="1241" y="7076"/>
                  </a:cubicBezTo>
                  <a:cubicBezTo>
                    <a:pt x="444" y="8938"/>
                    <a:pt x="31" y="11172"/>
                    <a:pt x="2" y="13407"/>
                  </a:cubicBezTo>
                  <a:cubicBezTo>
                    <a:pt x="-28" y="15641"/>
                    <a:pt x="326" y="17876"/>
                    <a:pt x="1683" y="19366"/>
                  </a:cubicBezTo>
                  <a:cubicBezTo>
                    <a:pt x="3041" y="20855"/>
                    <a:pt x="5402" y="21600"/>
                    <a:pt x="7821" y="20483"/>
                  </a:cubicBezTo>
                  <a:cubicBezTo>
                    <a:pt x="10241" y="19366"/>
                    <a:pt x="12720" y="16386"/>
                    <a:pt x="15021" y="14152"/>
                  </a:cubicBezTo>
                  <a:cubicBezTo>
                    <a:pt x="17323" y="11917"/>
                    <a:pt x="19447" y="10428"/>
                    <a:pt x="21572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477056" y="4232524"/>
              <a:ext cx="1395031" cy="16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30" fill="norm" stroke="1" extrusionOk="0">
                  <a:moveTo>
                    <a:pt x="3570" y="6282"/>
                  </a:moveTo>
                  <a:cubicBezTo>
                    <a:pt x="3243" y="6001"/>
                    <a:pt x="2915" y="5721"/>
                    <a:pt x="2932" y="5160"/>
                  </a:cubicBezTo>
                  <a:cubicBezTo>
                    <a:pt x="2948" y="4599"/>
                    <a:pt x="3308" y="3757"/>
                    <a:pt x="4012" y="2916"/>
                  </a:cubicBezTo>
                  <a:cubicBezTo>
                    <a:pt x="4715" y="2074"/>
                    <a:pt x="5763" y="1233"/>
                    <a:pt x="6859" y="672"/>
                  </a:cubicBezTo>
                  <a:cubicBezTo>
                    <a:pt x="7955" y="111"/>
                    <a:pt x="9101" y="-170"/>
                    <a:pt x="10263" y="111"/>
                  </a:cubicBezTo>
                  <a:cubicBezTo>
                    <a:pt x="11425" y="391"/>
                    <a:pt x="12603" y="1233"/>
                    <a:pt x="13863" y="2074"/>
                  </a:cubicBezTo>
                  <a:cubicBezTo>
                    <a:pt x="15123" y="2916"/>
                    <a:pt x="16465" y="3757"/>
                    <a:pt x="17708" y="4459"/>
                  </a:cubicBezTo>
                  <a:cubicBezTo>
                    <a:pt x="18952" y="5160"/>
                    <a:pt x="20097" y="5721"/>
                    <a:pt x="20752" y="6001"/>
                  </a:cubicBezTo>
                  <a:cubicBezTo>
                    <a:pt x="21406" y="6282"/>
                    <a:pt x="21570" y="6282"/>
                    <a:pt x="21570" y="6282"/>
                  </a:cubicBezTo>
                  <a:cubicBezTo>
                    <a:pt x="21570" y="6282"/>
                    <a:pt x="21406" y="6282"/>
                    <a:pt x="20637" y="6282"/>
                  </a:cubicBezTo>
                  <a:cubicBezTo>
                    <a:pt x="19868" y="6282"/>
                    <a:pt x="18494" y="6282"/>
                    <a:pt x="17135" y="6142"/>
                  </a:cubicBezTo>
                  <a:cubicBezTo>
                    <a:pt x="15777" y="6001"/>
                    <a:pt x="14435" y="5721"/>
                    <a:pt x="13143" y="5440"/>
                  </a:cubicBezTo>
                  <a:cubicBezTo>
                    <a:pt x="11850" y="5160"/>
                    <a:pt x="10606" y="4879"/>
                    <a:pt x="9314" y="4879"/>
                  </a:cubicBezTo>
                  <a:cubicBezTo>
                    <a:pt x="8021" y="4879"/>
                    <a:pt x="6679" y="5160"/>
                    <a:pt x="5370" y="5581"/>
                  </a:cubicBezTo>
                  <a:cubicBezTo>
                    <a:pt x="4061" y="6001"/>
                    <a:pt x="2785" y="6562"/>
                    <a:pt x="1999" y="6843"/>
                  </a:cubicBezTo>
                  <a:cubicBezTo>
                    <a:pt x="1214" y="7124"/>
                    <a:pt x="919" y="7124"/>
                    <a:pt x="608" y="7264"/>
                  </a:cubicBezTo>
                  <a:cubicBezTo>
                    <a:pt x="297" y="7404"/>
                    <a:pt x="-30" y="7685"/>
                    <a:pt x="3" y="7825"/>
                  </a:cubicBezTo>
                  <a:cubicBezTo>
                    <a:pt x="35" y="7965"/>
                    <a:pt x="428" y="7965"/>
                    <a:pt x="1230" y="8246"/>
                  </a:cubicBezTo>
                  <a:cubicBezTo>
                    <a:pt x="2032" y="8526"/>
                    <a:pt x="3243" y="9087"/>
                    <a:pt x="4568" y="10069"/>
                  </a:cubicBezTo>
                  <a:cubicBezTo>
                    <a:pt x="5894" y="11051"/>
                    <a:pt x="7334" y="12453"/>
                    <a:pt x="8626" y="13716"/>
                  </a:cubicBezTo>
                  <a:cubicBezTo>
                    <a:pt x="9919" y="14978"/>
                    <a:pt x="11065" y="16100"/>
                    <a:pt x="12243" y="17362"/>
                  </a:cubicBezTo>
                  <a:cubicBezTo>
                    <a:pt x="13421" y="18625"/>
                    <a:pt x="14632" y="20027"/>
                    <a:pt x="15515" y="20729"/>
                  </a:cubicBezTo>
                  <a:cubicBezTo>
                    <a:pt x="16399" y="21430"/>
                    <a:pt x="16955" y="21430"/>
                    <a:pt x="17315" y="21430"/>
                  </a:cubicBezTo>
                  <a:cubicBezTo>
                    <a:pt x="17675" y="21430"/>
                    <a:pt x="17839" y="21430"/>
                    <a:pt x="17806" y="21009"/>
                  </a:cubicBezTo>
                  <a:cubicBezTo>
                    <a:pt x="17774" y="20588"/>
                    <a:pt x="17545" y="19747"/>
                    <a:pt x="16841" y="18765"/>
                  </a:cubicBezTo>
                  <a:cubicBezTo>
                    <a:pt x="16137" y="17783"/>
                    <a:pt x="14959" y="16661"/>
                    <a:pt x="13814" y="15820"/>
                  </a:cubicBezTo>
                  <a:cubicBezTo>
                    <a:pt x="12668" y="14978"/>
                    <a:pt x="11555" y="14417"/>
                    <a:pt x="10394" y="13856"/>
                  </a:cubicBezTo>
                  <a:cubicBezTo>
                    <a:pt x="9232" y="13295"/>
                    <a:pt x="8021" y="12734"/>
                    <a:pt x="7334" y="12453"/>
                  </a:cubicBezTo>
                  <a:cubicBezTo>
                    <a:pt x="6646" y="12173"/>
                    <a:pt x="6483" y="12173"/>
                    <a:pt x="6515" y="12033"/>
                  </a:cubicBezTo>
                  <a:cubicBezTo>
                    <a:pt x="6548" y="11892"/>
                    <a:pt x="6777" y="11612"/>
                    <a:pt x="7465" y="11331"/>
                  </a:cubicBezTo>
                  <a:cubicBezTo>
                    <a:pt x="8152" y="11051"/>
                    <a:pt x="9297" y="10770"/>
                    <a:pt x="10606" y="10490"/>
                  </a:cubicBezTo>
                  <a:cubicBezTo>
                    <a:pt x="11915" y="10209"/>
                    <a:pt x="13388" y="9929"/>
                    <a:pt x="14861" y="10770"/>
                  </a:cubicBezTo>
                  <a:cubicBezTo>
                    <a:pt x="16334" y="11612"/>
                    <a:pt x="17806" y="13575"/>
                    <a:pt x="19279" y="15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206952" y="4311671"/>
              <a:ext cx="119591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8" y="21600"/>
                  </a:moveTo>
                  <a:cubicBezTo>
                    <a:pt x="1682" y="18982"/>
                    <a:pt x="3097" y="16364"/>
                    <a:pt x="4549" y="14073"/>
                  </a:cubicBezTo>
                  <a:cubicBezTo>
                    <a:pt x="6002" y="11782"/>
                    <a:pt x="7493" y="9818"/>
                    <a:pt x="9003" y="8018"/>
                  </a:cubicBezTo>
                  <a:cubicBezTo>
                    <a:pt x="10513" y="6218"/>
                    <a:pt x="12042" y="4582"/>
                    <a:pt x="13476" y="3273"/>
                  </a:cubicBezTo>
                  <a:cubicBezTo>
                    <a:pt x="14910" y="1964"/>
                    <a:pt x="16248" y="982"/>
                    <a:pt x="17471" y="491"/>
                  </a:cubicBezTo>
                  <a:cubicBezTo>
                    <a:pt x="18695" y="0"/>
                    <a:pt x="19803" y="0"/>
                    <a:pt x="20472" y="0"/>
                  </a:cubicBezTo>
                  <a:cubicBezTo>
                    <a:pt x="21141" y="0"/>
                    <a:pt x="21371" y="0"/>
                    <a:pt x="21313" y="164"/>
                  </a:cubicBezTo>
                  <a:cubicBezTo>
                    <a:pt x="21256" y="327"/>
                    <a:pt x="20912" y="655"/>
                    <a:pt x="20052" y="1309"/>
                  </a:cubicBezTo>
                  <a:cubicBezTo>
                    <a:pt x="19192" y="1964"/>
                    <a:pt x="17815" y="2945"/>
                    <a:pt x="16362" y="3927"/>
                  </a:cubicBezTo>
                  <a:cubicBezTo>
                    <a:pt x="14910" y="4909"/>
                    <a:pt x="13381" y="5891"/>
                    <a:pt x="11928" y="7200"/>
                  </a:cubicBezTo>
                  <a:cubicBezTo>
                    <a:pt x="10475" y="8509"/>
                    <a:pt x="9099" y="10145"/>
                    <a:pt x="7627" y="11782"/>
                  </a:cubicBezTo>
                  <a:cubicBezTo>
                    <a:pt x="6155" y="13418"/>
                    <a:pt x="4588" y="15055"/>
                    <a:pt x="3364" y="16200"/>
                  </a:cubicBezTo>
                  <a:cubicBezTo>
                    <a:pt x="2141" y="17345"/>
                    <a:pt x="1262" y="18000"/>
                    <a:pt x="726" y="18327"/>
                  </a:cubicBezTo>
                  <a:cubicBezTo>
                    <a:pt x="191" y="18655"/>
                    <a:pt x="0" y="18655"/>
                    <a:pt x="0" y="18491"/>
                  </a:cubicBezTo>
                  <a:cubicBezTo>
                    <a:pt x="0" y="18327"/>
                    <a:pt x="191" y="18000"/>
                    <a:pt x="956" y="16691"/>
                  </a:cubicBezTo>
                  <a:cubicBezTo>
                    <a:pt x="1720" y="15382"/>
                    <a:pt x="3058" y="13091"/>
                    <a:pt x="4416" y="11291"/>
                  </a:cubicBezTo>
                  <a:cubicBezTo>
                    <a:pt x="5773" y="9491"/>
                    <a:pt x="7149" y="8182"/>
                    <a:pt x="8525" y="7364"/>
                  </a:cubicBezTo>
                  <a:cubicBezTo>
                    <a:pt x="9902" y="6545"/>
                    <a:pt x="11278" y="6218"/>
                    <a:pt x="12769" y="5727"/>
                  </a:cubicBezTo>
                  <a:cubicBezTo>
                    <a:pt x="14260" y="5236"/>
                    <a:pt x="15865" y="4582"/>
                    <a:pt x="17356" y="4418"/>
                  </a:cubicBezTo>
                  <a:cubicBezTo>
                    <a:pt x="18847" y="4255"/>
                    <a:pt x="20224" y="4582"/>
                    <a:pt x="2160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59737" y="4257426"/>
              <a:ext cx="863433" cy="14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87" fill="norm" stroke="1" extrusionOk="0">
                  <a:moveTo>
                    <a:pt x="630" y="21487"/>
                  </a:moveTo>
                  <a:cubicBezTo>
                    <a:pt x="365" y="20270"/>
                    <a:pt x="101" y="19053"/>
                    <a:pt x="22" y="17684"/>
                  </a:cubicBezTo>
                  <a:cubicBezTo>
                    <a:pt x="-57" y="16315"/>
                    <a:pt x="49" y="14794"/>
                    <a:pt x="788" y="13121"/>
                  </a:cubicBezTo>
                  <a:cubicBezTo>
                    <a:pt x="1527" y="11448"/>
                    <a:pt x="2900" y="9622"/>
                    <a:pt x="4617" y="7949"/>
                  </a:cubicBezTo>
                  <a:cubicBezTo>
                    <a:pt x="6333" y="6276"/>
                    <a:pt x="8393" y="4755"/>
                    <a:pt x="10321" y="3690"/>
                  </a:cubicBezTo>
                  <a:cubicBezTo>
                    <a:pt x="12248" y="2625"/>
                    <a:pt x="14044" y="2017"/>
                    <a:pt x="15628" y="1408"/>
                  </a:cubicBezTo>
                  <a:cubicBezTo>
                    <a:pt x="17212" y="800"/>
                    <a:pt x="18586" y="191"/>
                    <a:pt x="19431" y="39"/>
                  </a:cubicBezTo>
                  <a:cubicBezTo>
                    <a:pt x="20276" y="-113"/>
                    <a:pt x="20592" y="191"/>
                    <a:pt x="20566" y="800"/>
                  </a:cubicBezTo>
                  <a:cubicBezTo>
                    <a:pt x="20540" y="1408"/>
                    <a:pt x="20170" y="2321"/>
                    <a:pt x="19061" y="3538"/>
                  </a:cubicBezTo>
                  <a:cubicBezTo>
                    <a:pt x="17952" y="4755"/>
                    <a:pt x="16103" y="6276"/>
                    <a:pt x="14229" y="7493"/>
                  </a:cubicBezTo>
                  <a:cubicBezTo>
                    <a:pt x="12354" y="8710"/>
                    <a:pt x="10453" y="9622"/>
                    <a:pt x="8710" y="10839"/>
                  </a:cubicBezTo>
                  <a:cubicBezTo>
                    <a:pt x="6967" y="12056"/>
                    <a:pt x="5383" y="13577"/>
                    <a:pt x="4406" y="14794"/>
                  </a:cubicBezTo>
                  <a:cubicBezTo>
                    <a:pt x="3429" y="16011"/>
                    <a:pt x="3059" y="16924"/>
                    <a:pt x="3112" y="17380"/>
                  </a:cubicBezTo>
                  <a:cubicBezTo>
                    <a:pt x="3165" y="17836"/>
                    <a:pt x="3640" y="17836"/>
                    <a:pt x="4907" y="17228"/>
                  </a:cubicBezTo>
                  <a:cubicBezTo>
                    <a:pt x="6175" y="16619"/>
                    <a:pt x="8234" y="15402"/>
                    <a:pt x="10347" y="14033"/>
                  </a:cubicBezTo>
                  <a:cubicBezTo>
                    <a:pt x="12459" y="12664"/>
                    <a:pt x="14625" y="11143"/>
                    <a:pt x="16394" y="9926"/>
                  </a:cubicBezTo>
                  <a:cubicBezTo>
                    <a:pt x="18163" y="8710"/>
                    <a:pt x="19536" y="7797"/>
                    <a:pt x="20328" y="7645"/>
                  </a:cubicBezTo>
                  <a:cubicBezTo>
                    <a:pt x="21121" y="7493"/>
                    <a:pt x="21332" y="8101"/>
                    <a:pt x="21543" y="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88169" y="516892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310419" y="5099071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183419" y="535307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553836" y="5082138"/>
              <a:ext cx="270934" cy="40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869" y="7650"/>
                  </a:moveTo>
                  <a:cubicBezTo>
                    <a:pt x="2194" y="11138"/>
                    <a:pt x="1519" y="14625"/>
                    <a:pt x="1097" y="16763"/>
                  </a:cubicBezTo>
                  <a:cubicBezTo>
                    <a:pt x="675" y="18900"/>
                    <a:pt x="506" y="19687"/>
                    <a:pt x="337" y="20362"/>
                  </a:cubicBezTo>
                  <a:cubicBezTo>
                    <a:pt x="169" y="21037"/>
                    <a:pt x="0" y="21600"/>
                    <a:pt x="0" y="21431"/>
                  </a:cubicBezTo>
                  <a:cubicBezTo>
                    <a:pt x="0" y="21262"/>
                    <a:pt x="169" y="20362"/>
                    <a:pt x="675" y="17775"/>
                  </a:cubicBezTo>
                  <a:cubicBezTo>
                    <a:pt x="1181" y="15188"/>
                    <a:pt x="2025" y="10912"/>
                    <a:pt x="2700" y="8100"/>
                  </a:cubicBezTo>
                  <a:cubicBezTo>
                    <a:pt x="3375" y="5288"/>
                    <a:pt x="3881" y="3938"/>
                    <a:pt x="4303" y="2981"/>
                  </a:cubicBezTo>
                  <a:cubicBezTo>
                    <a:pt x="4725" y="2025"/>
                    <a:pt x="5062" y="1463"/>
                    <a:pt x="5569" y="956"/>
                  </a:cubicBezTo>
                  <a:cubicBezTo>
                    <a:pt x="6075" y="450"/>
                    <a:pt x="6750" y="0"/>
                    <a:pt x="7341" y="0"/>
                  </a:cubicBezTo>
                  <a:cubicBezTo>
                    <a:pt x="7931" y="0"/>
                    <a:pt x="8437" y="450"/>
                    <a:pt x="9028" y="1800"/>
                  </a:cubicBezTo>
                  <a:cubicBezTo>
                    <a:pt x="9619" y="3150"/>
                    <a:pt x="10294" y="5400"/>
                    <a:pt x="10800" y="6806"/>
                  </a:cubicBezTo>
                  <a:cubicBezTo>
                    <a:pt x="11306" y="8213"/>
                    <a:pt x="11644" y="8775"/>
                    <a:pt x="12234" y="8888"/>
                  </a:cubicBezTo>
                  <a:cubicBezTo>
                    <a:pt x="12825" y="9000"/>
                    <a:pt x="13669" y="8662"/>
                    <a:pt x="14597" y="7987"/>
                  </a:cubicBezTo>
                  <a:cubicBezTo>
                    <a:pt x="15525" y="7312"/>
                    <a:pt x="16538" y="6300"/>
                    <a:pt x="17466" y="5456"/>
                  </a:cubicBezTo>
                  <a:cubicBezTo>
                    <a:pt x="18394" y="4613"/>
                    <a:pt x="19237" y="3938"/>
                    <a:pt x="19828" y="3994"/>
                  </a:cubicBezTo>
                  <a:cubicBezTo>
                    <a:pt x="20419" y="4050"/>
                    <a:pt x="20756" y="4837"/>
                    <a:pt x="20841" y="7200"/>
                  </a:cubicBezTo>
                  <a:cubicBezTo>
                    <a:pt x="20925" y="9563"/>
                    <a:pt x="20756" y="13500"/>
                    <a:pt x="20672" y="15862"/>
                  </a:cubicBezTo>
                  <a:cubicBezTo>
                    <a:pt x="20588" y="18225"/>
                    <a:pt x="20588" y="19012"/>
                    <a:pt x="20503" y="19744"/>
                  </a:cubicBezTo>
                  <a:cubicBezTo>
                    <a:pt x="20419" y="20475"/>
                    <a:pt x="20250" y="21150"/>
                    <a:pt x="20419" y="21206"/>
                  </a:cubicBezTo>
                  <a:cubicBezTo>
                    <a:pt x="20588" y="21262"/>
                    <a:pt x="21094" y="20700"/>
                    <a:pt x="2160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936806" y="5151755"/>
              <a:ext cx="186414" cy="30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13" fill="norm" stroke="1" extrusionOk="0">
                  <a:moveTo>
                    <a:pt x="4628" y="1643"/>
                  </a:moveTo>
                  <a:cubicBezTo>
                    <a:pt x="5113" y="756"/>
                    <a:pt x="5599" y="-132"/>
                    <a:pt x="5720" y="16"/>
                  </a:cubicBezTo>
                  <a:cubicBezTo>
                    <a:pt x="5841" y="164"/>
                    <a:pt x="5599" y="1347"/>
                    <a:pt x="4749" y="4306"/>
                  </a:cubicBezTo>
                  <a:cubicBezTo>
                    <a:pt x="3900" y="7265"/>
                    <a:pt x="2444" y="12000"/>
                    <a:pt x="1594" y="14736"/>
                  </a:cubicBezTo>
                  <a:cubicBezTo>
                    <a:pt x="745" y="17473"/>
                    <a:pt x="502" y="18213"/>
                    <a:pt x="259" y="19027"/>
                  </a:cubicBezTo>
                  <a:cubicBezTo>
                    <a:pt x="17" y="19841"/>
                    <a:pt x="-226" y="20728"/>
                    <a:pt x="381" y="21098"/>
                  </a:cubicBezTo>
                  <a:cubicBezTo>
                    <a:pt x="987" y="21468"/>
                    <a:pt x="2444" y="21320"/>
                    <a:pt x="5113" y="20950"/>
                  </a:cubicBezTo>
                  <a:cubicBezTo>
                    <a:pt x="7783" y="20580"/>
                    <a:pt x="11666" y="19989"/>
                    <a:pt x="14578" y="19619"/>
                  </a:cubicBezTo>
                  <a:cubicBezTo>
                    <a:pt x="17491" y="19249"/>
                    <a:pt x="19432" y="19101"/>
                    <a:pt x="21374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170028" y="5129624"/>
              <a:ext cx="277042" cy="3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38" fill="norm" stroke="1" extrusionOk="0">
                  <a:moveTo>
                    <a:pt x="21418" y="2037"/>
                  </a:moveTo>
                  <a:cubicBezTo>
                    <a:pt x="20763" y="1383"/>
                    <a:pt x="20109" y="728"/>
                    <a:pt x="18882" y="336"/>
                  </a:cubicBezTo>
                  <a:cubicBezTo>
                    <a:pt x="17654" y="-57"/>
                    <a:pt x="15854" y="-188"/>
                    <a:pt x="13400" y="401"/>
                  </a:cubicBezTo>
                  <a:cubicBezTo>
                    <a:pt x="10945" y="990"/>
                    <a:pt x="7836" y="2299"/>
                    <a:pt x="5463" y="4525"/>
                  </a:cubicBezTo>
                  <a:cubicBezTo>
                    <a:pt x="3091" y="6750"/>
                    <a:pt x="1454" y="9892"/>
                    <a:pt x="636" y="12445"/>
                  </a:cubicBezTo>
                  <a:cubicBezTo>
                    <a:pt x="-182" y="14997"/>
                    <a:pt x="-182" y="16961"/>
                    <a:pt x="473" y="18401"/>
                  </a:cubicBezTo>
                  <a:cubicBezTo>
                    <a:pt x="1127" y="19841"/>
                    <a:pt x="2436" y="20757"/>
                    <a:pt x="4973" y="21085"/>
                  </a:cubicBezTo>
                  <a:cubicBezTo>
                    <a:pt x="7509" y="21412"/>
                    <a:pt x="11273" y="21150"/>
                    <a:pt x="15036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134787" y="5321321"/>
              <a:ext cx="2360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18000"/>
                    <a:pt x="-90" y="14400"/>
                    <a:pt x="6" y="12000"/>
                  </a:cubicBezTo>
                  <a:cubicBezTo>
                    <a:pt x="103" y="9600"/>
                    <a:pt x="1260" y="8400"/>
                    <a:pt x="5021" y="6600"/>
                  </a:cubicBezTo>
                  <a:cubicBezTo>
                    <a:pt x="8781" y="4800"/>
                    <a:pt x="15146" y="24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031269" y="5314971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043969" y="5226071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120169" y="5221275"/>
              <a:ext cx="147086" cy="2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53" fill="norm" stroke="1" extrusionOk="0">
                  <a:moveTo>
                    <a:pt x="20992" y="4053"/>
                  </a:moveTo>
                  <a:cubicBezTo>
                    <a:pt x="17341" y="2653"/>
                    <a:pt x="13690" y="1253"/>
                    <a:pt x="10952" y="553"/>
                  </a:cubicBezTo>
                  <a:cubicBezTo>
                    <a:pt x="8214" y="-147"/>
                    <a:pt x="6389" y="-147"/>
                    <a:pt x="5172" y="353"/>
                  </a:cubicBezTo>
                  <a:cubicBezTo>
                    <a:pt x="3955" y="853"/>
                    <a:pt x="3346" y="1853"/>
                    <a:pt x="5172" y="3653"/>
                  </a:cubicBezTo>
                  <a:cubicBezTo>
                    <a:pt x="6997" y="5453"/>
                    <a:pt x="11256" y="8053"/>
                    <a:pt x="14603" y="9953"/>
                  </a:cubicBezTo>
                  <a:cubicBezTo>
                    <a:pt x="17949" y="11853"/>
                    <a:pt x="20383" y="13053"/>
                    <a:pt x="20992" y="14653"/>
                  </a:cubicBezTo>
                  <a:cubicBezTo>
                    <a:pt x="21600" y="16253"/>
                    <a:pt x="20383" y="18253"/>
                    <a:pt x="16580" y="19453"/>
                  </a:cubicBezTo>
                  <a:cubicBezTo>
                    <a:pt x="12777" y="20653"/>
                    <a:pt x="6389" y="21053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825745" y="5247075"/>
              <a:ext cx="291777" cy="20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994" fill="norm" stroke="1" extrusionOk="0">
                  <a:moveTo>
                    <a:pt x="10058" y="2980"/>
                  </a:moveTo>
                  <a:cubicBezTo>
                    <a:pt x="9905" y="1922"/>
                    <a:pt x="9751" y="863"/>
                    <a:pt x="9215" y="333"/>
                  </a:cubicBezTo>
                  <a:cubicBezTo>
                    <a:pt x="8679" y="-196"/>
                    <a:pt x="7760" y="-196"/>
                    <a:pt x="6534" y="1075"/>
                  </a:cubicBezTo>
                  <a:cubicBezTo>
                    <a:pt x="5309" y="2345"/>
                    <a:pt x="3777" y="4886"/>
                    <a:pt x="2551" y="7851"/>
                  </a:cubicBezTo>
                  <a:cubicBezTo>
                    <a:pt x="1326" y="10816"/>
                    <a:pt x="407" y="14204"/>
                    <a:pt x="100" y="16533"/>
                  </a:cubicBezTo>
                  <a:cubicBezTo>
                    <a:pt x="-206" y="18863"/>
                    <a:pt x="100" y="20133"/>
                    <a:pt x="2245" y="20345"/>
                  </a:cubicBezTo>
                  <a:cubicBezTo>
                    <a:pt x="4390" y="20557"/>
                    <a:pt x="8373" y="19710"/>
                    <a:pt x="11283" y="18122"/>
                  </a:cubicBezTo>
                  <a:cubicBezTo>
                    <a:pt x="14194" y="16533"/>
                    <a:pt x="16032" y="14204"/>
                    <a:pt x="17028" y="12298"/>
                  </a:cubicBezTo>
                  <a:cubicBezTo>
                    <a:pt x="18024" y="10392"/>
                    <a:pt x="18177" y="8910"/>
                    <a:pt x="17871" y="8063"/>
                  </a:cubicBezTo>
                  <a:cubicBezTo>
                    <a:pt x="17564" y="7216"/>
                    <a:pt x="16798" y="7004"/>
                    <a:pt x="16032" y="7216"/>
                  </a:cubicBezTo>
                  <a:cubicBezTo>
                    <a:pt x="15266" y="7428"/>
                    <a:pt x="14500" y="8063"/>
                    <a:pt x="13811" y="10075"/>
                  </a:cubicBezTo>
                  <a:cubicBezTo>
                    <a:pt x="13122" y="12086"/>
                    <a:pt x="12509" y="15475"/>
                    <a:pt x="12815" y="17804"/>
                  </a:cubicBezTo>
                  <a:cubicBezTo>
                    <a:pt x="13122" y="20133"/>
                    <a:pt x="14347" y="21404"/>
                    <a:pt x="15956" y="20875"/>
                  </a:cubicBezTo>
                  <a:cubicBezTo>
                    <a:pt x="17564" y="20345"/>
                    <a:pt x="19556" y="18016"/>
                    <a:pt x="20475" y="15686"/>
                  </a:cubicBezTo>
                  <a:cubicBezTo>
                    <a:pt x="21394" y="13357"/>
                    <a:pt x="21241" y="11028"/>
                    <a:pt x="20551" y="9439"/>
                  </a:cubicBezTo>
                  <a:cubicBezTo>
                    <a:pt x="19862" y="7851"/>
                    <a:pt x="18637" y="7004"/>
                    <a:pt x="17411" y="6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162194" y="5251460"/>
              <a:ext cx="166739" cy="19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32" fill="norm" stroke="1" extrusionOk="0">
                  <a:moveTo>
                    <a:pt x="730" y="7749"/>
                  </a:moveTo>
                  <a:cubicBezTo>
                    <a:pt x="730" y="10332"/>
                    <a:pt x="730" y="12915"/>
                    <a:pt x="595" y="14793"/>
                  </a:cubicBezTo>
                  <a:cubicBezTo>
                    <a:pt x="460" y="16671"/>
                    <a:pt x="190" y="17845"/>
                    <a:pt x="55" y="17845"/>
                  </a:cubicBezTo>
                  <a:cubicBezTo>
                    <a:pt x="-80" y="17845"/>
                    <a:pt x="-80" y="16671"/>
                    <a:pt x="1405" y="14089"/>
                  </a:cubicBezTo>
                  <a:cubicBezTo>
                    <a:pt x="2890" y="11506"/>
                    <a:pt x="5860" y="7515"/>
                    <a:pt x="8020" y="4932"/>
                  </a:cubicBezTo>
                  <a:cubicBezTo>
                    <a:pt x="10180" y="2349"/>
                    <a:pt x="11530" y="1175"/>
                    <a:pt x="12880" y="471"/>
                  </a:cubicBezTo>
                  <a:cubicBezTo>
                    <a:pt x="14230" y="-233"/>
                    <a:pt x="15580" y="-468"/>
                    <a:pt x="17065" y="2115"/>
                  </a:cubicBezTo>
                  <a:cubicBezTo>
                    <a:pt x="18550" y="4697"/>
                    <a:pt x="20170" y="10097"/>
                    <a:pt x="20845" y="13736"/>
                  </a:cubicBezTo>
                  <a:cubicBezTo>
                    <a:pt x="21520" y="17375"/>
                    <a:pt x="21250" y="19254"/>
                    <a:pt x="2098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383100" y="5253177"/>
              <a:ext cx="98963" cy="18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208" fill="norm" stroke="1" extrusionOk="0">
                  <a:moveTo>
                    <a:pt x="19986" y="6357"/>
                  </a:moveTo>
                  <a:cubicBezTo>
                    <a:pt x="20427" y="5143"/>
                    <a:pt x="20868" y="3930"/>
                    <a:pt x="20427" y="2716"/>
                  </a:cubicBezTo>
                  <a:cubicBezTo>
                    <a:pt x="19986" y="1503"/>
                    <a:pt x="18664" y="289"/>
                    <a:pt x="15137" y="47"/>
                  </a:cubicBezTo>
                  <a:cubicBezTo>
                    <a:pt x="11611" y="-196"/>
                    <a:pt x="5880" y="532"/>
                    <a:pt x="2795" y="1503"/>
                  </a:cubicBezTo>
                  <a:cubicBezTo>
                    <a:pt x="-291" y="2474"/>
                    <a:pt x="-732" y="3687"/>
                    <a:pt x="1031" y="5629"/>
                  </a:cubicBezTo>
                  <a:cubicBezTo>
                    <a:pt x="2795" y="7570"/>
                    <a:pt x="6762" y="10240"/>
                    <a:pt x="9627" y="12303"/>
                  </a:cubicBezTo>
                  <a:cubicBezTo>
                    <a:pt x="12492" y="14366"/>
                    <a:pt x="14256" y="15822"/>
                    <a:pt x="14697" y="17157"/>
                  </a:cubicBezTo>
                  <a:cubicBezTo>
                    <a:pt x="15137" y="18492"/>
                    <a:pt x="14256" y="19705"/>
                    <a:pt x="12492" y="20433"/>
                  </a:cubicBezTo>
                  <a:cubicBezTo>
                    <a:pt x="10729" y="21161"/>
                    <a:pt x="8084" y="21404"/>
                    <a:pt x="6101" y="21040"/>
                  </a:cubicBezTo>
                  <a:cubicBezTo>
                    <a:pt x="4117" y="20676"/>
                    <a:pt x="2795" y="19705"/>
                    <a:pt x="1472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523519" y="5289571"/>
              <a:ext cx="980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040"/>
                    <a:pt x="21600" y="10080"/>
                    <a:pt x="19440" y="13680"/>
                  </a:cubicBezTo>
                  <a:cubicBezTo>
                    <a:pt x="17280" y="17280"/>
                    <a:pt x="864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542569" y="5226021"/>
              <a:ext cx="31751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360"/>
                    <a:pt x="0" y="11689"/>
                    <a:pt x="0" y="7895"/>
                  </a:cubicBezTo>
                  <a:cubicBezTo>
                    <a:pt x="0" y="4100"/>
                    <a:pt x="0" y="1181"/>
                    <a:pt x="3600" y="306"/>
                  </a:cubicBezTo>
                  <a:cubicBezTo>
                    <a:pt x="7200" y="-570"/>
                    <a:pt x="14400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622856" y="5179418"/>
              <a:ext cx="110214" cy="23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31" fill="norm" stroke="1" extrusionOk="0">
                  <a:moveTo>
                    <a:pt x="21221" y="8375"/>
                  </a:moveTo>
                  <a:cubicBezTo>
                    <a:pt x="20406" y="6429"/>
                    <a:pt x="19591" y="4483"/>
                    <a:pt x="18572" y="3024"/>
                  </a:cubicBezTo>
                  <a:cubicBezTo>
                    <a:pt x="17553" y="1564"/>
                    <a:pt x="16330" y="591"/>
                    <a:pt x="14700" y="202"/>
                  </a:cubicBezTo>
                  <a:cubicBezTo>
                    <a:pt x="13070" y="-187"/>
                    <a:pt x="11032" y="8"/>
                    <a:pt x="9810" y="591"/>
                  </a:cubicBezTo>
                  <a:cubicBezTo>
                    <a:pt x="8587" y="1175"/>
                    <a:pt x="8179" y="2148"/>
                    <a:pt x="8791" y="4581"/>
                  </a:cubicBezTo>
                  <a:cubicBezTo>
                    <a:pt x="9402" y="7013"/>
                    <a:pt x="11032" y="10905"/>
                    <a:pt x="12051" y="13727"/>
                  </a:cubicBezTo>
                  <a:cubicBezTo>
                    <a:pt x="13070" y="16548"/>
                    <a:pt x="13478" y="18299"/>
                    <a:pt x="12459" y="19467"/>
                  </a:cubicBezTo>
                  <a:cubicBezTo>
                    <a:pt x="11440" y="20635"/>
                    <a:pt x="8995" y="21218"/>
                    <a:pt x="6549" y="21316"/>
                  </a:cubicBezTo>
                  <a:cubicBezTo>
                    <a:pt x="4104" y="21413"/>
                    <a:pt x="1659" y="21024"/>
                    <a:pt x="640" y="20245"/>
                  </a:cubicBezTo>
                  <a:cubicBezTo>
                    <a:pt x="-379" y="19467"/>
                    <a:pt x="29" y="18299"/>
                    <a:pt x="436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791118" y="5070442"/>
              <a:ext cx="113402" cy="34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0" fill="norm" stroke="1" extrusionOk="0">
                  <a:moveTo>
                    <a:pt x="19030" y="1781"/>
                  </a:moveTo>
                  <a:cubicBezTo>
                    <a:pt x="20230" y="859"/>
                    <a:pt x="21430" y="-63"/>
                    <a:pt x="21430" y="3"/>
                  </a:cubicBezTo>
                  <a:cubicBezTo>
                    <a:pt x="21430" y="69"/>
                    <a:pt x="20230" y="1122"/>
                    <a:pt x="16830" y="4152"/>
                  </a:cubicBezTo>
                  <a:cubicBezTo>
                    <a:pt x="13430" y="7181"/>
                    <a:pt x="7830" y="12186"/>
                    <a:pt x="4630" y="15083"/>
                  </a:cubicBezTo>
                  <a:cubicBezTo>
                    <a:pt x="1430" y="17981"/>
                    <a:pt x="630" y="18771"/>
                    <a:pt x="230" y="19496"/>
                  </a:cubicBezTo>
                  <a:cubicBezTo>
                    <a:pt x="-170" y="20220"/>
                    <a:pt x="-170" y="20878"/>
                    <a:pt x="1230" y="21208"/>
                  </a:cubicBezTo>
                  <a:cubicBezTo>
                    <a:pt x="2630" y="21537"/>
                    <a:pt x="5430" y="21537"/>
                    <a:pt x="8230" y="20813"/>
                  </a:cubicBezTo>
                  <a:cubicBezTo>
                    <a:pt x="11030" y="20088"/>
                    <a:pt x="13830" y="18639"/>
                    <a:pt x="16630" y="1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815619" y="5276871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929967" y="5212020"/>
              <a:ext cx="282263" cy="17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659" fill="norm" stroke="1" extrusionOk="0">
                  <a:moveTo>
                    <a:pt x="2396" y="8650"/>
                  </a:moveTo>
                  <a:cubicBezTo>
                    <a:pt x="3996" y="7364"/>
                    <a:pt x="5596" y="6079"/>
                    <a:pt x="6476" y="4536"/>
                  </a:cubicBezTo>
                  <a:cubicBezTo>
                    <a:pt x="7356" y="2993"/>
                    <a:pt x="7516" y="1193"/>
                    <a:pt x="7196" y="421"/>
                  </a:cubicBezTo>
                  <a:cubicBezTo>
                    <a:pt x="6876" y="-350"/>
                    <a:pt x="6076" y="-93"/>
                    <a:pt x="4876" y="1450"/>
                  </a:cubicBezTo>
                  <a:cubicBezTo>
                    <a:pt x="3676" y="2993"/>
                    <a:pt x="2076" y="5821"/>
                    <a:pt x="1116" y="9164"/>
                  </a:cubicBezTo>
                  <a:cubicBezTo>
                    <a:pt x="156" y="12507"/>
                    <a:pt x="-164" y="16364"/>
                    <a:pt x="76" y="18550"/>
                  </a:cubicBezTo>
                  <a:cubicBezTo>
                    <a:pt x="316" y="20736"/>
                    <a:pt x="1116" y="21250"/>
                    <a:pt x="3196" y="19964"/>
                  </a:cubicBezTo>
                  <a:cubicBezTo>
                    <a:pt x="5276" y="18679"/>
                    <a:pt x="8636" y="15593"/>
                    <a:pt x="10556" y="13407"/>
                  </a:cubicBezTo>
                  <a:cubicBezTo>
                    <a:pt x="12476" y="11221"/>
                    <a:pt x="12956" y="9936"/>
                    <a:pt x="13036" y="9936"/>
                  </a:cubicBezTo>
                  <a:cubicBezTo>
                    <a:pt x="13116" y="9936"/>
                    <a:pt x="12796" y="11221"/>
                    <a:pt x="12236" y="13536"/>
                  </a:cubicBezTo>
                  <a:cubicBezTo>
                    <a:pt x="11676" y="15850"/>
                    <a:pt x="10876" y="19193"/>
                    <a:pt x="10636" y="20221"/>
                  </a:cubicBezTo>
                  <a:cubicBezTo>
                    <a:pt x="10396" y="21250"/>
                    <a:pt x="10716" y="19964"/>
                    <a:pt x="11676" y="17264"/>
                  </a:cubicBezTo>
                  <a:cubicBezTo>
                    <a:pt x="12636" y="14564"/>
                    <a:pt x="14236" y="10450"/>
                    <a:pt x="15356" y="8007"/>
                  </a:cubicBezTo>
                  <a:cubicBezTo>
                    <a:pt x="16476" y="5564"/>
                    <a:pt x="17116" y="4793"/>
                    <a:pt x="17836" y="4150"/>
                  </a:cubicBezTo>
                  <a:cubicBezTo>
                    <a:pt x="18556" y="3507"/>
                    <a:pt x="19356" y="2993"/>
                    <a:pt x="19996" y="3250"/>
                  </a:cubicBezTo>
                  <a:cubicBezTo>
                    <a:pt x="20636" y="3507"/>
                    <a:pt x="21116" y="4536"/>
                    <a:pt x="21276" y="6850"/>
                  </a:cubicBezTo>
                  <a:cubicBezTo>
                    <a:pt x="21436" y="9164"/>
                    <a:pt x="21276" y="12764"/>
                    <a:pt x="20796" y="14950"/>
                  </a:cubicBezTo>
                  <a:cubicBezTo>
                    <a:pt x="20316" y="17136"/>
                    <a:pt x="19516" y="17907"/>
                    <a:pt x="18716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277593" y="5035571"/>
              <a:ext cx="103177" cy="29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86" fill="norm" stroke="1" extrusionOk="0">
                  <a:moveTo>
                    <a:pt x="21058" y="0"/>
                  </a:moveTo>
                  <a:cubicBezTo>
                    <a:pt x="17170" y="3194"/>
                    <a:pt x="13282" y="6389"/>
                    <a:pt x="9826" y="9355"/>
                  </a:cubicBezTo>
                  <a:cubicBezTo>
                    <a:pt x="6370" y="12321"/>
                    <a:pt x="3346" y="15059"/>
                    <a:pt x="1618" y="16961"/>
                  </a:cubicBezTo>
                  <a:cubicBezTo>
                    <a:pt x="-110" y="18862"/>
                    <a:pt x="-542" y="19927"/>
                    <a:pt x="754" y="20611"/>
                  </a:cubicBezTo>
                  <a:cubicBezTo>
                    <a:pt x="2050" y="21296"/>
                    <a:pt x="5074" y="21600"/>
                    <a:pt x="8746" y="21448"/>
                  </a:cubicBezTo>
                  <a:cubicBezTo>
                    <a:pt x="12418" y="21296"/>
                    <a:pt x="16738" y="20687"/>
                    <a:pt x="21058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241069" y="521972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393469" y="5378471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013652" y="5138908"/>
              <a:ext cx="243418" cy="18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751" y="8635"/>
                  </a:moveTo>
                  <a:cubicBezTo>
                    <a:pt x="3005" y="8635"/>
                    <a:pt x="5259" y="8635"/>
                    <a:pt x="7325" y="7776"/>
                  </a:cubicBezTo>
                  <a:cubicBezTo>
                    <a:pt x="9391" y="6917"/>
                    <a:pt x="11270" y="5199"/>
                    <a:pt x="12303" y="3726"/>
                  </a:cubicBezTo>
                  <a:cubicBezTo>
                    <a:pt x="13336" y="2254"/>
                    <a:pt x="13523" y="1026"/>
                    <a:pt x="13148" y="413"/>
                  </a:cubicBezTo>
                  <a:cubicBezTo>
                    <a:pt x="12772" y="-201"/>
                    <a:pt x="11833" y="-201"/>
                    <a:pt x="9861" y="904"/>
                  </a:cubicBezTo>
                  <a:cubicBezTo>
                    <a:pt x="7889" y="2008"/>
                    <a:pt x="4883" y="4217"/>
                    <a:pt x="2911" y="6794"/>
                  </a:cubicBezTo>
                  <a:cubicBezTo>
                    <a:pt x="939" y="9372"/>
                    <a:pt x="0" y="12317"/>
                    <a:pt x="0" y="14894"/>
                  </a:cubicBezTo>
                  <a:cubicBezTo>
                    <a:pt x="0" y="17472"/>
                    <a:pt x="939" y="19681"/>
                    <a:pt x="3757" y="20540"/>
                  </a:cubicBezTo>
                  <a:cubicBezTo>
                    <a:pt x="6574" y="21399"/>
                    <a:pt x="11270" y="20908"/>
                    <a:pt x="14557" y="20294"/>
                  </a:cubicBezTo>
                  <a:cubicBezTo>
                    <a:pt x="17843" y="19681"/>
                    <a:pt x="19722" y="18944"/>
                    <a:pt x="21600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161112" y="4906910"/>
              <a:ext cx="121358" cy="14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14" fill="norm" stroke="1" extrusionOk="0">
                  <a:moveTo>
                    <a:pt x="20990" y="249"/>
                  </a:moveTo>
                  <a:cubicBezTo>
                    <a:pt x="17695" y="-68"/>
                    <a:pt x="14400" y="-386"/>
                    <a:pt x="10922" y="1361"/>
                  </a:cubicBezTo>
                  <a:cubicBezTo>
                    <a:pt x="7444" y="3108"/>
                    <a:pt x="3783" y="6920"/>
                    <a:pt x="1770" y="9620"/>
                  </a:cubicBezTo>
                  <a:cubicBezTo>
                    <a:pt x="-244" y="12320"/>
                    <a:pt x="-610" y="13908"/>
                    <a:pt x="1037" y="15655"/>
                  </a:cubicBezTo>
                  <a:cubicBezTo>
                    <a:pt x="2685" y="17402"/>
                    <a:pt x="6346" y="19308"/>
                    <a:pt x="9275" y="20261"/>
                  </a:cubicBezTo>
                  <a:cubicBezTo>
                    <a:pt x="12204" y="21214"/>
                    <a:pt x="14400" y="21214"/>
                    <a:pt x="16597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318125" y="4945448"/>
              <a:ext cx="65945" cy="7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17" fill="norm" stroke="1" extrusionOk="0">
                  <a:moveTo>
                    <a:pt x="21029" y="1981"/>
                  </a:moveTo>
                  <a:cubicBezTo>
                    <a:pt x="17654" y="874"/>
                    <a:pt x="14279" y="-234"/>
                    <a:pt x="11242" y="43"/>
                  </a:cubicBezTo>
                  <a:cubicBezTo>
                    <a:pt x="8204" y="320"/>
                    <a:pt x="5504" y="1981"/>
                    <a:pt x="3817" y="4197"/>
                  </a:cubicBezTo>
                  <a:cubicBezTo>
                    <a:pt x="2129" y="6412"/>
                    <a:pt x="1454" y="9181"/>
                    <a:pt x="779" y="11951"/>
                  </a:cubicBezTo>
                  <a:cubicBezTo>
                    <a:pt x="104" y="14720"/>
                    <a:pt x="-571" y="17489"/>
                    <a:pt x="779" y="19151"/>
                  </a:cubicBezTo>
                  <a:cubicBezTo>
                    <a:pt x="2129" y="20812"/>
                    <a:pt x="5504" y="21366"/>
                    <a:pt x="8879" y="20535"/>
                  </a:cubicBezTo>
                  <a:cubicBezTo>
                    <a:pt x="12254" y="19704"/>
                    <a:pt x="15629" y="17489"/>
                    <a:pt x="16979" y="13889"/>
                  </a:cubicBezTo>
                  <a:cubicBezTo>
                    <a:pt x="18329" y="10289"/>
                    <a:pt x="17654" y="5304"/>
                    <a:pt x="16979" y="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434848" y="4899704"/>
              <a:ext cx="69872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73" fill="norm" stroke="1" extrusionOk="0">
                  <a:moveTo>
                    <a:pt x="20971" y="4542"/>
                  </a:moveTo>
                  <a:cubicBezTo>
                    <a:pt x="20336" y="3139"/>
                    <a:pt x="19700" y="1737"/>
                    <a:pt x="17795" y="895"/>
                  </a:cubicBezTo>
                  <a:cubicBezTo>
                    <a:pt x="15889" y="54"/>
                    <a:pt x="12712" y="-227"/>
                    <a:pt x="9853" y="194"/>
                  </a:cubicBezTo>
                  <a:cubicBezTo>
                    <a:pt x="6995" y="615"/>
                    <a:pt x="4453" y="1737"/>
                    <a:pt x="2547" y="3139"/>
                  </a:cubicBezTo>
                  <a:cubicBezTo>
                    <a:pt x="642" y="4542"/>
                    <a:pt x="-629" y="6225"/>
                    <a:pt x="324" y="8329"/>
                  </a:cubicBezTo>
                  <a:cubicBezTo>
                    <a:pt x="1277" y="10433"/>
                    <a:pt x="4453" y="12957"/>
                    <a:pt x="5089" y="15202"/>
                  </a:cubicBezTo>
                  <a:cubicBezTo>
                    <a:pt x="5724" y="17446"/>
                    <a:pt x="3818" y="19409"/>
                    <a:pt x="1912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523769" y="4756171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1920" y="1800"/>
                    <a:pt x="3840" y="0"/>
                    <a:pt x="5760" y="0"/>
                  </a:cubicBezTo>
                  <a:cubicBezTo>
                    <a:pt x="7680" y="0"/>
                    <a:pt x="9600" y="1800"/>
                    <a:pt x="10320" y="4200"/>
                  </a:cubicBezTo>
                  <a:cubicBezTo>
                    <a:pt x="11040" y="6600"/>
                    <a:pt x="10560" y="9600"/>
                    <a:pt x="9360" y="12600"/>
                  </a:cubicBezTo>
                  <a:cubicBezTo>
                    <a:pt x="8160" y="15600"/>
                    <a:pt x="6240" y="18600"/>
                    <a:pt x="6480" y="20100"/>
                  </a:cubicBezTo>
                  <a:cubicBezTo>
                    <a:pt x="6720" y="21600"/>
                    <a:pt x="9120" y="21600"/>
                    <a:pt x="12000" y="21600"/>
                  </a:cubicBezTo>
                  <a:cubicBezTo>
                    <a:pt x="14880" y="21600"/>
                    <a:pt x="18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6619052" y="4831032"/>
              <a:ext cx="114268" cy="21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104" fill="norm" stroke="1" extrusionOk="0">
                  <a:moveTo>
                    <a:pt x="20822" y="134"/>
                  </a:moveTo>
                  <a:cubicBezTo>
                    <a:pt x="18508" y="-78"/>
                    <a:pt x="16193" y="-290"/>
                    <a:pt x="12722" y="1616"/>
                  </a:cubicBezTo>
                  <a:cubicBezTo>
                    <a:pt x="9251" y="3522"/>
                    <a:pt x="4622" y="7545"/>
                    <a:pt x="2115" y="10722"/>
                  </a:cubicBezTo>
                  <a:cubicBezTo>
                    <a:pt x="-392" y="13898"/>
                    <a:pt x="-778" y="16228"/>
                    <a:pt x="1536" y="17922"/>
                  </a:cubicBezTo>
                  <a:cubicBezTo>
                    <a:pt x="3851" y="19616"/>
                    <a:pt x="8865" y="20675"/>
                    <a:pt x="12529" y="20992"/>
                  </a:cubicBezTo>
                  <a:cubicBezTo>
                    <a:pt x="16193" y="21310"/>
                    <a:pt x="18508" y="20886"/>
                    <a:pt x="2082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6780855" y="4861278"/>
              <a:ext cx="79465" cy="21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9" fill="norm" stroke="1" extrusionOk="0">
                  <a:moveTo>
                    <a:pt x="21340" y="1570"/>
                  </a:moveTo>
                  <a:cubicBezTo>
                    <a:pt x="19066" y="928"/>
                    <a:pt x="16793" y="287"/>
                    <a:pt x="14235" y="73"/>
                  </a:cubicBezTo>
                  <a:cubicBezTo>
                    <a:pt x="11677" y="-141"/>
                    <a:pt x="8835" y="73"/>
                    <a:pt x="5993" y="1249"/>
                  </a:cubicBezTo>
                  <a:cubicBezTo>
                    <a:pt x="3151" y="2425"/>
                    <a:pt x="308" y="4564"/>
                    <a:pt x="24" y="5954"/>
                  </a:cubicBezTo>
                  <a:cubicBezTo>
                    <a:pt x="-260" y="7344"/>
                    <a:pt x="2014" y="7986"/>
                    <a:pt x="5424" y="9162"/>
                  </a:cubicBezTo>
                  <a:cubicBezTo>
                    <a:pt x="8835" y="10338"/>
                    <a:pt x="13382" y="12049"/>
                    <a:pt x="14519" y="14188"/>
                  </a:cubicBezTo>
                  <a:cubicBezTo>
                    <a:pt x="15656" y="16326"/>
                    <a:pt x="13382" y="18893"/>
                    <a:pt x="10824" y="20176"/>
                  </a:cubicBezTo>
                  <a:cubicBezTo>
                    <a:pt x="8266" y="21459"/>
                    <a:pt x="5424" y="21459"/>
                    <a:pt x="258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6847619" y="4854777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974619" y="4806971"/>
              <a:ext cx="983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600" fill="norm" stroke="1" extrusionOk="0">
                  <a:moveTo>
                    <a:pt x="9257" y="0"/>
                  </a:moveTo>
                  <a:cubicBezTo>
                    <a:pt x="12784" y="1096"/>
                    <a:pt x="16310" y="2191"/>
                    <a:pt x="18514" y="3991"/>
                  </a:cubicBezTo>
                  <a:cubicBezTo>
                    <a:pt x="20718" y="5791"/>
                    <a:pt x="21600" y="8296"/>
                    <a:pt x="18294" y="11348"/>
                  </a:cubicBezTo>
                  <a:cubicBezTo>
                    <a:pt x="14988" y="14400"/>
                    <a:pt x="749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546119" y="5207021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552469" y="510542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629615" y="5140843"/>
              <a:ext cx="87955" cy="20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92" fill="norm" stroke="1" extrusionOk="0">
                  <a:moveTo>
                    <a:pt x="21370" y="279"/>
                  </a:moveTo>
                  <a:cubicBezTo>
                    <a:pt x="15199" y="58"/>
                    <a:pt x="9027" y="-162"/>
                    <a:pt x="5170" y="169"/>
                  </a:cubicBezTo>
                  <a:cubicBezTo>
                    <a:pt x="1313" y="499"/>
                    <a:pt x="-230" y="1381"/>
                    <a:pt x="27" y="2262"/>
                  </a:cubicBezTo>
                  <a:cubicBezTo>
                    <a:pt x="284" y="3144"/>
                    <a:pt x="2341" y="4026"/>
                    <a:pt x="5684" y="6009"/>
                  </a:cubicBezTo>
                  <a:cubicBezTo>
                    <a:pt x="9027" y="7993"/>
                    <a:pt x="13656" y="11079"/>
                    <a:pt x="15713" y="13614"/>
                  </a:cubicBezTo>
                  <a:cubicBezTo>
                    <a:pt x="17770" y="16148"/>
                    <a:pt x="17256" y="18132"/>
                    <a:pt x="15713" y="19454"/>
                  </a:cubicBezTo>
                  <a:cubicBezTo>
                    <a:pt x="14170" y="20777"/>
                    <a:pt x="11599" y="21438"/>
                    <a:pt x="10313" y="21107"/>
                  </a:cubicBezTo>
                  <a:cubicBezTo>
                    <a:pt x="9027" y="20777"/>
                    <a:pt x="9027" y="19454"/>
                    <a:pt x="9027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8121126" y="5215752"/>
              <a:ext cx="186994" cy="17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1" fill="norm" stroke="1" extrusionOk="0">
                  <a:moveTo>
                    <a:pt x="12704" y="7425"/>
                  </a:moveTo>
                  <a:cubicBezTo>
                    <a:pt x="12704" y="6140"/>
                    <a:pt x="12704" y="4854"/>
                    <a:pt x="12583" y="3440"/>
                  </a:cubicBezTo>
                  <a:cubicBezTo>
                    <a:pt x="12461" y="2025"/>
                    <a:pt x="12219" y="482"/>
                    <a:pt x="11369" y="97"/>
                  </a:cubicBezTo>
                  <a:cubicBezTo>
                    <a:pt x="10520" y="-289"/>
                    <a:pt x="9063" y="482"/>
                    <a:pt x="7122" y="2411"/>
                  </a:cubicBezTo>
                  <a:cubicBezTo>
                    <a:pt x="5180" y="4340"/>
                    <a:pt x="2753" y="7425"/>
                    <a:pt x="1419" y="9868"/>
                  </a:cubicBezTo>
                  <a:cubicBezTo>
                    <a:pt x="84" y="12311"/>
                    <a:pt x="-159" y="14111"/>
                    <a:pt x="84" y="15525"/>
                  </a:cubicBezTo>
                  <a:cubicBezTo>
                    <a:pt x="326" y="16940"/>
                    <a:pt x="1054" y="17968"/>
                    <a:pt x="3481" y="16940"/>
                  </a:cubicBezTo>
                  <a:cubicBezTo>
                    <a:pt x="5908" y="15911"/>
                    <a:pt x="10034" y="12825"/>
                    <a:pt x="12340" y="10511"/>
                  </a:cubicBezTo>
                  <a:cubicBezTo>
                    <a:pt x="14645" y="8197"/>
                    <a:pt x="15131" y="6654"/>
                    <a:pt x="15374" y="6654"/>
                  </a:cubicBezTo>
                  <a:cubicBezTo>
                    <a:pt x="15616" y="6654"/>
                    <a:pt x="15616" y="8197"/>
                    <a:pt x="15980" y="10511"/>
                  </a:cubicBezTo>
                  <a:cubicBezTo>
                    <a:pt x="16344" y="12825"/>
                    <a:pt x="17072" y="15911"/>
                    <a:pt x="18043" y="17840"/>
                  </a:cubicBezTo>
                  <a:cubicBezTo>
                    <a:pt x="19014" y="19768"/>
                    <a:pt x="20228" y="20540"/>
                    <a:pt x="21441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8679722" y="5200671"/>
              <a:ext cx="110998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76" fill="norm" stroke="1" extrusionOk="0">
                  <a:moveTo>
                    <a:pt x="19776" y="0"/>
                  </a:moveTo>
                  <a:cubicBezTo>
                    <a:pt x="17776" y="0"/>
                    <a:pt x="15776" y="0"/>
                    <a:pt x="12376" y="2528"/>
                  </a:cubicBezTo>
                  <a:cubicBezTo>
                    <a:pt x="8976" y="5055"/>
                    <a:pt x="4176" y="10111"/>
                    <a:pt x="1776" y="13213"/>
                  </a:cubicBezTo>
                  <a:cubicBezTo>
                    <a:pt x="-624" y="16315"/>
                    <a:pt x="-624" y="17464"/>
                    <a:pt x="1976" y="18613"/>
                  </a:cubicBezTo>
                  <a:cubicBezTo>
                    <a:pt x="4576" y="19762"/>
                    <a:pt x="9776" y="20911"/>
                    <a:pt x="13376" y="21255"/>
                  </a:cubicBezTo>
                  <a:cubicBezTo>
                    <a:pt x="16976" y="21600"/>
                    <a:pt x="18976" y="21140"/>
                    <a:pt x="2097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8838032" y="5246574"/>
              <a:ext cx="112651" cy="14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127" fill="norm" stroke="1" extrusionOk="0">
                  <a:moveTo>
                    <a:pt x="12429" y="6994"/>
                  </a:moveTo>
                  <a:cubicBezTo>
                    <a:pt x="12036" y="4594"/>
                    <a:pt x="11644" y="2194"/>
                    <a:pt x="10465" y="994"/>
                  </a:cubicBezTo>
                  <a:cubicBezTo>
                    <a:pt x="9287" y="-206"/>
                    <a:pt x="7324" y="-206"/>
                    <a:pt x="5753" y="394"/>
                  </a:cubicBezTo>
                  <a:cubicBezTo>
                    <a:pt x="4182" y="994"/>
                    <a:pt x="3004" y="2194"/>
                    <a:pt x="1825" y="4894"/>
                  </a:cubicBezTo>
                  <a:cubicBezTo>
                    <a:pt x="647" y="7594"/>
                    <a:pt x="-531" y="11794"/>
                    <a:pt x="254" y="15094"/>
                  </a:cubicBezTo>
                  <a:cubicBezTo>
                    <a:pt x="1040" y="18394"/>
                    <a:pt x="3789" y="20794"/>
                    <a:pt x="7324" y="21094"/>
                  </a:cubicBezTo>
                  <a:cubicBezTo>
                    <a:pt x="10858" y="21394"/>
                    <a:pt x="15178" y="19594"/>
                    <a:pt x="17731" y="17044"/>
                  </a:cubicBezTo>
                  <a:cubicBezTo>
                    <a:pt x="20284" y="14494"/>
                    <a:pt x="21069" y="11194"/>
                    <a:pt x="20873" y="8794"/>
                  </a:cubicBezTo>
                  <a:cubicBezTo>
                    <a:pt x="20676" y="6394"/>
                    <a:pt x="19498" y="4894"/>
                    <a:pt x="18124" y="3694"/>
                  </a:cubicBezTo>
                  <a:cubicBezTo>
                    <a:pt x="16749" y="2494"/>
                    <a:pt x="15178" y="1594"/>
                    <a:pt x="14785" y="1144"/>
                  </a:cubicBezTo>
                  <a:cubicBezTo>
                    <a:pt x="14393" y="694"/>
                    <a:pt x="15178" y="694"/>
                    <a:pt x="15964" y="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8994424" y="5226427"/>
              <a:ext cx="132846" cy="16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897" fill="norm" stroke="1" extrusionOk="0">
                  <a:moveTo>
                    <a:pt x="3004" y="1555"/>
                  </a:moveTo>
                  <a:cubicBezTo>
                    <a:pt x="2318" y="7155"/>
                    <a:pt x="1632" y="12755"/>
                    <a:pt x="1118" y="16222"/>
                  </a:cubicBezTo>
                  <a:cubicBezTo>
                    <a:pt x="604" y="19689"/>
                    <a:pt x="261" y="21022"/>
                    <a:pt x="89" y="20889"/>
                  </a:cubicBezTo>
                  <a:cubicBezTo>
                    <a:pt x="-82" y="20755"/>
                    <a:pt x="-82" y="19155"/>
                    <a:pt x="775" y="16222"/>
                  </a:cubicBezTo>
                  <a:cubicBezTo>
                    <a:pt x="1632" y="13289"/>
                    <a:pt x="3347" y="9022"/>
                    <a:pt x="5061" y="6089"/>
                  </a:cubicBezTo>
                  <a:cubicBezTo>
                    <a:pt x="6775" y="3155"/>
                    <a:pt x="8489" y="1555"/>
                    <a:pt x="10204" y="622"/>
                  </a:cubicBezTo>
                  <a:cubicBezTo>
                    <a:pt x="11918" y="-311"/>
                    <a:pt x="13632" y="-578"/>
                    <a:pt x="15518" y="2622"/>
                  </a:cubicBezTo>
                  <a:cubicBezTo>
                    <a:pt x="17404" y="5822"/>
                    <a:pt x="19461" y="12489"/>
                    <a:pt x="21518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188567" y="5198260"/>
              <a:ext cx="75046" cy="16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68" fill="norm" stroke="1" extrusionOk="0">
                  <a:moveTo>
                    <a:pt x="19872" y="6788"/>
                  </a:moveTo>
                  <a:cubicBezTo>
                    <a:pt x="20456" y="5438"/>
                    <a:pt x="21040" y="4088"/>
                    <a:pt x="20456" y="2873"/>
                  </a:cubicBezTo>
                  <a:cubicBezTo>
                    <a:pt x="19872" y="1658"/>
                    <a:pt x="18121" y="578"/>
                    <a:pt x="15786" y="173"/>
                  </a:cubicBezTo>
                  <a:cubicBezTo>
                    <a:pt x="13451" y="-232"/>
                    <a:pt x="10532" y="38"/>
                    <a:pt x="7613" y="1388"/>
                  </a:cubicBezTo>
                  <a:cubicBezTo>
                    <a:pt x="4694" y="2738"/>
                    <a:pt x="1775" y="5168"/>
                    <a:pt x="608" y="7058"/>
                  </a:cubicBezTo>
                  <a:cubicBezTo>
                    <a:pt x="-560" y="8948"/>
                    <a:pt x="24" y="10298"/>
                    <a:pt x="1775" y="12593"/>
                  </a:cubicBezTo>
                  <a:cubicBezTo>
                    <a:pt x="3526" y="14888"/>
                    <a:pt x="6445" y="18128"/>
                    <a:pt x="936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9330469" y="522607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9343169" y="5175271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600"/>
                    <a:pt x="2880" y="9600"/>
                    <a:pt x="6480" y="6000"/>
                  </a:cubicBezTo>
                  <a:cubicBezTo>
                    <a:pt x="10080" y="2400"/>
                    <a:pt x="158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9469897" y="5147460"/>
              <a:ext cx="70123" cy="2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70" fill="norm" stroke="1" extrusionOk="0">
                  <a:moveTo>
                    <a:pt x="21046" y="5271"/>
                  </a:moveTo>
                  <a:cubicBezTo>
                    <a:pt x="21046" y="4223"/>
                    <a:pt x="21046" y="3174"/>
                    <a:pt x="20093" y="2231"/>
                  </a:cubicBezTo>
                  <a:cubicBezTo>
                    <a:pt x="19140" y="1287"/>
                    <a:pt x="17234" y="448"/>
                    <a:pt x="14693" y="134"/>
                  </a:cubicBezTo>
                  <a:cubicBezTo>
                    <a:pt x="12152" y="-181"/>
                    <a:pt x="8975" y="29"/>
                    <a:pt x="5799" y="1077"/>
                  </a:cubicBezTo>
                  <a:cubicBezTo>
                    <a:pt x="2622" y="2126"/>
                    <a:pt x="-554" y="4013"/>
                    <a:pt x="81" y="6425"/>
                  </a:cubicBezTo>
                  <a:cubicBezTo>
                    <a:pt x="717" y="8836"/>
                    <a:pt x="5164" y="11772"/>
                    <a:pt x="8022" y="13765"/>
                  </a:cubicBezTo>
                  <a:cubicBezTo>
                    <a:pt x="10881" y="15757"/>
                    <a:pt x="12152" y="16805"/>
                    <a:pt x="12152" y="17854"/>
                  </a:cubicBezTo>
                  <a:cubicBezTo>
                    <a:pt x="12152" y="18902"/>
                    <a:pt x="10881" y="19951"/>
                    <a:pt x="8658" y="20580"/>
                  </a:cubicBezTo>
                  <a:cubicBezTo>
                    <a:pt x="6434" y="21209"/>
                    <a:pt x="3258" y="21419"/>
                    <a:pt x="1670" y="20790"/>
                  </a:cubicBezTo>
                  <a:cubicBezTo>
                    <a:pt x="81" y="20161"/>
                    <a:pt x="81" y="18693"/>
                    <a:pt x="81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9629927" y="5019606"/>
              <a:ext cx="76409" cy="33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55" fill="norm" stroke="1" extrusionOk="0">
                  <a:moveTo>
                    <a:pt x="17236" y="1031"/>
                  </a:moveTo>
                  <a:cubicBezTo>
                    <a:pt x="18987" y="484"/>
                    <a:pt x="20738" y="-63"/>
                    <a:pt x="21030" y="5"/>
                  </a:cubicBezTo>
                  <a:cubicBezTo>
                    <a:pt x="21322" y="74"/>
                    <a:pt x="20154" y="757"/>
                    <a:pt x="17236" y="3081"/>
                  </a:cubicBezTo>
                  <a:cubicBezTo>
                    <a:pt x="14317" y="5405"/>
                    <a:pt x="9646" y="9370"/>
                    <a:pt x="6436" y="12104"/>
                  </a:cubicBezTo>
                  <a:cubicBezTo>
                    <a:pt x="3225" y="14838"/>
                    <a:pt x="1473" y="16342"/>
                    <a:pt x="598" y="17709"/>
                  </a:cubicBezTo>
                  <a:cubicBezTo>
                    <a:pt x="-278" y="19076"/>
                    <a:pt x="-278" y="20307"/>
                    <a:pt x="1181" y="20922"/>
                  </a:cubicBezTo>
                  <a:cubicBezTo>
                    <a:pt x="2641" y="21537"/>
                    <a:pt x="5560" y="21537"/>
                    <a:pt x="8479" y="21332"/>
                  </a:cubicBezTo>
                  <a:cubicBezTo>
                    <a:pt x="11398" y="21127"/>
                    <a:pt x="14317" y="20717"/>
                    <a:pt x="17236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9628919" y="523242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9717551" y="5163514"/>
              <a:ext cx="265415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1" fill="norm" stroke="1" extrusionOk="0">
                  <a:moveTo>
                    <a:pt x="8185" y="6281"/>
                  </a:moveTo>
                  <a:cubicBezTo>
                    <a:pt x="7164" y="4414"/>
                    <a:pt x="6144" y="2548"/>
                    <a:pt x="5208" y="1614"/>
                  </a:cubicBezTo>
                  <a:cubicBezTo>
                    <a:pt x="4273" y="681"/>
                    <a:pt x="3423" y="681"/>
                    <a:pt x="2402" y="2814"/>
                  </a:cubicBezTo>
                  <a:cubicBezTo>
                    <a:pt x="1382" y="4948"/>
                    <a:pt x="191" y="9214"/>
                    <a:pt x="21" y="12548"/>
                  </a:cubicBezTo>
                  <a:cubicBezTo>
                    <a:pt x="-149" y="15881"/>
                    <a:pt x="701" y="18281"/>
                    <a:pt x="2062" y="19614"/>
                  </a:cubicBezTo>
                  <a:cubicBezTo>
                    <a:pt x="3423" y="20948"/>
                    <a:pt x="5294" y="21214"/>
                    <a:pt x="7079" y="20014"/>
                  </a:cubicBezTo>
                  <a:cubicBezTo>
                    <a:pt x="8865" y="18814"/>
                    <a:pt x="10566" y="16148"/>
                    <a:pt x="11671" y="14014"/>
                  </a:cubicBezTo>
                  <a:cubicBezTo>
                    <a:pt x="12777" y="11881"/>
                    <a:pt x="13287" y="10281"/>
                    <a:pt x="13202" y="10014"/>
                  </a:cubicBezTo>
                  <a:cubicBezTo>
                    <a:pt x="13117" y="9748"/>
                    <a:pt x="12437" y="10814"/>
                    <a:pt x="11927" y="12014"/>
                  </a:cubicBezTo>
                  <a:cubicBezTo>
                    <a:pt x="11416" y="13214"/>
                    <a:pt x="11076" y="14548"/>
                    <a:pt x="10821" y="16148"/>
                  </a:cubicBezTo>
                  <a:cubicBezTo>
                    <a:pt x="10566" y="17748"/>
                    <a:pt x="10396" y="19614"/>
                    <a:pt x="10396" y="19748"/>
                  </a:cubicBezTo>
                  <a:cubicBezTo>
                    <a:pt x="10396" y="19881"/>
                    <a:pt x="10566" y="18281"/>
                    <a:pt x="11671" y="15081"/>
                  </a:cubicBezTo>
                  <a:cubicBezTo>
                    <a:pt x="12777" y="11881"/>
                    <a:pt x="14818" y="7081"/>
                    <a:pt x="16179" y="4148"/>
                  </a:cubicBezTo>
                  <a:cubicBezTo>
                    <a:pt x="17539" y="1214"/>
                    <a:pt x="18220" y="148"/>
                    <a:pt x="18985" y="14"/>
                  </a:cubicBezTo>
                  <a:cubicBezTo>
                    <a:pt x="19750" y="-119"/>
                    <a:pt x="20601" y="681"/>
                    <a:pt x="21026" y="1881"/>
                  </a:cubicBezTo>
                  <a:cubicBezTo>
                    <a:pt x="21451" y="3081"/>
                    <a:pt x="21451" y="4681"/>
                    <a:pt x="20856" y="8014"/>
                  </a:cubicBezTo>
                  <a:cubicBezTo>
                    <a:pt x="20260" y="11348"/>
                    <a:pt x="19070" y="16414"/>
                    <a:pt x="1787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0045711" y="5010171"/>
              <a:ext cx="116609" cy="29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3" fill="norm" stroke="1" extrusionOk="0">
                  <a:moveTo>
                    <a:pt x="18935" y="0"/>
                  </a:moveTo>
                  <a:cubicBezTo>
                    <a:pt x="13920" y="4629"/>
                    <a:pt x="8906" y="9257"/>
                    <a:pt x="5820" y="12343"/>
                  </a:cubicBezTo>
                  <a:cubicBezTo>
                    <a:pt x="2735" y="15429"/>
                    <a:pt x="1578" y="16971"/>
                    <a:pt x="806" y="18206"/>
                  </a:cubicBezTo>
                  <a:cubicBezTo>
                    <a:pt x="35" y="19440"/>
                    <a:pt x="-351" y="20366"/>
                    <a:pt x="420" y="20906"/>
                  </a:cubicBezTo>
                  <a:cubicBezTo>
                    <a:pt x="1192" y="21446"/>
                    <a:pt x="3120" y="21600"/>
                    <a:pt x="6785" y="21369"/>
                  </a:cubicBezTo>
                  <a:cubicBezTo>
                    <a:pt x="10449" y="21137"/>
                    <a:pt x="15849" y="20520"/>
                    <a:pt x="21249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0009919" y="5134177"/>
              <a:ext cx="22225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1440" y="7902"/>
                  </a:cubicBezTo>
                  <a:cubicBezTo>
                    <a:pt x="2880" y="4146"/>
                    <a:pt x="5760" y="1328"/>
                    <a:pt x="9360" y="389"/>
                  </a:cubicBezTo>
                  <a:cubicBezTo>
                    <a:pt x="12960" y="-550"/>
                    <a:pt x="1728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10556019" y="5189987"/>
              <a:ext cx="146051" cy="14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80" fill="norm" stroke="1" extrusionOk="0">
                  <a:moveTo>
                    <a:pt x="0" y="10815"/>
                  </a:moveTo>
                  <a:cubicBezTo>
                    <a:pt x="1851" y="11123"/>
                    <a:pt x="3702" y="11432"/>
                    <a:pt x="6017" y="10506"/>
                  </a:cubicBezTo>
                  <a:cubicBezTo>
                    <a:pt x="8331" y="9580"/>
                    <a:pt x="11108" y="7420"/>
                    <a:pt x="12651" y="5415"/>
                  </a:cubicBezTo>
                  <a:cubicBezTo>
                    <a:pt x="14194" y="3409"/>
                    <a:pt x="14502" y="1557"/>
                    <a:pt x="13885" y="632"/>
                  </a:cubicBezTo>
                  <a:cubicBezTo>
                    <a:pt x="13268" y="-294"/>
                    <a:pt x="11725" y="-294"/>
                    <a:pt x="9411" y="1249"/>
                  </a:cubicBezTo>
                  <a:cubicBezTo>
                    <a:pt x="7097" y="2792"/>
                    <a:pt x="4011" y="5877"/>
                    <a:pt x="2160" y="8963"/>
                  </a:cubicBezTo>
                  <a:cubicBezTo>
                    <a:pt x="308" y="12049"/>
                    <a:pt x="-309" y="15135"/>
                    <a:pt x="771" y="17295"/>
                  </a:cubicBezTo>
                  <a:cubicBezTo>
                    <a:pt x="1851" y="19455"/>
                    <a:pt x="4628" y="20689"/>
                    <a:pt x="8331" y="20997"/>
                  </a:cubicBezTo>
                  <a:cubicBezTo>
                    <a:pt x="12034" y="21306"/>
                    <a:pt x="16662" y="20689"/>
                    <a:pt x="21291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0759997" y="5159307"/>
              <a:ext cx="56373" cy="18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378" fill="norm" stroke="1" extrusionOk="0">
                  <a:moveTo>
                    <a:pt x="20545" y="6130"/>
                  </a:moveTo>
                  <a:cubicBezTo>
                    <a:pt x="20545" y="4930"/>
                    <a:pt x="20545" y="3730"/>
                    <a:pt x="19002" y="2530"/>
                  </a:cubicBezTo>
                  <a:cubicBezTo>
                    <a:pt x="17459" y="1330"/>
                    <a:pt x="14374" y="130"/>
                    <a:pt x="11288" y="10"/>
                  </a:cubicBezTo>
                  <a:cubicBezTo>
                    <a:pt x="8202" y="-110"/>
                    <a:pt x="5116" y="850"/>
                    <a:pt x="2802" y="2650"/>
                  </a:cubicBezTo>
                  <a:cubicBezTo>
                    <a:pt x="488" y="4450"/>
                    <a:pt x="-1055" y="7090"/>
                    <a:pt x="874" y="9370"/>
                  </a:cubicBezTo>
                  <a:cubicBezTo>
                    <a:pt x="2802" y="11650"/>
                    <a:pt x="8202" y="13570"/>
                    <a:pt x="12059" y="15010"/>
                  </a:cubicBezTo>
                  <a:cubicBezTo>
                    <a:pt x="15916" y="16450"/>
                    <a:pt x="18231" y="17410"/>
                    <a:pt x="19388" y="18610"/>
                  </a:cubicBezTo>
                  <a:cubicBezTo>
                    <a:pt x="20545" y="19810"/>
                    <a:pt x="20545" y="21250"/>
                    <a:pt x="20159" y="21370"/>
                  </a:cubicBezTo>
                  <a:cubicBezTo>
                    <a:pt x="19774" y="21490"/>
                    <a:pt x="19002" y="20290"/>
                    <a:pt x="19002" y="18850"/>
                  </a:cubicBezTo>
                  <a:cubicBezTo>
                    <a:pt x="19002" y="17410"/>
                    <a:pt x="19774" y="15730"/>
                    <a:pt x="20545" y="1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0918977" y="5014404"/>
              <a:ext cx="151393" cy="32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7" fill="norm" stroke="1" extrusionOk="0">
                  <a:moveTo>
                    <a:pt x="10657" y="1385"/>
                  </a:moveTo>
                  <a:cubicBezTo>
                    <a:pt x="10957" y="692"/>
                    <a:pt x="11257" y="0"/>
                    <a:pt x="10957" y="0"/>
                  </a:cubicBezTo>
                  <a:cubicBezTo>
                    <a:pt x="10657" y="0"/>
                    <a:pt x="9757" y="692"/>
                    <a:pt x="8257" y="2838"/>
                  </a:cubicBezTo>
                  <a:cubicBezTo>
                    <a:pt x="6757" y="4985"/>
                    <a:pt x="4657" y="8585"/>
                    <a:pt x="3157" y="11562"/>
                  </a:cubicBezTo>
                  <a:cubicBezTo>
                    <a:pt x="1657" y="14538"/>
                    <a:pt x="757" y="16892"/>
                    <a:pt x="307" y="18415"/>
                  </a:cubicBezTo>
                  <a:cubicBezTo>
                    <a:pt x="-143" y="19938"/>
                    <a:pt x="-143" y="20631"/>
                    <a:pt x="607" y="21046"/>
                  </a:cubicBezTo>
                  <a:cubicBezTo>
                    <a:pt x="1357" y="21462"/>
                    <a:pt x="2857" y="21600"/>
                    <a:pt x="4207" y="21323"/>
                  </a:cubicBezTo>
                  <a:cubicBezTo>
                    <a:pt x="5557" y="21046"/>
                    <a:pt x="6757" y="20354"/>
                    <a:pt x="7357" y="19108"/>
                  </a:cubicBezTo>
                  <a:cubicBezTo>
                    <a:pt x="7957" y="17862"/>
                    <a:pt x="7957" y="16062"/>
                    <a:pt x="7507" y="14885"/>
                  </a:cubicBezTo>
                  <a:cubicBezTo>
                    <a:pt x="7057" y="13708"/>
                    <a:pt x="6157" y="13154"/>
                    <a:pt x="5107" y="12600"/>
                  </a:cubicBezTo>
                  <a:cubicBezTo>
                    <a:pt x="4057" y="12046"/>
                    <a:pt x="2857" y="11492"/>
                    <a:pt x="3007" y="11215"/>
                  </a:cubicBezTo>
                  <a:cubicBezTo>
                    <a:pt x="3157" y="10938"/>
                    <a:pt x="4657" y="10938"/>
                    <a:pt x="6457" y="11077"/>
                  </a:cubicBezTo>
                  <a:cubicBezTo>
                    <a:pt x="8257" y="11215"/>
                    <a:pt x="10357" y="11492"/>
                    <a:pt x="12007" y="11977"/>
                  </a:cubicBezTo>
                  <a:cubicBezTo>
                    <a:pt x="13657" y="12462"/>
                    <a:pt x="14857" y="13154"/>
                    <a:pt x="15457" y="14331"/>
                  </a:cubicBezTo>
                  <a:cubicBezTo>
                    <a:pt x="16057" y="15508"/>
                    <a:pt x="16057" y="17169"/>
                    <a:pt x="16057" y="18415"/>
                  </a:cubicBezTo>
                  <a:cubicBezTo>
                    <a:pt x="16057" y="19662"/>
                    <a:pt x="16057" y="20492"/>
                    <a:pt x="16357" y="20562"/>
                  </a:cubicBezTo>
                  <a:cubicBezTo>
                    <a:pt x="16657" y="20631"/>
                    <a:pt x="17257" y="19938"/>
                    <a:pt x="18157" y="18138"/>
                  </a:cubicBezTo>
                  <a:cubicBezTo>
                    <a:pt x="19057" y="16338"/>
                    <a:pt x="20257" y="13431"/>
                    <a:pt x="21457" y="1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1113597" y="5175271"/>
              <a:ext cx="183256" cy="1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095" fill="norm" stroke="1" extrusionOk="0">
                  <a:moveTo>
                    <a:pt x="2378" y="0"/>
                  </a:moveTo>
                  <a:cubicBezTo>
                    <a:pt x="2378" y="4962"/>
                    <a:pt x="2378" y="9924"/>
                    <a:pt x="2254" y="13135"/>
                  </a:cubicBezTo>
                  <a:cubicBezTo>
                    <a:pt x="2129" y="16346"/>
                    <a:pt x="1881" y="17805"/>
                    <a:pt x="1385" y="19119"/>
                  </a:cubicBezTo>
                  <a:cubicBezTo>
                    <a:pt x="888" y="20432"/>
                    <a:pt x="143" y="21600"/>
                    <a:pt x="19" y="20870"/>
                  </a:cubicBezTo>
                  <a:cubicBezTo>
                    <a:pt x="-105" y="20141"/>
                    <a:pt x="392" y="17514"/>
                    <a:pt x="1012" y="15470"/>
                  </a:cubicBezTo>
                  <a:cubicBezTo>
                    <a:pt x="1633" y="13427"/>
                    <a:pt x="2378" y="11968"/>
                    <a:pt x="3123" y="10508"/>
                  </a:cubicBezTo>
                  <a:cubicBezTo>
                    <a:pt x="3867" y="9049"/>
                    <a:pt x="4612" y="7589"/>
                    <a:pt x="5481" y="7297"/>
                  </a:cubicBezTo>
                  <a:cubicBezTo>
                    <a:pt x="6350" y="7005"/>
                    <a:pt x="7343" y="7881"/>
                    <a:pt x="7964" y="9486"/>
                  </a:cubicBezTo>
                  <a:cubicBezTo>
                    <a:pt x="8585" y="11092"/>
                    <a:pt x="8833" y="13427"/>
                    <a:pt x="9454" y="14157"/>
                  </a:cubicBezTo>
                  <a:cubicBezTo>
                    <a:pt x="10074" y="14886"/>
                    <a:pt x="11067" y="14011"/>
                    <a:pt x="12433" y="12114"/>
                  </a:cubicBezTo>
                  <a:cubicBezTo>
                    <a:pt x="13798" y="10216"/>
                    <a:pt x="15536" y="7297"/>
                    <a:pt x="17026" y="5692"/>
                  </a:cubicBezTo>
                  <a:cubicBezTo>
                    <a:pt x="18516" y="4086"/>
                    <a:pt x="19757" y="3795"/>
                    <a:pt x="20502" y="4378"/>
                  </a:cubicBezTo>
                  <a:cubicBezTo>
                    <a:pt x="21247" y="4962"/>
                    <a:pt x="21495" y="6422"/>
                    <a:pt x="21495" y="9341"/>
                  </a:cubicBezTo>
                  <a:cubicBezTo>
                    <a:pt x="21495" y="12259"/>
                    <a:pt x="21247" y="16638"/>
                    <a:pt x="2099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1353750" y="4976000"/>
              <a:ext cx="252352" cy="33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41" fill="norm" stroke="1" extrusionOk="0">
                  <a:moveTo>
                    <a:pt x="8233" y="17680"/>
                  </a:moveTo>
                  <a:cubicBezTo>
                    <a:pt x="8412" y="16865"/>
                    <a:pt x="8590" y="16050"/>
                    <a:pt x="8679" y="15235"/>
                  </a:cubicBezTo>
                  <a:cubicBezTo>
                    <a:pt x="8769" y="14420"/>
                    <a:pt x="8769" y="13605"/>
                    <a:pt x="8322" y="13129"/>
                  </a:cubicBezTo>
                  <a:cubicBezTo>
                    <a:pt x="7876" y="12654"/>
                    <a:pt x="6983" y="12518"/>
                    <a:pt x="5555" y="13333"/>
                  </a:cubicBezTo>
                  <a:cubicBezTo>
                    <a:pt x="4127" y="14148"/>
                    <a:pt x="2164" y="15914"/>
                    <a:pt x="1093" y="17137"/>
                  </a:cubicBezTo>
                  <a:cubicBezTo>
                    <a:pt x="22" y="18359"/>
                    <a:pt x="-157" y="19039"/>
                    <a:pt x="111" y="19582"/>
                  </a:cubicBezTo>
                  <a:cubicBezTo>
                    <a:pt x="379" y="20126"/>
                    <a:pt x="1093" y="20533"/>
                    <a:pt x="1807" y="20533"/>
                  </a:cubicBezTo>
                  <a:cubicBezTo>
                    <a:pt x="2521" y="20533"/>
                    <a:pt x="3235" y="20126"/>
                    <a:pt x="3949" y="20261"/>
                  </a:cubicBezTo>
                  <a:cubicBezTo>
                    <a:pt x="4663" y="20397"/>
                    <a:pt x="5377" y="21076"/>
                    <a:pt x="6180" y="21280"/>
                  </a:cubicBezTo>
                  <a:cubicBezTo>
                    <a:pt x="6983" y="21484"/>
                    <a:pt x="7876" y="21212"/>
                    <a:pt x="9215" y="19922"/>
                  </a:cubicBezTo>
                  <a:cubicBezTo>
                    <a:pt x="10554" y="18631"/>
                    <a:pt x="12339" y="16322"/>
                    <a:pt x="14392" y="13129"/>
                  </a:cubicBezTo>
                  <a:cubicBezTo>
                    <a:pt x="16445" y="9937"/>
                    <a:pt x="18765" y="5861"/>
                    <a:pt x="20015" y="3416"/>
                  </a:cubicBezTo>
                  <a:cubicBezTo>
                    <a:pt x="21264" y="971"/>
                    <a:pt x="21443" y="156"/>
                    <a:pt x="21175" y="20"/>
                  </a:cubicBezTo>
                  <a:cubicBezTo>
                    <a:pt x="20907" y="-116"/>
                    <a:pt x="20193" y="427"/>
                    <a:pt x="18676" y="2601"/>
                  </a:cubicBezTo>
                  <a:cubicBezTo>
                    <a:pt x="17159" y="4775"/>
                    <a:pt x="14838" y="8578"/>
                    <a:pt x="13678" y="11499"/>
                  </a:cubicBezTo>
                  <a:cubicBezTo>
                    <a:pt x="12517" y="14420"/>
                    <a:pt x="12517" y="16458"/>
                    <a:pt x="12874" y="17680"/>
                  </a:cubicBezTo>
                  <a:cubicBezTo>
                    <a:pt x="13231" y="18903"/>
                    <a:pt x="13945" y="19310"/>
                    <a:pt x="14749" y="19175"/>
                  </a:cubicBezTo>
                  <a:cubicBezTo>
                    <a:pt x="15552" y="19039"/>
                    <a:pt x="16445" y="18359"/>
                    <a:pt x="17337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1543354" y="5162571"/>
              <a:ext cx="282666" cy="15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15" fill="norm" stroke="1" extrusionOk="0">
                  <a:moveTo>
                    <a:pt x="1216" y="5116"/>
                  </a:moveTo>
                  <a:cubicBezTo>
                    <a:pt x="571" y="3979"/>
                    <a:pt x="-74" y="2842"/>
                    <a:pt x="7" y="2558"/>
                  </a:cubicBezTo>
                  <a:cubicBezTo>
                    <a:pt x="87" y="2274"/>
                    <a:pt x="893" y="2842"/>
                    <a:pt x="1780" y="3268"/>
                  </a:cubicBezTo>
                  <a:cubicBezTo>
                    <a:pt x="2666" y="3695"/>
                    <a:pt x="3633" y="3979"/>
                    <a:pt x="4520" y="4121"/>
                  </a:cubicBezTo>
                  <a:cubicBezTo>
                    <a:pt x="5407" y="4263"/>
                    <a:pt x="6213" y="4263"/>
                    <a:pt x="6213" y="4121"/>
                  </a:cubicBezTo>
                  <a:cubicBezTo>
                    <a:pt x="6213" y="3979"/>
                    <a:pt x="5407" y="3695"/>
                    <a:pt x="4681" y="4121"/>
                  </a:cubicBezTo>
                  <a:cubicBezTo>
                    <a:pt x="3956" y="4547"/>
                    <a:pt x="3311" y="5684"/>
                    <a:pt x="2908" y="7105"/>
                  </a:cubicBezTo>
                  <a:cubicBezTo>
                    <a:pt x="2505" y="8526"/>
                    <a:pt x="2344" y="10232"/>
                    <a:pt x="2505" y="12363"/>
                  </a:cubicBezTo>
                  <a:cubicBezTo>
                    <a:pt x="2666" y="14495"/>
                    <a:pt x="3150" y="17053"/>
                    <a:pt x="3956" y="17905"/>
                  </a:cubicBezTo>
                  <a:cubicBezTo>
                    <a:pt x="4762" y="18758"/>
                    <a:pt x="5890" y="17905"/>
                    <a:pt x="6938" y="15916"/>
                  </a:cubicBezTo>
                  <a:cubicBezTo>
                    <a:pt x="7986" y="13926"/>
                    <a:pt x="8953" y="10800"/>
                    <a:pt x="9517" y="8384"/>
                  </a:cubicBezTo>
                  <a:cubicBezTo>
                    <a:pt x="10081" y="5968"/>
                    <a:pt x="10242" y="4263"/>
                    <a:pt x="10726" y="3837"/>
                  </a:cubicBezTo>
                  <a:cubicBezTo>
                    <a:pt x="11210" y="3411"/>
                    <a:pt x="12016" y="4263"/>
                    <a:pt x="12580" y="6395"/>
                  </a:cubicBezTo>
                  <a:cubicBezTo>
                    <a:pt x="13144" y="8526"/>
                    <a:pt x="13466" y="11937"/>
                    <a:pt x="13386" y="14495"/>
                  </a:cubicBezTo>
                  <a:cubicBezTo>
                    <a:pt x="13305" y="17053"/>
                    <a:pt x="12822" y="18758"/>
                    <a:pt x="12177" y="19895"/>
                  </a:cubicBezTo>
                  <a:cubicBezTo>
                    <a:pt x="11532" y="21032"/>
                    <a:pt x="10726" y="21600"/>
                    <a:pt x="10404" y="21174"/>
                  </a:cubicBezTo>
                  <a:cubicBezTo>
                    <a:pt x="10081" y="20747"/>
                    <a:pt x="10242" y="19326"/>
                    <a:pt x="12177" y="15632"/>
                  </a:cubicBezTo>
                  <a:cubicBezTo>
                    <a:pt x="14111" y="11937"/>
                    <a:pt x="17819" y="5968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483417" y="5869309"/>
              <a:ext cx="338803" cy="6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02" fill="norm" stroke="1" extrusionOk="0">
                  <a:moveTo>
                    <a:pt x="7342" y="9033"/>
                  </a:moveTo>
                  <a:cubicBezTo>
                    <a:pt x="6809" y="8811"/>
                    <a:pt x="6275" y="8589"/>
                    <a:pt x="5009" y="8885"/>
                  </a:cubicBezTo>
                  <a:cubicBezTo>
                    <a:pt x="3742" y="9181"/>
                    <a:pt x="1742" y="9994"/>
                    <a:pt x="742" y="10697"/>
                  </a:cubicBezTo>
                  <a:cubicBezTo>
                    <a:pt x="-258" y="11400"/>
                    <a:pt x="-258" y="11992"/>
                    <a:pt x="809" y="12435"/>
                  </a:cubicBezTo>
                  <a:cubicBezTo>
                    <a:pt x="1875" y="12879"/>
                    <a:pt x="4009" y="13175"/>
                    <a:pt x="5342" y="13212"/>
                  </a:cubicBezTo>
                  <a:cubicBezTo>
                    <a:pt x="6675" y="13249"/>
                    <a:pt x="7209" y="13027"/>
                    <a:pt x="7009" y="11918"/>
                  </a:cubicBezTo>
                  <a:cubicBezTo>
                    <a:pt x="6809" y="10808"/>
                    <a:pt x="5875" y="8811"/>
                    <a:pt x="5342" y="7368"/>
                  </a:cubicBezTo>
                  <a:cubicBezTo>
                    <a:pt x="4809" y="5926"/>
                    <a:pt x="4675" y="5038"/>
                    <a:pt x="5275" y="4298"/>
                  </a:cubicBezTo>
                  <a:cubicBezTo>
                    <a:pt x="5875" y="3559"/>
                    <a:pt x="7209" y="2967"/>
                    <a:pt x="9342" y="2264"/>
                  </a:cubicBezTo>
                  <a:cubicBezTo>
                    <a:pt x="11475" y="1561"/>
                    <a:pt x="14409" y="748"/>
                    <a:pt x="16409" y="341"/>
                  </a:cubicBezTo>
                  <a:cubicBezTo>
                    <a:pt x="18409" y="-66"/>
                    <a:pt x="19475" y="-66"/>
                    <a:pt x="20142" y="119"/>
                  </a:cubicBezTo>
                  <a:cubicBezTo>
                    <a:pt x="20809" y="304"/>
                    <a:pt x="21075" y="674"/>
                    <a:pt x="20609" y="1672"/>
                  </a:cubicBezTo>
                  <a:cubicBezTo>
                    <a:pt x="20142" y="2671"/>
                    <a:pt x="18942" y="4298"/>
                    <a:pt x="17075" y="6296"/>
                  </a:cubicBezTo>
                  <a:cubicBezTo>
                    <a:pt x="15209" y="8293"/>
                    <a:pt x="12675" y="10660"/>
                    <a:pt x="10742" y="12916"/>
                  </a:cubicBezTo>
                  <a:cubicBezTo>
                    <a:pt x="8809" y="15172"/>
                    <a:pt x="7475" y="17318"/>
                    <a:pt x="6875" y="18649"/>
                  </a:cubicBezTo>
                  <a:cubicBezTo>
                    <a:pt x="6275" y="19981"/>
                    <a:pt x="6409" y="20498"/>
                    <a:pt x="6742" y="20868"/>
                  </a:cubicBezTo>
                  <a:cubicBezTo>
                    <a:pt x="7075" y="21238"/>
                    <a:pt x="7609" y="21460"/>
                    <a:pt x="8542" y="21497"/>
                  </a:cubicBezTo>
                  <a:cubicBezTo>
                    <a:pt x="9475" y="21534"/>
                    <a:pt x="10809" y="21386"/>
                    <a:pt x="12275" y="20572"/>
                  </a:cubicBezTo>
                  <a:cubicBezTo>
                    <a:pt x="13742" y="19759"/>
                    <a:pt x="15342" y="18279"/>
                    <a:pt x="16142" y="17318"/>
                  </a:cubicBezTo>
                  <a:cubicBezTo>
                    <a:pt x="16942" y="16356"/>
                    <a:pt x="16942" y="15912"/>
                    <a:pt x="16542" y="15394"/>
                  </a:cubicBezTo>
                  <a:cubicBezTo>
                    <a:pt x="16142" y="14876"/>
                    <a:pt x="15342" y="14285"/>
                    <a:pt x="15342" y="13915"/>
                  </a:cubicBezTo>
                  <a:cubicBezTo>
                    <a:pt x="15342" y="13545"/>
                    <a:pt x="16142" y="13397"/>
                    <a:pt x="17275" y="13286"/>
                  </a:cubicBezTo>
                  <a:cubicBezTo>
                    <a:pt x="18409" y="13175"/>
                    <a:pt x="19875" y="13101"/>
                    <a:pt x="21342" y="13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376351" y="6142121"/>
              <a:ext cx="195169" cy="16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086" fill="norm" stroke="1" extrusionOk="0">
                  <a:moveTo>
                    <a:pt x="3912" y="585"/>
                  </a:moveTo>
                  <a:cubicBezTo>
                    <a:pt x="4594" y="1639"/>
                    <a:pt x="5277" y="2693"/>
                    <a:pt x="6186" y="3483"/>
                  </a:cubicBezTo>
                  <a:cubicBezTo>
                    <a:pt x="7096" y="4273"/>
                    <a:pt x="8232" y="4800"/>
                    <a:pt x="9369" y="4800"/>
                  </a:cubicBezTo>
                  <a:cubicBezTo>
                    <a:pt x="10506" y="4800"/>
                    <a:pt x="11643" y="4273"/>
                    <a:pt x="12325" y="3351"/>
                  </a:cubicBezTo>
                  <a:cubicBezTo>
                    <a:pt x="13007" y="2429"/>
                    <a:pt x="13234" y="1112"/>
                    <a:pt x="12666" y="454"/>
                  </a:cubicBezTo>
                  <a:cubicBezTo>
                    <a:pt x="12098" y="-205"/>
                    <a:pt x="10733" y="-205"/>
                    <a:pt x="8687" y="849"/>
                  </a:cubicBezTo>
                  <a:cubicBezTo>
                    <a:pt x="6641" y="1902"/>
                    <a:pt x="3912" y="4010"/>
                    <a:pt x="2093" y="6907"/>
                  </a:cubicBezTo>
                  <a:cubicBezTo>
                    <a:pt x="274" y="9805"/>
                    <a:pt x="-635" y="13493"/>
                    <a:pt x="502" y="16127"/>
                  </a:cubicBezTo>
                  <a:cubicBezTo>
                    <a:pt x="1639" y="18761"/>
                    <a:pt x="4822" y="20341"/>
                    <a:pt x="8573" y="20868"/>
                  </a:cubicBezTo>
                  <a:cubicBezTo>
                    <a:pt x="12325" y="21395"/>
                    <a:pt x="16645" y="20868"/>
                    <a:pt x="20965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563958" y="5886471"/>
              <a:ext cx="9011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6864" y="1964"/>
                  </a:moveTo>
                  <a:cubicBezTo>
                    <a:pt x="14855" y="982"/>
                    <a:pt x="12845" y="0"/>
                    <a:pt x="10585" y="0"/>
                  </a:cubicBezTo>
                  <a:cubicBezTo>
                    <a:pt x="8325" y="0"/>
                    <a:pt x="5813" y="982"/>
                    <a:pt x="3804" y="3764"/>
                  </a:cubicBezTo>
                  <a:cubicBezTo>
                    <a:pt x="1794" y="6545"/>
                    <a:pt x="287" y="11127"/>
                    <a:pt x="36" y="14236"/>
                  </a:cubicBezTo>
                  <a:cubicBezTo>
                    <a:pt x="-215" y="17345"/>
                    <a:pt x="790" y="18982"/>
                    <a:pt x="4557" y="19964"/>
                  </a:cubicBezTo>
                  <a:cubicBezTo>
                    <a:pt x="8325" y="20945"/>
                    <a:pt x="14855" y="21273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675236" y="5930376"/>
              <a:ext cx="70411" cy="1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837" fill="norm" stroke="1" extrusionOk="0">
                  <a:moveTo>
                    <a:pt x="20329" y="3999"/>
                  </a:moveTo>
                  <a:cubicBezTo>
                    <a:pt x="18424" y="2271"/>
                    <a:pt x="16518" y="543"/>
                    <a:pt x="13976" y="111"/>
                  </a:cubicBezTo>
                  <a:cubicBezTo>
                    <a:pt x="11435" y="-321"/>
                    <a:pt x="8259" y="543"/>
                    <a:pt x="6035" y="2055"/>
                  </a:cubicBezTo>
                  <a:cubicBezTo>
                    <a:pt x="3812" y="3567"/>
                    <a:pt x="2541" y="5727"/>
                    <a:pt x="1588" y="8103"/>
                  </a:cubicBezTo>
                  <a:cubicBezTo>
                    <a:pt x="635" y="10479"/>
                    <a:pt x="0" y="13071"/>
                    <a:pt x="0" y="15447"/>
                  </a:cubicBezTo>
                  <a:cubicBezTo>
                    <a:pt x="0" y="17823"/>
                    <a:pt x="635" y="19983"/>
                    <a:pt x="3176" y="20631"/>
                  </a:cubicBezTo>
                  <a:cubicBezTo>
                    <a:pt x="5718" y="21279"/>
                    <a:pt x="10165" y="20415"/>
                    <a:pt x="13659" y="17823"/>
                  </a:cubicBezTo>
                  <a:cubicBezTo>
                    <a:pt x="17153" y="15231"/>
                    <a:pt x="19694" y="10911"/>
                    <a:pt x="20647" y="7671"/>
                  </a:cubicBezTo>
                  <a:cubicBezTo>
                    <a:pt x="21600" y="4431"/>
                    <a:pt x="20965" y="2271"/>
                    <a:pt x="20329" y="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755669" y="5898626"/>
              <a:ext cx="82551" cy="14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21600" y="5477"/>
                  </a:moveTo>
                  <a:cubicBezTo>
                    <a:pt x="21600" y="3977"/>
                    <a:pt x="21600" y="2477"/>
                    <a:pt x="20215" y="1427"/>
                  </a:cubicBezTo>
                  <a:cubicBezTo>
                    <a:pt x="18831" y="377"/>
                    <a:pt x="16062" y="-223"/>
                    <a:pt x="12738" y="77"/>
                  </a:cubicBezTo>
                  <a:cubicBezTo>
                    <a:pt x="9415" y="377"/>
                    <a:pt x="5538" y="1577"/>
                    <a:pt x="3600" y="2927"/>
                  </a:cubicBezTo>
                  <a:cubicBezTo>
                    <a:pt x="1662" y="4277"/>
                    <a:pt x="1662" y="5777"/>
                    <a:pt x="3046" y="8027"/>
                  </a:cubicBezTo>
                  <a:cubicBezTo>
                    <a:pt x="4431" y="10277"/>
                    <a:pt x="7200" y="13277"/>
                    <a:pt x="9138" y="15677"/>
                  </a:cubicBezTo>
                  <a:cubicBezTo>
                    <a:pt x="11077" y="18077"/>
                    <a:pt x="12185" y="19877"/>
                    <a:pt x="11354" y="20627"/>
                  </a:cubicBezTo>
                  <a:cubicBezTo>
                    <a:pt x="10523" y="21377"/>
                    <a:pt x="7754" y="21077"/>
                    <a:pt x="5538" y="20027"/>
                  </a:cubicBezTo>
                  <a:cubicBezTo>
                    <a:pt x="3323" y="18977"/>
                    <a:pt x="1662" y="17177"/>
                    <a:pt x="0" y="15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844569" y="5785813"/>
              <a:ext cx="82551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66"/>
                  </a:moveTo>
                  <a:cubicBezTo>
                    <a:pt x="2215" y="1226"/>
                    <a:pt x="4431" y="-214"/>
                    <a:pt x="6369" y="26"/>
                  </a:cubicBezTo>
                  <a:cubicBezTo>
                    <a:pt x="8308" y="266"/>
                    <a:pt x="9969" y="2186"/>
                    <a:pt x="11077" y="4346"/>
                  </a:cubicBezTo>
                  <a:cubicBezTo>
                    <a:pt x="12185" y="6506"/>
                    <a:pt x="12738" y="8906"/>
                    <a:pt x="11908" y="10826"/>
                  </a:cubicBezTo>
                  <a:cubicBezTo>
                    <a:pt x="11077" y="12746"/>
                    <a:pt x="8862" y="14186"/>
                    <a:pt x="6646" y="15626"/>
                  </a:cubicBezTo>
                  <a:cubicBezTo>
                    <a:pt x="4431" y="17066"/>
                    <a:pt x="2215" y="18506"/>
                    <a:pt x="3600" y="19466"/>
                  </a:cubicBezTo>
                  <a:cubicBezTo>
                    <a:pt x="4985" y="20426"/>
                    <a:pt x="9969" y="20906"/>
                    <a:pt x="13569" y="21146"/>
                  </a:cubicBezTo>
                  <a:cubicBezTo>
                    <a:pt x="17169" y="21386"/>
                    <a:pt x="19385" y="2138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967106" y="5782556"/>
              <a:ext cx="150514" cy="26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70" fill="norm" stroke="1" extrusionOk="0">
                  <a:moveTo>
                    <a:pt x="21333" y="1717"/>
                  </a:moveTo>
                  <a:cubicBezTo>
                    <a:pt x="20433" y="1037"/>
                    <a:pt x="19533" y="356"/>
                    <a:pt x="18333" y="101"/>
                  </a:cubicBezTo>
                  <a:cubicBezTo>
                    <a:pt x="17133" y="-154"/>
                    <a:pt x="15633" y="16"/>
                    <a:pt x="13083" y="1292"/>
                  </a:cubicBezTo>
                  <a:cubicBezTo>
                    <a:pt x="10533" y="2567"/>
                    <a:pt x="6933" y="4948"/>
                    <a:pt x="4233" y="7244"/>
                  </a:cubicBezTo>
                  <a:cubicBezTo>
                    <a:pt x="1533" y="9540"/>
                    <a:pt x="-267" y="11752"/>
                    <a:pt x="33" y="14133"/>
                  </a:cubicBezTo>
                  <a:cubicBezTo>
                    <a:pt x="333" y="16514"/>
                    <a:pt x="2733" y="19065"/>
                    <a:pt x="5433" y="20255"/>
                  </a:cubicBezTo>
                  <a:cubicBezTo>
                    <a:pt x="8133" y="21446"/>
                    <a:pt x="11133" y="21276"/>
                    <a:pt x="13233" y="20851"/>
                  </a:cubicBezTo>
                  <a:cubicBezTo>
                    <a:pt x="15333" y="20426"/>
                    <a:pt x="16533" y="19745"/>
                    <a:pt x="17733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104919" y="5810271"/>
              <a:ext cx="113211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6" fill="norm" stroke="1" extrusionOk="0">
                  <a:moveTo>
                    <a:pt x="13200" y="0"/>
                  </a:moveTo>
                  <a:cubicBezTo>
                    <a:pt x="10400" y="3789"/>
                    <a:pt x="7600" y="7579"/>
                    <a:pt x="5800" y="10705"/>
                  </a:cubicBezTo>
                  <a:cubicBezTo>
                    <a:pt x="4000" y="13832"/>
                    <a:pt x="3200" y="16295"/>
                    <a:pt x="2400" y="18000"/>
                  </a:cubicBezTo>
                  <a:cubicBezTo>
                    <a:pt x="1600" y="19705"/>
                    <a:pt x="800" y="20653"/>
                    <a:pt x="800" y="20653"/>
                  </a:cubicBezTo>
                  <a:cubicBezTo>
                    <a:pt x="800" y="20653"/>
                    <a:pt x="1600" y="19705"/>
                    <a:pt x="3400" y="18284"/>
                  </a:cubicBezTo>
                  <a:cubicBezTo>
                    <a:pt x="5200" y="16863"/>
                    <a:pt x="8000" y="14968"/>
                    <a:pt x="10600" y="13358"/>
                  </a:cubicBezTo>
                  <a:cubicBezTo>
                    <a:pt x="13200" y="11747"/>
                    <a:pt x="15600" y="10421"/>
                    <a:pt x="17400" y="10421"/>
                  </a:cubicBezTo>
                  <a:cubicBezTo>
                    <a:pt x="19200" y="10421"/>
                    <a:pt x="20400" y="11747"/>
                    <a:pt x="21000" y="13547"/>
                  </a:cubicBezTo>
                  <a:cubicBezTo>
                    <a:pt x="21600" y="15347"/>
                    <a:pt x="21600" y="17621"/>
                    <a:pt x="20400" y="19137"/>
                  </a:cubicBezTo>
                  <a:cubicBezTo>
                    <a:pt x="19200" y="20653"/>
                    <a:pt x="16800" y="21411"/>
                    <a:pt x="13600" y="21505"/>
                  </a:cubicBezTo>
                  <a:cubicBezTo>
                    <a:pt x="10400" y="21600"/>
                    <a:pt x="6400" y="21032"/>
                    <a:pt x="4000" y="20179"/>
                  </a:cubicBezTo>
                  <a:cubicBezTo>
                    <a:pt x="1600" y="19326"/>
                    <a:pt x="800" y="18189"/>
                    <a:pt x="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212869" y="5811213"/>
              <a:ext cx="102467" cy="2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30" fill="norm" stroke="1" extrusionOk="0">
                  <a:moveTo>
                    <a:pt x="11664" y="869"/>
                  </a:moveTo>
                  <a:cubicBezTo>
                    <a:pt x="13392" y="400"/>
                    <a:pt x="15120" y="-70"/>
                    <a:pt x="16632" y="8"/>
                  </a:cubicBezTo>
                  <a:cubicBezTo>
                    <a:pt x="18144" y="87"/>
                    <a:pt x="19440" y="713"/>
                    <a:pt x="20304" y="2513"/>
                  </a:cubicBezTo>
                  <a:cubicBezTo>
                    <a:pt x="21168" y="4313"/>
                    <a:pt x="21600" y="7287"/>
                    <a:pt x="18144" y="10652"/>
                  </a:cubicBezTo>
                  <a:cubicBezTo>
                    <a:pt x="14688" y="14017"/>
                    <a:pt x="7344" y="17773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6" name="Drawing"/>
          <p:cNvGrpSpPr/>
          <p:nvPr/>
        </p:nvGrpSpPr>
        <p:grpSpPr>
          <a:xfrm>
            <a:off x="3575050" y="1403350"/>
            <a:ext cx="8089900" cy="1860550"/>
            <a:chOff x="0" y="0"/>
            <a:chExt cx="8089900" cy="1860550"/>
          </a:xfrm>
        </p:grpSpPr>
        <p:sp>
          <p:nvSpPr>
            <p:cNvPr id="2836" name="Line"/>
            <p:cNvSpPr/>
            <p:nvPr/>
          </p:nvSpPr>
          <p:spPr>
            <a:xfrm>
              <a:off x="0" y="40416"/>
              <a:ext cx="57150" cy="49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096"/>
                  </a:moveTo>
                  <a:cubicBezTo>
                    <a:pt x="800" y="1639"/>
                    <a:pt x="1600" y="1181"/>
                    <a:pt x="2800" y="723"/>
                  </a:cubicBezTo>
                  <a:cubicBezTo>
                    <a:pt x="4000" y="266"/>
                    <a:pt x="5600" y="-192"/>
                    <a:pt x="7200" y="83"/>
                  </a:cubicBezTo>
                  <a:cubicBezTo>
                    <a:pt x="8800" y="357"/>
                    <a:pt x="10400" y="1364"/>
                    <a:pt x="10800" y="3606"/>
                  </a:cubicBezTo>
                  <a:cubicBezTo>
                    <a:pt x="11200" y="5849"/>
                    <a:pt x="10400" y="9327"/>
                    <a:pt x="9600" y="12301"/>
                  </a:cubicBezTo>
                  <a:cubicBezTo>
                    <a:pt x="8800" y="15276"/>
                    <a:pt x="8000" y="17747"/>
                    <a:pt x="8000" y="19257"/>
                  </a:cubicBezTo>
                  <a:cubicBezTo>
                    <a:pt x="8000" y="20767"/>
                    <a:pt x="8800" y="21316"/>
                    <a:pt x="10800" y="21362"/>
                  </a:cubicBezTo>
                  <a:cubicBezTo>
                    <a:pt x="12800" y="21408"/>
                    <a:pt x="16000" y="20950"/>
                    <a:pt x="18000" y="20630"/>
                  </a:cubicBezTo>
                  <a:cubicBezTo>
                    <a:pt x="20000" y="20310"/>
                    <a:pt x="20800" y="20127"/>
                    <a:pt x="2160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2455" y="68123"/>
              <a:ext cx="265996" cy="48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59" fill="norm" stroke="1" extrusionOk="0">
                  <a:moveTo>
                    <a:pt x="453" y="13198"/>
                  </a:moveTo>
                  <a:cubicBezTo>
                    <a:pt x="113" y="12560"/>
                    <a:pt x="-227" y="11922"/>
                    <a:pt x="198" y="11558"/>
                  </a:cubicBezTo>
                  <a:cubicBezTo>
                    <a:pt x="623" y="11193"/>
                    <a:pt x="1814" y="11102"/>
                    <a:pt x="4025" y="10373"/>
                  </a:cubicBezTo>
                  <a:cubicBezTo>
                    <a:pt x="6236" y="9644"/>
                    <a:pt x="9467" y="8277"/>
                    <a:pt x="12019" y="6499"/>
                  </a:cubicBezTo>
                  <a:cubicBezTo>
                    <a:pt x="14570" y="4722"/>
                    <a:pt x="16441" y="2535"/>
                    <a:pt x="17376" y="1213"/>
                  </a:cubicBezTo>
                  <a:cubicBezTo>
                    <a:pt x="18312" y="-108"/>
                    <a:pt x="18312" y="-564"/>
                    <a:pt x="18056" y="940"/>
                  </a:cubicBezTo>
                  <a:cubicBezTo>
                    <a:pt x="17801" y="2444"/>
                    <a:pt x="17291" y="5907"/>
                    <a:pt x="16951" y="9142"/>
                  </a:cubicBezTo>
                  <a:cubicBezTo>
                    <a:pt x="16611" y="12378"/>
                    <a:pt x="16441" y="15385"/>
                    <a:pt x="16356" y="17117"/>
                  </a:cubicBezTo>
                  <a:cubicBezTo>
                    <a:pt x="16271" y="18849"/>
                    <a:pt x="16271" y="19304"/>
                    <a:pt x="16356" y="19806"/>
                  </a:cubicBezTo>
                  <a:cubicBezTo>
                    <a:pt x="16441" y="20307"/>
                    <a:pt x="16611" y="20854"/>
                    <a:pt x="17121" y="20945"/>
                  </a:cubicBezTo>
                  <a:cubicBezTo>
                    <a:pt x="17631" y="21036"/>
                    <a:pt x="18482" y="20671"/>
                    <a:pt x="19247" y="20079"/>
                  </a:cubicBezTo>
                  <a:cubicBezTo>
                    <a:pt x="20012" y="19487"/>
                    <a:pt x="20693" y="18666"/>
                    <a:pt x="21373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342900" y="339614"/>
              <a:ext cx="184150" cy="45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618"/>
                  </a:moveTo>
                  <a:cubicBezTo>
                    <a:pt x="497" y="1129"/>
                    <a:pt x="993" y="641"/>
                    <a:pt x="1241" y="738"/>
                  </a:cubicBezTo>
                  <a:cubicBezTo>
                    <a:pt x="1490" y="836"/>
                    <a:pt x="1490" y="1520"/>
                    <a:pt x="1738" y="2351"/>
                  </a:cubicBezTo>
                  <a:cubicBezTo>
                    <a:pt x="1986" y="3182"/>
                    <a:pt x="2483" y="4159"/>
                    <a:pt x="3228" y="4794"/>
                  </a:cubicBezTo>
                  <a:cubicBezTo>
                    <a:pt x="3972" y="5430"/>
                    <a:pt x="4966" y="5723"/>
                    <a:pt x="7076" y="5332"/>
                  </a:cubicBezTo>
                  <a:cubicBezTo>
                    <a:pt x="9186" y="4941"/>
                    <a:pt x="12414" y="3866"/>
                    <a:pt x="14524" y="2742"/>
                  </a:cubicBezTo>
                  <a:cubicBezTo>
                    <a:pt x="16634" y="1618"/>
                    <a:pt x="17628" y="445"/>
                    <a:pt x="18000" y="103"/>
                  </a:cubicBezTo>
                  <a:cubicBezTo>
                    <a:pt x="18372" y="-239"/>
                    <a:pt x="18124" y="250"/>
                    <a:pt x="18372" y="1911"/>
                  </a:cubicBezTo>
                  <a:cubicBezTo>
                    <a:pt x="18621" y="3573"/>
                    <a:pt x="19366" y="6407"/>
                    <a:pt x="20110" y="9242"/>
                  </a:cubicBezTo>
                  <a:cubicBezTo>
                    <a:pt x="20855" y="12076"/>
                    <a:pt x="21600" y="14910"/>
                    <a:pt x="21600" y="16865"/>
                  </a:cubicBezTo>
                  <a:cubicBezTo>
                    <a:pt x="21600" y="18820"/>
                    <a:pt x="20855" y="19895"/>
                    <a:pt x="19862" y="20530"/>
                  </a:cubicBezTo>
                  <a:cubicBezTo>
                    <a:pt x="18869" y="21166"/>
                    <a:pt x="17628" y="21361"/>
                    <a:pt x="15641" y="21166"/>
                  </a:cubicBezTo>
                  <a:cubicBezTo>
                    <a:pt x="13655" y="20970"/>
                    <a:pt x="10924" y="20384"/>
                    <a:pt x="10800" y="19211"/>
                  </a:cubicBezTo>
                  <a:cubicBezTo>
                    <a:pt x="10676" y="18038"/>
                    <a:pt x="13159" y="16279"/>
                    <a:pt x="15641" y="14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35911" y="332443"/>
              <a:ext cx="186412" cy="50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63" fill="norm" stroke="1" extrusionOk="0">
                  <a:moveTo>
                    <a:pt x="2777" y="3938"/>
                  </a:moveTo>
                  <a:cubicBezTo>
                    <a:pt x="1817" y="3311"/>
                    <a:pt x="857" y="2683"/>
                    <a:pt x="377" y="2639"/>
                  </a:cubicBezTo>
                  <a:cubicBezTo>
                    <a:pt x="-103" y="2594"/>
                    <a:pt x="-103" y="3132"/>
                    <a:pt x="257" y="4431"/>
                  </a:cubicBezTo>
                  <a:cubicBezTo>
                    <a:pt x="617" y="5731"/>
                    <a:pt x="1337" y="7792"/>
                    <a:pt x="1577" y="10346"/>
                  </a:cubicBezTo>
                  <a:cubicBezTo>
                    <a:pt x="1817" y="12901"/>
                    <a:pt x="1577" y="15948"/>
                    <a:pt x="1457" y="17696"/>
                  </a:cubicBezTo>
                  <a:cubicBezTo>
                    <a:pt x="1337" y="19444"/>
                    <a:pt x="1337" y="19892"/>
                    <a:pt x="1217" y="20385"/>
                  </a:cubicBezTo>
                  <a:cubicBezTo>
                    <a:pt x="1097" y="20878"/>
                    <a:pt x="857" y="21415"/>
                    <a:pt x="857" y="21460"/>
                  </a:cubicBezTo>
                  <a:cubicBezTo>
                    <a:pt x="857" y="21505"/>
                    <a:pt x="1097" y="21057"/>
                    <a:pt x="1457" y="19220"/>
                  </a:cubicBezTo>
                  <a:cubicBezTo>
                    <a:pt x="1817" y="17382"/>
                    <a:pt x="2297" y="14156"/>
                    <a:pt x="3497" y="11064"/>
                  </a:cubicBezTo>
                  <a:cubicBezTo>
                    <a:pt x="4697" y="7971"/>
                    <a:pt x="6617" y="5014"/>
                    <a:pt x="8177" y="3176"/>
                  </a:cubicBezTo>
                  <a:cubicBezTo>
                    <a:pt x="9737" y="1339"/>
                    <a:pt x="10937" y="622"/>
                    <a:pt x="12137" y="264"/>
                  </a:cubicBezTo>
                  <a:cubicBezTo>
                    <a:pt x="13337" y="-95"/>
                    <a:pt x="14537" y="-95"/>
                    <a:pt x="16097" y="308"/>
                  </a:cubicBezTo>
                  <a:cubicBezTo>
                    <a:pt x="17657" y="712"/>
                    <a:pt x="19577" y="1518"/>
                    <a:pt x="20537" y="2370"/>
                  </a:cubicBezTo>
                  <a:cubicBezTo>
                    <a:pt x="21497" y="3221"/>
                    <a:pt x="21497" y="4117"/>
                    <a:pt x="19097" y="4834"/>
                  </a:cubicBezTo>
                  <a:cubicBezTo>
                    <a:pt x="16697" y="5551"/>
                    <a:pt x="11897" y="6089"/>
                    <a:pt x="7097" y="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19536" y="311150"/>
              <a:ext cx="134564" cy="22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9" fill="norm" stroke="1" extrusionOk="0">
                  <a:moveTo>
                    <a:pt x="21456" y="4845"/>
                  </a:moveTo>
                  <a:cubicBezTo>
                    <a:pt x="20444" y="3634"/>
                    <a:pt x="19431" y="2422"/>
                    <a:pt x="17912" y="1817"/>
                  </a:cubicBezTo>
                  <a:cubicBezTo>
                    <a:pt x="16393" y="1211"/>
                    <a:pt x="14369" y="1211"/>
                    <a:pt x="11500" y="3129"/>
                  </a:cubicBezTo>
                  <a:cubicBezTo>
                    <a:pt x="8631" y="5047"/>
                    <a:pt x="4919" y="8882"/>
                    <a:pt x="2725" y="12011"/>
                  </a:cubicBezTo>
                  <a:cubicBezTo>
                    <a:pt x="531" y="15140"/>
                    <a:pt x="-144" y="17563"/>
                    <a:pt x="25" y="19178"/>
                  </a:cubicBezTo>
                  <a:cubicBezTo>
                    <a:pt x="193" y="20793"/>
                    <a:pt x="1206" y="21600"/>
                    <a:pt x="4244" y="21196"/>
                  </a:cubicBezTo>
                  <a:cubicBezTo>
                    <a:pt x="7281" y="20793"/>
                    <a:pt x="12344" y="19178"/>
                    <a:pt x="15550" y="16049"/>
                  </a:cubicBezTo>
                  <a:cubicBezTo>
                    <a:pt x="18756" y="12920"/>
                    <a:pt x="20106" y="8277"/>
                    <a:pt x="20275" y="5350"/>
                  </a:cubicBezTo>
                  <a:cubicBezTo>
                    <a:pt x="20444" y="2422"/>
                    <a:pt x="19431" y="1211"/>
                    <a:pt x="18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131389" y="73780"/>
              <a:ext cx="119561" cy="43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09" fill="norm" stroke="1" extrusionOk="0">
                  <a:moveTo>
                    <a:pt x="19131" y="1385"/>
                  </a:moveTo>
                  <a:cubicBezTo>
                    <a:pt x="18373" y="753"/>
                    <a:pt x="17616" y="121"/>
                    <a:pt x="16668" y="15"/>
                  </a:cubicBezTo>
                  <a:cubicBezTo>
                    <a:pt x="15721" y="-90"/>
                    <a:pt x="14584" y="331"/>
                    <a:pt x="12310" y="2070"/>
                  </a:cubicBezTo>
                  <a:cubicBezTo>
                    <a:pt x="10037" y="3809"/>
                    <a:pt x="6626" y="6864"/>
                    <a:pt x="4352" y="10025"/>
                  </a:cubicBezTo>
                  <a:cubicBezTo>
                    <a:pt x="2079" y="13186"/>
                    <a:pt x="942" y="16452"/>
                    <a:pt x="373" y="18349"/>
                  </a:cubicBezTo>
                  <a:cubicBezTo>
                    <a:pt x="-195" y="20246"/>
                    <a:pt x="-195" y="20772"/>
                    <a:pt x="942" y="21089"/>
                  </a:cubicBezTo>
                  <a:cubicBezTo>
                    <a:pt x="2079" y="21405"/>
                    <a:pt x="4352" y="21510"/>
                    <a:pt x="7384" y="21299"/>
                  </a:cubicBezTo>
                  <a:cubicBezTo>
                    <a:pt x="10416" y="21089"/>
                    <a:pt x="14205" y="20562"/>
                    <a:pt x="16668" y="19824"/>
                  </a:cubicBezTo>
                  <a:cubicBezTo>
                    <a:pt x="19131" y="19087"/>
                    <a:pt x="20268" y="18138"/>
                    <a:pt x="21405" y="17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101635" y="81570"/>
              <a:ext cx="314415" cy="40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87" fill="norm" stroke="1" extrusionOk="0">
                  <a:moveTo>
                    <a:pt x="1094" y="11190"/>
                  </a:moveTo>
                  <a:cubicBezTo>
                    <a:pt x="514" y="10740"/>
                    <a:pt x="-66" y="10289"/>
                    <a:pt x="6" y="9783"/>
                  </a:cubicBezTo>
                  <a:cubicBezTo>
                    <a:pt x="79" y="9277"/>
                    <a:pt x="804" y="8715"/>
                    <a:pt x="2688" y="7815"/>
                  </a:cubicBezTo>
                  <a:cubicBezTo>
                    <a:pt x="4573" y="6914"/>
                    <a:pt x="7617" y="5677"/>
                    <a:pt x="9719" y="4665"/>
                  </a:cubicBezTo>
                  <a:cubicBezTo>
                    <a:pt x="11821" y="3652"/>
                    <a:pt x="12981" y="2864"/>
                    <a:pt x="13923" y="2021"/>
                  </a:cubicBezTo>
                  <a:cubicBezTo>
                    <a:pt x="14866" y="1177"/>
                    <a:pt x="15590" y="277"/>
                    <a:pt x="15735" y="52"/>
                  </a:cubicBezTo>
                  <a:cubicBezTo>
                    <a:pt x="15880" y="-173"/>
                    <a:pt x="15445" y="277"/>
                    <a:pt x="14793" y="2471"/>
                  </a:cubicBezTo>
                  <a:cubicBezTo>
                    <a:pt x="14141" y="4665"/>
                    <a:pt x="13271" y="8602"/>
                    <a:pt x="12474" y="11865"/>
                  </a:cubicBezTo>
                  <a:cubicBezTo>
                    <a:pt x="11676" y="15127"/>
                    <a:pt x="10951" y="17714"/>
                    <a:pt x="10517" y="19290"/>
                  </a:cubicBezTo>
                  <a:cubicBezTo>
                    <a:pt x="10082" y="20864"/>
                    <a:pt x="9937" y="21427"/>
                    <a:pt x="9937" y="21258"/>
                  </a:cubicBezTo>
                  <a:cubicBezTo>
                    <a:pt x="9937" y="21089"/>
                    <a:pt x="10082" y="20189"/>
                    <a:pt x="11024" y="18839"/>
                  </a:cubicBezTo>
                  <a:cubicBezTo>
                    <a:pt x="11966" y="17489"/>
                    <a:pt x="13706" y="15689"/>
                    <a:pt x="14938" y="14733"/>
                  </a:cubicBezTo>
                  <a:cubicBezTo>
                    <a:pt x="16170" y="13777"/>
                    <a:pt x="16895" y="13664"/>
                    <a:pt x="17620" y="14058"/>
                  </a:cubicBezTo>
                  <a:cubicBezTo>
                    <a:pt x="18345" y="14452"/>
                    <a:pt x="19070" y="15352"/>
                    <a:pt x="19722" y="16477"/>
                  </a:cubicBezTo>
                  <a:cubicBezTo>
                    <a:pt x="20374" y="17602"/>
                    <a:pt x="20954" y="18952"/>
                    <a:pt x="21534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476288" y="271991"/>
              <a:ext cx="155662" cy="18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6" fill="norm" stroke="1" extrusionOk="0">
                  <a:moveTo>
                    <a:pt x="1325" y="11043"/>
                  </a:moveTo>
                  <a:cubicBezTo>
                    <a:pt x="5412" y="8616"/>
                    <a:pt x="9498" y="6189"/>
                    <a:pt x="11980" y="4369"/>
                  </a:cubicBezTo>
                  <a:cubicBezTo>
                    <a:pt x="14461" y="2548"/>
                    <a:pt x="15336" y="1335"/>
                    <a:pt x="15044" y="607"/>
                  </a:cubicBezTo>
                  <a:cubicBezTo>
                    <a:pt x="14752" y="-121"/>
                    <a:pt x="13293" y="-364"/>
                    <a:pt x="11104" y="849"/>
                  </a:cubicBezTo>
                  <a:cubicBezTo>
                    <a:pt x="8915" y="2063"/>
                    <a:pt x="5996" y="4733"/>
                    <a:pt x="3807" y="8130"/>
                  </a:cubicBezTo>
                  <a:cubicBezTo>
                    <a:pt x="1617" y="11528"/>
                    <a:pt x="158" y="15654"/>
                    <a:pt x="12" y="18081"/>
                  </a:cubicBezTo>
                  <a:cubicBezTo>
                    <a:pt x="-134" y="20508"/>
                    <a:pt x="1034" y="21236"/>
                    <a:pt x="4828" y="21236"/>
                  </a:cubicBezTo>
                  <a:cubicBezTo>
                    <a:pt x="8623" y="21236"/>
                    <a:pt x="15044" y="20508"/>
                    <a:pt x="21466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720018" y="233548"/>
              <a:ext cx="77472" cy="22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2" h="21037" fill="norm" stroke="1" extrusionOk="0">
                  <a:moveTo>
                    <a:pt x="19172" y="5967"/>
                  </a:moveTo>
                  <a:cubicBezTo>
                    <a:pt x="17592" y="5189"/>
                    <a:pt x="16011" y="4410"/>
                    <a:pt x="14431" y="3340"/>
                  </a:cubicBezTo>
                  <a:cubicBezTo>
                    <a:pt x="12850" y="2270"/>
                    <a:pt x="11270" y="908"/>
                    <a:pt x="9163" y="324"/>
                  </a:cubicBezTo>
                  <a:cubicBezTo>
                    <a:pt x="7055" y="-260"/>
                    <a:pt x="4421" y="-65"/>
                    <a:pt x="2314" y="1005"/>
                  </a:cubicBezTo>
                  <a:cubicBezTo>
                    <a:pt x="206" y="2075"/>
                    <a:pt x="-1374" y="4021"/>
                    <a:pt x="1787" y="6843"/>
                  </a:cubicBezTo>
                  <a:cubicBezTo>
                    <a:pt x="4948" y="9664"/>
                    <a:pt x="12850" y="13362"/>
                    <a:pt x="16538" y="15794"/>
                  </a:cubicBezTo>
                  <a:cubicBezTo>
                    <a:pt x="20226" y="18226"/>
                    <a:pt x="19699" y="19394"/>
                    <a:pt x="17855" y="20172"/>
                  </a:cubicBezTo>
                  <a:cubicBezTo>
                    <a:pt x="16011" y="20951"/>
                    <a:pt x="12850" y="21340"/>
                    <a:pt x="11270" y="20756"/>
                  </a:cubicBezTo>
                  <a:cubicBezTo>
                    <a:pt x="9689" y="20172"/>
                    <a:pt x="9689" y="18616"/>
                    <a:pt x="9689" y="17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876606" y="215900"/>
              <a:ext cx="79194" cy="21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66" fill="norm" stroke="1" extrusionOk="0">
                  <a:moveTo>
                    <a:pt x="2509" y="4937"/>
                  </a:moveTo>
                  <a:cubicBezTo>
                    <a:pt x="1941" y="9669"/>
                    <a:pt x="1372" y="14400"/>
                    <a:pt x="804" y="17383"/>
                  </a:cubicBezTo>
                  <a:cubicBezTo>
                    <a:pt x="235" y="20366"/>
                    <a:pt x="-333" y="21600"/>
                    <a:pt x="235" y="21189"/>
                  </a:cubicBezTo>
                  <a:cubicBezTo>
                    <a:pt x="804" y="20777"/>
                    <a:pt x="2509" y="18720"/>
                    <a:pt x="5067" y="15326"/>
                  </a:cubicBezTo>
                  <a:cubicBezTo>
                    <a:pt x="7625" y="11931"/>
                    <a:pt x="11035" y="7200"/>
                    <a:pt x="13878" y="4423"/>
                  </a:cubicBezTo>
                  <a:cubicBezTo>
                    <a:pt x="16720" y="1646"/>
                    <a:pt x="18993" y="823"/>
                    <a:pt x="212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006599" y="213947"/>
              <a:ext cx="117613" cy="27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24" fill="norm" stroke="1" extrusionOk="0">
                  <a:moveTo>
                    <a:pt x="20463" y="2147"/>
                  </a:moveTo>
                  <a:cubicBezTo>
                    <a:pt x="16674" y="1316"/>
                    <a:pt x="12884" y="486"/>
                    <a:pt x="10042" y="153"/>
                  </a:cubicBezTo>
                  <a:cubicBezTo>
                    <a:pt x="7200" y="-179"/>
                    <a:pt x="5305" y="-13"/>
                    <a:pt x="3789" y="1067"/>
                  </a:cubicBezTo>
                  <a:cubicBezTo>
                    <a:pt x="2274" y="2147"/>
                    <a:pt x="1137" y="4141"/>
                    <a:pt x="1895" y="5886"/>
                  </a:cubicBezTo>
                  <a:cubicBezTo>
                    <a:pt x="2653" y="7630"/>
                    <a:pt x="5305" y="9126"/>
                    <a:pt x="8905" y="11036"/>
                  </a:cubicBezTo>
                  <a:cubicBezTo>
                    <a:pt x="12505" y="12947"/>
                    <a:pt x="17053" y="15273"/>
                    <a:pt x="19326" y="16852"/>
                  </a:cubicBezTo>
                  <a:cubicBezTo>
                    <a:pt x="21600" y="18430"/>
                    <a:pt x="21600" y="19261"/>
                    <a:pt x="19516" y="19926"/>
                  </a:cubicBezTo>
                  <a:cubicBezTo>
                    <a:pt x="17432" y="20590"/>
                    <a:pt x="13263" y="21089"/>
                    <a:pt x="9663" y="21255"/>
                  </a:cubicBezTo>
                  <a:cubicBezTo>
                    <a:pt x="6063" y="21421"/>
                    <a:pt x="3032" y="21255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736850" y="69850"/>
              <a:ext cx="5715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008"/>
                    <a:pt x="13600" y="6015"/>
                    <a:pt x="10400" y="8795"/>
                  </a:cubicBezTo>
                  <a:cubicBezTo>
                    <a:pt x="7200" y="11575"/>
                    <a:pt x="4800" y="14127"/>
                    <a:pt x="3200" y="16223"/>
                  </a:cubicBezTo>
                  <a:cubicBezTo>
                    <a:pt x="1600" y="18319"/>
                    <a:pt x="800" y="199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527299" y="0"/>
              <a:ext cx="539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600"/>
                    <a:pt x="0" y="19600"/>
                    <a:pt x="551" y="18400"/>
                  </a:cubicBezTo>
                  <a:cubicBezTo>
                    <a:pt x="1101" y="17200"/>
                    <a:pt x="2202" y="15800"/>
                    <a:pt x="4193" y="13900"/>
                  </a:cubicBezTo>
                  <a:cubicBezTo>
                    <a:pt x="6184" y="12000"/>
                    <a:pt x="9064" y="9600"/>
                    <a:pt x="11859" y="7500"/>
                  </a:cubicBezTo>
                  <a:cubicBezTo>
                    <a:pt x="14654" y="5400"/>
                    <a:pt x="17365" y="3600"/>
                    <a:pt x="18974" y="2400"/>
                  </a:cubicBezTo>
                  <a:cubicBezTo>
                    <a:pt x="20584" y="1200"/>
                    <a:pt x="2109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864067" y="290308"/>
              <a:ext cx="202983" cy="21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60" fill="norm" stroke="1" extrusionOk="0">
                  <a:moveTo>
                    <a:pt x="1300" y="7029"/>
                  </a:moveTo>
                  <a:cubicBezTo>
                    <a:pt x="4606" y="6406"/>
                    <a:pt x="7913" y="5783"/>
                    <a:pt x="10006" y="5056"/>
                  </a:cubicBezTo>
                  <a:cubicBezTo>
                    <a:pt x="12100" y="4329"/>
                    <a:pt x="12982" y="3498"/>
                    <a:pt x="13313" y="2564"/>
                  </a:cubicBezTo>
                  <a:cubicBezTo>
                    <a:pt x="13643" y="1629"/>
                    <a:pt x="13423" y="591"/>
                    <a:pt x="12651" y="175"/>
                  </a:cubicBezTo>
                  <a:cubicBezTo>
                    <a:pt x="11880" y="-240"/>
                    <a:pt x="10557" y="-32"/>
                    <a:pt x="8353" y="2045"/>
                  </a:cubicBezTo>
                  <a:cubicBezTo>
                    <a:pt x="6149" y="4122"/>
                    <a:pt x="3064" y="8068"/>
                    <a:pt x="1410" y="11183"/>
                  </a:cubicBezTo>
                  <a:cubicBezTo>
                    <a:pt x="-243" y="14298"/>
                    <a:pt x="-463" y="16583"/>
                    <a:pt x="859" y="18348"/>
                  </a:cubicBezTo>
                  <a:cubicBezTo>
                    <a:pt x="2182" y="20114"/>
                    <a:pt x="5047" y="21360"/>
                    <a:pt x="8684" y="21360"/>
                  </a:cubicBezTo>
                  <a:cubicBezTo>
                    <a:pt x="12321" y="21360"/>
                    <a:pt x="16729" y="20114"/>
                    <a:pt x="21137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117513" y="276137"/>
              <a:ext cx="108288" cy="2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03" fill="norm" stroke="1" extrusionOk="0">
                  <a:moveTo>
                    <a:pt x="20850" y="1725"/>
                  </a:moveTo>
                  <a:cubicBezTo>
                    <a:pt x="18405" y="907"/>
                    <a:pt x="15959" y="89"/>
                    <a:pt x="12292" y="7"/>
                  </a:cubicBezTo>
                  <a:cubicBezTo>
                    <a:pt x="8624" y="-75"/>
                    <a:pt x="3733" y="580"/>
                    <a:pt x="1492" y="2216"/>
                  </a:cubicBezTo>
                  <a:cubicBezTo>
                    <a:pt x="-750" y="3852"/>
                    <a:pt x="-342" y="6470"/>
                    <a:pt x="1899" y="8761"/>
                  </a:cubicBezTo>
                  <a:cubicBezTo>
                    <a:pt x="4141" y="11052"/>
                    <a:pt x="8216" y="13016"/>
                    <a:pt x="10865" y="14570"/>
                  </a:cubicBezTo>
                  <a:cubicBezTo>
                    <a:pt x="13514" y="16125"/>
                    <a:pt x="14737" y="17270"/>
                    <a:pt x="15144" y="18252"/>
                  </a:cubicBezTo>
                  <a:cubicBezTo>
                    <a:pt x="15552" y="19234"/>
                    <a:pt x="15144" y="20052"/>
                    <a:pt x="13922" y="20625"/>
                  </a:cubicBezTo>
                  <a:cubicBezTo>
                    <a:pt x="12699" y="21198"/>
                    <a:pt x="10661" y="21525"/>
                    <a:pt x="9031" y="21361"/>
                  </a:cubicBezTo>
                  <a:cubicBezTo>
                    <a:pt x="7401" y="21198"/>
                    <a:pt x="6178" y="20543"/>
                    <a:pt x="5771" y="19725"/>
                  </a:cubicBezTo>
                  <a:cubicBezTo>
                    <a:pt x="5363" y="18907"/>
                    <a:pt x="5771" y="17925"/>
                    <a:pt x="6178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362069" y="133350"/>
              <a:ext cx="111381" cy="42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3" fill="norm" stroke="1" extrusionOk="0">
                  <a:moveTo>
                    <a:pt x="20222" y="0"/>
                  </a:moveTo>
                  <a:cubicBezTo>
                    <a:pt x="18185" y="0"/>
                    <a:pt x="16147" y="0"/>
                    <a:pt x="14109" y="972"/>
                  </a:cubicBezTo>
                  <a:cubicBezTo>
                    <a:pt x="12071" y="1944"/>
                    <a:pt x="10034" y="3888"/>
                    <a:pt x="7996" y="6534"/>
                  </a:cubicBezTo>
                  <a:cubicBezTo>
                    <a:pt x="5958" y="9180"/>
                    <a:pt x="3920" y="12528"/>
                    <a:pt x="2494" y="14850"/>
                  </a:cubicBezTo>
                  <a:cubicBezTo>
                    <a:pt x="1068" y="17172"/>
                    <a:pt x="253" y="18468"/>
                    <a:pt x="49" y="19386"/>
                  </a:cubicBezTo>
                  <a:cubicBezTo>
                    <a:pt x="-155" y="20304"/>
                    <a:pt x="253" y="20844"/>
                    <a:pt x="1679" y="21168"/>
                  </a:cubicBezTo>
                  <a:cubicBezTo>
                    <a:pt x="3105" y="21492"/>
                    <a:pt x="5551" y="21600"/>
                    <a:pt x="9015" y="21168"/>
                  </a:cubicBezTo>
                  <a:cubicBezTo>
                    <a:pt x="12479" y="20736"/>
                    <a:pt x="16962" y="19764"/>
                    <a:pt x="19203" y="18414"/>
                  </a:cubicBezTo>
                  <a:cubicBezTo>
                    <a:pt x="21445" y="17064"/>
                    <a:pt x="21445" y="15336"/>
                    <a:pt x="21445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3344024" y="276940"/>
              <a:ext cx="204684" cy="24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44" fill="norm" stroke="1" extrusionOk="0">
                  <a:moveTo>
                    <a:pt x="2898" y="7478"/>
                  </a:moveTo>
                  <a:cubicBezTo>
                    <a:pt x="1575" y="6920"/>
                    <a:pt x="253" y="6361"/>
                    <a:pt x="32" y="5803"/>
                  </a:cubicBezTo>
                  <a:cubicBezTo>
                    <a:pt x="-188" y="5244"/>
                    <a:pt x="694" y="4685"/>
                    <a:pt x="3669" y="3754"/>
                  </a:cubicBezTo>
                  <a:cubicBezTo>
                    <a:pt x="6645" y="2823"/>
                    <a:pt x="11714" y="1520"/>
                    <a:pt x="14800" y="775"/>
                  </a:cubicBezTo>
                  <a:cubicBezTo>
                    <a:pt x="17885" y="30"/>
                    <a:pt x="18988" y="-156"/>
                    <a:pt x="19869" y="123"/>
                  </a:cubicBezTo>
                  <a:cubicBezTo>
                    <a:pt x="20751" y="403"/>
                    <a:pt x="21412" y="1147"/>
                    <a:pt x="21302" y="3568"/>
                  </a:cubicBezTo>
                  <a:cubicBezTo>
                    <a:pt x="21192" y="5989"/>
                    <a:pt x="20310" y="10085"/>
                    <a:pt x="19759" y="13344"/>
                  </a:cubicBezTo>
                  <a:cubicBezTo>
                    <a:pt x="19208" y="16603"/>
                    <a:pt x="18988" y="19023"/>
                    <a:pt x="1876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568700" y="24765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621616" y="264583"/>
              <a:ext cx="143943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14" fill="norm" stroke="1" extrusionOk="0">
                  <a:moveTo>
                    <a:pt x="3443" y="5773"/>
                  </a:moveTo>
                  <a:cubicBezTo>
                    <a:pt x="2504" y="9124"/>
                    <a:pt x="1565" y="12476"/>
                    <a:pt x="1096" y="14617"/>
                  </a:cubicBezTo>
                  <a:cubicBezTo>
                    <a:pt x="626" y="16759"/>
                    <a:pt x="626" y="17690"/>
                    <a:pt x="470" y="18621"/>
                  </a:cubicBezTo>
                  <a:cubicBezTo>
                    <a:pt x="313" y="19552"/>
                    <a:pt x="0" y="20483"/>
                    <a:pt x="0" y="20390"/>
                  </a:cubicBezTo>
                  <a:cubicBezTo>
                    <a:pt x="0" y="20297"/>
                    <a:pt x="313" y="19180"/>
                    <a:pt x="2035" y="16293"/>
                  </a:cubicBezTo>
                  <a:cubicBezTo>
                    <a:pt x="3757" y="13407"/>
                    <a:pt x="6887" y="8752"/>
                    <a:pt x="9391" y="5773"/>
                  </a:cubicBezTo>
                  <a:cubicBezTo>
                    <a:pt x="11896" y="2793"/>
                    <a:pt x="13774" y="1490"/>
                    <a:pt x="15496" y="745"/>
                  </a:cubicBezTo>
                  <a:cubicBezTo>
                    <a:pt x="17217" y="0"/>
                    <a:pt x="18783" y="-186"/>
                    <a:pt x="19878" y="186"/>
                  </a:cubicBezTo>
                  <a:cubicBezTo>
                    <a:pt x="20974" y="559"/>
                    <a:pt x="21600" y="1490"/>
                    <a:pt x="21130" y="4655"/>
                  </a:cubicBezTo>
                  <a:cubicBezTo>
                    <a:pt x="20661" y="7821"/>
                    <a:pt x="19096" y="13221"/>
                    <a:pt x="18313" y="16386"/>
                  </a:cubicBezTo>
                  <a:cubicBezTo>
                    <a:pt x="17530" y="19552"/>
                    <a:pt x="17530" y="20483"/>
                    <a:pt x="1753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853474" y="286056"/>
              <a:ext cx="152735" cy="56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16" fill="norm" stroke="1" extrusionOk="0">
                  <a:moveTo>
                    <a:pt x="14146" y="4565"/>
                  </a:moveTo>
                  <a:cubicBezTo>
                    <a:pt x="15605" y="3682"/>
                    <a:pt x="17065" y="2798"/>
                    <a:pt x="17940" y="2076"/>
                  </a:cubicBezTo>
                  <a:cubicBezTo>
                    <a:pt x="18816" y="1353"/>
                    <a:pt x="19108" y="791"/>
                    <a:pt x="17940" y="389"/>
                  </a:cubicBezTo>
                  <a:cubicBezTo>
                    <a:pt x="16773" y="-12"/>
                    <a:pt x="14146" y="-253"/>
                    <a:pt x="10935" y="430"/>
                  </a:cubicBezTo>
                  <a:cubicBezTo>
                    <a:pt x="7724" y="1112"/>
                    <a:pt x="3929" y="2718"/>
                    <a:pt x="1886" y="3722"/>
                  </a:cubicBezTo>
                  <a:cubicBezTo>
                    <a:pt x="-157" y="4725"/>
                    <a:pt x="-449" y="5127"/>
                    <a:pt x="573" y="5488"/>
                  </a:cubicBezTo>
                  <a:cubicBezTo>
                    <a:pt x="1594" y="5850"/>
                    <a:pt x="3929" y="6171"/>
                    <a:pt x="7140" y="5689"/>
                  </a:cubicBezTo>
                  <a:cubicBezTo>
                    <a:pt x="10351" y="5207"/>
                    <a:pt x="14437" y="3922"/>
                    <a:pt x="16919" y="3039"/>
                  </a:cubicBezTo>
                  <a:cubicBezTo>
                    <a:pt x="19400" y="2156"/>
                    <a:pt x="20275" y="1674"/>
                    <a:pt x="20713" y="1634"/>
                  </a:cubicBezTo>
                  <a:cubicBezTo>
                    <a:pt x="21151" y="1594"/>
                    <a:pt x="21151" y="1995"/>
                    <a:pt x="20859" y="3722"/>
                  </a:cubicBezTo>
                  <a:cubicBezTo>
                    <a:pt x="20567" y="5448"/>
                    <a:pt x="19983" y="8499"/>
                    <a:pt x="19400" y="11069"/>
                  </a:cubicBezTo>
                  <a:cubicBezTo>
                    <a:pt x="18816" y="13638"/>
                    <a:pt x="18232" y="15726"/>
                    <a:pt x="16919" y="17292"/>
                  </a:cubicBezTo>
                  <a:cubicBezTo>
                    <a:pt x="15605" y="18858"/>
                    <a:pt x="13562" y="19902"/>
                    <a:pt x="11810" y="20504"/>
                  </a:cubicBezTo>
                  <a:cubicBezTo>
                    <a:pt x="10059" y="21106"/>
                    <a:pt x="8600" y="21267"/>
                    <a:pt x="7140" y="21307"/>
                  </a:cubicBezTo>
                  <a:cubicBezTo>
                    <a:pt x="5681" y="21347"/>
                    <a:pt x="4221" y="21267"/>
                    <a:pt x="3054" y="20825"/>
                  </a:cubicBezTo>
                  <a:cubicBezTo>
                    <a:pt x="1886" y="20383"/>
                    <a:pt x="1010" y="19580"/>
                    <a:pt x="1156" y="18737"/>
                  </a:cubicBezTo>
                  <a:cubicBezTo>
                    <a:pt x="1302" y="17894"/>
                    <a:pt x="2470" y="17011"/>
                    <a:pt x="4075" y="16449"/>
                  </a:cubicBezTo>
                  <a:cubicBezTo>
                    <a:pt x="5681" y="15887"/>
                    <a:pt x="7724" y="15646"/>
                    <a:pt x="9767" y="15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2550" y="812800"/>
              <a:ext cx="3111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544" y="5760"/>
                    <a:pt x="1087" y="5040"/>
                    <a:pt x="1616" y="4680"/>
                  </a:cubicBezTo>
                  <a:cubicBezTo>
                    <a:pt x="2145" y="4320"/>
                    <a:pt x="2660" y="4320"/>
                    <a:pt x="3174" y="3960"/>
                  </a:cubicBezTo>
                  <a:cubicBezTo>
                    <a:pt x="3688" y="3600"/>
                    <a:pt x="4202" y="2880"/>
                    <a:pt x="4761" y="2160"/>
                  </a:cubicBezTo>
                  <a:cubicBezTo>
                    <a:pt x="5319" y="1440"/>
                    <a:pt x="5922" y="720"/>
                    <a:pt x="6539" y="360"/>
                  </a:cubicBezTo>
                  <a:cubicBezTo>
                    <a:pt x="7156" y="0"/>
                    <a:pt x="7788" y="0"/>
                    <a:pt x="8324" y="0"/>
                  </a:cubicBezTo>
                  <a:cubicBezTo>
                    <a:pt x="8860" y="0"/>
                    <a:pt x="9301" y="0"/>
                    <a:pt x="9749" y="0"/>
                  </a:cubicBezTo>
                  <a:cubicBezTo>
                    <a:pt x="10198" y="0"/>
                    <a:pt x="10653" y="0"/>
                    <a:pt x="11101" y="360"/>
                  </a:cubicBezTo>
                  <a:cubicBezTo>
                    <a:pt x="11549" y="720"/>
                    <a:pt x="11990" y="1440"/>
                    <a:pt x="12534" y="2880"/>
                  </a:cubicBezTo>
                  <a:cubicBezTo>
                    <a:pt x="13078" y="4320"/>
                    <a:pt x="13724" y="6480"/>
                    <a:pt x="14349" y="8640"/>
                  </a:cubicBezTo>
                  <a:cubicBezTo>
                    <a:pt x="14973" y="10800"/>
                    <a:pt x="15576" y="12960"/>
                    <a:pt x="16141" y="14400"/>
                  </a:cubicBezTo>
                  <a:cubicBezTo>
                    <a:pt x="16707" y="15840"/>
                    <a:pt x="17236" y="16560"/>
                    <a:pt x="17824" y="17280"/>
                  </a:cubicBezTo>
                  <a:cubicBezTo>
                    <a:pt x="18411" y="18000"/>
                    <a:pt x="19058" y="18720"/>
                    <a:pt x="19697" y="19440"/>
                  </a:cubicBezTo>
                  <a:cubicBezTo>
                    <a:pt x="20336" y="20160"/>
                    <a:pt x="20968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28650" y="914400"/>
              <a:ext cx="2863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19385"/>
                    <a:pt x="702" y="17169"/>
                    <a:pt x="1165" y="15092"/>
                  </a:cubicBezTo>
                  <a:cubicBezTo>
                    <a:pt x="1628" y="13015"/>
                    <a:pt x="2203" y="11077"/>
                    <a:pt x="2818" y="9415"/>
                  </a:cubicBezTo>
                  <a:cubicBezTo>
                    <a:pt x="3432" y="7754"/>
                    <a:pt x="4087" y="6369"/>
                    <a:pt x="4694" y="5400"/>
                  </a:cubicBezTo>
                  <a:cubicBezTo>
                    <a:pt x="5300" y="4431"/>
                    <a:pt x="5859" y="3877"/>
                    <a:pt x="6434" y="3323"/>
                  </a:cubicBezTo>
                  <a:cubicBezTo>
                    <a:pt x="7008" y="2769"/>
                    <a:pt x="7599" y="2215"/>
                    <a:pt x="8230" y="1938"/>
                  </a:cubicBezTo>
                  <a:cubicBezTo>
                    <a:pt x="8860" y="1662"/>
                    <a:pt x="9531" y="1662"/>
                    <a:pt x="10193" y="1662"/>
                  </a:cubicBezTo>
                  <a:cubicBezTo>
                    <a:pt x="10856" y="1662"/>
                    <a:pt x="11510" y="1662"/>
                    <a:pt x="12141" y="1662"/>
                  </a:cubicBezTo>
                  <a:cubicBezTo>
                    <a:pt x="12772" y="1662"/>
                    <a:pt x="13378" y="1662"/>
                    <a:pt x="13985" y="1662"/>
                  </a:cubicBezTo>
                  <a:cubicBezTo>
                    <a:pt x="14592" y="1662"/>
                    <a:pt x="15198" y="1662"/>
                    <a:pt x="15789" y="1800"/>
                  </a:cubicBezTo>
                  <a:cubicBezTo>
                    <a:pt x="16380" y="1938"/>
                    <a:pt x="16954" y="2215"/>
                    <a:pt x="17665" y="2492"/>
                  </a:cubicBezTo>
                  <a:cubicBezTo>
                    <a:pt x="18375" y="2769"/>
                    <a:pt x="19221" y="3046"/>
                    <a:pt x="19900" y="2631"/>
                  </a:cubicBezTo>
                  <a:cubicBezTo>
                    <a:pt x="20578" y="2215"/>
                    <a:pt x="2108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684765" y="1342278"/>
              <a:ext cx="474235" cy="40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96" fill="norm" stroke="1" extrusionOk="0">
                  <a:moveTo>
                    <a:pt x="6245" y="14981"/>
                  </a:moveTo>
                  <a:cubicBezTo>
                    <a:pt x="5957" y="14085"/>
                    <a:pt x="5669" y="13190"/>
                    <a:pt x="5237" y="12742"/>
                  </a:cubicBezTo>
                  <a:cubicBezTo>
                    <a:pt x="4805" y="12295"/>
                    <a:pt x="4229" y="12295"/>
                    <a:pt x="3317" y="13358"/>
                  </a:cubicBezTo>
                  <a:cubicBezTo>
                    <a:pt x="2405" y="14421"/>
                    <a:pt x="1157" y="16548"/>
                    <a:pt x="533" y="18003"/>
                  </a:cubicBezTo>
                  <a:cubicBezTo>
                    <a:pt x="-91" y="19457"/>
                    <a:pt x="-91" y="20241"/>
                    <a:pt x="149" y="20745"/>
                  </a:cubicBezTo>
                  <a:cubicBezTo>
                    <a:pt x="389" y="21248"/>
                    <a:pt x="869" y="21472"/>
                    <a:pt x="1685" y="21136"/>
                  </a:cubicBezTo>
                  <a:cubicBezTo>
                    <a:pt x="2501" y="20800"/>
                    <a:pt x="3653" y="19905"/>
                    <a:pt x="4853" y="17667"/>
                  </a:cubicBezTo>
                  <a:cubicBezTo>
                    <a:pt x="6053" y="15428"/>
                    <a:pt x="7301" y="11847"/>
                    <a:pt x="8069" y="8937"/>
                  </a:cubicBezTo>
                  <a:cubicBezTo>
                    <a:pt x="8837" y="6027"/>
                    <a:pt x="9125" y="3789"/>
                    <a:pt x="9221" y="2334"/>
                  </a:cubicBezTo>
                  <a:cubicBezTo>
                    <a:pt x="9317" y="879"/>
                    <a:pt x="9221" y="208"/>
                    <a:pt x="8981" y="40"/>
                  </a:cubicBezTo>
                  <a:cubicBezTo>
                    <a:pt x="8741" y="-128"/>
                    <a:pt x="8357" y="208"/>
                    <a:pt x="7877" y="1663"/>
                  </a:cubicBezTo>
                  <a:cubicBezTo>
                    <a:pt x="7397" y="3118"/>
                    <a:pt x="6821" y="5692"/>
                    <a:pt x="6725" y="8602"/>
                  </a:cubicBezTo>
                  <a:cubicBezTo>
                    <a:pt x="6629" y="11511"/>
                    <a:pt x="7013" y="14757"/>
                    <a:pt x="7349" y="16604"/>
                  </a:cubicBezTo>
                  <a:cubicBezTo>
                    <a:pt x="7685" y="18450"/>
                    <a:pt x="7973" y="18898"/>
                    <a:pt x="8357" y="19234"/>
                  </a:cubicBezTo>
                  <a:cubicBezTo>
                    <a:pt x="8741" y="19569"/>
                    <a:pt x="9221" y="19793"/>
                    <a:pt x="9653" y="19737"/>
                  </a:cubicBezTo>
                  <a:cubicBezTo>
                    <a:pt x="10085" y="19681"/>
                    <a:pt x="10469" y="19346"/>
                    <a:pt x="11093" y="18450"/>
                  </a:cubicBezTo>
                  <a:cubicBezTo>
                    <a:pt x="11717" y="17555"/>
                    <a:pt x="12581" y="16100"/>
                    <a:pt x="13157" y="15149"/>
                  </a:cubicBezTo>
                  <a:cubicBezTo>
                    <a:pt x="13733" y="14197"/>
                    <a:pt x="14021" y="13750"/>
                    <a:pt x="14165" y="13246"/>
                  </a:cubicBezTo>
                  <a:cubicBezTo>
                    <a:pt x="14309" y="12742"/>
                    <a:pt x="14309" y="12183"/>
                    <a:pt x="14021" y="11959"/>
                  </a:cubicBezTo>
                  <a:cubicBezTo>
                    <a:pt x="13733" y="11735"/>
                    <a:pt x="13157" y="11847"/>
                    <a:pt x="12581" y="12407"/>
                  </a:cubicBezTo>
                  <a:cubicBezTo>
                    <a:pt x="12005" y="12966"/>
                    <a:pt x="11429" y="13974"/>
                    <a:pt x="10997" y="15037"/>
                  </a:cubicBezTo>
                  <a:cubicBezTo>
                    <a:pt x="10565" y="16100"/>
                    <a:pt x="10277" y="17219"/>
                    <a:pt x="10277" y="18003"/>
                  </a:cubicBezTo>
                  <a:cubicBezTo>
                    <a:pt x="10277" y="18786"/>
                    <a:pt x="10565" y="19234"/>
                    <a:pt x="10949" y="19290"/>
                  </a:cubicBezTo>
                  <a:cubicBezTo>
                    <a:pt x="11333" y="19346"/>
                    <a:pt x="11813" y="19010"/>
                    <a:pt x="12245" y="18506"/>
                  </a:cubicBezTo>
                  <a:cubicBezTo>
                    <a:pt x="12677" y="18003"/>
                    <a:pt x="13061" y="17331"/>
                    <a:pt x="13301" y="17275"/>
                  </a:cubicBezTo>
                  <a:cubicBezTo>
                    <a:pt x="13541" y="17219"/>
                    <a:pt x="13637" y="17779"/>
                    <a:pt x="13925" y="18170"/>
                  </a:cubicBezTo>
                  <a:cubicBezTo>
                    <a:pt x="14213" y="18562"/>
                    <a:pt x="14693" y="18786"/>
                    <a:pt x="15125" y="18730"/>
                  </a:cubicBezTo>
                  <a:cubicBezTo>
                    <a:pt x="15557" y="18674"/>
                    <a:pt x="15941" y="18338"/>
                    <a:pt x="16613" y="16716"/>
                  </a:cubicBezTo>
                  <a:cubicBezTo>
                    <a:pt x="17285" y="15093"/>
                    <a:pt x="18245" y="12183"/>
                    <a:pt x="18917" y="9721"/>
                  </a:cubicBezTo>
                  <a:cubicBezTo>
                    <a:pt x="19589" y="7259"/>
                    <a:pt x="19973" y="5244"/>
                    <a:pt x="20213" y="3789"/>
                  </a:cubicBezTo>
                  <a:cubicBezTo>
                    <a:pt x="20453" y="2334"/>
                    <a:pt x="20549" y="1439"/>
                    <a:pt x="20453" y="1327"/>
                  </a:cubicBezTo>
                  <a:cubicBezTo>
                    <a:pt x="20357" y="1215"/>
                    <a:pt x="20069" y="1887"/>
                    <a:pt x="19685" y="3957"/>
                  </a:cubicBezTo>
                  <a:cubicBezTo>
                    <a:pt x="19301" y="6027"/>
                    <a:pt x="18821" y="9497"/>
                    <a:pt x="18533" y="12183"/>
                  </a:cubicBezTo>
                  <a:cubicBezTo>
                    <a:pt x="18245" y="14869"/>
                    <a:pt x="18149" y="16771"/>
                    <a:pt x="18245" y="17947"/>
                  </a:cubicBezTo>
                  <a:cubicBezTo>
                    <a:pt x="18341" y="19122"/>
                    <a:pt x="18629" y="19569"/>
                    <a:pt x="19013" y="19737"/>
                  </a:cubicBezTo>
                  <a:cubicBezTo>
                    <a:pt x="19397" y="19905"/>
                    <a:pt x="19877" y="19793"/>
                    <a:pt x="20309" y="19513"/>
                  </a:cubicBezTo>
                  <a:cubicBezTo>
                    <a:pt x="20741" y="19234"/>
                    <a:pt x="21125" y="18786"/>
                    <a:pt x="21509" y="18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108200" y="157479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212165" y="1562099"/>
              <a:ext cx="169085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6502" y="1906"/>
                  </a:moveTo>
                  <a:cubicBezTo>
                    <a:pt x="13302" y="953"/>
                    <a:pt x="10102" y="0"/>
                    <a:pt x="7969" y="0"/>
                  </a:cubicBezTo>
                  <a:cubicBezTo>
                    <a:pt x="5835" y="0"/>
                    <a:pt x="4769" y="953"/>
                    <a:pt x="3435" y="4288"/>
                  </a:cubicBezTo>
                  <a:cubicBezTo>
                    <a:pt x="2102" y="7624"/>
                    <a:pt x="502" y="13341"/>
                    <a:pt x="102" y="16835"/>
                  </a:cubicBezTo>
                  <a:cubicBezTo>
                    <a:pt x="-298" y="20329"/>
                    <a:pt x="502" y="21600"/>
                    <a:pt x="2102" y="21600"/>
                  </a:cubicBezTo>
                  <a:cubicBezTo>
                    <a:pt x="3702" y="21600"/>
                    <a:pt x="6102" y="20329"/>
                    <a:pt x="8102" y="18265"/>
                  </a:cubicBezTo>
                  <a:cubicBezTo>
                    <a:pt x="10102" y="16200"/>
                    <a:pt x="11702" y="13341"/>
                    <a:pt x="12902" y="10959"/>
                  </a:cubicBezTo>
                  <a:cubicBezTo>
                    <a:pt x="14102" y="8576"/>
                    <a:pt x="14902" y="6671"/>
                    <a:pt x="15569" y="6512"/>
                  </a:cubicBezTo>
                  <a:cubicBezTo>
                    <a:pt x="16235" y="6353"/>
                    <a:pt x="16769" y="7941"/>
                    <a:pt x="17702" y="10165"/>
                  </a:cubicBezTo>
                  <a:cubicBezTo>
                    <a:pt x="18635" y="12388"/>
                    <a:pt x="19969" y="15247"/>
                    <a:pt x="21302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924439" y="1301750"/>
              <a:ext cx="85461" cy="40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08" fill="norm" stroke="1" extrusionOk="0">
                  <a:moveTo>
                    <a:pt x="16530" y="0"/>
                  </a:moveTo>
                  <a:cubicBezTo>
                    <a:pt x="12315" y="3375"/>
                    <a:pt x="8100" y="6750"/>
                    <a:pt x="5203" y="10069"/>
                  </a:cubicBezTo>
                  <a:cubicBezTo>
                    <a:pt x="2305" y="13388"/>
                    <a:pt x="725" y="16650"/>
                    <a:pt x="198" y="18562"/>
                  </a:cubicBezTo>
                  <a:cubicBezTo>
                    <a:pt x="-329" y="20475"/>
                    <a:pt x="198" y="21037"/>
                    <a:pt x="1778" y="21319"/>
                  </a:cubicBezTo>
                  <a:cubicBezTo>
                    <a:pt x="3359" y="21600"/>
                    <a:pt x="5993" y="21600"/>
                    <a:pt x="9417" y="21094"/>
                  </a:cubicBezTo>
                  <a:cubicBezTo>
                    <a:pt x="12842" y="20588"/>
                    <a:pt x="17056" y="19575"/>
                    <a:pt x="21271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901677" y="1549400"/>
              <a:ext cx="15267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701" y="21600"/>
                  </a:moveTo>
                  <a:cubicBezTo>
                    <a:pt x="1221" y="21600"/>
                    <a:pt x="-258" y="21600"/>
                    <a:pt x="38" y="18000"/>
                  </a:cubicBezTo>
                  <a:cubicBezTo>
                    <a:pt x="334" y="14400"/>
                    <a:pt x="2405" y="7200"/>
                    <a:pt x="6252" y="3600"/>
                  </a:cubicBezTo>
                  <a:cubicBezTo>
                    <a:pt x="10098" y="0"/>
                    <a:pt x="15720" y="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3022600" y="1549399"/>
              <a:ext cx="104045" cy="16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84" fill="norm" stroke="1" extrusionOk="0">
                  <a:moveTo>
                    <a:pt x="16848" y="0"/>
                  </a:moveTo>
                  <a:cubicBezTo>
                    <a:pt x="12096" y="1333"/>
                    <a:pt x="7344" y="2667"/>
                    <a:pt x="4320" y="4933"/>
                  </a:cubicBezTo>
                  <a:cubicBezTo>
                    <a:pt x="1296" y="7200"/>
                    <a:pt x="0" y="10400"/>
                    <a:pt x="0" y="13333"/>
                  </a:cubicBezTo>
                  <a:cubicBezTo>
                    <a:pt x="0" y="16267"/>
                    <a:pt x="1296" y="18933"/>
                    <a:pt x="4104" y="20267"/>
                  </a:cubicBezTo>
                  <a:cubicBezTo>
                    <a:pt x="6912" y="21600"/>
                    <a:pt x="11232" y="21600"/>
                    <a:pt x="14688" y="20400"/>
                  </a:cubicBezTo>
                  <a:cubicBezTo>
                    <a:pt x="18144" y="19200"/>
                    <a:pt x="20736" y="16800"/>
                    <a:pt x="21168" y="14267"/>
                  </a:cubicBezTo>
                  <a:cubicBezTo>
                    <a:pt x="21600" y="11733"/>
                    <a:pt x="19872" y="9067"/>
                    <a:pt x="17928" y="7467"/>
                  </a:cubicBezTo>
                  <a:cubicBezTo>
                    <a:pt x="15984" y="5867"/>
                    <a:pt x="13824" y="5333"/>
                    <a:pt x="12744" y="4933"/>
                  </a:cubicBezTo>
                  <a:cubicBezTo>
                    <a:pt x="11664" y="4533"/>
                    <a:pt x="11664" y="4267"/>
                    <a:pt x="11664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3544950" y="1331074"/>
              <a:ext cx="176150" cy="38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81" fill="norm" stroke="1" extrusionOk="0">
                  <a:moveTo>
                    <a:pt x="16770" y="13300"/>
                  </a:moveTo>
                  <a:cubicBezTo>
                    <a:pt x="16770" y="12722"/>
                    <a:pt x="16770" y="12145"/>
                    <a:pt x="16256" y="11625"/>
                  </a:cubicBezTo>
                  <a:cubicBezTo>
                    <a:pt x="15742" y="11105"/>
                    <a:pt x="14713" y="10643"/>
                    <a:pt x="12528" y="11048"/>
                  </a:cubicBezTo>
                  <a:cubicBezTo>
                    <a:pt x="10342" y="11452"/>
                    <a:pt x="6999" y="12722"/>
                    <a:pt x="4685" y="14282"/>
                  </a:cubicBezTo>
                  <a:cubicBezTo>
                    <a:pt x="2370" y="15841"/>
                    <a:pt x="1085" y="17689"/>
                    <a:pt x="442" y="18902"/>
                  </a:cubicBezTo>
                  <a:cubicBezTo>
                    <a:pt x="-201" y="20115"/>
                    <a:pt x="-201" y="20692"/>
                    <a:pt x="828" y="21039"/>
                  </a:cubicBezTo>
                  <a:cubicBezTo>
                    <a:pt x="1856" y="21385"/>
                    <a:pt x="3913" y="21501"/>
                    <a:pt x="6742" y="20404"/>
                  </a:cubicBezTo>
                  <a:cubicBezTo>
                    <a:pt x="9570" y="19306"/>
                    <a:pt x="13170" y="16996"/>
                    <a:pt x="15742" y="13993"/>
                  </a:cubicBezTo>
                  <a:cubicBezTo>
                    <a:pt x="18313" y="10990"/>
                    <a:pt x="19856" y="7294"/>
                    <a:pt x="20628" y="5099"/>
                  </a:cubicBezTo>
                  <a:cubicBezTo>
                    <a:pt x="21399" y="2904"/>
                    <a:pt x="21399" y="2211"/>
                    <a:pt x="21270" y="1518"/>
                  </a:cubicBezTo>
                  <a:cubicBezTo>
                    <a:pt x="21142" y="825"/>
                    <a:pt x="20885" y="132"/>
                    <a:pt x="20242" y="17"/>
                  </a:cubicBezTo>
                  <a:cubicBezTo>
                    <a:pt x="19599" y="-99"/>
                    <a:pt x="18570" y="363"/>
                    <a:pt x="17670" y="1922"/>
                  </a:cubicBezTo>
                  <a:cubicBezTo>
                    <a:pt x="16770" y="3482"/>
                    <a:pt x="15999" y="6138"/>
                    <a:pt x="15613" y="8737"/>
                  </a:cubicBezTo>
                  <a:cubicBezTo>
                    <a:pt x="15228" y="11336"/>
                    <a:pt x="15228" y="13877"/>
                    <a:pt x="15613" y="15610"/>
                  </a:cubicBezTo>
                  <a:cubicBezTo>
                    <a:pt x="15999" y="17343"/>
                    <a:pt x="16770" y="18267"/>
                    <a:pt x="17799" y="18671"/>
                  </a:cubicBezTo>
                  <a:cubicBezTo>
                    <a:pt x="18828" y="19075"/>
                    <a:pt x="20113" y="18960"/>
                    <a:pt x="21399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739620" y="1519473"/>
              <a:ext cx="152931" cy="14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22" fill="norm" stroke="1" extrusionOk="0">
                  <a:moveTo>
                    <a:pt x="3625" y="9642"/>
                  </a:moveTo>
                  <a:cubicBezTo>
                    <a:pt x="5104" y="9942"/>
                    <a:pt x="6583" y="10242"/>
                    <a:pt x="8063" y="9492"/>
                  </a:cubicBezTo>
                  <a:cubicBezTo>
                    <a:pt x="9542" y="8742"/>
                    <a:pt x="11022" y="6942"/>
                    <a:pt x="11762" y="5142"/>
                  </a:cubicBezTo>
                  <a:cubicBezTo>
                    <a:pt x="12501" y="3342"/>
                    <a:pt x="12501" y="1542"/>
                    <a:pt x="11762" y="642"/>
                  </a:cubicBezTo>
                  <a:cubicBezTo>
                    <a:pt x="11022" y="-258"/>
                    <a:pt x="9542" y="-258"/>
                    <a:pt x="7619" y="942"/>
                  </a:cubicBezTo>
                  <a:cubicBezTo>
                    <a:pt x="5696" y="2142"/>
                    <a:pt x="3329" y="4542"/>
                    <a:pt x="1849" y="7842"/>
                  </a:cubicBezTo>
                  <a:cubicBezTo>
                    <a:pt x="370" y="11142"/>
                    <a:pt x="-222" y="15342"/>
                    <a:pt x="74" y="17892"/>
                  </a:cubicBezTo>
                  <a:cubicBezTo>
                    <a:pt x="370" y="20442"/>
                    <a:pt x="1553" y="21342"/>
                    <a:pt x="5252" y="20292"/>
                  </a:cubicBezTo>
                  <a:cubicBezTo>
                    <a:pt x="8951" y="19242"/>
                    <a:pt x="15164" y="16242"/>
                    <a:pt x="21378" y="13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871420" y="1519537"/>
              <a:ext cx="116380" cy="14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62" fill="norm" stroke="1" extrusionOk="0">
                  <a:moveTo>
                    <a:pt x="17736" y="4174"/>
                  </a:moveTo>
                  <a:cubicBezTo>
                    <a:pt x="17736" y="2695"/>
                    <a:pt x="17736" y="1215"/>
                    <a:pt x="16386" y="476"/>
                  </a:cubicBezTo>
                  <a:cubicBezTo>
                    <a:pt x="15036" y="-264"/>
                    <a:pt x="12336" y="-264"/>
                    <a:pt x="9443" y="1363"/>
                  </a:cubicBezTo>
                  <a:cubicBezTo>
                    <a:pt x="6550" y="2991"/>
                    <a:pt x="3464" y="6246"/>
                    <a:pt x="1728" y="9648"/>
                  </a:cubicBezTo>
                  <a:cubicBezTo>
                    <a:pt x="-7" y="13051"/>
                    <a:pt x="-393" y="16602"/>
                    <a:pt x="378" y="18673"/>
                  </a:cubicBezTo>
                  <a:cubicBezTo>
                    <a:pt x="1150" y="20744"/>
                    <a:pt x="3078" y="21336"/>
                    <a:pt x="6743" y="20744"/>
                  </a:cubicBezTo>
                  <a:cubicBezTo>
                    <a:pt x="10407" y="20152"/>
                    <a:pt x="15807" y="18377"/>
                    <a:pt x="21207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029987" y="1549400"/>
              <a:ext cx="340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659"/>
                    <a:pt x="5170" y="9318"/>
                    <a:pt x="1993" y="12918"/>
                  </a:cubicBezTo>
                  <a:cubicBezTo>
                    <a:pt x="-1183" y="16518"/>
                    <a:pt x="88" y="19059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051300" y="1456480"/>
              <a:ext cx="25400" cy="10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0" y="16052"/>
                    <a:pt x="0" y="10969"/>
                    <a:pt x="0" y="7158"/>
                  </a:cubicBezTo>
                  <a:cubicBezTo>
                    <a:pt x="0" y="3346"/>
                    <a:pt x="0" y="805"/>
                    <a:pt x="3600" y="169"/>
                  </a:cubicBezTo>
                  <a:cubicBezTo>
                    <a:pt x="7200" y="-466"/>
                    <a:pt x="14400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098665" y="1297141"/>
              <a:ext cx="282835" cy="35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3" fill="norm" stroke="1" extrusionOk="0">
                  <a:moveTo>
                    <a:pt x="6548" y="14380"/>
                  </a:moveTo>
                  <a:cubicBezTo>
                    <a:pt x="5903" y="13236"/>
                    <a:pt x="5258" y="12093"/>
                    <a:pt x="4533" y="11521"/>
                  </a:cubicBezTo>
                  <a:cubicBezTo>
                    <a:pt x="3808" y="10949"/>
                    <a:pt x="3002" y="10949"/>
                    <a:pt x="2357" y="11330"/>
                  </a:cubicBezTo>
                  <a:cubicBezTo>
                    <a:pt x="1712" y="11711"/>
                    <a:pt x="1229" y="12474"/>
                    <a:pt x="826" y="13935"/>
                  </a:cubicBezTo>
                  <a:cubicBezTo>
                    <a:pt x="423" y="15396"/>
                    <a:pt x="100" y="17556"/>
                    <a:pt x="20" y="18954"/>
                  </a:cubicBezTo>
                  <a:cubicBezTo>
                    <a:pt x="-61" y="20351"/>
                    <a:pt x="100" y="20987"/>
                    <a:pt x="584" y="21241"/>
                  </a:cubicBezTo>
                  <a:cubicBezTo>
                    <a:pt x="1067" y="21495"/>
                    <a:pt x="1873" y="21368"/>
                    <a:pt x="3163" y="20288"/>
                  </a:cubicBezTo>
                  <a:cubicBezTo>
                    <a:pt x="4452" y="19208"/>
                    <a:pt x="6226" y="17175"/>
                    <a:pt x="7918" y="14189"/>
                  </a:cubicBezTo>
                  <a:cubicBezTo>
                    <a:pt x="9611" y="11203"/>
                    <a:pt x="11223" y="7264"/>
                    <a:pt x="12029" y="4977"/>
                  </a:cubicBezTo>
                  <a:cubicBezTo>
                    <a:pt x="12835" y="2690"/>
                    <a:pt x="12835" y="2055"/>
                    <a:pt x="12835" y="1420"/>
                  </a:cubicBezTo>
                  <a:cubicBezTo>
                    <a:pt x="12835" y="784"/>
                    <a:pt x="12835" y="149"/>
                    <a:pt x="12351" y="22"/>
                  </a:cubicBezTo>
                  <a:cubicBezTo>
                    <a:pt x="11867" y="-105"/>
                    <a:pt x="10900" y="276"/>
                    <a:pt x="9852" y="1928"/>
                  </a:cubicBezTo>
                  <a:cubicBezTo>
                    <a:pt x="8805" y="3580"/>
                    <a:pt x="7676" y="6502"/>
                    <a:pt x="6951" y="9234"/>
                  </a:cubicBezTo>
                  <a:cubicBezTo>
                    <a:pt x="6226" y="11966"/>
                    <a:pt x="5903" y="14507"/>
                    <a:pt x="5742" y="16095"/>
                  </a:cubicBezTo>
                  <a:cubicBezTo>
                    <a:pt x="5581" y="17683"/>
                    <a:pt x="5581" y="18319"/>
                    <a:pt x="5903" y="18827"/>
                  </a:cubicBezTo>
                  <a:cubicBezTo>
                    <a:pt x="6226" y="19335"/>
                    <a:pt x="6870" y="19716"/>
                    <a:pt x="7596" y="19907"/>
                  </a:cubicBezTo>
                  <a:cubicBezTo>
                    <a:pt x="8321" y="20097"/>
                    <a:pt x="9127" y="20097"/>
                    <a:pt x="10578" y="19399"/>
                  </a:cubicBezTo>
                  <a:cubicBezTo>
                    <a:pt x="12029" y="18700"/>
                    <a:pt x="14124" y="17302"/>
                    <a:pt x="15414" y="16286"/>
                  </a:cubicBezTo>
                  <a:cubicBezTo>
                    <a:pt x="16703" y="15269"/>
                    <a:pt x="17187" y="14634"/>
                    <a:pt x="17590" y="13935"/>
                  </a:cubicBezTo>
                  <a:cubicBezTo>
                    <a:pt x="17993" y="13236"/>
                    <a:pt x="18315" y="12474"/>
                    <a:pt x="17912" y="12347"/>
                  </a:cubicBezTo>
                  <a:cubicBezTo>
                    <a:pt x="17509" y="12220"/>
                    <a:pt x="16381" y="12728"/>
                    <a:pt x="15333" y="13554"/>
                  </a:cubicBezTo>
                  <a:cubicBezTo>
                    <a:pt x="14285" y="14380"/>
                    <a:pt x="13318" y="15523"/>
                    <a:pt x="12754" y="16540"/>
                  </a:cubicBezTo>
                  <a:cubicBezTo>
                    <a:pt x="12190" y="17556"/>
                    <a:pt x="12029" y="18446"/>
                    <a:pt x="12190" y="19144"/>
                  </a:cubicBezTo>
                  <a:cubicBezTo>
                    <a:pt x="12351" y="19843"/>
                    <a:pt x="12835" y="20351"/>
                    <a:pt x="14446" y="20542"/>
                  </a:cubicBezTo>
                  <a:cubicBezTo>
                    <a:pt x="16058" y="20733"/>
                    <a:pt x="18799" y="20606"/>
                    <a:pt x="21539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524250" y="1803400"/>
              <a:ext cx="520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21600"/>
                    <a:pt x="7024" y="21600"/>
                    <a:pt x="10624" y="18000"/>
                  </a:cubicBezTo>
                  <a:cubicBezTo>
                    <a:pt x="14224" y="14400"/>
                    <a:pt x="1791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740150" y="1828800"/>
              <a:ext cx="374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7" y="15840"/>
                    <a:pt x="8054" y="10080"/>
                    <a:pt x="11654" y="6480"/>
                  </a:cubicBezTo>
                  <a:cubicBezTo>
                    <a:pt x="15254" y="2880"/>
                    <a:pt x="184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859304" y="1524000"/>
              <a:ext cx="136227" cy="20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18" fill="norm" stroke="1" extrusionOk="0">
                  <a:moveTo>
                    <a:pt x="11542" y="0"/>
                  </a:moveTo>
                  <a:cubicBezTo>
                    <a:pt x="9905" y="445"/>
                    <a:pt x="8269" y="891"/>
                    <a:pt x="6305" y="3786"/>
                  </a:cubicBezTo>
                  <a:cubicBezTo>
                    <a:pt x="4342" y="6680"/>
                    <a:pt x="2051" y="12025"/>
                    <a:pt x="905" y="15254"/>
                  </a:cubicBezTo>
                  <a:cubicBezTo>
                    <a:pt x="-240" y="18482"/>
                    <a:pt x="-240" y="19596"/>
                    <a:pt x="578" y="20375"/>
                  </a:cubicBezTo>
                  <a:cubicBezTo>
                    <a:pt x="1396" y="21155"/>
                    <a:pt x="3033" y="21600"/>
                    <a:pt x="6633" y="20264"/>
                  </a:cubicBezTo>
                  <a:cubicBezTo>
                    <a:pt x="10233" y="18928"/>
                    <a:pt x="15796" y="15810"/>
                    <a:pt x="18578" y="13249"/>
                  </a:cubicBezTo>
                  <a:cubicBezTo>
                    <a:pt x="21360" y="10689"/>
                    <a:pt x="21360" y="8685"/>
                    <a:pt x="20705" y="7348"/>
                  </a:cubicBezTo>
                  <a:cubicBezTo>
                    <a:pt x="20051" y="6012"/>
                    <a:pt x="18742" y="5344"/>
                    <a:pt x="17105" y="5122"/>
                  </a:cubicBezTo>
                  <a:cubicBezTo>
                    <a:pt x="15469" y="4899"/>
                    <a:pt x="13505" y="5122"/>
                    <a:pt x="12687" y="5456"/>
                  </a:cubicBezTo>
                  <a:cubicBezTo>
                    <a:pt x="11869" y="5790"/>
                    <a:pt x="12196" y="6235"/>
                    <a:pt x="12524" y="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027471" y="1552045"/>
              <a:ext cx="137342" cy="16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672" fill="norm" stroke="1" extrusionOk="0">
                  <a:moveTo>
                    <a:pt x="5100" y="2041"/>
                  </a:moveTo>
                  <a:cubicBezTo>
                    <a:pt x="4455" y="6519"/>
                    <a:pt x="3810" y="10997"/>
                    <a:pt x="3004" y="14422"/>
                  </a:cubicBezTo>
                  <a:cubicBezTo>
                    <a:pt x="2198" y="17846"/>
                    <a:pt x="1231" y="20217"/>
                    <a:pt x="586" y="20612"/>
                  </a:cubicBezTo>
                  <a:cubicBezTo>
                    <a:pt x="-59" y="21007"/>
                    <a:pt x="-381" y="19427"/>
                    <a:pt x="747" y="16266"/>
                  </a:cubicBezTo>
                  <a:cubicBezTo>
                    <a:pt x="1876" y="13105"/>
                    <a:pt x="4455" y="8363"/>
                    <a:pt x="6389" y="5466"/>
                  </a:cubicBezTo>
                  <a:cubicBezTo>
                    <a:pt x="8323" y="2568"/>
                    <a:pt x="9613" y="1514"/>
                    <a:pt x="11064" y="724"/>
                  </a:cubicBezTo>
                  <a:cubicBezTo>
                    <a:pt x="12515" y="-66"/>
                    <a:pt x="14126" y="-593"/>
                    <a:pt x="15900" y="1251"/>
                  </a:cubicBezTo>
                  <a:cubicBezTo>
                    <a:pt x="17673" y="3095"/>
                    <a:pt x="19607" y="7309"/>
                    <a:pt x="20413" y="10734"/>
                  </a:cubicBezTo>
                  <a:cubicBezTo>
                    <a:pt x="21219" y="14158"/>
                    <a:pt x="20897" y="16792"/>
                    <a:pt x="20574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673853" y="1479148"/>
              <a:ext cx="106910" cy="24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081" fill="norm" stroke="1" extrusionOk="0">
                  <a:moveTo>
                    <a:pt x="18926" y="7235"/>
                  </a:moveTo>
                  <a:cubicBezTo>
                    <a:pt x="19334" y="6312"/>
                    <a:pt x="19741" y="5389"/>
                    <a:pt x="20149" y="4189"/>
                  </a:cubicBezTo>
                  <a:cubicBezTo>
                    <a:pt x="20556" y="2989"/>
                    <a:pt x="20964" y="1512"/>
                    <a:pt x="19945" y="681"/>
                  </a:cubicBezTo>
                  <a:cubicBezTo>
                    <a:pt x="18926" y="-149"/>
                    <a:pt x="16481" y="-334"/>
                    <a:pt x="12813" y="774"/>
                  </a:cubicBezTo>
                  <a:cubicBezTo>
                    <a:pt x="9145" y="1881"/>
                    <a:pt x="4255" y="4281"/>
                    <a:pt x="1809" y="5943"/>
                  </a:cubicBezTo>
                  <a:cubicBezTo>
                    <a:pt x="-636" y="7604"/>
                    <a:pt x="-636" y="8528"/>
                    <a:pt x="2013" y="9912"/>
                  </a:cubicBezTo>
                  <a:cubicBezTo>
                    <a:pt x="4662" y="11297"/>
                    <a:pt x="9960" y="13143"/>
                    <a:pt x="13221" y="14435"/>
                  </a:cubicBezTo>
                  <a:cubicBezTo>
                    <a:pt x="16481" y="15728"/>
                    <a:pt x="17704" y="16466"/>
                    <a:pt x="18111" y="17389"/>
                  </a:cubicBezTo>
                  <a:cubicBezTo>
                    <a:pt x="18519" y="18312"/>
                    <a:pt x="18111" y="19420"/>
                    <a:pt x="16685" y="20158"/>
                  </a:cubicBezTo>
                  <a:cubicBezTo>
                    <a:pt x="15258" y="20897"/>
                    <a:pt x="12813" y="21266"/>
                    <a:pt x="11183" y="20989"/>
                  </a:cubicBezTo>
                  <a:cubicBezTo>
                    <a:pt x="9553" y="20712"/>
                    <a:pt x="8738" y="19789"/>
                    <a:pt x="8330" y="19143"/>
                  </a:cubicBezTo>
                  <a:cubicBezTo>
                    <a:pt x="7922" y="18497"/>
                    <a:pt x="7922" y="18128"/>
                    <a:pt x="7922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818337" y="1536699"/>
              <a:ext cx="105419" cy="15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70" fill="norm" stroke="1" extrusionOk="0">
                  <a:moveTo>
                    <a:pt x="18711" y="0"/>
                  </a:moveTo>
                  <a:cubicBezTo>
                    <a:pt x="16170" y="0"/>
                    <a:pt x="13628" y="0"/>
                    <a:pt x="10452" y="2663"/>
                  </a:cubicBezTo>
                  <a:cubicBezTo>
                    <a:pt x="7276" y="5326"/>
                    <a:pt x="3464" y="10652"/>
                    <a:pt x="1558" y="14055"/>
                  </a:cubicBezTo>
                  <a:cubicBezTo>
                    <a:pt x="-348" y="17458"/>
                    <a:pt x="-348" y="18937"/>
                    <a:pt x="711" y="19973"/>
                  </a:cubicBezTo>
                  <a:cubicBezTo>
                    <a:pt x="1770" y="21008"/>
                    <a:pt x="3887" y="21600"/>
                    <a:pt x="7064" y="20416"/>
                  </a:cubicBezTo>
                  <a:cubicBezTo>
                    <a:pt x="10240" y="19233"/>
                    <a:pt x="14476" y="16274"/>
                    <a:pt x="17017" y="13907"/>
                  </a:cubicBezTo>
                  <a:cubicBezTo>
                    <a:pt x="19558" y="11540"/>
                    <a:pt x="20405" y="9764"/>
                    <a:pt x="20828" y="7841"/>
                  </a:cubicBezTo>
                  <a:cubicBezTo>
                    <a:pt x="21252" y="5918"/>
                    <a:pt x="21252" y="3847"/>
                    <a:pt x="20193" y="2663"/>
                  </a:cubicBezTo>
                  <a:cubicBezTo>
                    <a:pt x="19134" y="1479"/>
                    <a:pt x="17017" y="1184"/>
                    <a:pt x="14899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969577" y="1518279"/>
              <a:ext cx="355024" cy="18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85" fill="norm" stroke="1" extrusionOk="0">
                  <a:moveTo>
                    <a:pt x="351" y="4296"/>
                  </a:moveTo>
                  <a:cubicBezTo>
                    <a:pt x="351" y="9150"/>
                    <a:pt x="351" y="14004"/>
                    <a:pt x="286" y="17038"/>
                  </a:cubicBezTo>
                  <a:cubicBezTo>
                    <a:pt x="222" y="20072"/>
                    <a:pt x="94" y="21285"/>
                    <a:pt x="29" y="21285"/>
                  </a:cubicBezTo>
                  <a:cubicBezTo>
                    <a:pt x="-35" y="21285"/>
                    <a:pt x="-35" y="20072"/>
                    <a:pt x="479" y="17402"/>
                  </a:cubicBezTo>
                  <a:cubicBezTo>
                    <a:pt x="994" y="14732"/>
                    <a:pt x="2022" y="10606"/>
                    <a:pt x="2729" y="7937"/>
                  </a:cubicBezTo>
                  <a:cubicBezTo>
                    <a:pt x="3436" y="5267"/>
                    <a:pt x="3822" y="4054"/>
                    <a:pt x="4336" y="3325"/>
                  </a:cubicBezTo>
                  <a:cubicBezTo>
                    <a:pt x="4851" y="2597"/>
                    <a:pt x="5494" y="2355"/>
                    <a:pt x="5879" y="2840"/>
                  </a:cubicBezTo>
                  <a:cubicBezTo>
                    <a:pt x="6265" y="3325"/>
                    <a:pt x="6394" y="4539"/>
                    <a:pt x="6394" y="6481"/>
                  </a:cubicBezTo>
                  <a:cubicBezTo>
                    <a:pt x="6394" y="8422"/>
                    <a:pt x="6265" y="11092"/>
                    <a:pt x="6008" y="13033"/>
                  </a:cubicBezTo>
                  <a:cubicBezTo>
                    <a:pt x="5751" y="14975"/>
                    <a:pt x="5365" y="16188"/>
                    <a:pt x="5301" y="16067"/>
                  </a:cubicBezTo>
                  <a:cubicBezTo>
                    <a:pt x="5236" y="15946"/>
                    <a:pt x="5494" y="14489"/>
                    <a:pt x="6008" y="12548"/>
                  </a:cubicBezTo>
                  <a:cubicBezTo>
                    <a:pt x="6522" y="10606"/>
                    <a:pt x="7294" y="8179"/>
                    <a:pt x="7872" y="6481"/>
                  </a:cubicBezTo>
                  <a:cubicBezTo>
                    <a:pt x="8451" y="4782"/>
                    <a:pt x="8836" y="3811"/>
                    <a:pt x="9286" y="3689"/>
                  </a:cubicBezTo>
                  <a:cubicBezTo>
                    <a:pt x="9736" y="3568"/>
                    <a:pt x="10251" y="4296"/>
                    <a:pt x="10508" y="5995"/>
                  </a:cubicBezTo>
                  <a:cubicBezTo>
                    <a:pt x="10765" y="7694"/>
                    <a:pt x="10765" y="10364"/>
                    <a:pt x="10701" y="12427"/>
                  </a:cubicBezTo>
                  <a:cubicBezTo>
                    <a:pt x="10636" y="14489"/>
                    <a:pt x="10508" y="15946"/>
                    <a:pt x="10636" y="17159"/>
                  </a:cubicBezTo>
                  <a:cubicBezTo>
                    <a:pt x="10765" y="18373"/>
                    <a:pt x="11151" y="19343"/>
                    <a:pt x="11601" y="19343"/>
                  </a:cubicBezTo>
                  <a:cubicBezTo>
                    <a:pt x="12051" y="19343"/>
                    <a:pt x="12565" y="18373"/>
                    <a:pt x="13594" y="15582"/>
                  </a:cubicBezTo>
                  <a:cubicBezTo>
                    <a:pt x="14622" y="12791"/>
                    <a:pt x="16165" y="8179"/>
                    <a:pt x="17065" y="5146"/>
                  </a:cubicBezTo>
                  <a:cubicBezTo>
                    <a:pt x="17965" y="2112"/>
                    <a:pt x="18222" y="656"/>
                    <a:pt x="17965" y="170"/>
                  </a:cubicBezTo>
                  <a:cubicBezTo>
                    <a:pt x="17708" y="-315"/>
                    <a:pt x="16936" y="170"/>
                    <a:pt x="15972" y="2476"/>
                  </a:cubicBezTo>
                  <a:cubicBezTo>
                    <a:pt x="15008" y="4782"/>
                    <a:pt x="13851" y="8907"/>
                    <a:pt x="13272" y="11698"/>
                  </a:cubicBezTo>
                  <a:cubicBezTo>
                    <a:pt x="12694" y="14489"/>
                    <a:pt x="12694" y="15946"/>
                    <a:pt x="13015" y="16795"/>
                  </a:cubicBezTo>
                  <a:cubicBezTo>
                    <a:pt x="13336" y="17645"/>
                    <a:pt x="13979" y="17887"/>
                    <a:pt x="15458" y="17523"/>
                  </a:cubicBezTo>
                  <a:cubicBezTo>
                    <a:pt x="16936" y="17159"/>
                    <a:pt x="19251" y="16188"/>
                    <a:pt x="21565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788150" y="1259746"/>
              <a:ext cx="186146" cy="39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9" fill="norm" stroke="1" extrusionOk="0">
                  <a:moveTo>
                    <a:pt x="0" y="12147"/>
                  </a:moveTo>
                  <a:cubicBezTo>
                    <a:pt x="3155" y="11010"/>
                    <a:pt x="6310" y="9873"/>
                    <a:pt x="8858" y="8452"/>
                  </a:cubicBezTo>
                  <a:cubicBezTo>
                    <a:pt x="11407" y="7031"/>
                    <a:pt x="13348" y="5326"/>
                    <a:pt x="14683" y="4132"/>
                  </a:cubicBezTo>
                  <a:cubicBezTo>
                    <a:pt x="16018" y="2938"/>
                    <a:pt x="16746" y="2256"/>
                    <a:pt x="17231" y="1574"/>
                  </a:cubicBezTo>
                  <a:cubicBezTo>
                    <a:pt x="17717" y="892"/>
                    <a:pt x="17960" y="210"/>
                    <a:pt x="17596" y="40"/>
                  </a:cubicBezTo>
                  <a:cubicBezTo>
                    <a:pt x="17231" y="-131"/>
                    <a:pt x="16261" y="210"/>
                    <a:pt x="14926" y="1972"/>
                  </a:cubicBezTo>
                  <a:cubicBezTo>
                    <a:pt x="13591" y="3734"/>
                    <a:pt x="11892" y="6917"/>
                    <a:pt x="10679" y="10214"/>
                  </a:cubicBezTo>
                  <a:cubicBezTo>
                    <a:pt x="9465" y="13511"/>
                    <a:pt x="8737" y="16922"/>
                    <a:pt x="8373" y="18911"/>
                  </a:cubicBezTo>
                  <a:cubicBezTo>
                    <a:pt x="8009" y="20901"/>
                    <a:pt x="8009" y="21469"/>
                    <a:pt x="8130" y="21355"/>
                  </a:cubicBezTo>
                  <a:cubicBezTo>
                    <a:pt x="8252" y="21242"/>
                    <a:pt x="8494" y="20446"/>
                    <a:pt x="9344" y="19195"/>
                  </a:cubicBezTo>
                  <a:cubicBezTo>
                    <a:pt x="10193" y="17945"/>
                    <a:pt x="11649" y="16240"/>
                    <a:pt x="12863" y="15216"/>
                  </a:cubicBezTo>
                  <a:cubicBezTo>
                    <a:pt x="14076" y="14193"/>
                    <a:pt x="15047" y="13852"/>
                    <a:pt x="16503" y="14023"/>
                  </a:cubicBezTo>
                  <a:cubicBezTo>
                    <a:pt x="17960" y="14193"/>
                    <a:pt x="19901" y="14875"/>
                    <a:pt x="20751" y="16069"/>
                  </a:cubicBezTo>
                  <a:cubicBezTo>
                    <a:pt x="21600" y="17263"/>
                    <a:pt x="21357" y="18968"/>
                    <a:pt x="21115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035800" y="1530350"/>
              <a:ext cx="85478" cy="29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3" fill="norm" stroke="1" extrusionOk="0">
                  <a:moveTo>
                    <a:pt x="3161" y="0"/>
                  </a:moveTo>
                  <a:cubicBezTo>
                    <a:pt x="2634" y="913"/>
                    <a:pt x="2107" y="1825"/>
                    <a:pt x="2634" y="2662"/>
                  </a:cubicBezTo>
                  <a:cubicBezTo>
                    <a:pt x="3161" y="3499"/>
                    <a:pt x="4741" y="4259"/>
                    <a:pt x="6849" y="4563"/>
                  </a:cubicBezTo>
                  <a:cubicBezTo>
                    <a:pt x="8956" y="4868"/>
                    <a:pt x="11590" y="4715"/>
                    <a:pt x="13961" y="4411"/>
                  </a:cubicBezTo>
                  <a:cubicBezTo>
                    <a:pt x="16332" y="4107"/>
                    <a:pt x="18439" y="3651"/>
                    <a:pt x="19756" y="2966"/>
                  </a:cubicBezTo>
                  <a:cubicBezTo>
                    <a:pt x="21073" y="2282"/>
                    <a:pt x="21600" y="1369"/>
                    <a:pt x="21073" y="2130"/>
                  </a:cubicBezTo>
                  <a:cubicBezTo>
                    <a:pt x="20546" y="2890"/>
                    <a:pt x="18966" y="5324"/>
                    <a:pt x="17912" y="8518"/>
                  </a:cubicBezTo>
                  <a:cubicBezTo>
                    <a:pt x="16859" y="11713"/>
                    <a:pt x="16332" y="15668"/>
                    <a:pt x="15015" y="18025"/>
                  </a:cubicBezTo>
                  <a:cubicBezTo>
                    <a:pt x="13698" y="20383"/>
                    <a:pt x="11590" y="21144"/>
                    <a:pt x="9220" y="21372"/>
                  </a:cubicBezTo>
                  <a:cubicBezTo>
                    <a:pt x="6849" y="21600"/>
                    <a:pt x="4215" y="21296"/>
                    <a:pt x="2634" y="20231"/>
                  </a:cubicBezTo>
                  <a:cubicBezTo>
                    <a:pt x="1054" y="19166"/>
                    <a:pt x="527" y="17341"/>
                    <a:pt x="0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7183025" y="1463587"/>
              <a:ext cx="130954" cy="34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910" fill="norm" stroke="1" extrusionOk="0">
                  <a:moveTo>
                    <a:pt x="5888" y="6370"/>
                  </a:moveTo>
                  <a:cubicBezTo>
                    <a:pt x="4538" y="10098"/>
                    <a:pt x="3188" y="13827"/>
                    <a:pt x="2344" y="16141"/>
                  </a:cubicBezTo>
                  <a:cubicBezTo>
                    <a:pt x="1500" y="18455"/>
                    <a:pt x="1163" y="19355"/>
                    <a:pt x="656" y="20127"/>
                  </a:cubicBezTo>
                  <a:cubicBezTo>
                    <a:pt x="150" y="20898"/>
                    <a:pt x="-525" y="21541"/>
                    <a:pt x="656" y="19805"/>
                  </a:cubicBezTo>
                  <a:cubicBezTo>
                    <a:pt x="1838" y="18070"/>
                    <a:pt x="4875" y="13955"/>
                    <a:pt x="7744" y="10484"/>
                  </a:cubicBezTo>
                  <a:cubicBezTo>
                    <a:pt x="10613" y="7012"/>
                    <a:pt x="13313" y="4184"/>
                    <a:pt x="15000" y="2448"/>
                  </a:cubicBezTo>
                  <a:cubicBezTo>
                    <a:pt x="16687" y="712"/>
                    <a:pt x="17363" y="70"/>
                    <a:pt x="18206" y="5"/>
                  </a:cubicBezTo>
                  <a:cubicBezTo>
                    <a:pt x="19050" y="-59"/>
                    <a:pt x="20062" y="455"/>
                    <a:pt x="20569" y="1741"/>
                  </a:cubicBezTo>
                  <a:cubicBezTo>
                    <a:pt x="21075" y="3027"/>
                    <a:pt x="21075" y="5084"/>
                    <a:pt x="19725" y="6948"/>
                  </a:cubicBezTo>
                  <a:cubicBezTo>
                    <a:pt x="18375" y="8812"/>
                    <a:pt x="15675" y="10484"/>
                    <a:pt x="13313" y="11448"/>
                  </a:cubicBezTo>
                  <a:cubicBezTo>
                    <a:pt x="10950" y="12412"/>
                    <a:pt x="8925" y="12670"/>
                    <a:pt x="7744" y="12477"/>
                  </a:cubicBezTo>
                  <a:cubicBezTo>
                    <a:pt x="6563" y="12284"/>
                    <a:pt x="6225" y="11641"/>
                    <a:pt x="5888" y="1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7359093" y="1435100"/>
              <a:ext cx="95807" cy="18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20" fill="norm" stroke="1" extrusionOk="0">
                  <a:moveTo>
                    <a:pt x="15619" y="9683"/>
                  </a:moveTo>
                  <a:cubicBezTo>
                    <a:pt x="14680" y="8441"/>
                    <a:pt x="13741" y="7200"/>
                    <a:pt x="12097" y="6579"/>
                  </a:cubicBezTo>
                  <a:cubicBezTo>
                    <a:pt x="10454" y="5959"/>
                    <a:pt x="8106" y="5959"/>
                    <a:pt x="6228" y="6579"/>
                  </a:cubicBezTo>
                  <a:cubicBezTo>
                    <a:pt x="4350" y="7200"/>
                    <a:pt x="2941" y="8441"/>
                    <a:pt x="1767" y="10800"/>
                  </a:cubicBezTo>
                  <a:cubicBezTo>
                    <a:pt x="593" y="13159"/>
                    <a:pt x="-346" y="16634"/>
                    <a:pt x="124" y="18745"/>
                  </a:cubicBezTo>
                  <a:cubicBezTo>
                    <a:pt x="593" y="20855"/>
                    <a:pt x="2471" y="21600"/>
                    <a:pt x="5289" y="21228"/>
                  </a:cubicBezTo>
                  <a:cubicBezTo>
                    <a:pt x="8106" y="20855"/>
                    <a:pt x="11863" y="19366"/>
                    <a:pt x="14680" y="15641"/>
                  </a:cubicBezTo>
                  <a:cubicBezTo>
                    <a:pt x="17497" y="11917"/>
                    <a:pt x="19376" y="5959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7487444" y="1261533"/>
              <a:ext cx="189707" cy="34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6" fill="norm" stroke="1" extrusionOk="0">
                  <a:moveTo>
                    <a:pt x="7110" y="3253"/>
                  </a:moveTo>
                  <a:cubicBezTo>
                    <a:pt x="7590" y="2602"/>
                    <a:pt x="8070" y="1952"/>
                    <a:pt x="8550" y="1301"/>
                  </a:cubicBezTo>
                  <a:cubicBezTo>
                    <a:pt x="9030" y="651"/>
                    <a:pt x="9510" y="0"/>
                    <a:pt x="9630" y="0"/>
                  </a:cubicBezTo>
                  <a:cubicBezTo>
                    <a:pt x="9750" y="0"/>
                    <a:pt x="9510" y="651"/>
                    <a:pt x="8070" y="3058"/>
                  </a:cubicBezTo>
                  <a:cubicBezTo>
                    <a:pt x="6630" y="5465"/>
                    <a:pt x="3990" y="9629"/>
                    <a:pt x="2430" y="12427"/>
                  </a:cubicBezTo>
                  <a:cubicBezTo>
                    <a:pt x="870" y="15224"/>
                    <a:pt x="390" y="16655"/>
                    <a:pt x="150" y="17957"/>
                  </a:cubicBezTo>
                  <a:cubicBezTo>
                    <a:pt x="-90" y="19258"/>
                    <a:pt x="-90" y="20429"/>
                    <a:pt x="510" y="21014"/>
                  </a:cubicBezTo>
                  <a:cubicBezTo>
                    <a:pt x="1110" y="21600"/>
                    <a:pt x="2310" y="21600"/>
                    <a:pt x="3270" y="21340"/>
                  </a:cubicBezTo>
                  <a:cubicBezTo>
                    <a:pt x="4230" y="21080"/>
                    <a:pt x="4950" y="20559"/>
                    <a:pt x="5310" y="19453"/>
                  </a:cubicBezTo>
                  <a:cubicBezTo>
                    <a:pt x="5670" y="18347"/>
                    <a:pt x="5670" y="16655"/>
                    <a:pt x="5310" y="15549"/>
                  </a:cubicBezTo>
                  <a:cubicBezTo>
                    <a:pt x="4950" y="14443"/>
                    <a:pt x="4230" y="13923"/>
                    <a:pt x="3150" y="13402"/>
                  </a:cubicBezTo>
                  <a:cubicBezTo>
                    <a:pt x="2070" y="12882"/>
                    <a:pt x="630" y="12361"/>
                    <a:pt x="390" y="11841"/>
                  </a:cubicBezTo>
                  <a:cubicBezTo>
                    <a:pt x="150" y="11320"/>
                    <a:pt x="1110" y="10800"/>
                    <a:pt x="3270" y="9499"/>
                  </a:cubicBezTo>
                  <a:cubicBezTo>
                    <a:pt x="5430" y="8198"/>
                    <a:pt x="8790" y="6116"/>
                    <a:pt x="10950" y="4749"/>
                  </a:cubicBezTo>
                  <a:cubicBezTo>
                    <a:pt x="13110" y="3383"/>
                    <a:pt x="14070" y="2733"/>
                    <a:pt x="14550" y="2863"/>
                  </a:cubicBezTo>
                  <a:cubicBezTo>
                    <a:pt x="15030" y="2993"/>
                    <a:pt x="15030" y="3904"/>
                    <a:pt x="14190" y="6116"/>
                  </a:cubicBezTo>
                  <a:cubicBezTo>
                    <a:pt x="13350" y="8328"/>
                    <a:pt x="11670" y="11841"/>
                    <a:pt x="10470" y="14118"/>
                  </a:cubicBezTo>
                  <a:cubicBezTo>
                    <a:pt x="9270" y="16395"/>
                    <a:pt x="8550" y="17436"/>
                    <a:pt x="7830" y="18282"/>
                  </a:cubicBezTo>
                  <a:cubicBezTo>
                    <a:pt x="7110" y="19128"/>
                    <a:pt x="6390" y="19778"/>
                    <a:pt x="6270" y="19778"/>
                  </a:cubicBezTo>
                  <a:cubicBezTo>
                    <a:pt x="6150" y="19778"/>
                    <a:pt x="6630" y="19128"/>
                    <a:pt x="8430" y="18087"/>
                  </a:cubicBezTo>
                  <a:cubicBezTo>
                    <a:pt x="10230" y="17046"/>
                    <a:pt x="13350" y="15614"/>
                    <a:pt x="15510" y="14899"/>
                  </a:cubicBezTo>
                  <a:cubicBezTo>
                    <a:pt x="17670" y="14183"/>
                    <a:pt x="18870" y="14183"/>
                    <a:pt x="19590" y="14573"/>
                  </a:cubicBezTo>
                  <a:cubicBezTo>
                    <a:pt x="20310" y="14964"/>
                    <a:pt x="20550" y="15745"/>
                    <a:pt x="20790" y="16460"/>
                  </a:cubicBezTo>
                  <a:cubicBezTo>
                    <a:pt x="21030" y="17176"/>
                    <a:pt x="21270" y="17827"/>
                    <a:pt x="21510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7702550" y="1443004"/>
              <a:ext cx="192753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60" fill="norm" stroke="1" extrusionOk="0">
                  <a:moveTo>
                    <a:pt x="0" y="15469"/>
                  </a:moveTo>
                  <a:cubicBezTo>
                    <a:pt x="2817" y="12524"/>
                    <a:pt x="5635" y="9578"/>
                    <a:pt x="7278" y="7287"/>
                  </a:cubicBezTo>
                  <a:cubicBezTo>
                    <a:pt x="8922" y="4996"/>
                    <a:pt x="9391" y="3360"/>
                    <a:pt x="9039" y="2542"/>
                  </a:cubicBezTo>
                  <a:cubicBezTo>
                    <a:pt x="8687" y="1724"/>
                    <a:pt x="7513" y="1724"/>
                    <a:pt x="6104" y="3033"/>
                  </a:cubicBezTo>
                  <a:cubicBezTo>
                    <a:pt x="4696" y="4342"/>
                    <a:pt x="3052" y="6960"/>
                    <a:pt x="2113" y="9251"/>
                  </a:cubicBezTo>
                  <a:cubicBezTo>
                    <a:pt x="1174" y="11542"/>
                    <a:pt x="939" y="13505"/>
                    <a:pt x="1057" y="15305"/>
                  </a:cubicBezTo>
                  <a:cubicBezTo>
                    <a:pt x="1174" y="17105"/>
                    <a:pt x="1643" y="18742"/>
                    <a:pt x="3287" y="19396"/>
                  </a:cubicBezTo>
                  <a:cubicBezTo>
                    <a:pt x="4930" y="20051"/>
                    <a:pt x="7748" y="19724"/>
                    <a:pt x="10330" y="18578"/>
                  </a:cubicBezTo>
                  <a:cubicBezTo>
                    <a:pt x="12913" y="17433"/>
                    <a:pt x="15261" y="15469"/>
                    <a:pt x="16552" y="13505"/>
                  </a:cubicBezTo>
                  <a:cubicBezTo>
                    <a:pt x="17843" y="11542"/>
                    <a:pt x="18078" y="9578"/>
                    <a:pt x="18665" y="8105"/>
                  </a:cubicBezTo>
                  <a:cubicBezTo>
                    <a:pt x="19252" y="6633"/>
                    <a:pt x="20191" y="5651"/>
                    <a:pt x="20778" y="4342"/>
                  </a:cubicBezTo>
                  <a:cubicBezTo>
                    <a:pt x="21365" y="3033"/>
                    <a:pt x="21600" y="1396"/>
                    <a:pt x="21130" y="578"/>
                  </a:cubicBezTo>
                  <a:cubicBezTo>
                    <a:pt x="20661" y="-240"/>
                    <a:pt x="19487" y="-240"/>
                    <a:pt x="18783" y="905"/>
                  </a:cubicBezTo>
                  <a:cubicBezTo>
                    <a:pt x="18078" y="2051"/>
                    <a:pt x="17843" y="4342"/>
                    <a:pt x="18196" y="7124"/>
                  </a:cubicBezTo>
                  <a:cubicBezTo>
                    <a:pt x="18548" y="9905"/>
                    <a:pt x="19487" y="13178"/>
                    <a:pt x="20074" y="15633"/>
                  </a:cubicBezTo>
                  <a:cubicBezTo>
                    <a:pt x="20661" y="18087"/>
                    <a:pt x="20896" y="19724"/>
                    <a:pt x="20426" y="20542"/>
                  </a:cubicBezTo>
                  <a:cubicBezTo>
                    <a:pt x="19957" y="21360"/>
                    <a:pt x="18783" y="21360"/>
                    <a:pt x="17609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956550" y="147955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8001000" y="14160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7988300" y="1417372"/>
              <a:ext cx="101600" cy="15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4085"/>
                  </a:moveTo>
                  <a:cubicBezTo>
                    <a:pt x="21150" y="2664"/>
                    <a:pt x="20700" y="1243"/>
                    <a:pt x="18450" y="533"/>
                  </a:cubicBezTo>
                  <a:cubicBezTo>
                    <a:pt x="16200" y="-178"/>
                    <a:pt x="12150" y="-178"/>
                    <a:pt x="9900" y="533"/>
                  </a:cubicBezTo>
                  <a:cubicBezTo>
                    <a:pt x="7650" y="1243"/>
                    <a:pt x="7200" y="2664"/>
                    <a:pt x="7875" y="3801"/>
                  </a:cubicBezTo>
                  <a:cubicBezTo>
                    <a:pt x="8550" y="4938"/>
                    <a:pt x="10350" y="5790"/>
                    <a:pt x="12825" y="7780"/>
                  </a:cubicBezTo>
                  <a:cubicBezTo>
                    <a:pt x="15300" y="9769"/>
                    <a:pt x="18450" y="12896"/>
                    <a:pt x="20025" y="15169"/>
                  </a:cubicBezTo>
                  <a:cubicBezTo>
                    <a:pt x="21600" y="17443"/>
                    <a:pt x="21600" y="18864"/>
                    <a:pt x="20475" y="19859"/>
                  </a:cubicBezTo>
                  <a:cubicBezTo>
                    <a:pt x="19350" y="20854"/>
                    <a:pt x="17100" y="21422"/>
                    <a:pt x="13500" y="21280"/>
                  </a:cubicBezTo>
                  <a:cubicBezTo>
                    <a:pt x="9900" y="21138"/>
                    <a:pt x="4950" y="20285"/>
                    <a:pt x="0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27" name="Drawing"/>
          <p:cNvGrpSpPr/>
          <p:nvPr/>
        </p:nvGrpSpPr>
        <p:grpSpPr>
          <a:xfrm>
            <a:off x="1060366" y="2794000"/>
            <a:ext cx="10869730" cy="4730751"/>
            <a:chOff x="0" y="0"/>
            <a:chExt cx="10869729" cy="4730750"/>
          </a:xfrm>
        </p:grpSpPr>
        <p:sp>
          <p:nvSpPr>
            <p:cNvPr id="2887" name="Line"/>
            <p:cNvSpPr/>
            <p:nvPr/>
          </p:nvSpPr>
          <p:spPr>
            <a:xfrm>
              <a:off x="0" y="44449"/>
              <a:ext cx="215984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896" y="0"/>
                  </a:moveTo>
                  <a:cubicBezTo>
                    <a:pt x="1477" y="4690"/>
                    <a:pt x="1057" y="9381"/>
                    <a:pt x="848" y="12775"/>
                  </a:cubicBezTo>
                  <a:cubicBezTo>
                    <a:pt x="638" y="16169"/>
                    <a:pt x="638" y="18267"/>
                    <a:pt x="638" y="19625"/>
                  </a:cubicBezTo>
                  <a:cubicBezTo>
                    <a:pt x="638" y="20983"/>
                    <a:pt x="638" y="21600"/>
                    <a:pt x="638" y="21600"/>
                  </a:cubicBezTo>
                  <a:cubicBezTo>
                    <a:pt x="638" y="21600"/>
                    <a:pt x="638" y="20983"/>
                    <a:pt x="638" y="20304"/>
                  </a:cubicBezTo>
                  <a:cubicBezTo>
                    <a:pt x="638" y="19625"/>
                    <a:pt x="638" y="18885"/>
                    <a:pt x="428" y="18082"/>
                  </a:cubicBezTo>
                  <a:cubicBezTo>
                    <a:pt x="218" y="17280"/>
                    <a:pt x="-201" y="16416"/>
                    <a:pt x="114" y="15861"/>
                  </a:cubicBezTo>
                  <a:cubicBezTo>
                    <a:pt x="428" y="15305"/>
                    <a:pt x="1477" y="15058"/>
                    <a:pt x="3574" y="13886"/>
                  </a:cubicBezTo>
                  <a:cubicBezTo>
                    <a:pt x="5671" y="12713"/>
                    <a:pt x="8816" y="10615"/>
                    <a:pt x="11333" y="8578"/>
                  </a:cubicBezTo>
                  <a:cubicBezTo>
                    <a:pt x="13849" y="6542"/>
                    <a:pt x="15737" y="4567"/>
                    <a:pt x="16890" y="3147"/>
                  </a:cubicBezTo>
                  <a:cubicBezTo>
                    <a:pt x="18044" y="1728"/>
                    <a:pt x="18463" y="864"/>
                    <a:pt x="18568" y="741"/>
                  </a:cubicBezTo>
                  <a:cubicBezTo>
                    <a:pt x="18673" y="617"/>
                    <a:pt x="18463" y="1234"/>
                    <a:pt x="18149" y="3456"/>
                  </a:cubicBezTo>
                  <a:cubicBezTo>
                    <a:pt x="17834" y="5678"/>
                    <a:pt x="17415" y="9504"/>
                    <a:pt x="17310" y="12281"/>
                  </a:cubicBezTo>
                  <a:cubicBezTo>
                    <a:pt x="17205" y="15058"/>
                    <a:pt x="17415" y="16786"/>
                    <a:pt x="18149" y="17650"/>
                  </a:cubicBezTo>
                  <a:cubicBezTo>
                    <a:pt x="18882" y="18514"/>
                    <a:pt x="20141" y="18514"/>
                    <a:pt x="2139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39795" y="224654"/>
              <a:ext cx="104540" cy="14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18" fill="norm" stroke="1" extrusionOk="0">
                  <a:moveTo>
                    <a:pt x="10281" y="4159"/>
                  </a:moveTo>
                  <a:cubicBezTo>
                    <a:pt x="8204" y="3859"/>
                    <a:pt x="6127" y="3559"/>
                    <a:pt x="4466" y="4309"/>
                  </a:cubicBezTo>
                  <a:cubicBezTo>
                    <a:pt x="2804" y="5059"/>
                    <a:pt x="1558" y="6859"/>
                    <a:pt x="727" y="9259"/>
                  </a:cubicBezTo>
                  <a:cubicBezTo>
                    <a:pt x="-104" y="11659"/>
                    <a:pt x="-519" y="14659"/>
                    <a:pt x="1143" y="17059"/>
                  </a:cubicBezTo>
                  <a:cubicBezTo>
                    <a:pt x="2804" y="19459"/>
                    <a:pt x="6543" y="21259"/>
                    <a:pt x="10281" y="21109"/>
                  </a:cubicBezTo>
                  <a:cubicBezTo>
                    <a:pt x="14019" y="20959"/>
                    <a:pt x="17758" y="18859"/>
                    <a:pt x="19419" y="15259"/>
                  </a:cubicBezTo>
                  <a:cubicBezTo>
                    <a:pt x="21081" y="11659"/>
                    <a:pt x="20666" y="6559"/>
                    <a:pt x="19419" y="3559"/>
                  </a:cubicBezTo>
                  <a:cubicBezTo>
                    <a:pt x="18173" y="559"/>
                    <a:pt x="16096" y="-341"/>
                    <a:pt x="15058" y="109"/>
                  </a:cubicBezTo>
                  <a:cubicBezTo>
                    <a:pt x="14019" y="559"/>
                    <a:pt x="14019" y="2359"/>
                    <a:pt x="14019" y="4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88375" y="209550"/>
              <a:ext cx="195546" cy="11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54" fill="norm" stroke="1" extrusionOk="0">
                  <a:moveTo>
                    <a:pt x="1277" y="5891"/>
                  </a:moveTo>
                  <a:cubicBezTo>
                    <a:pt x="587" y="7855"/>
                    <a:pt x="-102" y="9818"/>
                    <a:pt x="13" y="12567"/>
                  </a:cubicBezTo>
                  <a:cubicBezTo>
                    <a:pt x="128" y="15316"/>
                    <a:pt x="1047" y="18851"/>
                    <a:pt x="3115" y="20225"/>
                  </a:cubicBezTo>
                  <a:cubicBezTo>
                    <a:pt x="5183" y="21600"/>
                    <a:pt x="8400" y="20815"/>
                    <a:pt x="11043" y="19636"/>
                  </a:cubicBezTo>
                  <a:cubicBezTo>
                    <a:pt x="13685" y="18458"/>
                    <a:pt x="15753" y="16887"/>
                    <a:pt x="17477" y="14531"/>
                  </a:cubicBezTo>
                  <a:cubicBezTo>
                    <a:pt x="19200" y="12175"/>
                    <a:pt x="20579" y="9033"/>
                    <a:pt x="21038" y="6480"/>
                  </a:cubicBezTo>
                  <a:cubicBezTo>
                    <a:pt x="21498" y="3927"/>
                    <a:pt x="21038" y="1964"/>
                    <a:pt x="20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14433" y="25400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093077" y="0"/>
              <a:ext cx="62707" cy="39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3" fill="norm" stroke="1" extrusionOk="0">
                  <a:moveTo>
                    <a:pt x="14850" y="0"/>
                  </a:moveTo>
                  <a:cubicBezTo>
                    <a:pt x="11250" y="4158"/>
                    <a:pt x="7650" y="8317"/>
                    <a:pt x="5130" y="11204"/>
                  </a:cubicBezTo>
                  <a:cubicBezTo>
                    <a:pt x="2610" y="14092"/>
                    <a:pt x="1170" y="15709"/>
                    <a:pt x="450" y="17153"/>
                  </a:cubicBezTo>
                  <a:cubicBezTo>
                    <a:pt x="-270" y="18597"/>
                    <a:pt x="-270" y="19867"/>
                    <a:pt x="1530" y="20618"/>
                  </a:cubicBezTo>
                  <a:cubicBezTo>
                    <a:pt x="3330" y="21369"/>
                    <a:pt x="6930" y="21600"/>
                    <a:pt x="10530" y="21196"/>
                  </a:cubicBezTo>
                  <a:cubicBezTo>
                    <a:pt x="14130" y="20791"/>
                    <a:pt x="17730" y="19752"/>
                    <a:pt x="2133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46703" y="196850"/>
              <a:ext cx="250154" cy="1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03" fill="norm" stroke="1" extrusionOk="0">
                  <a:moveTo>
                    <a:pt x="2238" y="6770"/>
                  </a:moveTo>
                  <a:cubicBezTo>
                    <a:pt x="1167" y="7415"/>
                    <a:pt x="96" y="8060"/>
                    <a:pt x="6" y="8221"/>
                  </a:cubicBezTo>
                  <a:cubicBezTo>
                    <a:pt x="-83" y="8382"/>
                    <a:pt x="810" y="8060"/>
                    <a:pt x="3041" y="7576"/>
                  </a:cubicBezTo>
                  <a:cubicBezTo>
                    <a:pt x="5272" y="7093"/>
                    <a:pt x="8843" y="6448"/>
                    <a:pt x="11163" y="5803"/>
                  </a:cubicBezTo>
                  <a:cubicBezTo>
                    <a:pt x="13484" y="5158"/>
                    <a:pt x="14555" y="4513"/>
                    <a:pt x="14555" y="4191"/>
                  </a:cubicBezTo>
                  <a:cubicBezTo>
                    <a:pt x="14555" y="3869"/>
                    <a:pt x="13484" y="3869"/>
                    <a:pt x="12681" y="4513"/>
                  </a:cubicBezTo>
                  <a:cubicBezTo>
                    <a:pt x="11877" y="5158"/>
                    <a:pt x="11342" y="6448"/>
                    <a:pt x="10985" y="8866"/>
                  </a:cubicBezTo>
                  <a:cubicBezTo>
                    <a:pt x="10628" y="11284"/>
                    <a:pt x="10449" y="14830"/>
                    <a:pt x="11253" y="17409"/>
                  </a:cubicBezTo>
                  <a:cubicBezTo>
                    <a:pt x="12056" y="19988"/>
                    <a:pt x="13841" y="21600"/>
                    <a:pt x="15805" y="20794"/>
                  </a:cubicBezTo>
                  <a:cubicBezTo>
                    <a:pt x="17768" y="19988"/>
                    <a:pt x="19910" y="16764"/>
                    <a:pt x="20714" y="13218"/>
                  </a:cubicBezTo>
                  <a:cubicBezTo>
                    <a:pt x="21517" y="9672"/>
                    <a:pt x="20981" y="5803"/>
                    <a:pt x="19821" y="3546"/>
                  </a:cubicBezTo>
                  <a:cubicBezTo>
                    <a:pt x="18661" y="1290"/>
                    <a:pt x="16876" y="645"/>
                    <a:pt x="150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847388" y="196850"/>
              <a:ext cx="216446" cy="19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23" fill="norm" stroke="1" extrusionOk="0">
                  <a:moveTo>
                    <a:pt x="1941" y="0"/>
                  </a:moveTo>
                  <a:cubicBezTo>
                    <a:pt x="1102" y="4366"/>
                    <a:pt x="263" y="8732"/>
                    <a:pt x="54" y="12179"/>
                  </a:cubicBezTo>
                  <a:cubicBezTo>
                    <a:pt x="-156" y="15626"/>
                    <a:pt x="263" y="18153"/>
                    <a:pt x="997" y="19647"/>
                  </a:cubicBezTo>
                  <a:cubicBezTo>
                    <a:pt x="1731" y="21140"/>
                    <a:pt x="2780" y="21600"/>
                    <a:pt x="4353" y="20106"/>
                  </a:cubicBezTo>
                  <a:cubicBezTo>
                    <a:pt x="5926" y="18613"/>
                    <a:pt x="8023" y="15166"/>
                    <a:pt x="9176" y="12868"/>
                  </a:cubicBezTo>
                  <a:cubicBezTo>
                    <a:pt x="10329" y="10570"/>
                    <a:pt x="10539" y="9421"/>
                    <a:pt x="10854" y="7813"/>
                  </a:cubicBezTo>
                  <a:cubicBezTo>
                    <a:pt x="11168" y="6204"/>
                    <a:pt x="11588" y="4136"/>
                    <a:pt x="11588" y="3677"/>
                  </a:cubicBezTo>
                  <a:cubicBezTo>
                    <a:pt x="11588" y="3217"/>
                    <a:pt x="11168" y="4366"/>
                    <a:pt x="11063" y="6204"/>
                  </a:cubicBezTo>
                  <a:cubicBezTo>
                    <a:pt x="10959" y="8043"/>
                    <a:pt x="11168" y="10570"/>
                    <a:pt x="12322" y="12523"/>
                  </a:cubicBezTo>
                  <a:cubicBezTo>
                    <a:pt x="13475" y="14477"/>
                    <a:pt x="15572" y="15855"/>
                    <a:pt x="17250" y="16085"/>
                  </a:cubicBezTo>
                  <a:cubicBezTo>
                    <a:pt x="18927" y="16315"/>
                    <a:pt x="20186" y="15396"/>
                    <a:pt x="21444" y="14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076094" y="178889"/>
              <a:ext cx="82990" cy="20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132" fill="norm" stroke="1" extrusionOk="0">
                  <a:moveTo>
                    <a:pt x="20656" y="1852"/>
                  </a:moveTo>
                  <a:cubicBezTo>
                    <a:pt x="18549" y="1197"/>
                    <a:pt x="16441" y="543"/>
                    <a:pt x="13017" y="215"/>
                  </a:cubicBezTo>
                  <a:cubicBezTo>
                    <a:pt x="9593" y="-112"/>
                    <a:pt x="4851" y="-112"/>
                    <a:pt x="2217" y="543"/>
                  </a:cubicBezTo>
                  <a:cubicBezTo>
                    <a:pt x="-417" y="1197"/>
                    <a:pt x="-944" y="2506"/>
                    <a:pt x="1954" y="4688"/>
                  </a:cubicBezTo>
                  <a:cubicBezTo>
                    <a:pt x="4851" y="6870"/>
                    <a:pt x="11173" y="9924"/>
                    <a:pt x="14597" y="12652"/>
                  </a:cubicBezTo>
                  <a:cubicBezTo>
                    <a:pt x="18022" y="15379"/>
                    <a:pt x="18549" y="17779"/>
                    <a:pt x="17232" y="19306"/>
                  </a:cubicBezTo>
                  <a:cubicBezTo>
                    <a:pt x="15915" y="20833"/>
                    <a:pt x="12754" y="21488"/>
                    <a:pt x="11173" y="20943"/>
                  </a:cubicBezTo>
                  <a:cubicBezTo>
                    <a:pt x="9593" y="20397"/>
                    <a:pt x="9593" y="18652"/>
                    <a:pt x="9593" y="16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200749" y="177728"/>
              <a:ext cx="212335" cy="19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682" fill="norm" stroke="1" extrusionOk="0">
                  <a:moveTo>
                    <a:pt x="2163" y="8875"/>
                  </a:moveTo>
                  <a:cubicBezTo>
                    <a:pt x="4680" y="8420"/>
                    <a:pt x="7196" y="7966"/>
                    <a:pt x="8769" y="7056"/>
                  </a:cubicBezTo>
                  <a:cubicBezTo>
                    <a:pt x="10342" y="6147"/>
                    <a:pt x="10971" y="4782"/>
                    <a:pt x="11181" y="3532"/>
                  </a:cubicBezTo>
                  <a:cubicBezTo>
                    <a:pt x="11390" y="2281"/>
                    <a:pt x="11181" y="1145"/>
                    <a:pt x="10447" y="462"/>
                  </a:cubicBezTo>
                  <a:cubicBezTo>
                    <a:pt x="9713" y="-220"/>
                    <a:pt x="8454" y="-447"/>
                    <a:pt x="6462" y="1940"/>
                  </a:cubicBezTo>
                  <a:cubicBezTo>
                    <a:pt x="4470" y="4328"/>
                    <a:pt x="1744" y="9330"/>
                    <a:pt x="590" y="13081"/>
                  </a:cubicBezTo>
                  <a:cubicBezTo>
                    <a:pt x="-563" y="16833"/>
                    <a:pt x="-144" y="19334"/>
                    <a:pt x="2897" y="20244"/>
                  </a:cubicBezTo>
                  <a:cubicBezTo>
                    <a:pt x="5938" y="21153"/>
                    <a:pt x="11600" y="20471"/>
                    <a:pt x="15060" y="19789"/>
                  </a:cubicBezTo>
                  <a:cubicBezTo>
                    <a:pt x="18520" y="19107"/>
                    <a:pt x="19779" y="18425"/>
                    <a:pt x="21037" y="1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907499" y="191442"/>
              <a:ext cx="116408" cy="2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17" fill="norm" stroke="1" extrusionOk="0">
                  <a:moveTo>
                    <a:pt x="19484" y="4940"/>
                  </a:moveTo>
                  <a:cubicBezTo>
                    <a:pt x="20242" y="3891"/>
                    <a:pt x="21000" y="2843"/>
                    <a:pt x="20811" y="1899"/>
                  </a:cubicBezTo>
                  <a:cubicBezTo>
                    <a:pt x="20621" y="956"/>
                    <a:pt x="19484" y="117"/>
                    <a:pt x="16642" y="12"/>
                  </a:cubicBezTo>
                  <a:cubicBezTo>
                    <a:pt x="13800" y="-93"/>
                    <a:pt x="9253" y="536"/>
                    <a:pt x="6221" y="1165"/>
                  </a:cubicBezTo>
                  <a:cubicBezTo>
                    <a:pt x="3189" y="1794"/>
                    <a:pt x="1674" y="2424"/>
                    <a:pt x="726" y="3367"/>
                  </a:cubicBezTo>
                  <a:cubicBezTo>
                    <a:pt x="-221" y="4311"/>
                    <a:pt x="-600" y="5569"/>
                    <a:pt x="1863" y="7037"/>
                  </a:cubicBezTo>
                  <a:cubicBezTo>
                    <a:pt x="4326" y="8505"/>
                    <a:pt x="9632" y="10183"/>
                    <a:pt x="13232" y="11441"/>
                  </a:cubicBezTo>
                  <a:cubicBezTo>
                    <a:pt x="16832" y="12699"/>
                    <a:pt x="18726" y="13538"/>
                    <a:pt x="19295" y="15006"/>
                  </a:cubicBezTo>
                  <a:cubicBezTo>
                    <a:pt x="19863" y="16474"/>
                    <a:pt x="19105" y="18571"/>
                    <a:pt x="17211" y="19829"/>
                  </a:cubicBezTo>
                  <a:cubicBezTo>
                    <a:pt x="15316" y="21088"/>
                    <a:pt x="12284" y="21507"/>
                    <a:pt x="9632" y="21402"/>
                  </a:cubicBezTo>
                  <a:cubicBezTo>
                    <a:pt x="6979" y="21297"/>
                    <a:pt x="4705" y="20668"/>
                    <a:pt x="4516" y="19410"/>
                  </a:cubicBezTo>
                  <a:cubicBezTo>
                    <a:pt x="4326" y="18152"/>
                    <a:pt x="6221" y="16264"/>
                    <a:pt x="8116" y="1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061872" y="224542"/>
              <a:ext cx="138612" cy="1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1" fill="norm" stroke="1" extrusionOk="0">
                  <a:moveTo>
                    <a:pt x="11614" y="7924"/>
                  </a:moveTo>
                  <a:cubicBezTo>
                    <a:pt x="12596" y="6931"/>
                    <a:pt x="13577" y="5938"/>
                    <a:pt x="13414" y="4572"/>
                  </a:cubicBezTo>
                  <a:cubicBezTo>
                    <a:pt x="13250" y="3207"/>
                    <a:pt x="11941" y="1469"/>
                    <a:pt x="10468" y="600"/>
                  </a:cubicBezTo>
                  <a:cubicBezTo>
                    <a:pt x="8996" y="-269"/>
                    <a:pt x="7359" y="-269"/>
                    <a:pt x="5559" y="1097"/>
                  </a:cubicBezTo>
                  <a:cubicBezTo>
                    <a:pt x="3759" y="2462"/>
                    <a:pt x="1796" y="5193"/>
                    <a:pt x="814" y="7924"/>
                  </a:cubicBezTo>
                  <a:cubicBezTo>
                    <a:pt x="-168" y="10655"/>
                    <a:pt x="-168" y="13386"/>
                    <a:pt x="323" y="15248"/>
                  </a:cubicBezTo>
                  <a:cubicBezTo>
                    <a:pt x="814" y="17110"/>
                    <a:pt x="1796" y="18103"/>
                    <a:pt x="3105" y="18600"/>
                  </a:cubicBezTo>
                  <a:cubicBezTo>
                    <a:pt x="4414" y="19097"/>
                    <a:pt x="6050" y="19097"/>
                    <a:pt x="7687" y="18103"/>
                  </a:cubicBezTo>
                  <a:cubicBezTo>
                    <a:pt x="9323" y="17110"/>
                    <a:pt x="10959" y="15124"/>
                    <a:pt x="12105" y="13386"/>
                  </a:cubicBezTo>
                  <a:cubicBezTo>
                    <a:pt x="13250" y="11648"/>
                    <a:pt x="13905" y="10159"/>
                    <a:pt x="14232" y="10034"/>
                  </a:cubicBezTo>
                  <a:cubicBezTo>
                    <a:pt x="14559" y="9910"/>
                    <a:pt x="14559" y="11152"/>
                    <a:pt x="15705" y="13262"/>
                  </a:cubicBezTo>
                  <a:cubicBezTo>
                    <a:pt x="16850" y="15372"/>
                    <a:pt x="19141" y="18352"/>
                    <a:pt x="2143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251646" y="262077"/>
              <a:ext cx="158388" cy="17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61" fill="norm" stroke="1" extrusionOk="0">
                  <a:moveTo>
                    <a:pt x="1679" y="3647"/>
                  </a:moveTo>
                  <a:cubicBezTo>
                    <a:pt x="1103" y="8533"/>
                    <a:pt x="527" y="13419"/>
                    <a:pt x="239" y="16633"/>
                  </a:cubicBezTo>
                  <a:cubicBezTo>
                    <a:pt x="-49" y="19847"/>
                    <a:pt x="-49" y="21390"/>
                    <a:pt x="95" y="21133"/>
                  </a:cubicBezTo>
                  <a:cubicBezTo>
                    <a:pt x="239" y="20876"/>
                    <a:pt x="527" y="18819"/>
                    <a:pt x="1391" y="15604"/>
                  </a:cubicBezTo>
                  <a:cubicBezTo>
                    <a:pt x="2255" y="12390"/>
                    <a:pt x="3695" y="8019"/>
                    <a:pt x="4703" y="5190"/>
                  </a:cubicBezTo>
                  <a:cubicBezTo>
                    <a:pt x="5711" y="2361"/>
                    <a:pt x="6287" y="1076"/>
                    <a:pt x="7007" y="947"/>
                  </a:cubicBezTo>
                  <a:cubicBezTo>
                    <a:pt x="7727" y="819"/>
                    <a:pt x="8591" y="1847"/>
                    <a:pt x="9167" y="4033"/>
                  </a:cubicBezTo>
                  <a:cubicBezTo>
                    <a:pt x="9743" y="6219"/>
                    <a:pt x="10031" y="9561"/>
                    <a:pt x="9887" y="11876"/>
                  </a:cubicBezTo>
                  <a:cubicBezTo>
                    <a:pt x="9743" y="14190"/>
                    <a:pt x="9167" y="15476"/>
                    <a:pt x="9023" y="15476"/>
                  </a:cubicBezTo>
                  <a:cubicBezTo>
                    <a:pt x="8879" y="15476"/>
                    <a:pt x="9167" y="14190"/>
                    <a:pt x="10175" y="11619"/>
                  </a:cubicBezTo>
                  <a:cubicBezTo>
                    <a:pt x="11183" y="9047"/>
                    <a:pt x="12911" y="5190"/>
                    <a:pt x="14351" y="2876"/>
                  </a:cubicBezTo>
                  <a:cubicBezTo>
                    <a:pt x="15791" y="561"/>
                    <a:pt x="16943" y="-210"/>
                    <a:pt x="17807" y="47"/>
                  </a:cubicBezTo>
                  <a:cubicBezTo>
                    <a:pt x="18671" y="304"/>
                    <a:pt x="19247" y="1590"/>
                    <a:pt x="19823" y="4547"/>
                  </a:cubicBezTo>
                  <a:cubicBezTo>
                    <a:pt x="20399" y="7504"/>
                    <a:pt x="20975" y="12133"/>
                    <a:pt x="21551" y="16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443900" y="193589"/>
              <a:ext cx="133156" cy="40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47" fill="norm" stroke="1" extrusionOk="0">
                  <a:moveTo>
                    <a:pt x="6646" y="4538"/>
                  </a:moveTo>
                  <a:cubicBezTo>
                    <a:pt x="5649" y="7224"/>
                    <a:pt x="4652" y="9910"/>
                    <a:pt x="3655" y="12372"/>
                  </a:cubicBezTo>
                  <a:cubicBezTo>
                    <a:pt x="2658" y="14834"/>
                    <a:pt x="1662" y="17072"/>
                    <a:pt x="997" y="18695"/>
                  </a:cubicBezTo>
                  <a:cubicBezTo>
                    <a:pt x="332" y="20318"/>
                    <a:pt x="0" y="21325"/>
                    <a:pt x="0" y="21437"/>
                  </a:cubicBezTo>
                  <a:cubicBezTo>
                    <a:pt x="0" y="21549"/>
                    <a:pt x="332" y="20766"/>
                    <a:pt x="1662" y="18639"/>
                  </a:cubicBezTo>
                  <a:cubicBezTo>
                    <a:pt x="2991" y="16513"/>
                    <a:pt x="5317" y="13043"/>
                    <a:pt x="7311" y="9854"/>
                  </a:cubicBezTo>
                  <a:cubicBezTo>
                    <a:pt x="9305" y="6664"/>
                    <a:pt x="10966" y="3754"/>
                    <a:pt x="12295" y="2075"/>
                  </a:cubicBezTo>
                  <a:cubicBezTo>
                    <a:pt x="13625" y="397"/>
                    <a:pt x="14622" y="-51"/>
                    <a:pt x="15785" y="5"/>
                  </a:cubicBezTo>
                  <a:cubicBezTo>
                    <a:pt x="16948" y="61"/>
                    <a:pt x="18277" y="621"/>
                    <a:pt x="19440" y="1740"/>
                  </a:cubicBezTo>
                  <a:cubicBezTo>
                    <a:pt x="20603" y="2859"/>
                    <a:pt x="21600" y="4538"/>
                    <a:pt x="20271" y="6048"/>
                  </a:cubicBezTo>
                  <a:cubicBezTo>
                    <a:pt x="18942" y="7559"/>
                    <a:pt x="15286" y="8902"/>
                    <a:pt x="12628" y="9574"/>
                  </a:cubicBezTo>
                  <a:cubicBezTo>
                    <a:pt x="9969" y="10245"/>
                    <a:pt x="8308" y="10245"/>
                    <a:pt x="7145" y="9966"/>
                  </a:cubicBezTo>
                  <a:cubicBezTo>
                    <a:pt x="5982" y="9686"/>
                    <a:pt x="5317" y="9126"/>
                    <a:pt x="4985" y="8399"/>
                  </a:cubicBezTo>
                  <a:cubicBezTo>
                    <a:pt x="4652" y="7671"/>
                    <a:pt x="4652" y="6776"/>
                    <a:pt x="4652" y="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613233" y="12699"/>
              <a:ext cx="50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00"/>
                    <a:pt x="14400" y="8400"/>
                    <a:pt x="10800" y="12000"/>
                  </a:cubicBezTo>
                  <a:cubicBezTo>
                    <a:pt x="7200" y="15600"/>
                    <a:pt x="36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695220" y="205177"/>
              <a:ext cx="127564" cy="13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749" fill="norm" stroke="1" extrusionOk="0">
                  <a:moveTo>
                    <a:pt x="1156" y="7785"/>
                  </a:moveTo>
                  <a:cubicBezTo>
                    <a:pt x="448" y="9473"/>
                    <a:pt x="-260" y="11160"/>
                    <a:pt x="94" y="12679"/>
                  </a:cubicBezTo>
                  <a:cubicBezTo>
                    <a:pt x="448" y="14198"/>
                    <a:pt x="1865" y="15548"/>
                    <a:pt x="3458" y="15379"/>
                  </a:cubicBezTo>
                  <a:cubicBezTo>
                    <a:pt x="5051" y="15210"/>
                    <a:pt x="6822" y="13523"/>
                    <a:pt x="8415" y="11835"/>
                  </a:cubicBezTo>
                  <a:cubicBezTo>
                    <a:pt x="10009" y="10147"/>
                    <a:pt x="11425" y="8460"/>
                    <a:pt x="12310" y="6435"/>
                  </a:cubicBezTo>
                  <a:cubicBezTo>
                    <a:pt x="13196" y="4410"/>
                    <a:pt x="13550" y="2047"/>
                    <a:pt x="12842" y="866"/>
                  </a:cubicBezTo>
                  <a:cubicBezTo>
                    <a:pt x="12133" y="-315"/>
                    <a:pt x="10363" y="-315"/>
                    <a:pt x="8238" y="1035"/>
                  </a:cubicBezTo>
                  <a:cubicBezTo>
                    <a:pt x="6114" y="2385"/>
                    <a:pt x="3635" y="5085"/>
                    <a:pt x="2219" y="7279"/>
                  </a:cubicBezTo>
                  <a:cubicBezTo>
                    <a:pt x="802" y="9473"/>
                    <a:pt x="448" y="11160"/>
                    <a:pt x="1688" y="13523"/>
                  </a:cubicBezTo>
                  <a:cubicBezTo>
                    <a:pt x="2927" y="15885"/>
                    <a:pt x="5760" y="18923"/>
                    <a:pt x="9301" y="20104"/>
                  </a:cubicBezTo>
                  <a:cubicBezTo>
                    <a:pt x="12842" y="21285"/>
                    <a:pt x="17091" y="20610"/>
                    <a:pt x="21340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48857" y="916281"/>
              <a:ext cx="203727" cy="31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0" fill="norm" stroke="1" extrusionOk="0">
                  <a:moveTo>
                    <a:pt x="11957" y="3306"/>
                  </a:moveTo>
                  <a:cubicBezTo>
                    <a:pt x="11736" y="2019"/>
                    <a:pt x="11516" y="731"/>
                    <a:pt x="10855" y="231"/>
                  </a:cubicBezTo>
                  <a:cubicBezTo>
                    <a:pt x="10194" y="-270"/>
                    <a:pt x="9092" y="16"/>
                    <a:pt x="7438" y="1375"/>
                  </a:cubicBezTo>
                  <a:cubicBezTo>
                    <a:pt x="5785" y="2734"/>
                    <a:pt x="3581" y="5166"/>
                    <a:pt x="2038" y="8027"/>
                  </a:cubicBezTo>
                  <a:cubicBezTo>
                    <a:pt x="496" y="10888"/>
                    <a:pt x="-386" y="14178"/>
                    <a:pt x="165" y="16395"/>
                  </a:cubicBezTo>
                  <a:cubicBezTo>
                    <a:pt x="716" y="18612"/>
                    <a:pt x="2700" y="19756"/>
                    <a:pt x="5124" y="19900"/>
                  </a:cubicBezTo>
                  <a:cubicBezTo>
                    <a:pt x="7549" y="20043"/>
                    <a:pt x="10414" y="19184"/>
                    <a:pt x="13059" y="17110"/>
                  </a:cubicBezTo>
                  <a:cubicBezTo>
                    <a:pt x="15704" y="15036"/>
                    <a:pt x="18128" y="11746"/>
                    <a:pt x="19120" y="9028"/>
                  </a:cubicBezTo>
                  <a:cubicBezTo>
                    <a:pt x="20112" y="6310"/>
                    <a:pt x="19671" y="4164"/>
                    <a:pt x="19120" y="2805"/>
                  </a:cubicBezTo>
                  <a:cubicBezTo>
                    <a:pt x="18569" y="1447"/>
                    <a:pt x="17908" y="874"/>
                    <a:pt x="16806" y="588"/>
                  </a:cubicBezTo>
                  <a:cubicBezTo>
                    <a:pt x="15704" y="302"/>
                    <a:pt x="14161" y="302"/>
                    <a:pt x="12177" y="1304"/>
                  </a:cubicBezTo>
                  <a:cubicBezTo>
                    <a:pt x="10194" y="2305"/>
                    <a:pt x="7769" y="4307"/>
                    <a:pt x="6447" y="6310"/>
                  </a:cubicBezTo>
                  <a:cubicBezTo>
                    <a:pt x="5124" y="8313"/>
                    <a:pt x="4904" y="10315"/>
                    <a:pt x="6336" y="12533"/>
                  </a:cubicBezTo>
                  <a:cubicBezTo>
                    <a:pt x="7769" y="14750"/>
                    <a:pt x="10855" y="17182"/>
                    <a:pt x="13610" y="18684"/>
                  </a:cubicBezTo>
                  <a:cubicBezTo>
                    <a:pt x="16365" y="20186"/>
                    <a:pt x="18790" y="20758"/>
                    <a:pt x="21214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65283" y="958850"/>
              <a:ext cx="149077" cy="35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19" fill="norm" stroke="1" extrusionOk="0">
                  <a:moveTo>
                    <a:pt x="11540" y="0"/>
                  </a:moveTo>
                  <a:cubicBezTo>
                    <a:pt x="13907" y="776"/>
                    <a:pt x="16274" y="1552"/>
                    <a:pt x="18197" y="3816"/>
                  </a:cubicBezTo>
                  <a:cubicBezTo>
                    <a:pt x="20121" y="6079"/>
                    <a:pt x="21600" y="9830"/>
                    <a:pt x="20416" y="13063"/>
                  </a:cubicBezTo>
                  <a:cubicBezTo>
                    <a:pt x="19233" y="16297"/>
                    <a:pt x="15386" y="19013"/>
                    <a:pt x="11540" y="20307"/>
                  </a:cubicBezTo>
                  <a:cubicBezTo>
                    <a:pt x="7693" y="21600"/>
                    <a:pt x="3847" y="21471"/>
                    <a:pt x="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18866" y="893774"/>
              <a:ext cx="206718" cy="4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2" fill="norm" stroke="1" extrusionOk="0">
                  <a:moveTo>
                    <a:pt x="14763" y="2384"/>
                  </a:moveTo>
                  <a:cubicBezTo>
                    <a:pt x="14326" y="1616"/>
                    <a:pt x="13890" y="849"/>
                    <a:pt x="13126" y="410"/>
                  </a:cubicBezTo>
                  <a:cubicBezTo>
                    <a:pt x="12363" y="-28"/>
                    <a:pt x="11272" y="-138"/>
                    <a:pt x="9963" y="191"/>
                  </a:cubicBezTo>
                  <a:cubicBezTo>
                    <a:pt x="8653" y="520"/>
                    <a:pt x="7126" y="1287"/>
                    <a:pt x="5053" y="3261"/>
                  </a:cubicBezTo>
                  <a:cubicBezTo>
                    <a:pt x="2981" y="5235"/>
                    <a:pt x="363" y="8414"/>
                    <a:pt x="35" y="11320"/>
                  </a:cubicBezTo>
                  <a:cubicBezTo>
                    <a:pt x="-292" y="14225"/>
                    <a:pt x="1672" y="16857"/>
                    <a:pt x="5599" y="18502"/>
                  </a:cubicBezTo>
                  <a:cubicBezTo>
                    <a:pt x="9526" y="20146"/>
                    <a:pt x="15417" y="20804"/>
                    <a:pt x="21308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512325" y="905056"/>
              <a:ext cx="100659" cy="43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88" fill="norm" stroke="1" extrusionOk="0">
                  <a:moveTo>
                    <a:pt x="11950" y="3278"/>
                  </a:moveTo>
                  <a:cubicBezTo>
                    <a:pt x="10600" y="3696"/>
                    <a:pt x="9250" y="4113"/>
                    <a:pt x="7675" y="4478"/>
                  </a:cubicBezTo>
                  <a:cubicBezTo>
                    <a:pt x="6100" y="4844"/>
                    <a:pt x="4300" y="5157"/>
                    <a:pt x="2725" y="5052"/>
                  </a:cubicBezTo>
                  <a:cubicBezTo>
                    <a:pt x="1150" y="4948"/>
                    <a:pt x="-200" y="4426"/>
                    <a:pt x="25" y="3852"/>
                  </a:cubicBezTo>
                  <a:cubicBezTo>
                    <a:pt x="250" y="3278"/>
                    <a:pt x="2050" y="2652"/>
                    <a:pt x="3625" y="2078"/>
                  </a:cubicBezTo>
                  <a:cubicBezTo>
                    <a:pt x="5200" y="1505"/>
                    <a:pt x="6550" y="983"/>
                    <a:pt x="8350" y="565"/>
                  </a:cubicBezTo>
                  <a:cubicBezTo>
                    <a:pt x="10150" y="148"/>
                    <a:pt x="12400" y="-165"/>
                    <a:pt x="13525" y="96"/>
                  </a:cubicBezTo>
                  <a:cubicBezTo>
                    <a:pt x="14650" y="357"/>
                    <a:pt x="14650" y="1192"/>
                    <a:pt x="15325" y="3174"/>
                  </a:cubicBezTo>
                  <a:cubicBezTo>
                    <a:pt x="16000" y="5157"/>
                    <a:pt x="17350" y="8287"/>
                    <a:pt x="17575" y="11052"/>
                  </a:cubicBezTo>
                  <a:cubicBezTo>
                    <a:pt x="17800" y="13818"/>
                    <a:pt x="16900" y="16218"/>
                    <a:pt x="16000" y="17783"/>
                  </a:cubicBezTo>
                  <a:cubicBezTo>
                    <a:pt x="15100" y="19348"/>
                    <a:pt x="14200" y="20078"/>
                    <a:pt x="12850" y="20600"/>
                  </a:cubicBezTo>
                  <a:cubicBezTo>
                    <a:pt x="11500" y="21122"/>
                    <a:pt x="9700" y="21435"/>
                    <a:pt x="8125" y="21383"/>
                  </a:cubicBezTo>
                  <a:cubicBezTo>
                    <a:pt x="6550" y="21331"/>
                    <a:pt x="5200" y="20913"/>
                    <a:pt x="4300" y="20444"/>
                  </a:cubicBezTo>
                  <a:cubicBezTo>
                    <a:pt x="3400" y="19974"/>
                    <a:pt x="2950" y="19452"/>
                    <a:pt x="5875" y="18461"/>
                  </a:cubicBezTo>
                  <a:cubicBezTo>
                    <a:pt x="8800" y="17470"/>
                    <a:pt x="15100" y="16009"/>
                    <a:pt x="21400" y="14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676483" y="1075493"/>
              <a:ext cx="76757" cy="21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81" fill="norm" stroke="1" extrusionOk="0">
                  <a:moveTo>
                    <a:pt x="17514" y="4092"/>
                  </a:moveTo>
                  <a:cubicBezTo>
                    <a:pt x="16930" y="3063"/>
                    <a:pt x="16346" y="2035"/>
                    <a:pt x="14303" y="1212"/>
                  </a:cubicBezTo>
                  <a:cubicBezTo>
                    <a:pt x="12259" y="389"/>
                    <a:pt x="8757" y="-228"/>
                    <a:pt x="6130" y="81"/>
                  </a:cubicBezTo>
                  <a:cubicBezTo>
                    <a:pt x="3503" y="389"/>
                    <a:pt x="1751" y="1623"/>
                    <a:pt x="3211" y="4195"/>
                  </a:cubicBezTo>
                  <a:cubicBezTo>
                    <a:pt x="4670" y="6766"/>
                    <a:pt x="9341" y="10675"/>
                    <a:pt x="12551" y="13041"/>
                  </a:cubicBezTo>
                  <a:cubicBezTo>
                    <a:pt x="15762" y="15406"/>
                    <a:pt x="17514" y="16229"/>
                    <a:pt x="18973" y="17155"/>
                  </a:cubicBezTo>
                  <a:cubicBezTo>
                    <a:pt x="20432" y="18081"/>
                    <a:pt x="21600" y="19109"/>
                    <a:pt x="21016" y="19932"/>
                  </a:cubicBezTo>
                  <a:cubicBezTo>
                    <a:pt x="20432" y="20755"/>
                    <a:pt x="18097" y="21372"/>
                    <a:pt x="14303" y="21269"/>
                  </a:cubicBezTo>
                  <a:cubicBezTo>
                    <a:pt x="10508" y="21166"/>
                    <a:pt x="5254" y="20343"/>
                    <a:pt x="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2376204" y="1126066"/>
              <a:ext cx="221030" cy="19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6" fill="norm" stroke="1" extrusionOk="0">
                  <a:moveTo>
                    <a:pt x="1732" y="3948"/>
                  </a:moveTo>
                  <a:cubicBezTo>
                    <a:pt x="1732" y="9058"/>
                    <a:pt x="1732" y="14168"/>
                    <a:pt x="1424" y="17303"/>
                  </a:cubicBezTo>
                  <a:cubicBezTo>
                    <a:pt x="1115" y="20439"/>
                    <a:pt x="498" y="21600"/>
                    <a:pt x="190" y="21368"/>
                  </a:cubicBezTo>
                  <a:cubicBezTo>
                    <a:pt x="-119" y="21135"/>
                    <a:pt x="-119" y="19510"/>
                    <a:pt x="704" y="16026"/>
                  </a:cubicBezTo>
                  <a:cubicBezTo>
                    <a:pt x="1527" y="12542"/>
                    <a:pt x="3172" y="7200"/>
                    <a:pt x="4304" y="4065"/>
                  </a:cubicBezTo>
                  <a:cubicBezTo>
                    <a:pt x="5435" y="929"/>
                    <a:pt x="6052" y="0"/>
                    <a:pt x="6670" y="0"/>
                  </a:cubicBezTo>
                  <a:cubicBezTo>
                    <a:pt x="7287" y="0"/>
                    <a:pt x="7904" y="929"/>
                    <a:pt x="8418" y="3832"/>
                  </a:cubicBezTo>
                  <a:cubicBezTo>
                    <a:pt x="8932" y="6735"/>
                    <a:pt x="9344" y="11613"/>
                    <a:pt x="10064" y="11613"/>
                  </a:cubicBezTo>
                  <a:cubicBezTo>
                    <a:pt x="10784" y="11613"/>
                    <a:pt x="11812" y="6735"/>
                    <a:pt x="12738" y="3948"/>
                  </a:cubicBezTo>
                  <a:cubicBezTo>
                    <a:pt x="13664" y="1161"/>
                    <a:pt x="14487" y="465"/>
                    <a:pt x="15412" y="348"/>
                  </a:cubicBezTo>
                  <a:cubicBezTo>
                    <a:pt x="16338" y="232"/>
                    <a:pt x="17367" y="697"/>
                    <a:pt x="18087" y="3716"/>
                  </a:cubicBezTo>
                  <a:cubicBezTo>
                    <a:pt x="18807" y="6735"/>
                    <a:pt x="19218" y="12310"/>
                    <a:pt x="19732" y="15561"/>
                  </a:cubicBezTo>
                  <a:cubicBezTo>
                    <a:pt x="20247" y="18813"/>
                    <a:pt x="20864" y="19742"/>
                    <a:pt x="21481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631100" y="1138723"/>
              <a:ext cx="156634" cy="14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13719" y="13206"/>
                  </a:moveTo>
                  <a:cubicBezTo>
                    <a:pt x="14011" y="10206"/>
                    <a:pt x="14303" y="7206"/>
                    <a:pt x="14303" y="4956"/>
                  </a:cubicBezTo>
                  <a:cubicBezTo>
                    <a:pt x="14303" y="2706"/>
                    <a:pt x="14011" y="1206"/>
                    <a:pt x="12989" y="456"/>
                  </a:cubicBezTo>
                  <a:cubicBezTo>
                    <a:pt x="11968" y="-294"/>
                    <a:pt x="10216" y="-294"/>
                    <a:pt x="8027" y="1806"/>
                  </a:cubicBezTo>
                  <a:cubicBezTo>
                    <a:pt x="5838" y="3906"/>
                    <a:pt x="3211" y="8106"/>
                    <a:pt x="1751" y="10956"/>
                  </a:cubicBezTo>
                  <a:cubicBezTo>
                    <a:pt x="292" y="13806"/>
                    <a:pt x="0" y="15306"/>
                    <a:pt x="0" y="16806"/>
                  </a:cubicBezTo>
                  <a:cubicBezTo>
                    <a:pt x="0" y="18306"/>
                    <a:pt x="292" y="19806"/>
                    <a:pt x="1168" y="20556"/>
                  </a:cubicBezTo>
                  <a:cubicBezTo>
                    <a:pt x="2043" y="21306"/>
                    <a:pt x="3503" y="21306"/>
                    <a:pt x="5546" y="19656"/>
                  </a:cubicBezTo>
                  <a:cubicBezTo>
                    <a:pt x="7589" y="18006"/>
                    <a:pt x="10216" y="14706"/>
                    <a:pt x="11822" y="12306"/>
                  </a:cubicBezTo>
                  <a:cubicBezTo>
                    <a:pt x="13427" y="9906"/>
                    <a:pt x="14011" y="8406"/>
                    <a:pt x="14157" y="8406"/>
                  </a:cubicBezTo>
                  <a:cubicBezTo>
                    <a:pt x="14303" y="8406"/>
                    <a:pt x="14011" y="9906"/>
                    <a:pt x="13865" y="11556"/>
                  </a:cubicBezTo>
                  <a:cubicBezTo>
                    <a:pt x="13719" y="13206"/>
                    <a:pt x="13719" y="15006"/>
                    <a:pt x="15032" y="16506"/>
                  </a:cubicBezTo>
                  <a:cubicBezTo>
                    <a:pt x="16346" y="18006"/>
                    <a:pt x="18973" y="19206"/>
                    <a:pt x="21600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831057" y="1109512"/>
              <a:ext cx="77327" cy="18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026" fill="norm" stroke="1" extrusionOk="0">
                  <a:moveTo>
                    <a:pt x="20766" y="5356"/>
                  </a:moveTo>
                  <a:cubicBezTo>
                    <a:pt x="19061" y="4129"/>
                    <a:pt x="17355" y="2902"/>
                    <a:pt x="15650" y="1797"/>
                  </a:cubicBezTo>
                  <a:cubicBezTo>
                    <a:pt x="13945" y="693"/>
                    <a:pt x="12240" y="-289"/>
                    <a:pt x="9113" y="79"/>
                  </a:cubicBezTo>
                  <a:cubicBezTo>
                    <a:pt x="5987" y="447"/>
                    <a:pt x="1440" y="2166"/>
                    <a:pt x="303" y="4375"/>
                  </a:cubicBezTo>
                  <a:cubicBezTo>
                    <a:pt x="-834" y="6584"/>
                    <a:pt x="1440" y="9284"/>
                    <a:pt x="3713" y="11125"/>
                  </a:cubicBezTo>
                  <a:cubicBezTo>
                    <a:pt x="5987" y="12966"/>
                    <a:pt x="8261" y="13947"/>
                    <a:pt x="10250" y="15420"/>
                  </a:cubicBezTo>
                  <a:cubicBezTo>
                    <a:pt x="12240" y="16893"/>
                    <a:pt x="13945" y="18856"/>
                    <a:pt x="13092" y="19961"/>
                  </a:cubicBezTo>
                  <a:cubicBezTo>
                    <a:pt x="12240" y="21066"/>
                    <a:pt x="8829" y="21311"/>
                    <a:pt x="6555" y="20697"/>
                  </a:cubicBezTo>
                  <a:cubicBezTo>
                    <a:pt x="4282" y="20084"/>
                    <a:pt x="3145" y="18611"/>
                    <a:pt x="3429" y="17138"/>
                  </a:cubicBezTo>
                  <a:cubicBezTo>
                    <a:pt x="3713" y="15666"/>
                    <a:pt x="5419" y="14193"/>
                    <a:pt x="7124" y="12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004058" y="971550"/>
              <a:ext cx="24976" cy="3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7" fill="norm" stroke="1" extrusionOk="0">
                  <a:moveTo>
                    <a:pt x="21238" y="0"/>
                  </a:moveTo>
                  <a:cubicBezTo>
                    <a:pt x="15838" y="4678"/>
                    <a:pt x="10438" y="9355"/>
                    <a:pt x="6838" y="12451"/>
                  </a:cubicBezTo>
                  <a:cubicBezTo>
                    <a:pt x="3238" y="15546"/>
                    <a:pt x="1438" y="17060"/>
                    <a:pt x="538" y="18436"/>
                  </a:cubicBezTo>
                  <a:cubicBezTo>
                    <a:pt x="-362" y="19811"/>
                    <a:pt x="-362" y="21050"/>
                    <a:pt x="2338" y="21325"/>
                  </a:cubicBezTo>
                  <a:cubicBezTo>
                    <a:pt x="5038" y="21600"/>
                    <a:pt x="10438" y="20912"/>
                    <a:pt x="15838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027299" y="1098550"/>
              <a:ext cx="7793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20929" y="0"/>
                  </a:moveTo>
                  <a:cubicBezTo>
                    <a:pt x="16950" y="2400"/>
                    <a:pt x="12971" y="4800"/>
                    <a:pt x="8992" y="6800"/>
                  </a:cubicBezTo>
                  <a:cubicBezTo>
                    <a:pt x="5013" y="8800"/>
                    <a:pt x="1034" y="10400"/>
                    <a:pt x="182" y="11600"/>
                  </a:cubicBezTo>
                  <a:cubicBezTo>
                    <a:pt x="-671" y="12800"/>
                    <a:pt x="1603" y="13600"/>
                    <a:pt x="4445" y="15067"/>
                  </a:cubicBezTo>
                  <a:cubicBezTo>
                    <a:pt x="7287" y="16533"/>
                    <a:pt x="10697" y="18667"/>
                    <a:pt x="12971" y="19867"/>
                  </a:cubicBezTo>
                  <a:cubicBezTo>
                    <a:pt x="15245" y="21067"/>
                    <a:pt x="16382" y="21333"/>
                    <a:pt x="17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3168733" y="11430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Shape"/>
            <p:cNvSpPr/>
            <p:nvPr/>
          </p:nvSpPr>
          <p:spPr>
            <a:xfrm>
              <a:off x="3187783" y="1049866"/>
              <a:ext cx="127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253400" y="1123950"/>
              <a:ext cx="10583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" y="0"/>
                  </a:moveTo>
                  <a:cubicBezTo>
                    <a:pt x="432" y="4909"/>
                    <a:pt x="0" y="9818"/>
                    <a:pt x="0" y="13909"/>
                  </a:cubicBezTo>
                  <a:cubicBezTo>
                    <a:pt x="0" y="18000"/>
                    <a:pt x="432" y="21273"/>
                    <a:pt x="1080" y="21273"/>
                  </a:cubicBezTo>
                  <a:cubicBezTo>
                    <a:pt x="1728" y="21273"/>
                    <a:pt x="2592" y="18000"/>
                    <a:pt x="3672" y="14727"/>
                  </a:cubicBezTo>
                  <a:cubicBezTo>
                    <a:pt x="4752" y="11455"/>
                    <a:pt x="6048" y="8182"/>
                    <a:pt x="7776" y="6218"/>
                  </a:cubicBezTo>
                  <a:cubicBezTo>
                    <a:pt x="9504" y="4255"/>
                    <a:pt x="11664" y="3600"/>
                    <a:pt x="13176" y="4255"/>
                  </a:cubicBezTo>
                  <a:cubicBezTo>
                    <a:pt x="14688" y="4909"/>
                    <a:pt x="15552" y="6873"/>
                    <a:pt x="15984" y="8673"/>
                  </a:cubicBezTo>
                  <a:cubicBezTo>
                    <a:pt x="16416" y="10473"/>
                    <a:pt x="16416" y="12109"/>
                    <a:pt x="17280" y="14236"/>
                  </a:cubicBezTo>
                  <a:cubicBezTo>
                    <a:pt x="18144" y="16364"/>
                    <a:pt x="19872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417375" y="1122367"/>
              <a:ext cx="132359" cy="44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40" fill="norm" stroke="1" extrusionOk="0">
                  <a:moveTo>
                    <a:pt x="21104" y="1911"/>
                  </a:moveTo>
                  <a:cubicBezTo>
                    <a:pt x="20766" y="1401"/>
                    <a:pt x="20429" y="892"/>
                    <a:pt x="17898" y="484"/>
                  </a:cubicBezTo>
                  <a:cubicBezTo>
                    <a:pt x="15367" y="77"/>
                    <a:pt x="10641" y="-229"/>
                    <a:pt x="7098" y="229"/>
                  </a:cubicBezTo>
                  <a:cubicBezTo>
                    <a:pt x="3554" y="688"/>
                    <a:pt x="1191" y="1911"/>
                    <a:pt x="348" y="2777"/>
                  </a:cubicBezTo>
                  <a:cubicBezTo>
                    <a:pt x="-496" y="3643"/>
                    <a:pt x="179" y="4152"/>
                    <a:pt x="2541" y="4458"/>
                  </a:cubicBezTo>
                  <a:cubicBezTo>
                    <a:pt x="4904" y="4763"/>
                    <a:pt x="8954" y="4865"/>
                    <a:pt x="11823" y="4611"/>
                  </a:cubicBezTo>
                  <a:cubicBezTo>
                    <a:pt x="14691" y="4356"/>
                    <a:pt x="16379" y="3745"/>
                    <a:pt x="17391" y="3184"/>
                  </a:cubicBezTo>
                  <a:cubicBezTo>
                    <a:pt x="18404" y="2624"/>
                    <a:pt x="18741" y="2114"/>
                    <a:pt x="18573" y="2114"/>
                  </a:cubicBezTo>
                  <a:cubicBezTo>
                    <a:pt x="18404" y="2114"/>
                    <a:pt x="17729" y="2624"/>
                    <a:pt x="16885" y="4458"/>
                  </a:cubicBezTo>
                  <a:cubicBezTo>
                    <a:pt x="16041" y="6292"/>
                    <a:pt x="15029" y="9450"/>
                    <a:pt x="14691" y="12201"/>
                  </a:cubicBezTo>
                  <a:cubicBezTo>
                    <a:pt x="14354" y="14952"/>
                    <a:pt x="14691" y="17296"/>
                    <a:pt x="14523" y="18722"/>
                  </a:cubicBezTo>
                  <a:cubicBezTo>
                    <a:pt x="14354" y="20148"/>
                    <a:pt x="13679" y="20658"/>
                    <a:pt x="12498" y="20963"/>
                  </a:cubicBezTo>
                  <a:cubicBezTo>
                    <a:pt x="11317" y="21269"/>
                    <a:pt x="9629" y="21371"/>
                    <a:pt x="8110" y="21014"/>
                  </a:cubicBezTo>
                  <a:cubicBezTo>
                    <a:pt x="6591" y="20658"/>
                    <a:pt x="5241" y="19843"/>
                    <a:pt x="3891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968833" y="1088240"/>
              <a:ext cx="184151" cy="16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0" y="12198"/>
                  </a:moveTo>
                  <a:cubicBezTo>
                    <a:pt x="1241" y="12978"/>
                    <a:pt x="2483" y="13759"/>
                    <a:pt x="4593" y="12978"/>
                  </a:cubicBezTo>
                  <a:cubicBezTo>
                    <a:pt x="6703" y="12198"/>
                    <a:pt x="9683" y="9855"/>
                    <a:pt x="11421" y="8034"/>
                  </a:cubicBezTo>
                  <a:cubicBezTo>
                    <a:pt x="13159" y="6212"/>
                    <a:pt x="13655" y="4911"/>
                    <a:pt x="13655" y="3479"/>
                  </a:cubicBezTo>
                  <a:cubicBezTo>
                    <a:pt x="13655" y="2048"/>
                    <a:pt x="13159" y="487"/>
                    <a:pt x="12290" y="96"/>
                  </a:cubicBezTo>
                  <a:cubicBezTo>
                    <a:pt x="11421" y="-294"/>
                    <a:pt x="10179" y="487"/>
                    <a:pt x="8566" y="2699"/>
                  </a:cubicBezTo>
                  <a:cubicBezTo>
                    <a:pt x="6952" y="4911"/>
                    <a:pt x="4966" y="8554"/>
                    <a:pt x="4469" y="12198"/>
                  </a:cubicBezTo>
                  <a:cubicBezTo>
                    <a:pt x="3972" y="15841"/>
                    <a:pt x="4966" y="19484"/>
                    <a:pt x="8069" y="20395"/>
                  </a:cubicBezTo>
                  <a:cubicBezTo>
                    <a:pt x="11172" y="21306"/>
                    <a:pt x="16386" y="19484"/>
                    <a:pt x="21600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210133" y="888504"/>
              <a:ext cx="114301" cy="36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4472"/>
                  </a:moveTo>
                  <a:cubicBezTo>
                    <a:pt x="21200" y="3361"/>
                    <a:pt x="20800" y="2250"/>
                    <a:pt x="20000" y="1448"/>
                  </a:cubicBezTo>
                  <a:cubicBezTo>
                    <a:pt x="19200" y="646"/>
                    <a:pt x="18000" y="152"/>
                    <a:pt x="16400" y="28"/>
                  </a:cubicBezTo>
                  <a:cubicBezTo>
                    <a:pt x="14800" y="-95"/>
                    <a:pt x="12800" y="152"/>
                    <a:pt x="10200" y="1263"/>
                  </a:cubicBezTo>
                  <a:cubicBezTo>
                    <a:pt x="7600" y="2374"/>
                    <a:pt x="4400" y="4348"/>
                    <a:pt x="2800" y="7496"/>
                  </a:cubicBezTo>
                  <a:cubicBezTo>
                    <a:pt x="1200" y="10643"/>
                    <a:pt x="1200" y="14963"/>
                    <a:pt x="1000" y="17494"/>
                  </a:cubicBezTo>
                  <a:cubicBezTo>
                    <a:pt x="800" y="20024"/>
                    <a:pt x="400" y="20764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163420" y="1079500"/>
              <a:ext cx="1864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59" y="21600"/>
                  </a:moveTo>
                  <a:cubicBezTo>
                    <a:pt x="17" y="18000"/>
                    <a:pt x="-226" y="14400"/>
                    <a:pt x="381" y="12300"/>
                  </a:cubicBezTo>
                  <a:cubicBezTo>
                    <a:pt x="987" y="10200"/>
                    <a:pt x="2444" y="9600"/>
                    <a:pt x="6084" y="7800"/>
                  </a:cubicBezTo>
                  <a:cubicBezTo>
                    <a:pt x="9725" y="6000"/>
                    <a:pt x="15549" y="300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400633" y="895350"/>
              <a:ext cx="82551" cy="3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2607"/>
                  </a:moveTo>
                  <a:cubicBezTo>
                    <a:pt x="21600" y="1986"/>
                    <a:pt x="21600" y="1366"/>
                    <a:pt x="20215" y="869"/>
                  </a:cubicBezTo>
                  <a:cubicBezTo>
                    <a:pt x="18831" y="372"/>
                    <a:pt x="16062" y="0"/>
                    <a:pt x="13569" y="0"/>
                  </a:cubicBezTo>
                  <a:cubicBezTo>
                    <a:pt x="11077" y="0"/>
                    <a:pt x="8862" y="372"/>
                    <a:pt x="6923" y="1676"/>
                  </a:cubicBezTo>
                  <a:cubicBezTo>
                    <a:pt x="4985" y="2979"/>
                    <a:pt x="3323" y="5214"/>
                    <a:pt x="2492" y="8379"/>
                  </a:cubicBezTo>
                  <a:cubicBezTo>
                    <a:pt x="1662" y="11545"/>
                    <a:pt x="1662" y="15641"/>
                    <a:pt x="1662" y="18124"/>
                  </a:cubicBezTo>
                  <a:cubicBezTo>
                    <a:pt x="1662" y="20607"/>
                    <a:pt x="1662" y="21476"/>
                    <a:pt x="1385" y="21538"/>
                  </a:cubicBezTo>
                  <a:cubicBezTo>
                    <a:pt x="1108" y="21600"/>
                    <a:pt x="554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356183" y="113030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493871" y="1081150"/>
              <a:ext cx="101893" cy="1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06" fill="norm" stroke="1" extrusionOk="0">
                  <a:moveTo>
                    <a:pt x="4299" y="5672"/>
                  </a:moveTo>
                  <a:cubicBezTo>
                    <a:pt x="9051" y="5111"/>
                    <a:pt x="13803" y="4550"/>
                    <a:pt x="16827" y="3568"/>
                  </a:cubicBezTo>
                  <a:cubicBezTo>
                    <a:pt x="19851" y="2586"/>
                    <a:pt x="21147" y="1184"/>
                    <a:pt x="20715" y="482"/>
                  </a:cubicBezTo>
                  <a:cubicBezTo>
                    <a:pt x="20283" y="-219"/>
                    <a:pt x="18123" y="-219"/>
                    <a:pt x="15315" y="903"/>
                  </a:cubicBezTo>
                  <a:cubicBezTo>
                    <a:pt x="12507" y="2025"/>
                    <a:pt x="9051" y="4269"/>
                    <a:pt x="6243" y="7075"/>
                  </a:cubicBezTo>
                  <a:cubicBezTo>
                    <a:pt x="3435" y="9880"/>
                    <a:pt x="1275" y="13246"/>
                    <a:pt x="411" y="15630"/>
                  </a:cubicBezTo>
                  <a:cubicBezTo>
                    <a:pt x="-453" y="18015"/>
                    <a:pt x="-21" y="19417"/>
                    <a:pt x="2355" y="20259"/>
                  </a:cubicBezTo>
                  <a:cubicBezTo>
                    <a:pt x="4731" y="21100"/>
                    <a:pt x="9051" y="21381"/>
                    <a:pt x="12291" y="21100"/>
                  </a:cubicBezTo>
                  <a:cubicBezTo>
                    <a:pt x="15531" y="20820"/>
                    <a:pt x="17691" y="19978"/>
                    <a:pt x="19851" y="1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676380" y="1071937"/>
              <a:ext cx="130654" cy="12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09" fill="norm" stroke="1" extrusionOk="0">
                  <a:moveTo>
                    <a:pt x="14992" y="2253"/>
                  </a:moveTo>
                  <a:cubicBezTo>
                    <a:pt x="13620" y="1224"/>
                    <a:pt x="12249" y="196"/>
                    <a:pt x="10706" y="24"/>
                  </a:cubicBezTo>
                  <a:cubicBezTo>
                    <a:pt x="9163" y="-147"/>
                    <a:pt x="7449" y="539"/>
                    <a:pt x="5563" y="2939"/>
                  </a:cubicBezTo>
                  <a:cubicBezTo>
                    <a:pt x="3677" y="5339"/>
                    <a:pt x="1620" y="9453"/>
                    <a:pt x="592" y="13224"/>
                  </a:cubicBezTo>
                  <a:cubicBezTo>
                    <a:pt x="-437" y="16996"/>
                    <a:pt x="-437" y="20424"/>
                    <a:pt x="3163" y="20939"/>
                  </a:cubicBezTo>
                  <a:cubicBezTo>
                    <a:pt x="6763" y="21453"/>
                    <a:pt x="13963" y="19053"/>
                    <a:pt x="21163" y="16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815307" y="895350"/>
              <a:ext cx="112377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7" fill="norm" stroke="1" extrusionOk="0">
                  <a:moveTo>
                    <a:pt x="21236" y="0"/>
                  </a:moveTo>
                  <a:cubicBezTo>
                    <a:pt x="19236" y="135"/>
                    <a:pt x="17236" y="270"/>
                    <a:pt x="14836" y="1485"/>
                  </a:cubicBezTo>
                  <a:cubicBezTo>
                    <a:pt x="12436" y="2700"/>
                    <a:pt x="9636" y="4995"/>
                    <a:pt x="7036" y="7830"/>
                  </a:cubicBezTo>
                  <a:cubicBezTo>
                    <a:pt x="4436" y="10665"/>
                    <a:pt x="2036" y="14040"/>
                    <a:pt x="836" y="16132"/>
                  </a:cubicBezTo>
                  <a:cubicBezTo>
                    <a:pt x="-364" y="18225"/>
                    <a:pt x="-364" y="19035"/>
                    <a:pt x="1436" y="19845"/>
                  </a:cubicBezTo>
                  <a:cubicBezTo>
                    <a:pt x="3236" y="20655"/>
                    <a:pt x="6836" y="21465"/>
                    <a:pt x="9836" y="21533"/>
                  </a:cubicBezTo>
                  <a:cubicBezTo>
                    <a:pt x="12836" y="21600"/>
                    <a:pt x="15236" y="20925"/>
                    <a:pt x="1763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4817616" y="1065592"/>
              <a:ext cx="167268" cy="14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8" fill="norm" stroke="1" extrusionOk="0">
                  <a:moveTo>
                    <a:pt x="2700" y="4805"/>
                  </a:moveTo>
                  <a:cubicBezTo>
                    <a:pt x="1350" y="4805"/>
                    <a:pt x="0" y="4805"/>
                    <a:pt x="0" y="4342"/>
                  </a:cubicBezTo>
                  <a:cubicBezTo>
                    <a:pt x="0" y="3879"/>
                    <a:pt x="1350" y="2954"/>
                    <a:pt x="4590" y="2028"/>
                  </a:cubicBezTo>
                  <a:cubicBezTo>
                    <a:pt x="7830" y="1102"/>
                    <a:pt x="12960" y="177"/>
                    <a:pt x="16200" y="22"/>
                  </a:cubicBezTo>
                  <a:cubicBezTo>
                    <a:pt x="19440" y="-132"/>
                    <a:pt x="20790" y="485"/>
                    <a:pt x="21195" y="3417"/>
                  </a:cubicBezTo>
                  <a:cubicBezTo>
                    <a:pt x="21600" y="6348"/>
                    <a:pt x="21060" y="11594"/>
                    <a:pt x="20520" y="14988"/>
                  </a:cubicBezTo>
                  <a:cubicBezTo>
                    <a:pt x="19980" y="18382"/>
                    <a:pt x="19440" y="19925"/>
                    <a:pt x="189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003883" y="10033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076626" y="1028700"/>
              <a:ext cx="117758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0" fill="norm" stroke="1" extrusionOk="0">
                  <a:moveTo>
                    <a:pt x="629" y="2738"/>
                  </a:moveTo>
                  <a:cubicBezTo>
                    <a:pt x="244" y="7910"/>
                    <a:pt x="-142" y="13082"/>
                    <a:pt x="51" y="16428"/>
                  </a:cubicBezTo>
                  <a:cubicBezTo>
                    <a:pt x="244" y="19775"/>
                    <a:pt x="1015" y="21296"/>
                    <a:pt x="2172" y="21448"/>
                  </a:cubicBezTo>
                  <a:cubicBezTo>
                    <a:pt x="3329" y="21600"/>
                    <a:pt x="4872" y="20383"/>
                    <a:pt x="8151" y="16580"/>
                  </a:cubicBezTo>
                  <a:cubicBezTo>
                    <a:pt x="11429" y="12777"/>
                    <a:pt x="16444" y="6389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187042" y="1020397"/>
              <a:ext cx="140692" cy="16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17" fill="norm" stroke="1" extrusionOk="0">
                  <a:moveTo>
                    <a:pt x="2054" y="2646"/>
                  </a:moveTo>
                  <a:cubicBezTo>
                    <a:pt x="1419" y="3980"/>
                    <a:pt x="784" y="5313"/>
                    <a:pt x="942" y="6780"/>
                  </a:cubicBezTo>
                  <a:cubicBezTo>
                    <a:pt x="1101" y="8246"/>
                    <a:pt x="2054" y="9846"/>
                    <a:pt x="3325" y="10646"/>
                  </a:cubicBezTo>
                  <a:cubicBezTo>
                    <a:pt x="4595" y="11446"/>
                    <a:pt x="6184" y="11446"/>
                    <a:pt x="7931" y="10113"/>
                  </a:cubicBezTo>
                  <a:cubicBezTo>
                    <a:pt x="9678" y="8780"/>
                    <a:pt x="11584" y="6113"/>
                    <a:pt x="12695" y="4113"/>
                  </a:cubicBezTo>
                  <a:cubicBezTo>
                    <a:pt x="13807" y="2113"/>
                    <a:pt x="14125" y="780"/>
                    <a:pt x="13331" y="246"/>
                  </a:cubicBezTo>
                  <a:cubicBezTo>
                    <a:pt x="12537" y="-287"/>
                    <a:pt x="10631" y="-20"/>
                    <a:pt x="8248" y="1713"/>
                  </a:cubicBezTo>
                  <a:cubicBezTo>
                    <a:pt x="5866" y="3446"/>
                    <a:pt x="3007" y="6646"/>
                    <a:pt x="1419" y="9713"/>
                  </a:cubicBezTo>
                  <a:cubicBezTo>
                    <a:pt x="-169" y="12780"/>
                    <a:pt x="-487" y="15713"/>
                    <a:pt x="784" y="17713"/>
                  </a:cubicBezTo>
                  <a:cubicBezTo>
                    <a:pt x="2054" y="19713"/>
                    <a:pt x="4913" y="20780"/>
                    <a:pt x="8566" y="21046"/>
                  </a:cubicBezTo>
                  <a:cubicBezTo>
                    <a:pt x="12219" y="21313"/>
                    <a:pt x="16666" y="20780"/>
                    <a:pt x="21113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429333" y="835682"/>
              <a:ext cx="121991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72" fill="norm" stroke="1" extrusionOk="0">
                  <a:moveTo>
                    <a:pt x="0" y="2552"/>
                  </a:moveTo>
                  <a:cubicBezTo>
                    <a:pt x="0" y="1764"/>
                    <a:pt x="0" y="976"/>
                    <a:pt x="885" y="503"/>
                  </a:cubicBezTo>
                  <a:cubicBezTo>
                    <a:pt x="1770" y="30"/>
                    <a:pt x="3541" y="-128"/>
                    <a:pt x="6551" y="108"/>
                  </a:cubicBezTo>
                  <a:cubicBezTo>
                    <a:pt x="9561" y="345"/>
                    <a:pt x="13810" y="976"/>
                    <a:pt x="16820" y="2079"/>
                  </a:cubicBezTo>
                  <a:cubicBezTo>
                    <a:pt x="19830" y="3183"/>
                    <a:pt x="21600" y="4760"/>
                    <a:pt x="19475" y="8071"/>
                  </a:cubicBezTo>
                  <a:cubicBezTo>
                    <a:pt x="17351" y="11381"/>
                    <a:pt x="11331" y="16427"/>
                    <a:pt x="531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480133" y="12255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00318" y="1911393"/>
              <a:ext cx="184512" cy="26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259" fill="norm" stroke="1" extrusionOk="0">
                  <a:moveTo>
                    <a:pt x="14203" y="5565"/>
                  </a:moveTo>
                  <a:cubicBezTo>
                    <a:pt x="13963" y="4721"/>
                    <a:pt x="13723" y="3878"/>
                    <a:pt x="13123" y="3118"/>
                  </a:cubicBezTo>
                  <a:cubicBezTo>
                    <a:pt x="12523" y="2359"/>
                    <a:pt x="11563" y="1684"/>
                    <a:pt x="9763" y="2275"/>
                  </a:cubicBezTo>
                  <a:cubicBezTo>
                    <a:pt x="7963" y="2865"/>
                    <a:pt x="5323" y="4721"/>
                    <a:pt x="3403" y="7590"/>
                  </a:cubicBezTo>
                  <a:cubicBezTo>
                    <a:pt x="1483" y="10459"/>
                    <a:pt x="283" y="14340"/>
                    <a:pt x="43" y="16787"/>
                  </a:cubicBezTo>
                  <a:cubicBezTo>
                    <a:pt x="-197" y="19234"/>
                    <a:pt x="523" y="20247"/>
                    <a:pt x="3163" y="20584"/>
                  </a:cubicBezTo>
                  <a:cubicBezTo>
                    <a:pt x="5803" y="20921"/>
                    <a:pt x="10363" y="20584"/>
                    <a:pt x="13843" y="18475"/>
                  </a:cubicBezTo>
                  <a:cubicBezTo>
                    <a:pt x="17323" y="16365"/>
                    <a:pt x="19723" y="12484"/>
                    <a:pt x="20563" y="9278"/>
                  </a:cubicBezTo>
                  <a:cubicBezTo>
                    <a:pt x="21403" y="6071"/>
                    <a:pt x="20683" y="3540"/>
                    <a:pt x="19243" y="1937"/>
                  </a:cubicBezTo>
                  <a:cubicBezTo>
                    <a:pt x="17803" y="334"/>
                    <a:pt x="15643" y="-341"/>
                    <a:pt x="13483" y="165"/>
                  </a:cubicBezTo>
                  <a:cubicBezTo>
                    <a:pt x="11323" y="671"/>
                    <a:pt x="9163" y="2359"/>
                    <a:pt x="7843" y="4806"/>
                  </a:cubicBezTo>
                  <a:cubicBezTo>
                    <a:pt x="6523" y="7253"/>
                    <a:pt x="6043" y="10459"/>
                    <a:pt x="7483" y="13328"/>
                  </a:cubicBezTo>
                  <a:cubicBezTo>
                    <a:pt x="8923" y="16196"/>
                    <a:pt x="12283" y="18728"/>
                    <a:pt x="14683" y="19993"/>
                  </a:cubicBezTo>
                  <a:cubicBezTo>
                    <a:pt x="17083" y="21259"/>
                    <a:pt x="18523" y="21259"/>
                    <a:pt x="19963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20833" y="1936750"/>
              <a:ext cx="10452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600" fill="norm" stroke="1" extrusionOk="0">
                  <a:moveTo>
                    <a:pt x="9969" y="0"/>
                  </a:moveTo>
                  <a:cubicBezTo>
                    <a:pt x="13292" y="1157"/>
                    <a:pt x="16615" y="2314"/>
                    <a:pt x="18692" y="4564"/>
                  </a:cubicBezTo>
                  <a:cubicBezTo>
                    <a:pt x="20769" y="6814"/>
                    <a:pt x="21600" y="10157"/>
                    <a:pt x="18277" y="13179"/>
                  </a:cubicBezTo>
                  <a:cubicBezTo>
                    <a:pt x="14954" y="16200"/>
                    <a:pt x="7477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547127" y="1932053"/>
              <a:ext cx="151457" cy="32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5" fill="norm" stroke="1" extrusionOk="0">
                  <a:moveTo>
                    <a:pt x="18766" y="305"/>
                  </a:moveTo>
                  <a:cubicBezTo>
                    <a:pt x="15166" y="30"/>
                    <a:pt x="11566" y="-245"/>
                    <a:pt x="8716" y="374"/>
                  </a:cubicBezTo>
                  <a:cubicBezTo>
                    <a:pt x="5866" y="993"/>
                    <a:pt x="3766" y="2507"/>
                    <a:pt x="2266" y="5258"/>
                  </a:cubicBezTo>
                  <a:cubicBezTo>
                    <a:pt x="766" y="8010"/>
                    <a:pt x="-134" y="12000"/>
                    <a:pt x="16" y="14820"/>
                  </a:cubicBezTo>
                  <a:cubicBezTo>
                    <a:pt x="166" y="17640"/>
                    <a:pt x="1366" y="19291"/>
                    <a:pt x="5116" y="20186"/>
                  </a:cubicBezTo>
                  <a:cubicBezTo>
                    <a:pt x="8866" y="21080"/>
                    <a:pt x="15166" y="21217"/>
                    <a:pt x="21466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436404" y="1931397"/>
              <a:ext cx="151180" cy="44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9" fill="norm" stroke="1" extrusionOk="0">
                  <a:moveTo>
                    <a:pt x="14227" y="2994"/>
                  </a:moveTo>
                  <a:cubicBezTo>
                    <a:pt x="13327" y="3400"/>
                    <a:pt x="12427" y="3806"/>
                    <a:pt x="11377" y="4160"/>
                  </a:cubicBezTo>
                  <a:cubicBezTo>
                    <a:pt x="10327" y="4515"/>
                    <a:pt x="9127" y="4820"/>
                    <a:pt x="7777" y="4820"/>
                  </a:cubicBezTo>
                  <a:cubicBezTo>
                    <a:pt x="6427" y="4820"/>
                    <a:pt x="4927" y="4515"/>
                    <a:pt x="4477" y="4110"/>
                  </a:cubicBezTo>
                  <a:cubicBezTo>
                    <a:pt x="4027" y="3704"/>
                    <a:pt x="4627" y="3197"/>
                    <a:pt x="5377" y="2741"/>
                  </a:cubicBezTo>
                  <a:cubicBezTo>
                    <a:pt x="6127" y="2284"/>
                    <a:pt x="7027" y="1879"/>
                    <a:pt x="8377" y="1321"/>
                  </a:cubicBezTo>
                  <a:cubicBezTo>
                    <a:pt x="9727" y="763"/>
                    <a:pt x="11527" y="53"/>
                    <a:pt x="12577" y="3"/>
                  </a:cubicBezTo>
                  <a:cubicBezTo>
                    <a:pt x="13627" y="-48"/>
                    <a:pt x="13927" y="560"/>
                    <a:pt x="13927" y="2335"/>
                  </a:cubicBezTo>
                  <a:cubicBezTo>
                    <a:pt x="13927" y="4110"/>
                    <a:pt x="13627" y="7051"/>
                    <a:pt x="12727" y="9991"/>
                  </a:cubicBezTo>
                  <a:cubicBezTo>
                    <a:pt x="11827" y="12932"/>
                    <a:pt x="10327" y="15873"/>
                    <a:pt x="9127" y="17698"/>
                  </a:cubicBezTo>
                  <a:cubicBezTo>
                    <a:pt x="7927" y="19524"/>
                    <a:pt x="7027" y="20234"/>
                    <a:pt x="5977" y="20741"/>
                  </a:cubicBezTo>
                  <a:cubicBezTo>
                    <a:pt x="4927" y="21248"/>
                    <a:pt x="3727" y="21552"/>
                    <a:pt x="2677" y="21400"/>
                  </a:cubicBezTo>
                  <a:cubicBezTo>
                    <a:pt x="1627" y="21248"/>
                    <a:pt x="727" y="20639"/>
                    <a:pt x="277" y="20082"/>
                  </a:cubicBezTo>
                  <a:cubicBezTo>
                    <a:pt x="-173" y="19524"/>
                    <a:pt x="-173" y="19017"/>
                    <a:pt x="1027" y="18358"/>
                  </a:cubicBezTo>
                  <a:cubicBezTo>
                    <a:pt x="2227" y="17698"/>
                    <a:pt x="4627" y="16887"/>
                    <a:pt x="8227" y="16329"/>
                  </a:cubicBezTo>
                  <a:cubicBezTo>
                    <a:pt x="11827" y="15772"/>
                    <a:pt x="16627" y="15467"/>
                    <a:pt x="21427" y="15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574883" y="2164130"/>
              <a:ext cx="104531" cy="21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13" fill="norm" stroke="1" extrusionOk="0">
                  <a:moveTo>
                    <a:pt x="20329" y="3934"/>
                  </a:moveTo>
                  <a:cubicBezTo>
                    <a:pt x="19906" y="2875"/>
                    <a:pt x="19482" y="1816"/>
                    <a:pt x="18212" y="1075"/>
                  </a:cubicBezTo>
                  <a:cubicBezTo>
                    <a:pt x="16941" y="334"/>
                    <a:pt x="14824" y="-90"/>
                    <a:pt x="12918" y="16"/>
                  </a:cubicBezTo>
                  <a:cubicBezTo>
                    <a:pt x="11012" y="122"/>
                    <a:pt x="9318" y="757"/>
                    <a:pt x="8471" y="2134"/>
                  </a:cubicBezTo>
                  <a:cubicBezTo>
                    <a:pt x="7624" y="3510"/>
                    <a:pt x="7624" y="5628"/>
                    <a:pt x="9529" y="8063"/>
                  </a:cubicBezTo>
                  <a:cubicBezTo>
                    <a:pt x="11435" y="10498"/>
                    <a:pt x="15247" y="13251"/>
                    <a:pt x="17788" y="15157"/>
                  </a:cubicBezTo>
                  <a:cubicBezTo>
                    <a:pt x="20329" y="17063"/>
                    <a:pt x="21600" y="18122"/>
                    <a:pt x="20541" y="19181"/>
                  </a:cubicBezTo>
                  <a:cubicBezTo>
                    <a:pt x="19482" y="20239"/>
                    <a:pt x="16094" y="21298"/>
                    <a:pt x="12282" y="21404"/>
                  </a:cubicBezTo>
                  <a:cubicBezTo>
                    <a:pt x="8471" y="21510"/>
                    <a:pt x="4235" y="20663"/>
                    <a:pt x="0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345350" y="1941968"/>
              <a:ext cx="99484" cy="41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7813" y="1040"/>
                  </a:moveTo>
                  <a:cubicBezTo>
                    <a:pt x="8272" y="494"/>
                    <a:pt x="8732" y="-51"/>
                    <a:pt x="8962" y="4"/>
                  </a:cubicBezTo>
                  <a:cubicBezTo>
                    <a:pt x="9191" y="58"/>
                    <a:pt x="9191" y="713"/>
                    <a:pt x="7813" y="2785"/>
                  </a:cubicBezTo>
                  <a:cubicBezTo>
                    <a:pt x="6434" y="4858"/>
                    <a:pt x="3677" y="8349"/>
                    <a:pt x="2068" y="11294"/>
                  </a:cubicBezTo>
                  <a:cubicBezTo>
                    <a:pt x="460" y="14240"/>
                    <a:pt x="0" y="16640"/>
                    <a:pt x="0" y="18113"/>
                  </a:cubicBezTo>
                  <a:cubicBezTo>
                    <a:pt x="0" y="19585"/>
                    <a:pt x="460" y="20131"/>
                    <a:pt x="1379" y="20622"/>
                  </a:cubicBezTo>
                  <a:cubicBezTo>
                    <a:pt x="2298" y="21113"/>
                    <a:pt x="3677" y="21549"/>
                    <a:pt x="7123" y="21276"/>
                  </a:cubicBezTo>
                  <a:cubicBezTo>
                    <a:pt x="10570" y="21004"/>
                    <a:pt x="16085" y="20022"/>
                    <a:pt x="21600" y="1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2330533" y="21590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482933" y="2152650"/>
              <a:ext cx="120651" cy="16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3032" y="3877"/>
                    <a:pt x="6063" y="7754"/>
                    <a:pt x="7958" y="11077"/>
                  </a:cubicBezTo>
                  <a:cubicBezTo>
                    <a:pt x="9853" y="14400"/>
                    <a:pt x="10611" y="17169"/>
                    <a:pt x="10232" y="18969"/>
                  </a:cubicBezTo>
                  <a:cubicBezTo>
                    <a:pt x="9853" y="20769"/>
                    <a:pt x="8337" y="21600"/>
                    <a:pt x="7011" y="21185"/>
                  </a:cubicBezTo>
                  <a:cubicBezTo>
                    <a:pt x="5684" y="20769"/>
                    <a:pt x="4547" y="19108"/>
                    <a:pt x="4358" y="16477"/>
                  </a:cubicBezTo>
                  <a:cubicBezTo>
                    <a:pt x="4168" y="13846"/>
                    <a:pt x="4926" y="10246"/>
                    <a:pt x="7958" y="7615"/>
                  </a:cubicBezTo>
                  <a:cubicBezTo>
                    <a:pt x="10989" y="4985"/>
                    <a:pt x="16295" y="3323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2608718" y="2151718"/>
              <a:ext cx="147266" cy="14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437" fill="norm" stroke="1" extrusionOk="0">
                  <a:moveTo>
                    <a:pt x="6658" y="4765"/>
                  </a:moveTo>
                  <a:cubicBezTo>
                    <a:pt x="8200" y="5073"/>
                    <a:pt x="9743" y="5382"/>
                    <a:pt x="10978" y="4610"/>
                  </a:cubicBezTo>
                  <a:cubicBezTo>
                    <a:pt x="12212" y="3839"/>
                    <a:pt x="13138" y="1988"/>
                    <a:pt x="12829" y="908"/>
                  </a:cubicBezTo>
                  <a:cubicBezTo>
                    <a:pt x="12520" y="-172"/>
                    <a:pt x="10978" y="-481"/>
                    <a:pt x="8818" y="1062"/>
                  </a:cubicBezTo>
                  <a:cubicBezTo>
                    <a:pt x="6658" y="2605"/>
                    <a:pt x="3880" y="5999"/>
                    <a:pt x="2183" y="9239"/>
                  </a:cubicBezTo>
                  <a:cubicBezTo>
                    <a:pt x="486" y="12479"/>
                    <a:pt x="-131" y="15565"/>
                    <a:pt x="23" y="17725"/>
                  </a:cubicBezTo>
                  <a:cubicBezTo>
                    <a:pt x="178" y="19885"/>
                    <a:pt x="1103" y="21119"/>
                    <a:pt x="4806" y="20039"/>
                  </a:cubicBezTo>
                  <a:cubicBezTo>
                    <a:pt x="8509" y="18959"/>
                    <a:pt x="14989" y="15565"/>
                    <a:pt x="21469" y="12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800858" y="2019300"/>
              <a:ext cx="50376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5119" y="2743"/>
                    <a:pt x="8819" y="5486"/>
                    <a:pt x="5219" y="8657"/>
                  </a:cubicBezTo>
                  <a:cubicBezTo>
                    <a:pt x="1619" y="11829"/>
                    <a:pt x="719" y="15429"/>
                    <a:pt x="269" y="17657"/>
                  </a:cubicBezTo>
                  <a:cubicBezTo>
                    <a:pt x="-181" y="19886"/>
                    <a:pt x="-181" y="20743"/>
                    <a:pt x="1169" y="21171"/>
                  </a:cubicBezTo>
                  <a:cubicBezTo>
                    <a:pt x="2519" y="21600"/>
                    <a:pt x="5219" y="21600"/>
                    <a:pt x="7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725210" y="1929268"/>
              <a:ext cx="208574" cy="36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68" fill="norm" stroke="1" extrusionOk="0">
                  <a:moveTo>
                    <a:pt x="12335" y="18475"/>
                  </a:moveTo>
                  <a:cubicBezTo>
                    <a:pt x="11681" y="17248"/>
                    <a:pt x="11026" y="16020"/>
                    <a:pt x="10372" y="15100"/>
                  </a:cubicBezTo>
                  <a:cubicBezTo>
                    <a:pt x="9717" y="14179"/>
                    <a:pt x="9063" y="13566"/>
                    <a:pt x="7535" y="13627"/>
                  </a:cubicBezTo>
                  <a:cubicBezTo>
                    <a:pt x="6008" y="13688"/>
                    <a:pt x="3608" y="14425"/>
                    <a:pt x="2190" y="15468"/>
                  </a:cubicBezTo>
                  <a:cubicBezTo>
                    <a:pt x="772" y="16511"/>
                    <a:pt x="335" y="17861"/>
                    <a:pt x="117" y="18843"/>
                  </a:cubicBezTo>
                  <a:cubicBezTo>
                    <a:pt x="-101" y="19825"/>
                    <a:pt x="-101" y="20438"/>
                    <a:pt x="881" y="20868"/>
                  </a:cubicBezTo>
                  <a:cubicBezTo>
                    <a:pt x="1863" y="21298"/>
                    <a:pt x="3826" y="21543"/>
                    <a:pt x="5463" y="20745"/>
                  </a:cubicBezTo>
                  <a:cubicBezTo>
                    <a:pt x="7099" y="19948"/>
                    <a:pt x="8408" y="18107"/>
                    <a:pt x="9063" y="16879"/>
                  </a:cubicBezTo>
                  <a:cubicBezTo>
                    <a:pt x="9717" y="15652"/>
                    <a:pt x="9717" y="15038"/>
                    <a:pt x="9608" y="15100"/>
                  </a:cubicBezTo>
                  <a:cubicBezTo>
                    <a:pt x="9499" y="15161"/>
                    <a:pt x="9281" y="15898"/>
                    <a:pt x="9172" y="16634"/>
                  </a:cubicBezTo>
                  <a:cubicBezTo>
                    <a:pt x="9063" y="17370"/>
                    <a:pt x="9063" y="18107"/>
                    <a:pt x="9063" y="18782"/>
                  </a:cubicBezTo>
                  <a:cubicBezTo>
                    <a:pt x="9063" y="19457"/>
                    <a:pt x="9063" y="20070"/>
                    <a:pt x="9608" y="20438"/>
                  </a:cubicBezTo>
                  <a:cubicBezTo>
                    <a:pt x="10154" y="20807"/>
                    <a:pt x="11244" y="20929"/>
                    <a:pt x="12444" y="20254"/>
                  </a:cubicBezTo>
                  <a:cubicBezTo>
                    <a:pt x="13644" y="19579"/>
                    <a:pt x="14954" y="18107"/>
                    <a:pt x="16263" y="15161"/>
                  </a:cubicBezTo>
                  <a:cubicBezTo>
                    <a:pt x="17572" y="12216"/>
                    <a:pt x="18881" y="7798"/>
                    <a:pt x="19535" y="5220"/>
                  </a:cubicBezTo>
                  <a:cubicBezTo>
                    <a:pt x="20190" y="2643"/>
                    <a:pt x="20190" y="1907"/>
                    <a:pt x="20081" y="1232"/>
                  </a:cubicBezTo>
                  <a:cubicBezTo>
                    <a:pt x="19972" y="557"/>
                    <a:pt x="19754" y="-57"/>
                    <a:pt x="19317" y="4"/>
                  </a:cubicBezTo>
                  <a:cubicBezTo>
                    <a:pt x="18881" y="66"/>
                    <a:pt x="18226" y="802"/>
                    <a:pt x="17572" y="3257"/>
                  </a:cubicBezTo>
                  <a:cubicBezTo>
                    <a:pt x="16917" y="5711"/>
                    <a:pt x="16263" y="9884"/>
                    <a:pt x="16154" y="12891"/>
                  </a:cubicBezTo>
                  <a:cubicBezTo>
                    <a:pt x="16044" y="15898"/>
                    <a:pt x="16481" y="17738"/>
                    <a:pt x="17026" y="18904"/>
                  </a:cubicBezTo>
                  <a:cubicBezTo>
                    <a:pt x="17572" y="20070"/>
                    <a:pt x="18226" y="20561"/>
                    <a:pt x="18990" y="20438"/>
                  </a:cubicBezTo>
                  <a:cubicBezTo>
                    <a:pt x="19754" y="20316"/>
                    <a:pt x="20626" y="19579"/>
                    <a:pt x="21499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817366" y="2095499"/>
              <a:ext cx="148168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086" y="0"/>
                  </a:moveTo>
                  <a:cubicBezTo>
                    <a:pt x="1543" y="7200"/>
                    <a:pt x="0" y="14400"/>
                    <a:pt x="0" y="18000"/>
                  </a:cubicBezTo>
                  <a:cubicBezTo>
                    <a:pt x="0" y="21600"/>
                    <a:pt x="1543" y="21600"/>
                    <a:pt x="5400" y="18000"/>
                  </a:cubicBezTo>
                  <a:cubicBezTo>
                    <a:pt x="9257" y="14400"/>
                    <a:pt x="154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981905" y="2133600"/>
              <a:ext cx="174129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3452" y="0"/>
                  </a:moveTo>
                  <a:cubicBezTo>
                    <a:pt x="2672" y="6214"/>
                    <a:pt x="1891" y="12427"/>
                    <a:pt x="1370" y="16274"/>
                  </a:cubicBezTo>
                  <a:cubicBezTo>
                    <a:pt x="850" y="20121"/>
                    <a:pt x="590" y="21600"/>
                    <a:pt x="329" y="21600"/>
                  </a:cubicBezTo>
                  <a:cubicBezTo>
                    <a:pt x="69" y="21600"/>
                    <a:pt x="-191" y="20121"/>
                    <a:pt x="199" y="16866"/>
                  </a:cubicBezTo>
                  <a:cubicBezTo>
                    <a:pt x="590" y="13611"/>
                    <a:pt x="1631" y="8581"/>
                    <a:pt x="2542" y="5326"/>
                  </a:cubicBezTo>
                  <a:cubicBezTo>
                    <a:pt x="3452" y="2071"/>
                    <a:pt x="4233" y="592"/>
                    <a:pt x="5144" y="296"/>
                  </a:cubicBezTo>
                  <a:cubicBezTo>
                    <a:pt x="6055" y="0"/>
                    <a:pt x="7096" y="888"/>
                    <a:pt x="7876" y="2811"/>
                  </a:cubicBezTo>
                  <a:cubicBezTo>
                    <a:pt x="8657" y="4734"/>
                    <a:pt x="9178" y="7693"/>
                    <a:pt x="9568" y="10060"/>
                  </a:cubicBezTo>
                  <a:cubicBezTo>
                    <a:pt x="9958" y="12427"/>
                    <a:pt x="10219" y="14203"/>
                    <a:pt x="10479" y="14351"/>
                  </a:cubicBezTo>
                  <a:cubicBezTo>
                    <a:pt x="10739" y="14499"/>
                    <a:pt x="10999" y="13019"/>
                    <a:pt x="11780" y="10800"/>
                  </a:cubicBezTo>
                  <a:cubicBezTo>
                    <a:pt x="12561" y="8581"/>
                    <a:pt x="13862" y="5622"/>
                    <a:pt x="15163" y="3847"/>
                  </a:cubicBezTo>
                  <a:cubicBezTo>
                    <a:pt x="16464" y="2071"/>
                    <a:pt x="17766" y="1479"/>
                    <a:pt x="18676" y="1923"/>
                  </a:cubicBezTo>
                  <a:cubicBezTo>
                    <a:pt x="19587" y="2367"/>
                    <a:pt x="20108" y="3847"/>
                    <a:pt x="20368" y="6362"/>
                  </a:cubicBezTo>
                  <a:cubicBezTo>
                    <a:pt x="20628" y="8877"/>
                    <a:pt x="20628" y="12427"/>
                    <a:pt x="20628" y="14942"/>
                  </a:cubicBezTo>
                  <a:cubicBezTo>
                    <a:pt x="20628" y="17458"/>
                    <a:pt x="20628" y="18937"/>
                    <a:pt x="20758" y="19825"/>
                  </a:cubicBezTo>
                  <a:cubicBezTo>
                    <a:pt x="20889" y="20712"/>
                    <a:pt x="21149" y="21008"/>
                    <a:pt x="2140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208950" y="2118683"/>
              <a:ext cx="226484" cy="16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1009" y="12751"/>
                  </a:moveTo>
                  <a:cubicBezTo>
                    <a:pt x="3028" y="11090"/>
                    <a:pt x="5047" y="9428"/>
                    <a:pt x="6460" y="8044"/>
                  </a:cubicBezTo>
                  <a:cubicBezTo>
                    <a:pt x="7873" y="6659"/>
                    <a:pt x="8680" y="5551"/>
                    <a:pt x="9185" y="4305"/>
                  </a:cubicBezTo>
                  <a:cubicBezTo>
                    <a:pt x="9690" y="3059"/>
                    <a:pt x="9892" y="1674"/>
                    <a:pt x="9488" y="982"/>
                  </a:cubicBezTo>
                  <a:cubicBezTo>
                    <a:pt x="9084" y="290"/>
                    <a:pt x="8075" y="290"/>
                    <a:pt x="6460" y="2367"/>
                  </a:cubicBezTo>
                  <a:cubicBezTo>
                    <a:pt x="4845" y="4444"/>
                    <a:pt x="2624" y="8598"/>
                    <a:pt x="1413" y="11367"/>
                  </a:cubicBezTo>
                  <a:cubicBezTo>
                    <a:pt x="202" y="14136"/>
                    <a:pt x="0" y="15521"/>
                    <a:pt x="0" y="16905"/>
                  </a:cubicBezTo>
                  <a:cubicBezTo>
                    <a:pt x="0" y="18290"/>
                    <a:pt x="202" y="19674"/>
                    <a:pt x="807" y="20367"/>
                  </a:cubicBezTo>
                  <a:cubicBezTo>
                    <a:pt x="1413" y="21059"/>
                    <a:pt x="2422" y="21059"/>
                    <a:pt x="4542" y="19121"/>
                  </a:cubicBezTo>
                  <a:cubicBezTo>
                    <a:pt x="6662" y="17182"/>
                    <a:pt x="9892" y="13305"/>
                    <a:pt x="11809" y="10674"/>
                  </a:cubicBezTo>
                  <a:cubicBezTo>
                    <a:pt x="13727" y="8044"/>
                    <a:pt x="14333" y="6659"/>
                    <a:pt x="14232" y="6659"/>
                  </a:cubicBezTo>
                  <a:cubicBezTo>
                    <a:pt x="14131" y="6659"/>
                    <a:pt x="13323" y="8044"/>
                    <a:pt x="12516" y="10259"/>
                  </a:cubicBezTo>
                  <a:cubicBezTo>
                    <a:pt x="11708" y="12474"/>
                    <a:pt x="10901" y="15521"/>
                    <a:pt x="10497" y="17736"/>
                  </a:cubicBezTo>
                  <a:cubicBezTo>
                    <a:pt x="10093" y="19951"/>
                    <a:pt x="10093" y="21336"/>
                    <a:pt x="10295" y="21198"/>
                  </a:cubicBezTo>
                  <a:cubicBezTo>
                    <a:pt x="10497" y="21059"/>
                    <a:pt x="10901" y="19398"/>
                    <a:pt x="11910" y="16074"/>
                  </a:cubicBezTo>
                  <a:cubicBezTo>
                    <a:pt x="12920" y="12751"/>
                    <a:pt x="14535" y="7767"/>
                    <a:pt x="15746" y="4721"/>
                  </a:cubicBezTo>
                  <a:cubicBezTo>
                    <a:pt x="16957" y="1674"/>
                    <a:pt x="17764" y="567"/>
                    <a:pt x="18673" y="151"/>
                  </a:cubicBezTo>
                  <a:cubicBezTo>
                    <a:pt x="19581" y="-264"/>
                    <a:pt x="20591" y="13"/>
                    <a:pt x="21095" y="3059"/>
                  </a:cubicBezTo>
                  <a:cubicBezTo>
                    <a:pt x="21600" y="6105"/>
                    <a:pt x="21600" y="11921"/>
                    <a:pt x="21600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509381" y="1917699"/>
              <a:ext cx="84803" cy="37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58" fill="norm" stroke="1" extrusionOk="0">
                  <a:moveTo>
                    <a:pt x="21107" y="0"/>
                  </a:moveTo>
                  <a:cubicBezTo>
                    <a:pt x="16366" y="3661"/>
                    <a:pt x="11624" y="7322"/>
                    <a:pt x="8200" y="10434"/>
                  </a:cubicBezTo>
                  <a:cubicBezTo>
                    <a:pt x="4775" y="13546"/>
                    <a:pt x="2668" y="16108"/>
                    <a:pt x="1351" y="17878"/>
                  </a:cubicBezTo>
                  <a:cubicBezTo>
                    <a:pt x="34" y="19647"/>
                    <a:pt x="-493" y="20624"/>
                    <a:pt x="561" y="21112"/>
                  </a:cubicBezTo>
                  <a:cubicBezTo>
                    <a:pt x="1614" y="21600"/>
                    <a:pt x="4248" y="21600"/>
                    <a:pt x="7936" y="20929"/>
                  </a:cubicBezTo>
                  <a:cubicBezTo>
                    <a:pt x="11624" y="20258"/>
                    <a:pt x="16366" y="18915"/>
                    <a:pt x="21107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505283" y="20891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260933" y="1930400"/>
              <a:ext cx="133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262"/>
                    <a:pt x="8229" y="10523"/>
                    <a:pt x="11829" y="14123"/>
                  </a:cubicBezTo>
                  <a:cubicBezTo>
                    <a:pt x="15429" y="17723"/>
                    <a:pt x="18514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337133" y="1961018"/>
              <a:ext cx="116418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0029" y="1450"/>
                  </a:moveTo>
                  <a:cubicBezTo>
                    <a:pt x="20815" y="690"/>
                    <a:pt x="21600" y="-71"/>
                    <a:pt x="21600" y="5"/>
                  </a:cubicBezTo>
                  <a:cubicBezTo>
                    <a:pt x="21600" y="81"/>
                    <a:pt x="20815" y="994"/>
                    <a:pt x="17476" y="3808"/>
                  </a:cubicBezTo>
                  <a:cubicBezTo>
                    <a:pt x="14138" y="6622"/>
                    <a:pt x="8247" y="11337"/>
                    <a:pt x="4909" y="14608"/>
                  </a:cubicBezTo>
                  <a:cubicBezTo>
                    <a:pt x="1571" y="17878"/>
                    <a:pt x="785" y="19704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912014" y="2076450"/>
              <a:ext cx="19347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30" y="0"/>
                  </a:moveTo>
                  <a:cubicBezTo>
                    <a:pt x="799" y="4708"/>
                    <a:pt x="1269" y="9415"/>
                    <a:pt x="1503" y="12600"/>
                  </a:cubicBezTo>
                  <a:cubicBezTo>
                    <a:pt x="1738" y="15785"/>
                    <a:pt x="1738" y="17446"/>
                    <a:pt x="1386" y="18831"/>
                  </a:cubicBezTo>
                  <a:cubicBezTo>
                    <a:pt x="1034" y="20215"/>
                    <a:pt x="330" y="21323"/>
                    <a:pt x="95" y="20631"/>
                  </a:cubicBezTo>
                  <a:cubicBezTo>
                    <a:pt x="-140" y="19938"/>
                    <a:pt x="95" y="17446"/>
                    <a:pt x="447" y="15231"/>
                  </a:cubicBezTo>
                  <a:cubicBezTo>
                    <a:pt x="799" y="13015"/>
                    <a:pt x="1269" y="11077"/>
                    <a:pt x="1856" y="9554"/>
                  </a:cubicBezTo>
                  <a:cubicBezTo>
                    <a:pt x="2443" y="8031"/>
                    <a:pt x="3147" y="6923"/>
                    <a:pt x="3851" y="6923"/>
                  </a:cubicBezTo>
                  <a:cubicBezTo>
                    <a:pt x="4556" y="6923"/>
                    <a:pt x="5260" y="8031"/>
                    <a:pt x="5612" y="9277"/>
                  </a:cubicBezTo>
                  <a:cubicBezTo>
                    <a:pt x="5964" y="10523"/>
                    <a:pt x="5964" y="11908"/>
                    <a:pt x="6082" y="13846"/>
                  </a:cubicBezTo>
                  <a:cubicBezTo>
                    <a:pt x="6199" y="15785"/>
                    <a:pt x="6434" y="18277"/>
                    <a:pt x="6903" y="18831"/>
                  </a:cubicBezTo>
                  <a:cubicBezTo>
                    <a:pt x="7373" y="19385"/>
                    <a:pt x="8077" y="18000"/>
                    <a:pt x="9017" y="15785"/>
                  </a:cubicBezTo>
                  <a:cubicBezTo>
                    <a:pt x="9956" y="13569"/>
                    <a:pt x="11130" y="10523"/>
                    <a:pt x="12421" y="8308"/>
                  </a:cubicBezTo>
                  <a:cubicBezTo>
                    <a:pt x="13712" y="6092"/>
                    <a:pt x="15121" y="4708"/>
                    <a:pt x="16177" y="4569"/>
                  </a:cubicBezTo>
                  <a:cubicBezTo>
                    <a:pt x="17234" y="4431"/>
                    <a:pt x="17938" y="5538"/>
                    <a:pt x="18408" y="8031"/>
                  </a:cubicBezTo>
                  <a:cubicBezTo>
                    <a:pt x="18877" y="10523"/>
                    <a:pt x="19112" y="14400"/>
                    <a:pt x="19582" y="16892"/>
                  </a:cubicBezTo>
                  <a:cubicBezTo>
                    <a:pt x="20051" y="19385"/>
                    <a:pt x="20756" y="20492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137874" y="2142280"/>
              <a:ext cx="67499" cy="9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405" fill="norm" stroke="1" extrusionOk="0">
                  <a:moveTo>
                    <a:pt x="13547" y="2251"/>
                  </a:moveTo>
                  <a:cubicBezTo>
                    <a:pt x="10929" y="873"/>
                    <a:pt x="8311" y="-506"/>
                    <a:pt x="6020" y="183"/>
                  </a:cubicBezTo>
                  <a:cubicBezTo>
                    <a:pt x="3729" y="873"/>
                    <a:pt x="1766" y="3630"/>
                    <a:pt x="784" y="6158"/>
                  </a:cubicBezTo>
                  <a:cubicBezTo>
                    <a:pt x="-198" y="8685"/>
                    <a:pt x="-198" y="10983"/>
                    <a:pt x="457" y="13281"/>
                  </a:cubicBezTo>
                  <a:cubicBezTo>
                    <a:pt x="1111" y="15579"/>
                    <a:pt x="2420" y="17877"/>
                    <a:pt x="5366" y="19256"/>
                  </a:cubicBezTo>
                  <a:cubicBezTo>
                    <a:pt x="8311" y="20634"/>
                    <a:pt x="12893" y="21094"/>
                    <a:pt x="16166" y="18796"/>
                  </a:cubicBezTo>
                  <a:cubicBezTo>
                    <a:pt x="19438" y="16498"/>
                    <a:pt x="21402" y="11443"/>
                    <a:pt x="20747" y="7996"/>
                  </a:cubicBezTo>
                  <a:cubicBezTo>
                    <a:pt x="20093" y="4549"/>
                    <a:pt x="16820" y="2711"/>
                    <a:pt x="13547" y="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226133" y="2089695"/>
              <a:ext cx="260351" cy="12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6283"/>
                  </a:moveTo>
                  <a:cubicBezTo>
                    <a:pt x="878" y="6637"/>
                    <a:pt x="1756" y="6991"/>
                    <a:pt x="2634" y="8762"/>
                  </a:cubicBezTo>
                  <a:cubicBezTo>
                    <a:pt x="3512" y="10532"/>
                    <a:pt x="4390" y="13719"/>
                    <a:pt x="4829" y="16375"/>
                  </a:cubicBezTo>
                  <a:cubicBezTo>
                    <a:pt x="5268" y="19030"/>
                    <a:pt x="5268" y="21155"/>
                    <a:pt x="5180" y="21155"/>
                  </a:cubicBezTo>
                  <a:cubicBezTo>
                    <a:pt x="5093" y="21155"/>
                    <a:pt x="4917" y="19030"/>
                    <a:pt x="5093" y="17083"/>
                  </a:cubicBezTo>
                  <a:cubicBezTo>
                    <a:pt x="5268" y="15135"/>
                    <a:pt x="5795" y="13365"/>
                    <a:pt x="6322" y="11594"/>
                  </a:cubicBezTo>
                  <a:cubicBezTo>
                    <a:pt x="6849" y="9824"/>
                    <a:pt x="7376" y="8053"/>
                    <a:pt x="8078" y="7522"/>
                  </a:cubicBezTo>
                  <a:cubicBezTo>
                    <a:pt x="8780" y="6991"/>
                    <a:pt x="9659" y="7699"/>
                    <a:pt x="11327" y="7522"/>
                  </a:cubicBezTo>
                  <a:cubicBezTo>
                    <a:pt x="12995" y="7345"/>
                    <a:pt x="15454" y="6283"/>
                    <a:pt x="16946" y="4689"/>
                  </a:cubicBezTo>
                  <a:cubicBezTo>
                    <a:pt x="18439" y="3096"/>
                    <a:pt x="18966" y="971"/>
                    <a:pt x="18702" y="263"/>
                  </a:cubicBezTo>
                  <a:cubicBezTo>
                    <a:pt x="18439" y="-445"/>
                    <a:pt x="17385" y="263"/>
                    <a:pt x="16156" y="2565"/>
                  </a:cubicBezTo>
                  <a:cubicBezTo>
                    <a:pt x="14927" y="4866"/>
                    <a:pt x="13522" y="8762"/>
                    <a:pt x="12732" y="11771"/>
                  </a:cubicBezTo>
                  <a:cubicBezTo>
                    <a:pt x="11941" y="14781"/>
                    <a:pt x="11766" y="16906"/>
                    <a:pt x="12117" y="18322"/>
                  </a:cubicBezTo>
                  <a:cubicBezTo>
                    <a:pt x="12468" y="19739"/>
                    <a:pt x="13346" y="20447"/>
                    <a:pt x="15015" y="20270"/>
                  </a:cubicBezTo>
                  <a:cubicBezTo>
                    <a:pt x="16683" y="20093"/>
                    <a:pt x="19141" y="19030"/>
                    <a:pt x="21600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956383" y="2093573"/>
              <a:ext cx="152401" cy="12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1" fill="norm" stroke="1" extrusionOk="0">
                  <a:moveTo>
                    <a:pt x="0" y="3509"/>
                  </a:moveTo>
                  <a:cubicBezTo>
                    <a:pt x="3300" y="4925"/>
                    <a:pt x="6600" y="6342"/>
                    <a:pt x="9000" y="6519"/>
                  </a:cubicBezTo>
                  <a:cubicBezTo>
                    <a:pt x="11400" y="6696"/>
                    <a:pt x="12900" y="5634"/>
                    <a:pt x="13650" y="4217"/>
                  </a:cubicBezTo>
                  <a:cubicBezTo>
                    <a:pt x="14400" y="2801"/>
                    <a:pt x="14400" y="1030"/>
                    <a:pt x="13500" y="322"/>
                  </a:cubicBezTo>
                  <a:cubicBezTo>
                    <a:pt x="12600" y="-386"/>
                    <a:pt x="10800" y="-32"/>
                    <a:pt x="8400" y="2447"/>
                  </a:cubicBezTo>
                  <a:cubicBezTo>
                    <a:pt x="6000" y="4925"/>
                    <a:pt x="3000" y="9529"/>
                    <a:pt x="1500" y="12893"/>
                  </a:cubicBezTo>
                  <a:cubicBezTo>
                    <a:pt x="0" y="16257"/>
                    <a:pt x="0" y="18381"/>
                    <a:pt x="750" y="19621"/>
                  </a:cubicBezTo>
                  <a:cubicBezTo>
                    <a:pt x="1500" y="20860"/>
                    <a:pt x="3000" y="21214"/>
                    <a:pt x="6600" y="20152"/>
                  </a:cubicBezTo>
                  <a:cubicBezTo>
                    <a:pt x="10200" y="19089"/>
                    <a:pt x="15900" y="16611"/>
                    <a:pt x="21600" y="14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141622" y="1881250"/>
              <a:ext cx="367212" cy="34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35" fill="norm" stroke="1" extrusionOk="0">
                  <a:moveTo>
                    <a:pt x="6639" y="3077"/>
                  </a:moveTo>
                  <a:cubicBezTo>
                    <a:pt x="5770" y="2017"/>
                    <a:pt x="4902" y="957"/>
                    <a:pt x="4157" y="427"/>
                  </a:cubicBezTo>
                  <a:cubicBezTo>
                    <a:pt x="3412" y="-103"/>
                    <a:pt x="2791" y="-103"/>
                    <a:pt x="2419" y="228"/>
                  </a:cubicBezTo>
                  <a:cubicBezTo>
                    <a:pt x="2046" y="560"/>
                    <a:pt x="1922" y="1222"/>
                    <a:pt x="1922" y="3674"/>
                  </a:cubicBezTo>
                  <a:cubicBezTo>
                    <a:pt x="1922" y="6125"/>
                    <a:pt x="2046" y="10366"/>
                    <a:pt x="2233" y="13414"/>
                  </a:cubicBezTo>
                  <a:cubicBezTo>
                    <a:pt x="2419" y="16461"/>
                    <a:pt x="2667" y="18317"/>
                    <a:pt x="2729" y="19576"/>
                  </a:cubicBezTo>
                  <a:cubicBezTo>
                    <a:pt x="2791" y="20834"/>
                    <a:pt x="2667" y="21497"/>
                    <a:pt x="2357" y="21431"/>
                  </a:cubicBezTo>
                  <a:cubicBezTo>
                    <a:pt x="2046" y="21364"/>
                    <a:pt x="1550" y="20569"/>
                    <a:pt x="1115" y="19509"/>
                  </a:cubicBezTo>
                  <a:cubicBezTo>
                    <a:pt x="681" y="18449"/>
                    <a:pt x="308" y="17124"/>
                    <a:pt x="122" y="16130"/>
                  </a:cubicBezTo>
                  <a:cubicBezTo>
                    <a:pt x="-64" y="15136"/>
                    <a:pt x="-64" y="14474"/>
                    <a:pt x="308" y="13944"/>
                  </a:cubicBezTo>
                  <a:cubicBezTo>
                    <a:pt x="681" y="13414"/>
                    <a:pt x="1426" y="13016"/>
                    <a:pt x="3226" y="12353"/>
                  </a:cubicBezTo>
                  <a:cubicBezTo>
                    <a:pt x="5026" y="11691"/>
                    <a:pt x="7881" y="10763"/>
                    <a:pt x="9929" y="9372"/>
                  </a:cubicBezTo>
                  <a:cubicBezTo>
                    <a:pt x="11977" y="7980"/>
                    <a:pt x="13219" y="6125"/>
                    <a:pt x="13839" y="4734"/>
                  </a:cubicBezTo>
                  <a:cubicBezTo>
                    <a:pt x="14460" y="3342"/>
                    <a:pt x="14460" y="2415"/>
                    <a:pt x="14150" y="1951"/>
                  </a:cubicBezTo>
                  <a:cubicBezTo>
                    <a:pt x="13839" y="1487"/>
                    <a:pt x="13219" y="1487"/>
                    <a:pt x="12598" y="2547"/>
                  </a:cubicBezTo>
                  <a:cubicBezTo>
                    <a:pt x="11977" y="3607"/>
                    <a:pt x="11357" y="5728"/>
                    <a:pt x="11046" y="8709"/>
                  </a:cubicBezTo>
                  <a:cubicBezTo>
                    <a:pt x="10736" y="11691"/>
                    <a:pt x="10736" y="15534"/>
                    <a:pt x="10860" y="17787"/>
                  </a:cubicBezTo>
                  <a:cubicBezTo>
                    <a:pt x="10984" y="20039"/>
                    <a:pt x="11233" y="20702"/>
                    <a:pt x="11046" y="20636"/>
                  </a:cubicBezTo>
                  <a:cubicBezTo>
                    <a:pt x="10860" y="20569"/>
                    <a:pt x="10239" y="19774"/>
                    <a:pt x="9681" y="19045"/>
                  </a:cubicBezTo>
                  <a:cubicBezTo>
                    <a:pt x="9122" y="18317"/>
                    <a:pt x="8626" y="17654"/>
                    <a:pt x="8253" y="16991"/>
                  </a:cubicBezTo>
                  <a:cubicBezTo>
                    <a:pt x="7881" y="16329"/>
                    <a:pt x="7633" y="15666"/>
                    <a:pt x="7757" y="15136"/>
                  </a:cubicBezTo>
                  <a:cubicBezTo>
                    <a:pt x="7881" y="14606"/>
                    <a:pt x="8377" y="14209"/>
                    <a:pt x="9308" y="13877"/>
                  </a:cubicBezTo>
                  <a:cubicBezTo>
                    <a:pt x="10239" y="13546"/>
                    <a:pt x="11605" y="13281"/>
                    <a:pt x="12598" y="13215"/>
                  </a:cubicBezTo>
                  <a:cubicBezTo>
                    <a:pt x="13591" y="13149"/>
                    <a:pt x="14212" y="13281"/>
                    <a:pt x="14833" y="13215"/>
                  </a:cubicBezTo>
                  <a:cubicBezTo>
                    <a:pt x="15453" y="13149"/>
                    <a:pt x="16074" y="12884"/>
                    <a:pt x="16633" y="12486"/>
                  </a:cubicBezTo>
                  <a:cubicBezTo>
                    <a:pt x="17191" y="12088"/>
                    <a:pt x="17688" y="11558"/>
                    <a:pt x="17564" y="11293"/>
                  </a:cubicBezTo>
                  <a:cubicBezTo>
                    <a:pt x="17439" y="11028"/>
                    <a:pt x="16695" y="11028"/>
                    <a:pt x="15888" y="11890"/>
                  </a:cubicBezTo>
                  <a:cubicBezTo>
                    <a:pt x="15081" y="12751"/>
                    <a:pt x="14212" y="14474"/>
                    <a:pt x="13777" y="15799"/>
                  </a:cubicBezTo>
                  <a:cubicBezTo>
                    <a:pt x="13343" y="17124"/>
                    <a:pt x="13343" y="18052"/>
                    <a:pt x="13902" y="18714"/>
                  </a:cubicBezTo>
                  <a:cubicBezTo>
                    <a:pt x="14460" y="19377"/>
                    <a:pt x="15577" y="19774"/>
                    <a:pt x="16943" y="19310"/>
                  </a:cubicBezTo>
                  <a:cubicBezTo>
                    <a:pt x="18308" y="18847"/>
                    <a:pt x="19922" y="17522"/>
                    <a:pt x="21536" y="16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6474203" y="2071837"/>
              <a:ext cx="104481" cy="1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47" fill="norm" stroke="1" extrusionOk="0">
                  <a:moveTo>
                    <a:pt x="14844" y="5469"/>
                  </a:moveTo>
                  <a:cubicBezTo>
                    <a:pt x="15708" y="3540"/>
                    <a:pt x="16572" y="1612"/>
                    <a:pt x="15708" y="647"/>
                  </a:cubicBezTo>
                  <a:cubicBezTo>
                    <a:pt x="14844" y="-317"/>
                    <a:pt x="12252" y="-317"/>
                    <a:pt x="9444" y="1419"/>
                  </a:cubicBezTo>
                  <a:cubicBezTo>
                    <a:pt x="6636" y="3154"/>
                    <a:pt x="3612" y="6626"/>
                    <a:pt x="1884" y="9519"/>
                  </a:cubicBezTo>
                  <a:cubicBezTo>
                    <a:pt x="156" y="12412"/>
                    <a:pt x="-276" y="14726"/>
                    <a:pt x="156" y="16654"/>
                  </a:cubicBezTo>
                  <a:cubicBezTo>
                    <a:pt x="588" y="18583"/>
                    <a:pt x="1884" y="20126"/>
                    <a:pt x="3612" y="20704"/>
                  </a:cubicBezTo>
                  <a:cubicBezTo>
                    <a:pt x="5340" y="21283"/>
                    <a:pt x="7500" y="20897"/>
                    <a:pt x="10524" y="18776"/>
                  </a:cubicBezTo>
                  <a:cubicBezTo>
                    <a:pt x="13548" y="16654"/>
                    <a:pt x="17436" y="12797"/>
                    <a:pt x="21324" y="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608230" y="1911874"/>
              <a:ext cx="59354" cy="25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15" fill="norm" stroke="1" extrusionOk="0">
                  <a:moveTo>
                    <a:pt x="20885" y="3169"/>
                  </a:moveTo>
                  <a:cubicBezTo>
                    <a:pt x="20140" y="1741"/>
                    <a:pt x="19395" y="313"/>
                    <a:pt x="17533" y="45"/>
                  </a:cubicBezTo>
                  <a:cubicBezTo>
                    <a:pt x="15671" y="-223"/>
                    <a:pt x="12692" y="670"/>
                    <a:pt x="9340" y="3615"/>
                  </a:cubicBezTo>
                  <a:cubicBezTo>
                    <a:pt x="5988" y="6560"/>
                    <a:pt x="2264" y="11559"/>
                    <a:pt x="775" y="14861"/>
                  </a:cubicBezTo>
                  <a:cubicBezTo>
                    <a:pt x="-715" y="18164"/>
                    <a:pt x="30" y="19770"/>
                    <a:pt x="2264" y="20574"/>
                  </a:cubicBezTo>
                  <a:cubicBezTo>
                    <a:pt x="4499" y="21377"/>
                    <a:pt x="8223" y="21377"/>
                    <a:pt x="11575" y="20841"/>
                  </a:cubicBezTo>
                  <a:cubicBezTo>
                    <a:pt x="14926" y="20306"/>
                    <a:pt x="17906" y="19235"/>
                    <a:pt x="20885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6582916" y="2012950"/>
              <a:ext cx="262468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55" y="10055"/>
                  </a:moveTo>
                  <a:cubicBezTo>
                    <a:pt x="3484" y="10055"/>
                    <a:pt x="2613" y="10055"/>
                    <a:pt x="1742" y="10055"/>
                  </a:cubicBezTo>
                  <a:cubicBezTo>
                    <a:pt x="871" y="10055"/>
                    <a:pt x="0" y="10055"/>
                    <a:pt x="0" y="9869"/>
                  </a:cubicBezTo>
                  <a:cubicBezTo>
                    <a:pt x="0" y="9683"/>
                    <a:pt x="871" y="9310"/>
                    <a:pt x="2003" y="8752"/>
                  </a:cubicBezTo>
                  <a:cubicBezTo>
                    <a:pt x="3135" y="8193"/>
                    <a:pt x="4529" y="7448"/>
                    <a:pt x="5923" y="8007"/>
                  </a:cubicBezTo>
                  <a:cubicBezTo>
                    <a:pt x="7316" y="8566"/>
                    <a:pt x="8710" y="10428"/>
                    <a:pt x="9406" y="12290"/>
                  </a:cubicBezTo>
                  <a:cubicBezTo>
                    <a:pt x="10103" y="14152"/>
                    <a:pt x="10103" y="16014"/>
                    <a:pt x="10103" y="17876"/>
                  </a:cubicBezTo>
                  <a:cubicBezTo>
                    <a:pt x="10103" y="19738"/>
                    <a:pt x="10103" y="21600"/>
                    <a:pt x="10103" y="21600"/>
                  </a:cubicBezTo>
                  <a:cubicBezTo>
                    <a:pt x="10103" y="21600"/>
                    <a:pt x="10103" y="19738"/>
                    <a:pt x="10190" y="16572"/>
                  </a:cubicBezTo>
                  <a:cubicBezTo>
                    <a:pt x="10277" y="13407"/>
                    <a:pt x="10452" y="8938"/>
                    <a:pt x="10800" y="5586"/>
                  </a:cubicBezTo>
                  <a:cubicBezTo>
                    <a:pt x="11148" y="2234"/>
                    <a:pt x="11671" y="0"/>
                    <a:pt x="12019" y="0"/>
                  </a:cubicBezTo>
                  <a:cubicBezTo>
                    <a:pt x="12368" y="0"/>
                    <a:pt x="12542" y="2234"/>
                    <a:pt x="12890" y="4655"/>
                  </a:cubicBezTo>
                  <a:cubicBezTo>
                    <a:pt x="13239" y="7076"/>
                    <a:pt x="13761" y="9683"/>
                    <a:pt x="14458" y="11359"/>
                  </a:cubicBezTo>
                  <a:cubicBezTo>
                    <a:pt x="15155" y="13034"/>
                    <a:pt x="16026" y="13779"/>
                    <a:pt x="17245" y="11731"/>
                  </a:cubicBezTo>
                  <a:cubicBezTo>
                    <a:pt x="18465" y="9683"/>
                    <a:pt x="20032" y="48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6841938" y="2013444"/>
              <a:ext cx="136796" cy="9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874" fill="norm" stroke="1" extrusionOk="0">
                  <a:moveTo>
                    <a:pt x="2496" y="5295"/>
                  </a:moveTo>
                  <a:cubicBezTo>
                    <a:pt x="4133" y="5745"/>
                    <a:pt x="5769" y="6195"/>
                    <a:pt x="7406" y="5070"/>
                  </a:cubicBezTo>
                  <a:cubicBezTo>
                    <a:pt x="9042" y="3945"/>
                    <a:pt x="10678" y="1245"/>
                    <a:pt x="10678" y="345"/>
                  </a:cubicBezTo>
                  <a:cubicBezTo>
                    <a:pt x="10678" y="-555"/>
                    <a:pt x="9042" y="345"/>
                    <a:pt x="6915" y="2595"/>
                  </a:cubicBezTo>
                  <a:cubicBezTo>
                    <a:pt x="4787" y="4845"/>
                    <a:pt x="2169" y="8445"/>
                    <a:pt x="860" y="11595"/>
                  </a:cubicBezTo>
                  <a:cubicBezTo>
                    <a:pt x="-449" y="14745"/>
                    <a:pt x="-449" y="17445"/>
                    <a:pt x="2169" y="19020"/>
                  </a:cubicBezTo>
                  <a:cubicBezTo>
                    <a:pt x="4787" y="20595"/>
                    <a:pt x="10024" y="21045"/>
                    <a:pt x="13624" y="20820"/>
                  </a:cubicBezTo>
                  <a:cubicBezTo>
                    <a:pt x="17224" y="20595"/>
                    <a:pt x="19187" y="19695"/>
                    <a:pt x="21151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7491375" y="1866900"/>
              <a:ext cx="217609" cy="35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9" fill="norm" stroke="1" extrusionOk="0">
                  <a:moveTo>
                    <a:pt x="12006" y="0"/>
                  </a:moveTo>
                  <a:cubicBezTo>
                    <a:pt x="10552" y="2287"/>
                    <a:pt x="9098" y="4574"/>
                    <a:pt x="7956" y="7369"/>
                  </a:cubicBezTo>
                  <a:cubicBezTo>
                    <a:pt x="6814" y="10165"/>
                    <a:pt x="5983" y="13468"/>
                    <a:pt x="5567" y="15438"/>
                  </a:cubicBezTo>
                  <a:cubicBezTo>
                    <a:pt x="5152" y="17407"/>
                    <a:pt x="5152" y="18042"/>
                    <a:pt x="5360" y="18805"/>
                  </a:cubicBezTo>
                  <a:cubicBezTo>
                    <a:pt x="5567" y="19567"/>
                    <a:pt x="5983" y="20456"/>
                    <a:pt x="6710" y="20965"/>
                  </a:cubicBezTo>
                  <a:cubicBezTo>
                    <a:pt x="7437" y="21473"/>
                    <a:pt x="8475" y="21600"/>
                    <a:pt x="9410" y="21473"/>
                  </a:cubicBezTo>
                  <a:cubicBezTo>
                    <a:pt x="10344" y="21346"/>
                    <a:pt x="11175" y="20965"/>
                    <a:pt x="11694" y="20075"/>
                  </a:cubicBezTo>
                  <a:cubicBezTo>
                    <a:pt x="12214" y="19186"/>
                    <a:pt x="12421" y="17788"/>
                    <a:pt x="10967" y="16136"/>
                  </a:cubicBezTo>
                  <a:cubicBezTo>
                    <a:pt x="9514" y="14485"/>
                    <a:pt x="6398" y="12579"/>
                    <a:pt x="4114" y="11562"/>
                  </a:cubicBezTo>
                  <a:cubicBezTo>
                    <a:pt x="1829" y="10546"/>
                    <a:pt x="375" y="10419"/>
                    <a:pt x="64" y="10101"/>
                  </a:cubicBezTo>
                  <a:cubicBezTo>
                    <a:pt x="-248" y="9784"/>
                    <a:pt x="583" y="9275"/>
                    <a:pt x="2556" y="8132"/>
                  </a:cubicBezTo>
                  <a:cubicBezTo>
                    <a:pt x="4529" y="6988"/>
                    <a:pt x="7644" y="5209"/>
                    <a:pt x="9514" y="4002"/>
                  </a:cubicBezTo>
                  <a:cubicBezTo>
                    <a:pt x="11383" y="2795"/>
                    <a:pt x="12006" y="2160"/>
                    <a:pt x="12837" y="1652"/>
                  </a:cubicBezTo>
                  <a:cubicBezTo>
                    <a:pt x="13667" y="1144"/>
                    <a:pt x="14706" y="762"/>
                    <a:pt x="15225" y="953"/>
                  </a:cubicBezTo>
                  <a:cubicBezTo>
                    <a:pt x="15744" y="1144"/>
                    <a:pt x="15744" y="1906"/>
                    <a:pt x="15433" y="3939"/>
                  </a:cubicBezTo>
                  <a:cubicBezTo>
                    <a:pt x="15121" y="5972"/>
                    <a:pt x="14498" y="9275"/>
                    <a:pt x="13979" y="11816"/>
                  </a:cubicBezTo>
                  <a:cubicBezTo>
                    <a:pt x="13460" y="14358"/>
                    <a:pt x="13044" y="16136"/>
                    <a:pt x="12629" y="17344"/>
                  </a:cubicBezTo>
                  <a:cubicBezTo>
                    <a:pt x="12214" y="18551"/>
                    <a:pt x="11798" y="19186"/>
                    <a:pt x="11590" y="19122"/>
                  </a:cubicBezTo>
                  <a:cubicBezTo>
                    <a:pt x="11383" y="19059"/>
                    <a:pt x="11383" y="18296"/>
                    <a:pt x="11694" y="17534"/>
                  </a:cubicBezTo>
                  <a:cubicBezTo>
                    <a:pt x="12006" y="16772"/>
                    <a:pt x="12629" y="16009"/>
                    <a:pt x="13252" y="15374"/>
                  </a:cubicBezTo>
                  <a:cubicBezTo>
                    <a:pt x="13875" y="14739"/>
                    <a:pt x="14498" y="14231"/>
                    <a:pt x="15329" y="13976"/>
                  </a:cubicBezTo>
                  <a:cubicBezTo>
                    <a:pt x="16160" y="13722"/>
                    <a:pt x="17198" y="13722"/>
                    <a:pt x="18237" y="13976"/>
                  </a:cubicBezTo>
                  <a:cubicBezTo>
                    <a:pt x="19275" y="14231"/>
                    <a:pt x="20314" y="14739"/>
                    <a:pt x="21352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7730948" y="2030223"/>
              <a:ext cx="251086" cy="16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74" fill="norm" stroke="1" extrusionOk="0">
                  <a:moveTo>
                    <a:pt x="9008" y="6968"/>
                  </a:moveTo>
                  <a:cubicBezTo>
                    <a:pt x="7737" y="4723"/>
                    <a:pt x="6466" y="2479"/>
                    <a:pt x="5377" y="1217"/>
                  </a:cubicBezTo>
                  <a:cubicBezTo>
                    <a:pt x="4288" y="-45"/>
                    <a:pt x="3381" y="-326"/>
                    <a:pt x="2655" y="375"/>
                  </a:cubicBezTo>
                  <a:cubicBezTo>
                    <a:pt x="1929" y="1077"/>
                    <a:pt x="1384" y="2760"/>
                    <a:pt x="930" y="5284"/>
                  </a:cubicBezTo>
                  <a:cubicBezTo>
                    <a:pt x="477" y="7809"/>
                    <a:pt x="114" y="11175"/>
                    <a:pt x="23" y="13700"/>
                  </a:cubicBezTo>
                  <a:cubicBezTo>
                    <a:pt x="-68" y="16225"/>
                    <a:pt x="114" y="17908"/>
                    <a:pt x="658" y="18890"/>
                  </a:cubicBezTo>
                  <a:cubicBezTo>
                    <a:pt x="1203" y="19871"/>
                    <a:pt x="2110" y="20152"/>
                    <a:pt x="3108" y="19170"/>
                  </a:cubicBezTo>
                  <a:cubicBezTo>
                    <a:pt x="4107" y="18188"/>
                    <a:pt x="5196" y="15944"/>
                    <a:pt x="5922" y="14121"/>
                  </a:cubicBezTo>
                  <a:cubicBezTo>
                    <a:pt x="6648" y="12297"/>
                    <a:pt x="7011" y="10895"/>
                    <a:pt x="7465" y="11035"/>
                  </a:cubicBezTo>
                  <a:cubicBezTo>
                    <a:pt x="7919" y="11175"/>
                    <a:pt x="8463" y="12858"/>
                    <a:pt x="9280" y="13279"/>
                  </a:cubicBezTo>
                  <a:cubicBezTo>
                    <a:pt x="10097" y="13700"/>
                    <a:pt x="11186" y="12858"/>
                    <a:pt x="12003" y="11736"/>
                  </a:cubicBezTo>
                  <a:cubicBezTo>
                    <a:pt x="12819" y="10614"/>
                    <a:pt x="13364" y="9212"/>
                    <a:pt x="13636" y="9352"/>
                  </a:cubicBezTo>
                  <a:cubicBezTo>
                    <a:pt x="13908" y="9492"/>
                    <a:pt x="13908" y="11175"/>
                    <a:pt x="13908" y="12718"/>
                  </a:cubicBezTo>
                  <a:cubicBezTo>
                    <a:pt x="13908" y="14261"/>
                    <a:pt x="13908" y="15664"/>
                    <a:pt x="13908" y="15664"/>
                  </a:cubicBezTo>
                  <a:cubicBezTo>
                    <a:pt x="13908" y="15664"/>
                    <a:pt x="13908" y="14261"/>
                    <a:pt x="14453" y="12017"/>
                  </a:cubicBezTo>
                  <a:cubicBezTo>
                    <a:pt x="14998" y="9773"/>
                    <a:pt x="16087" y="6687"/>
                    <a:pt x="17085" y="4723"/>
                  </a:cubicBezTo>
                  <a:cubicBezTo>
                    <a:pt x="18083" y="2760"/>
                    <a:pt x="18991" y="1918"/>
                    <a:pt x="19626" y="2339"/>
                  </a:cubicBezTo>
                  <a:cubicBezTo>
                    <a:pt x="20261" y="2760"/>
                    <a:pt x="20624" y="4443"/>
                    <a:pt x="20897" y="7809"/>
                  </a:cubicBezTo>
                  <a:cubicBezTo>
                    <a:pt x="21169" y="11175"/>
                    <a:pt x="21350" y="16225"/>
                    <a:pt x="21532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8505652" y="1866900"/>
              <a:ext cx="105032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41" fill="norm" stroke="1" extrusionOk="0">
                  <a:moveTo>
                    <a:pt x="8476" y="0"/>
                  </a:moveTo>
                  <a:cubicBezTo>
                    <a:pt x="5884" y="4010"/>
                    <a:pt x="3292" y="8019"/>
                    <a:pt x="1780" y="11382"/>
                  </a:cubicBezTo>
                  <a:cubicBezTo>
                    <a:pt x="268" y="14745"/>
                    <a:pt x="-164" y="17461"/>
                    <a:pt x="52" y="19143"/>
                  </a:cubicBezTo>
                  <a:cubicBezTo>
                    <a:pt x="268" y="20824"/>
                    <a:pt x="1132" y="21471"/>
                    <a:pt x="3724" y="21535"/>
                  </a:cubicBezTo>
                  <a:cubicBezTo>
                    <a:pt x="6316" y="21600"/>
                    <a:pt x="10636" y="21083"/>
                    <a:pt x="13876" y="20113"/>
                  </a:cubicBezTo>
                  <a:cubicBezTo>
                    <a:pt x="17116" y="19143"/>
                    <a:pt x="19276" y="17720"/>
                    <a:pt x="21436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8458283" y="2019299"/>
              <a:ext cx="203201" cy="15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900"/>
                  </a:moveTo>
                  <a:cubicBezTo>
                    <a:pt x="4275" y="1800"/>
                    <a:pt x="8550" y="2700"/>
                    <a:pt x="11700" y="5550"/>
                  </a:cubicBezTo>
                  <a:cubicBezTo>
                    <a:pt x="14850" y="8400"/>
                    <a:pt x="16875" y="13200"/>
                    <a:pt x="17662" y="16350"/>
                  </a:cubicBezTo>
                  <a:cubicBezTo>
                    <a:pt x="18450" y="19500"/>
                    <a:pt x="18000" y="21000"/>
                    <a:pt x="17325" y="21300"/>
                  </a:cubicBezTo>
                  <a:cubicBezTo>
                    <a:pt x="16650" y="21600"/>
                    <a:pt x="15750" y="20700"/>
                    <a:pt x="15413" y="18000"/>
                  </a:cubicBezTo>
                  <a:cubicBezTo>
                    <a:pt x="15075" y="15300"/>
                    <a:pt x="15300" y="10800"/>
                    <a:pt x="16425" y="7500"/>
                  </a:cubicBezTo>
                  <a:cubicBezTo>
                    <a:pt x="17550" y="4200"/>
                    <a:pt x="19575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8699583" y="1850939"/>
              <a:ext cx="358088" cy="31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50" fill="norm" stroke="1" extrusionOk="0">
                  <a:moveTo>
                    <a:pt x="1525" y="16749"/>
                  </a:moveTo>
                  <a:cubicBezTo>
                    <a:pt x="2160" y="15444"/>
                    <a:pt x="2795" y="14140"/>
                    <a:pt x="3176" y="13125"/>
                  </a:cubicBezTo>
                  <a:cubicBezTo>
                    <a:pt x="3558" y="12110"/>
                    <a:pt x="3685" y="11385"/>
                    <a:pt x="3367" y="11168"/>
                  </a:cubicBezTo>
                  <a:cubicBezTo>
                    <a:pt x="3049" y="10950"/>
                    <a:pt x="2287" y="11240"/>
                    <a:pt x="1525" y="12545"/>
                  </a:cubicBezTo>
                  <a:cubicBezTo>
                    <a:pt x="762" y="13850"/>
                    <a:pt x="0" y="16169"/>
                    <a:pt x="0" y="17981"/>
                  </a:cubicBezTo>
                  <a:cubicBezTo>
                    <a:pt x="0" y="19793"/>
                    <a:pt x="762" y="21098"/>
                    <a:pt x="2351" y="21316"/>
                  </a:cubicBezTo>
                  <a:cubicBezTo>
                    <a:pt x="3939" y="21533"/>
                    <a:pt x="6353" y="20663"/>
                    <a:pt x="7814" y="19866"/>
                  </a:cubicBezTo>
                  <a:cubicBezTo>
                    <a:pt x="9275" y="19069"/>
                    <a:pt x="9784" y="18344"/>
                    <a:pt x="10228" y="17546"/>
                  </a:cubicBezTo>
                  <a:cubicBezTo>
                    <a:pt x="10673" y="16749"/>
                    <a:pt x="11054" y="15879"/>
                    <a:pt x="10927" y="15444"/>
                  </a:cubicBezTo>
                  <a:cubicBezTo>
                    <a:pt x="10800" y="15010"/>
                    <a:pt x="10165" y="15010"/>
                    <a:pt x="9593" y="15227"/>
                  </a:cubicBezTo>
                  <a:cubicBezTo>
                    <a:pt x="9021" y="15444"/>
                    <a:pt x="8513" y="15879"/>
                    <a:pt x="8068" y="16459"/>
                  </a:cubicBezTo>
                  <a:cubicBezTo>
                    <a:pt x="7624" y="17039"/>
                    <a:pt x="7242" y="17764"/>
                    <a:pt x="7242" y="18416"/>
                  </a:cubicBezTo>
                  <a:cubicBezTo>
                    <a:pt x="7242" y="19069"/>
                    <a:pt x="7624" y="19648"/>
                    <a:pt x="8195" y="19503"/>
                  </a:cubicBezTo>
                  <a:cubicBezTo>
                    <a:pt x="8767" y="19359"/>
                    <a:pt x="9529" y="18489"/>
                    <a:pt x="9911" y="18416"/>
                  </a:cubicBezTo>
                  <a:cubicBezTo>
                    <a:pt x="10292" y="18344"/>
                    <a:pt x="10292" y="19069"/>
                    <a:pt x="10482" y="19721"/>
                  </a:cubicBezTo>
                  <a:cubicBezTo>
                    <a:pt x="10673" y="20373"/>
                    <a:pt x="11054" y="20953"/>
                    <a:pt x="11562" y="21171"/>
                  </a:cubicBezTo>
                  <a:cubicBezTo>
                    <a:pt x="12071" y="21388"/>
                    <a:pt x="12706" y="21243"/>
                    <a:pt x="13976" y="19648"/>
                  </a:cubicBezTo>
                  <a:cubicBezTo>
                    <a:pt x="15247" y="18054"/>
                    <a:pt x="17153" y="15010"/>
                    <a:pt x="18487" y="11748"/>
                  </a:cubicBezTo>
                  <a:cubicBezTo>
                    <a:pt x="19821" y="8486"/>
                    <a:pt x="20584" y="5007"/>
                    <a:pt x="21028" y="2905"/>
                  </a:cubicBezTo>
                  <a:cubicBezTo>
                    <a:pt x="21473" y="803"/>
                    <a:pt x="21600" y="78"/>
                    <a:pt x="21409" y="5"/>
                  </a:cubicBezTo>
                  <a:cubicBezTo>
                    <a:pt x="21219" y="-67"/>
                    <a:pt x="20711" y="513"/>
                    <a:pt x="20012" y="2760"/>
                  </a:cubicBezTo>
                  <a:cubicBezTo>
                    <a:pt x="19313" y="5007"/>
                    <a:pt x="18424" y="8921"/>
                    <a:pt x="17852" y="11748"/>
                  </a:cubicBezTo>
                  <a:cubicBezTo>
                    <a:pt x="17280" y="14575"/>
                    <a:pt x="17026" y="16314"/>
                    <a:pt x="16899" y="17619"/>
                  </a:cubicBezTo>
                  <a:cubicBezTo>
                    <a:pt x="16772" y="18924"/>
                    <a:pt x="16772" y="19793"/>
                    <a:pt x="17089" y="20301"/>
                  </a:cubicBezTo>
                  <a:cubicBezTo>
                    <a:pt x="17407" y="20808"/>
                    <a:pt x="18042" y="20953"/>
                    <a:pt x="18805" y="20301"/>
                  </a:cubicBezTo>
                  <a:cubicBezTo>
                    <a:pt x="19567" y="19648"/>
                    <a:pt x="20456" y="18199"/>
                    <a:pt x="21346" y="16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8996901" y="1998628"/>
              <a:ext cx="267833" cy="15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49" fill="norm" stroke="1" extrusionOk="0">
                  <a:moveTo>
                    <a:pt x="2132" y="6186"/>
                  </a:moveTo>
                  <a:cubicBezTo>
                    <a:pt x="1112" y="5902"/>
                    <a:pt x="91" y="5617"/>
                    <a:pt x="6" y="4907"/>
                  </a:cubicBezTo>
                  <a:cubicBezTo>
                    <a:pt x="-79" y="4196"/>
                    <a:pt x="771" y="3060"/>
                    <a:pt x="1622" y="2207"/>
                  </a:cubicBezTo>
                  <a:cubicBezTo>
                    <a:pt x="2472" y="1354"/>
                    <a:pt x="3323" y="786"/>
                    <a:pt x="4343" y="360"/>
                  </a:cubicBezTo>
                  <a:cubicBezTo>
                    <a:pt x="5364" y="-67"/>
                    <a:pt x="6554" y="-351"/>
                    <a:pt x="7319" y="928"/>
                  </a:cubicBezTo>
                  <a:cubicBezTo>
                    <a:pt x="8085" y="2207"/>
                    <a:pt x="8425" y="5049"/>
                    <a:pt x="8425" y="8033"/>
                  </a:cubicBezTo>
                  <a:cubicBezTo>
                    <a:pt x="8425" y="11017"/>
                    <a:pt x="8085" y="14144"/>
                    <a:pt x="7660" y="16702"/>
                  </a:cubicBezTo>
                  <a:cubicBezTo>
                    <a:pt x="7234" y="19260"/>
                    <a:pt x="6724" y="21249"/>
                    <a:pt x="6469" y="21249"/>
                  </a:cubicBezTo>
                  <a:cubicBezTo>
                    <a:pt x="6214" y="21249"/>
                    <a:pt x="6214" y="19260"/>
                    <a:pt x="6724" y="16417"/>
                  </a:cubicBezTo>
                  <a:cubicBezTo>
                    <a:pt x="7234" y="13575"/>
                    <a:pt x="8255" y="9881"/>
                    <a:pt x="9275" y="7323"/>
                  </a:cubicBezTo>
                  <a:cubicBezTo>
                    <a:pt x="10296" y="4765"/>
                    <a:pt x="11316" y="3344"/>
                    <a:pt x="12167" y="3060"/>
                  </a:cubicBezTo>
                  <a:cubicBezTo>
                    <a:pt x="13017" y="2775"/>
                    <a:pt x="13697" y="3628"/>
                    <a:pt x="14038" y="4765"/>
                  </a:cubicBezTo>
                  <a:cubicBezTo>
                    <a:pt x="14378" y="5902"/>
                    <a:pt x="14378" y="7323"/>
                    <a:pt x="14378" y="8744"/>
                  </a:cubicBezTo>
                  <a:cubicBezTo>
                    <a:pt x="14378" y="10165"/>
                    <a:pt x="14378" y="11586"/>
                    <a:pt x="14548" y="11444"/>
                  </a:cubicBezTo>
                  <a:cubicBezTo>
                    <a:pt x="14718" y="11302"/>
                    <a:pt x="15058" y="9596"/>
                    <a:pt x="15653" y="8033"/>
                  </a:cubicBezTo>
                  <a:cubicBezTo>
                    <a:pt x="16249" y="6470"/>
                    <a:pt x="17099" y="5049"/>
                    <a:pt x="17609" y="5049"/>
                  </a:cubicBezTo>
                  <a:cubicBezTo>
                    <a:pt x="18119" y="5049"/>
                    <a:pt x="18290" y="6470"/>
                    <a:pt x="18460" y="7891"/>
                  </a:cubicBezTo>
                  <a:cubicBezTo>
                    <a:pt x="18630" y="9312"/>
                    <a:pt x="18800" y="10733"/>
                    <a:pt x="19310" y="11870"/>
                  </a:cubicBezTo>
                  <a:cubicBezTo>
                    <a:pt x="19820" y="13007"/>
                    <a:pt x="20671" y="13860"/>
                    <a:pt x="21521" y="14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9271588" y="1986419"/>
              <a:ext cx="215396" cy="14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10" fill="norm" stroke="1" extrusionOk="0">
                  <a:moveTo>
                    <a:pt x="4396" y="12760"/>
                  </a:moveTo>
                  <a:cubicBezTo>
                    <a:pt x="5243" y="11560"/>
                    <a:pt x="6090" y="10360"/>
                    <a:pt x="6725" y="8710"/>
                  </a:cubicBezTo>
                  <a:cubicBezTo>
                    <a:pt x="7361" y="7060"/>
                    <a:pt x="7784" y="4960"/>
                    <a:pt x="7467" y="3910"/>
                  </a:cubicBezTo>
                  <a:cubicBezTo>
                    <a:pt x="7149" y="2860"/>
                    <a:pt x="6090" y="2860"/>
                    <a:pt x="4820" y="4210"/>
                  </a:cubicBezTo>
                  <a:cubicBezTo>
                    <a:pt x="3549" y="5560"/>
                    <a:pt x="2067" y="8260"/>
                    <a:pt x="1220" y="10510"/>
                  </a:cubicBezTo>
                  <a:cubicBezTo>
                    <a:pt x="373" y="12760"/>
                    <a:pt x="161" y="14560"/>
                    <a:pt x="55" y="16210"/>
                  </a:cubicBezTo>
                  <a:cubicBezTo>
                    <a:pt x="-51" y="17860"/>
                    <a:pt x="-51" y="19360"/>
                    <a:pt x="478" y="20260"/>
                  </a:cubicBezTo>
                  <a:cubicBezTo>
                    <a:pt x="1008" y="21160"/>
                    <a:pt x="2067" y="21460"/>
                    <a:pt x="4184" y="19960"/>
                  </a:cubicBezTo>
                  <a:cubicBezTo>
                    <a:pt x="6302" y="18460"/>
                    <a:pt x="9478" y="15160"/>
                    <a:pt x="11596" y="12460"/>
                  </a:cubicBezTo>
                  <a:cubicBezTo>
                    <a:pt x="13714" y="9760"/>
                    <a:pt x="14773" y="7660"/>
                    <a:pt x="14878" y="7060"/>
                  </a:cubicBezTo>
                  <a:cubicBezTo>
                    <a:pt x="14984" y="6460"/>
                    <a:pt x="14137" y="7360"/>
                    <a:pt x="13396" y="8710"/>
                  </a:cubicBezTo>
                  <a:cubicBezTo>
                    <a:pt x="12655" y="10060"/>
                    <a:pt x="12020" y="11860"/>
                    <a:pt x="11490" y="13510"/>
                  </a:cubicBezTo>
                  <a:cubicBezTo>
                    <a:pt x="10961" y="15160"/>
                    <a:pt x="10537" y="16660"/>
                    <a:pt x="10643" y="16510"/>
                  </a:cubicBezTo>
                  <a:cubicBezTo>
                    <a:pt x="10749" y="16360"/>
                    <a:pt x="11384" y="14560"/>
                    <a:pt x="12443" y="12010"/>
                  </a:cubicBezTo>
                  <a:cubicBezTo>
                    <a:pt x="13502" y="9460"/>
                    <a:pt x="14984" y="6160"/>
                    <a:pt x="16361" y="3760"/>
                  </a:cubicBezTo>
                  <a:cubicBezTo>
                    <a:pt x="17737" y="1360"/>
                    <a:pt x="19008" y="-140"/>
                    <a:pt x="19749" y="10"/>
                  </a:cubicBezTo>
                  <a:cubicBezTo>
                    <a:pt x="20490" y="160"/>
                    <a:pt x="20702" y="1960"/>
                    <a:pt x="20914" y="4810"/>
                  </a:cubicBezTo>
                  <a:cubicBezTo>
                    <a:pt x="21125" y="7660"/>
                    <a:pt x="21337" y="11560"/>
                    <a:pt x="21549" y="15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9552826" y="1828800"/>
              <a:ext cx="86558" cy="31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91" fill="norm" stroke="1" extrusionOk="0">
                  <a:moveTo>
                    <a:pt x="21031" y="0"/>
                  </a:moveTo>
                  <a:cubicBezTo>
                    <a:pt x="16402" y="3065"/>
                    <a:pt x="11774" y="6130"/>
                    <a:pt x="7917" y="9486"/>
                  </a:cubicBezTo>
                  <a:cubicBezTo>
                    <a:pt x="4060" y="12843"/>
                    <a:pt x="974" y="16492"/>
                    <a:pt x="202" y="18608"/>
                  </a:cubicBezTo>
                  <a:cubicBezTo>
                    <a:pt x="-569" y="20724"/>
                    <a:pt x="974" y="21308"/>
                    <a:pt x="3031" y="21454"/>
                  </a:cubicBezTo>
                  <a:cubicBezTo>
                    <a:pt x="5088" y="21600"/>
                    <a:pt x="7660" y="21308"/>
                    <a:pt x="9974" y="20724"/>
                  </a:cubicBezTo>
                  <a:cubicBezTo>
                    <a:pt x="12288" y="20141"/>
                    <a:pt x="14345" y="19265"/>
                    <a:pt x="16402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9504928" y="1962150"/>
              <a:ext cx="14715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5716" y="21600"/>
                  </a:moveTo>
                  <a:cubicBezTo>
                    <a:pt x="2939" y="21600"/>
                    <a:pt x="162" y="21600"/>
                    <a:pt x="7" y="20000"/>
                  </a:cubicBezTo>
                  <a:cubicBezTo>
                    <a:pt x="-147" y="18400"/>
                    <a:pt x="2322" y="15200"/>
                    <a:pt x="6333" y="11600"/>
                  </a:cubicBezTo>
                  <a:cubicBezTo>
                    <a:pt x="10344" y="8000"/>
                    <a:pt x="15899" y="40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0255333" y="1879600"/>
              <a:ext cx="152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217233" y="1898649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919"/>
                    <a:pt x="18212" y="1838"/>
                    <a:pt x="15882" y="4213"/>
                  </a:cubicBezTo>
                  <a:cubicBezTo>
                    <a:pt x="13553" y="6587"/>
                    <a:pt x="10588" y="10417"/>
                    <a:pt x="7835" y="13557"/>
                  </a:cubicBezTo>
                  <a:cubicBezTo>
                    <a:pt x="5082" y="16698"/>
                    <a:pt x="2541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621252" y="2999666"/>
              <a:ext cx="197982" cy="27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17" fill="norm" stroke="1" extrusionOk="0">
                  <a:moveTo>
                    <a:pt x="15289" y="6099"/>
                  </a:moveTo>
                  <a:cubicBezTo>
                    <a:pt x="15289" y="5293"/>
                    <a:pt x="15289" y="4487"/>
                    <a:pt x="15289" y="3439"/>
                  </a:cubicBezTo>
                  <a:cubicBezTo>
                    <a:pt x="15289" y="2391"/>
                    <a:pt x="15289" y="1102"/>
                    <a:pt x="14714" y="457"/>
                  </a:cubicBezTo>
                  <a:cubicBezTo>
                    <a:pt x="14140" y="-188"/>
                    <a:pt x="12991" y="-188"/>
                    <a:pt x="10808" y="699"/>
                  </a:cubicBezTo>
                  <a:cubicBezTo>
                    <a:pt x="8625" y="1585"/>
                    <a:pt x="5408" y="3358"/>
                    <a:pt x="3225" y="6260"/>
                  </a:cubicBezTo>
                  <a:cubicBezTo>
                    <a:pt x="1042" y="9161"/>
                    <a:pt x="-107" y="13191"/>
                    <a:pt x="8" y="15931"/>
                  </a:cubicBezTo>
                  <a:cubicBezTo>
                    <a:pt x="123" y="18672"/>
                    <a:pt x="1502" y="20122"/>
                    <a:pt x="3340" y="20767"/>
                  </a:cubicBezTo>
                  <a:cubicBezTo>
                    <a:pt x="5178" y="21412"/>
                    <a:pt x="7476" y="21251"/>
                    <a:pt x="9659" y="19558"/>
                  </a:cubicBezTo>
                  <a:cubicBezTo>
                    <a:pt x="11842" y="17866"/>
                    <a:pt x="13910" y="14642"/>
                    <a:pt x="14944" y="11740"/>
                  </a:cubicBezTo>
                  <a:cubicBezTo>
                    <a:pt x="15978" y="8839"/>
                    <a:pt x="15978" y="6260"/>
                    <a:pt x="15404" y="4325"/>
                  </a:cubicBezTo>
                  <a:cubicBezTo>
                    <a:pt x="14829" y="2391"/>
                    <a:pt x="13680" y="1102"/>
                    <a:pt x="12531" y="537"/>
                  </a:cubicBezTo>
                  <a:cubicBezTo>
                    <a:pt x="11382" y="-27"/>
                    <a:pt x="10233" y="134"/>
                    <a:pt x="9314" y="2230"/>
                  </a:cubicBezTo>
                  <a:cubicBezTo>
                    <a:pt x="8395" y="4325"/>
                    <a:pt x="7706" y="8355"/>
                    <a:pt x="8855" y="11499"/>
                  </a:cubicBezTo>
                  <a:cubicBezTo>
                    <a:pt x="10004" y="14642"/>
                    <a:pt x="12991" y="16899"/>
                    <a:pt x="15404" y="18108"/>
                  </a:cubicBezTo>
                  <a:cubicBezTo>
                    <a:pt x="17816" y="19316"/>
                    <a:pt x="19655" y="19478"/>
                    <a:pt x="21493" y="1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863683" y="3028949"/>
              <a:ext cx="11247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5891" y="0"/>
                  </a:moveTo>
                  <a:cubicBezTo>
                    <a:pt x="7855" y="0"/>
                    <a:pt x="9818" y="0"/>
                    <a:pt x="12764" y="1512"/>
                  </a:cubicBezTo>
                  <a:cubicBezTo>
                    <a:pt x="15709" y="3024"/>
                    <a:pt x="19636" y="6048"/>
                    <a:pt x="20618" y="9072"/>
                  </a:cubicBezTo>
                  <a:cubicBezTo>
                    <a:pt x="21600" y="12096"/>
                    <a:pt x="19636" y="15120"/>
                    <a:pt x="15709" y="17208"/>
                  </a:cubicBezTo>
                  <a:cubicBezTo>
                    <a:pt x="11782" y="19296"/>
                    <a:pt x="5891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540974" y="2995083"/>
              <a:ext cx="132210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6019" y="448"/>
                  </a:moveTo>
                  <a:cubicBezTo>
                    <a:pt x="14331" y="224"/>
                    <a:pt x="12643" y="0"/>
                    <a:pt x="10956" y="0"/>
                  </a:cubicBezTo>
                  <a:cubicBezTo>
                    <a:pt x="9268" y="0"/>
                    <a:pt x="7581" y="224"/>
                    <a:pt x="5556" y="1343"/>
                  </a:cubicBezTo>
                  <a:cubicBezTo>
                    <a:pt x="3531" y="2462"/>
                    <a:pt x="1168" y="4477"/>
                    <a:pt x="325" y="7331"/>
                  </a:cubicBezTo>
                  <a:cubicBezTo>
                    <a:pt x="-519" y="10184"/>
                    <a:pt x="156" y="13878"/>
                    <a:pt x="3868" y="16396"/>
                  </a:cubicBezTo>
                  <a:cubicBezTo>
                    <a:pt x="7581" y="18914"/>
                    <a:pt x="14331" y="20257"/>
                    <a:pt x="21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593933" y="3060700"/>
              <a:ext cx="63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62"/>
                    <a:pt x="7200" y="10325"/>
                    <a:pt x="3600" y="13925"/>
                  </a:cubicBezTo>
                  <a:cubicBezTo>
                    <a:pt x="0" y="17525"/>
                    <a:pt x="0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511383" y="3050330"/>
              <a:ext cx="209551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1309" y="9647"/>
                  </a:cubicBezTo>
                  <a:cubicBezTo>
                    <a:pt x="2618" y="5687"/>
                    <a:pt x="5236" y="1367"/>
                    <a:pt x="8836" y="287"/>
                  </a:cubicBezTo>
                  <a:cubicBezTo>
                    <a:pt x="12436" y="-793"/>
                    <a:pt x="17018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511383" y="3365499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708" y="15429"/>
                    <a:pt x="9415" y="21600"/>
                    <a:pt x="13015" y="20057"/>
                  </a:cubicBezTo>
                  <a:cubicBezTo>
                    <a:pt x="16615" y="18514"/>
                    <a:pt x="19108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689183" y="3211637"/>
              <a:ext cx="88901" cy="17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54" fill="norm" stroke="1" extrusionOk="0">
                  <a:moveTo>
                    <a:pt x="21098" y="3263"/>
                  </a:moveTo>
                  <a:cubicBezTo>
                    <a:pt x="19591" y="2234"/>
                    <a:pt x="18084" y="1206"/>
                    <a:pt x="15572" y="563"/>
                  </a:cubicBezTo>
                  <a:cubicBezTo>
                    <a:pt x="13060" y="-80"/>
                    <a:pt x="9544" y="-337"/>
                    <a:pt x="6781" y="692"/>
                  </a:cubicBezTo>
                  <a:cubicBezTo>
                    <a:pt x="4019" y="1720"/>
                    <a:pt x="2009" y="4034"/>
                    <a:pt x="2763" y="6092"/>
                  </a:cubicBezTo>
                  <a:cubicBezTo>
                    <a:pt x="3516" y="8149"/>
                    <a:pt x="7033" y="9949"/>
                    <a:pt x="10298" y="11492"/>
                  </a:cubicBezTo>
                  <a:cubicBezTo>
                    <a:pt x="13563" y="13034"/>
                    <a:pt x="16577" y="14320"/>
                    <a:pt x="18586" y="15734"/>
                  </a:cubicBezTo>
                  <a:cubicBezTo>
                    <a:pt x="20595" y="17149"/>
                    <a:pt x="21600" y="18692"/>
                    <a:pt x="20847" y="19720"/>
                  </a:cubicBezTo>
                  <a:cubicBezTo>
                    <a:pt x="20093" y="20749"/>
                    <a:pt x="17581" y="21263"/>
                    <a:pt x="13814" y="21134"/>
                  </a:cubicBezTo>
                  <a:cubicBezTo>
                    <a:pt x="10047" y="21006"/>
                    <a:pt x="5023" y="20234"/>
                    <a:pt x="0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2489283" y="3054350"/>
              <a:ext cx="63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98"/>
                    <a:pt x="7200" y="10596"/>
                    <a:pt x="3600" y="14196"/>
                  </a:cubicBezTo>
                  <a:cubicBezTo>
                    <a:pt x="0" y="17796"/>
                    <a:pt x="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2464824" y="3048505"/>
              <a:ext cx="116588" cy="32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38" fill="norm" stroke="1" extrusionOk="0">
                  <a:moveTo>
                    <a:pt x="985" y="2931"/>
                  </a:moveTo>
                  <a:cubicBezTo>
                    <a:pt x="599" y="2084"/>
                    <a:pt x="214" y="1237"/>
                    <a:pt x="985" y="742"/>
                  </a:cubicBezTo>
                  <a:cubicBezTo>
                    <a:pt x="1757" y="248"/>
                    <a:pt x="3685" y="107"/>
                    <a:pt x="6192" y="37"/>
                  </a:cubicBezTo>
                  <a:cubicBezTo>
                    <a:pt x="8699" y="-34"/>
                    <a:pt x="11785" y="-34"/>
                    <a:pt x="14871" y="319"/>
                  </a:cubicBezTo>
                  <a:cubicBezTo>
                    <a:pt x="17957" y="672"/>
                    <a:pt x="21042" y="1378"/>
                    <a:pt x="21235" y="2860"/>
                  </a:cubicBezTo>
                  <a:cubicBezTo>
                    <a:pt x="21428" y="4342"/>
                    <a:pt x="18728" y="6601"/>
                    <a:pt x="16607" y="8013"/>
                  </a:cubicBezTo>
                  <a:cubicBezTo>
                    <a:pt x="14485" y="9425"/>
                    <a:pt x="12942" y="9990"/>
                    <a:pt x="11399" y="10484"/>
                  </a:cubicBezTo>
                  <a:cubicBezTo>
                    <a:pt x="9857" y="10978"/>
                    <a:pt x="8314" y="11401"/>
                    <a:pt x="8507" y="11613"/>
                  </a:cubicBezTo>
                  <a:cubicBezTo>
                    <a:pt x="8699" y="11825"/>
                    <a:pt x="10628" y="11825"/>
                    <a:pt x="13135" y="12531"/>
                  </a:cubicBezTo>
                  <a:cubicBezTo>
                    <a:pt x="15642" y="13237"/>
                    <a:pt x="18728" y="14648"/>
                    <a:pt x="19885" y="16060"/>
                  </a:cubicBezTo>
                  <a:cubicBezTo>
                    <a:pt x="21042" y="17472"/>
                    <a:pt x="20271" y="18884"/>
                    <a:pt x="19114" y="19801"/>
                  </a:cubicBezTo>
                  <a:cubicBezTo>
                    <a:pt x="17957" y="20719"/>
                    <a:pt x="16414" y="21142"/>
                    <a:pt x="14678" y="21354"/>
                  </a:cubicBezTo>
                  <a:cubicBezTo>
                    <a:pt x="12942" y="21566"/>
                    <a:pt x="11014" y="21566"/>
                    <a:pt x="9085" y="21495"/>
                  </a:cubicBezTo>
                  <a:cubicBezTo>
                    <a:pt x="7157" y="21425"/>
                    <a:pt x="5228" y="21284"/>
                    <a:pt x="3492" y="20931"/>
                  </a:cubicBezTo>
                  <a:cubicBezTo>
                    <a:pt x="1757" y="20578"/>
                    <a:pt x="214" y="20013"/>
                    <a:pt x="21" y="19448"/>
                  </a:cubicBezTo>
                  <a:cubicBezTo>
                    <a:pt x="-172" y="18884"/>
                    <a:pt x="985" y="18319"/>
                    <a:pt x="1949" y="17895"/>
                  </a:cubicBezTo>
                  <a:cubicBezTo>
                    <a:pt x="2914" y="17472"/>
                    <a:pt x="3685" y="17190"/>
                    <a:pt x="4457" y="1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671699" y="3041650"/>
              <a:ext cx="116309" cy="34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50" fill="norm" stroke="1" extrusionOk="0">
                  <a:moveTo>
                    <a:pt x="3721" y="4400"/>
                  </a:moveTo>
                  <a:cubicBezTo>
                    <a:pt x="3342" y="8400"/>
                    <a:pt x="2964" y="12400"/>
                    <a:pt x="2774" y="14733"/>
                  </a:cubicBezTo>
                  <a:cubicBezTo>
                    <a:pt x="2585" y="17067"/>
                    <a:pt x="2585" y="17733"/>
                    <a:pt x="2395" y="18533"/>
                  </a:cubicBezTo>
                  <a:cubicBezTo>
                    <a:pt x="2206" y="19333"/>
                    <a:pt x="1827" y="20267"/>
                    <a:pt x="1448" y="20400"/>
                  </a:cubicBezTo>
                  <a:cubicBezTo>
                    <a:pt x="1069" y="20533"/>
                    <a:pt x="690" y="19867"/>
                    <a:pt x="690" y="17467"/>
                  </a:cubicBezTo>
                  <a:cubicBezTo>
                    <a:pt x="690" y="15067"/>
                    <a:pt x="1069" y="10933"/>
                    <a:pt x="2016" y="7867"/>
                  </a:cubicBezTo>
                  <a:cubicBezTo>
                    <a:pt x="2964" y="4800"/>
                    <a:pt x="4479" y="2800"/>
                    <a:pt x="5995" y="1600"/>
                  </a:cubicBezTo>
                  <a:cubicBezTo>
                    <a:pt x="7511" y="400"/>
                    <a:pt x="9027" y="0"/>
                    <a:pt x="10732" y="0"/>
                  </a:cubicBezTo>
                  <a:cubicBezTo>
                    <a:pt x="12437" y="0"/>
                    <a:pt x="14332" y="400"/>
                    <a:pt x="15658" y="1400"/>
                  </a:cubicBezTo>
                  <a:cubicBezTo>
                    <a:pt x="16985" y="2400"/>
                    <a:pt x="17742" y="4000"/>
                    <a:pt x="18121" y="5133"/>
                  </a:cubicBezTo>
                  <a:cubicBezTo>
                    <a:pt x="18500" y="6267"/>
                    <a:pt x="18500" y="6933"/>
                    <a:pt x="17742" y="7533"/>
                  </a:cubicBezTo>
                  <a:cubicBezTo>
                    <a:pt x="16985" y="8133"/>
                    <a:pt x="15469" y="8667"/>
                    <a:pt x="15279" y="9267"/>
                  </a:cubicBezTo>
                  <a:cubicBezTo>
                    <a:pt x="15090" y="9867"/>
                    <a:pt x="16227" y="10533"/>
                    <a:pt x="17742" y="11933"/>
                  </a:cubicBezTo>
                  <a:cubicBezTo>
                    <a:pt x="19258" y="13333"/>
                    <a:pt x="21153" y="15467"/>
                    <a:pt x="20774" y="17067"/>
                  </a:cubicBezTo>
                  <a:cubicBezTo>
                    <a:pt x="20395" y="18667"/>
                    <a:pt x="17742" y="19733"/>
                    <a:pt x="15469" y="20400"/>
                  </a:cubicBezTo>
                  <a:cubicBezTo>
                    <a:pt x="13195" y="21067"/>
                    <a:pt x="11300" y="21333"/>
                    <a:pt x="9216" y="21467"/>
                  </a:cubicBezTo>
                  <a:cubicBezTo>
                    <a:pt x="7132" y="21600"/>
                    <a:pt x="4858" y="21600"/>
                    <a:pt x="2964" y="21267"/>
                  </a:cubicBezTo>
                  <a:cubicBezTo>
                    <a:pt x="1069" y="20933"/>
                    <a:pt x="-447" y="20267"/>
                    <a:pt x="121" y="19333"/>
                  </a:cubicBezTo>
                  <a:cubicBezTo>
                    <a:pt x="690" y="18400"/>
                    <a:pt x="3342" y="17200"/>
                    <a:pt x="5995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877722" y="3022118"/>
              <a:ext cx="183062" cy="37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6" fill="norm" stroke="1" extrusionOk="0">
                  <a:moveTo>
                    <a:pt x="5831" y="4787"/>
                  </a:moveTo>
                  <a:cubicBezTo>
                    <a:pt x="5334" y="8082"/>
                    <a:pt x="4838" y="11377"/>
                    <a:pt x="4217" y="13879"/>
                  </a:cubicBezTo>
                  <a:cubicBezTo>
                    <a:pt x="3596" y="16381"/>
                    <a:pt x="2851" y="18089"/>
                    <a:pt x="2106" y="19370"/>
                  </a:cubicBezTo>
                  <a:cubicBezTo>
                    <a:pt x="1362" y="20652"/>
                    <a:pt x="617" y="21506"/>
                    <a:pt x="244" y="21506"/>
                  </a:cubicBezTo>
                  <a:cubicBezTo>
                    <a:pt x="-128" y="21506"/>
                    <a:pt x="-128" y="20652"/>
                    <a:pt x="617" y="18211"/>
                  </a:cubicBezTo>
                  <a:cubicBezTo>
                    <a:pt x="1362" y="15770"/>
                    <a:pt x="2851" y="11743"/>
                    <a:pt x="4341" y="8509"/>
                  </a:cubicBezTo>
                  <a:cubicBezTo>
                    <a:pt x="5831" y="5275"/>
                    <a:pt x="7320" y="2835"/>
                    <a:pt x="8686" y="1492"/>
                  </a:cubicBezTo>
                  <a:cubicBezTo>
                    <a:pt x="10051" y="150"/>
                    <a:pt x="11293" y="-94"/>
                    <a:pt x="12286" y="28"/>
                  </a:cubicBezTo>
                  <a:cubicBezTo>
                    <a:pt x="13279" y="150"/>
                    <a:pt x="14024" y="638"/>
                    <a:pt x="14769" y="2347"/>
                  </a:cubicBezTo>
                  <a:cubicBezTo>
                    <a:pt x="15513" y="4055"/>
                    <a:pt x="16258" y="6984"/>
                    <a:pt x="15762" y="9059"/>
                  </a:cubicBezTo>
                  <a:cubicBezTo>
                    <a:pt x="15265" y="11133"/>
                    <a:pt x="13527" y="12353"/>
                    <a:pt x="12038" y="13086"/>
                  </a:cubicBezTo>
                  <a:cubicBezTo>
                    <a:pt x="10548" y="13818"/>
                    <a:pt x="9306" y="14062"/>
                    <a:pt x="7693" y="13940"/>
                  </a:cubicBezTo>
                  <a:cubicBezTo>
                    <a:pt x="6079" y="13818"/>
                    <a:pt x="4093" y="13330"/>
                    <a:pt x="3720" y="13086"/>
                  </a:cubicBezTo>
                  <a:cubicBezTo>
                    <a:pt x="3348" y="12842"/>
                    <a:pt x="4589" y="12842"/>
                    <a:pt x="6948" y="13574"/>
                  </a:cubicBezTo>
                  <a:cubicBezTo>
                    <a:pt x="9306" y="14306"/>
                    <a:pt x="12782" y="15770"/>
                    <a:pt x="15389" y="16930"/>
                  </a:cubicBezTo>
                  <a:cubicBezTo>
                    <a:pt x="17996" y="18089"/>
                    <a:pt x="19734" y="18943"/>
                    <a:pt x="21472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3665212" y="3035300"/>
              <a:ext cx="89603" cy="33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01" fill="norm" stroke="1" extrusionOk="0">
                  <a:moveTo>
                    <a:pt x="15926" y="0"/>
                  </a:moveTo>
                  <a:cubicBezTo>
                    <a:pt x="12981" y="1342"/>
                    <a:pt x="10035" y="2683"/>
                    <a:pt x="7335" y="5434"/>
                  </a:cubicBezTo>
                  <a:cubicBezTo>
                    <a:pt x="4635" y="8184"/>
                    <a:pt x="2181" y="12343"/>
                    <a:pt x="953" y="14758"/>
                  </a:cubicBezTo>
                  <a:cubicBezTo>
                    <a:pt x="-274" y="17173"/>
                    <a:pt x="-274" y="17843"/>
                    <a:pt x="708" y="18716"/>
                  </a:cubicBezTo>
                  <a:cubicBezTo>
                    <a:pt x="1690" y="19588"/>
                    <a:pt x="3653" y="20661"/>
                    <a:pt x="5862" y="21130"/>
                  </a:cubicBezTo>
                  <a:cubicBezTo>
                    <a:pt x="8071" y="21600"/>
                    <a:pt x="10526" y="21466"/>
                    <a:pt x="13226" y="20661"/>
                  </a:cubicBezTo>
                  <a:cubicBezTo>
                    <a:pt x="15926" y="19856"/>
                    <a:pt x="18871" y="18380"/>
                    <a:pt x="20099" y="16971"/>
                  </a:cubicBezTo>
                  <a:cubicBezTo>
                    <a:pt x="21326" y="15563"/>
                    <a:pt x="20835" y="14221"/>
                    <a:pt x="19117" y="13215"/>
                  </a:cubicBezTo>
                  <a:cubicBezTo>
                    <a:pt x="17399" y="12209"/>
                    <a:pt x="14453" y="11538"/>
                    <a:pt x="11508" y="11270"/>
                  </a:cubicBezTo>
                  <a:cubicBezTo>
                    <a:pt x="8562" y="11001"/>
                    <a:pt x="5617" y="11135"/>
                    <a:pt x="4390" y="11538"/>
                  </a:cubicBezTo>
                  <a:cubicBezTo>
                    <a:pt x="3162" y="11940"/>
                    <a:pt x="3653" y="12611"/>
                    <a:pt x="4144" y="13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810861" y="3195604"/>
              <a:ext cx="132573" cy="13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48" fill="norm" stroke="1" extrusionOk="0">
                  <a:moveTo>
                    <a:pt x="1900" y="4891"/>
                  </a:moveTo>
                  <a:cubicBezTo>
                    <a:pt x="3588" y="5577"/>
                    <a:pt x="5275" y="6262"/>
                    <a:pt x="6625" y="5405"/>
                  </a:cubicBezTo>
                  <a:cubicBezTo>
                    <a:pt x="7975" y="4548"/>
                    <a:pt x="8988" y="2148"/>
                    <a:pt x="8650" y="948"/>
                  </a:cubicBezTo>
                  <a:cubicBezTo>
                    <a:pt x="8313" y="-252"/>
                    <a:pt x="6625" y="-252"/>
                    <a:pt x="5107" y="605"/>
                  </a:cubicBezTo>
                  <a:cubicBezTo>
                    <a:pt x="3588" y="1462"/>
                    <a:pt x="2238" y="3177"/>
                    <a:pt x="1225" y="6091"/>
                  </a:cubicBezTo>
                  <a:cubicBezTo>
                    <a:pt x="213" y="9005"/>
                    <a:pt x="-462" y="13119"/>
                    <a:pt x="382" y="16205"/>
                  </a:cubicBezTo>
                  <a:cubicBezTo>
                    <a:pt x="1225" y="19291"/>
                    <a:pt x="3588" y="21348"/>
                    <a:pt x="7300" y="21348"/>
                  </a:cubicBezTo>
                  <a:cubicBezTo>
                    <a:pt x="11013" y="21348"/>
                    <a:pt x="16075" y="19291"/>
                    <a:pt x="21138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007727" y="2984500"/>
              <a:ext cx="75407" cy="39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8" fill="norm" stroke="1" extrusionOk="0">
                  <a:moveTo>
                    <a:pt x="17775" y="0"/>
                  </a:moveTo>
                  <a:cubicBezTo>
                    <a:pt x="13575" y="1257"/>
                    <a:pt x="9375" y="2514"/>
                    <a:pt x="6375" y="4629"/>
                  </a:cubicBezTo>
                  <a:cubicBezTo>
                    <a:pt x="3375" y="6743"/>
                    <a:pt x="1575" y="9714"/>
                    <a:pt x="675" y="12343"/>
                  </a:cubicBezTo>
                  <a:cubicBezTo>
                    <a:pt x="-225" y="14971"/>
                    <a:pt x="-225" y="17257"/>
                    <a:pt x="675" y="18800"/>
                  </a:cubicBezTo>
                  <a:cubicBezTo>
                    <a:pt x="1575" y="20343"/>
                    <a:pt x="3375" y="21143"/>
                    <a:pt x="5475" y="21371"/>
                  </a:cubicBezTo>
                  <a:cubicBezTo>
                    <a:pt x="7575" y="21600"/>
                    <a:pt x="9975" y="21257"/>
                    <a:pt x="12675" y="20114"/>
                  </a:cubicBezTo>
                  <a:cubicBezTo>
                    <a:pt x="15375" y="18971"/>
                    <a:pt x="18375" y="17029"/>
                    <a:pt x="21375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962483" y="3124199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6800"/>
                    <a:pt x="12480" y="12000"/>
                    <a:pt x="16080" y="8400"/>
                  </a:cubicBezTo>
                  <a:cubicBezTo>
                    <a:pt x="19680" y="4800"/>
                    <a:pt x="206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4134358" y="3009899"/>
              <a:ext cx="56726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3" fill="norm" stroke="1" extrusionOk="0">
                  <a:moveTo>
                    <a:pt x="21439" y="0"/>
                  </a:moveTo>
                  <a:cubicBezTo>
                    <a:pt x="16639" y="2372"/>
                    <a:pt x="11839" y="4745"/>
                    <a:pt x="8239" y="7554"/>
                  </a:cubicBezTo>
                  <a:cubicBezTo>
                    <a:pt x="4639" y="10363"/>
                    <a:pt x="2239" y="13609"/>
                    <a:pt x="1039" y="15794"/>
                  </a:cubicBezTo>
                  <a:cubicBezTo>
                    <a:pt x="-161" y="17979"/>
                    <a:pt x="-161" y="19103"/>
                    <a:pt x="239" y="19977"/>
                  </a:cubicBezTo>
                  <a:cubicBezTo>
                    <a:pt x="639" y="20851"/>
                    <a:pt x="1439" y="21475"/>
                    <a:pt x="3439" y="21538"/>
                  </a:cubicBezTo>
                  <a:cubicBezTo>
                    <a:pt x="5439" y="21600"/>
                    <a:pt x="8639" y="21101"/>
                    <a:pt x="11439" y="19852"/>
                  </a:cubicBezTo>
                  <a:cubicBezTo>
                    <a:pt x="14239" y="18603"/>
                    <a:pt x="16639" y="16606"/>
                    <a:pt x="19039" y="14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4133933" y="31813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262634" y="3176734"/>
              <a:ext cx="118950" cy="15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75" fill="norm" stroke="1" extrusionOk="0">
                  <a:moveTo>
                    <a:pt x="1969" y="4883"/>
                  </a:moveTo>
                  <a:cubicBezTo>
                    <a:pt x="832" y="6020"/>
                    <a:pt x="-305" y="7156"/>
                    <a:pt x="74" y="7725"/>
                  </a:cubicBezTo>
                  <a:cubicBezTo>
                    <a:pt x="453" y="8293"/>
                    <a:pt x="2348" y="8293"/>
                    <a:pt x="4621" y="7441"/>
                  </a:cubicBezTo>
                  <a:cubicBezTo>
                    <a:pt x="6895" y="6588"/>
                    <a:pt x="9548" y="4883"/>
                    <a:pt x="11253" y="3320"/>
                  </a:cubicBezTo>
                  <a:cubicBezTo>
                    <a:pt x="12958" y="1756"/>
                    <a:pt x="13716" y="335"/>
                    <a:pt x="12769" y="51"/>
                  </a:cubicBezTo>
                  <a:cubicBezTo>
                    <a:pt x="11821" y="-233"/>
                    <a:pt x="9169" y="620"/>
                    <a:pt x="6706" y="3746"/>
                  </a:cubicBezTo>
                  <a:cubicBezTo>
                    <a:pt x="4242" y="6872"/>
                    <a:pt x="1969" y="12272"/>
                    <a:pt x="1211" y="15683"/>
                  </a:cubicBezTo>
                  <a:cubicBezTo>
                    <a:pt x="453" y="19093"/>
                    <a:pt x="1211" y="20514"/>
                    <a:pt x="3863" y="20941"/>
                  </a:cubicBezTo>
                  <a:cubicBezTo>
                    <a:pt x="6516" y="21367"/>
                    <a:pt x="11063" y="20799"/>
                    <a:pt x="14284" y="18951"/>
                  </a:cubicBezTo>
                  <a:cubicBezTo>
                    <a:pt x="17506" y="17104"/>
                    <a:pt x="19400" y="13978"/>
                    <a:pt x="21295" y="1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394283" y="3136900"/>
              <a:ext cx="133351" cy="19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093"/>
                  </a:moveTo>
                  <a:cubicBezTo>
                    <a:pt x="3771" y="7276"/>
                    <a:pt x="7543" y="10459"/>
                    <a:pt x="9429" y="12619"/>
                  </a:cubicBezTo>
                  <a:cubicBezTo>
                    <a:pt x="11314" y="14779"/>
                    <a:pt x="11314" y="15916"/>
                    <a:pt x="11314" y="17166"/>
                  </a:cubicBezTo>
                  <a:cubicBezTo>
                    <a:pt x="11314" y="18417"/>
                    <a:pt x="11314" y="19781"/>
                    <a:pt x="10457" y="20577"/>
                  </a:cubicBezTo>
                  <a:cubicBezTo>
                    <a:pt x="9600" y="21373"/>
                    <a:pt x="7886" y="21600"/>
                    <a:pt x="6514" y="20463"/>
                  </a:cubicBezTo>
                  <a:cubicBezTo>
                    <a:pt x="5143" y="19326"/>
                    <a:pt x="4114" y="16825"/>
                    <a:pt x="5143" y="13756"/>
                  </a:cubicBezTo>
                  <a:cubicBezTo>
                    <a:pt x="6171" y="10686"/>
                    <a:pt x="9257" y="7048"/>
                    <a:pt x="12343" y="4661"/>
                  </a:cubicBezTo>
                  <a:cubicBezTo>
                    <a:pt x="15429" y="2274"/>
                    <a:pt x="18514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055880" y="2940050"/>
              <a:ext cx="233754" cy="4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51" fill="norm" stroke="1" extrusionOk="0">
                  <a:moveTo>
                    <a:pt x="7991" y="0"/>
                  </a:moveTo>
                  <a:cubicBezTo>
                    <a:pt x="7027" y="3511"/>
                    <a:pt x="6062" y="7023"/>
                    <a:pt x="5291" y="10055"/>
                  </a:cubicBezTo>
                  <a:cubicBezTo>
                    <a:pt x="4519" y="13088"/>
                    <a:pt x="3941" y="15641"/>
                    <a:pt x="3652" y="17291"/>
                  </a:cubicBezTo>
                  <a:cubicBezTo>
                    <a:pt x="3362" y="18940"/>
                    <a:pt x="3362" y="19685"/>
                    <a:pt x="3555" y="20323"/>
                  </a:cubicBezTo>
                  <a:cubicBezTo>
                    <a:pt x="3748" y="20962"/>
                    <a:pt x="4134" y="21494"/>
                    <a:pt x="4712" y="21547"/>
                  </a:cubicBezTo>
                  <a:cubicBezTo>
                    <a:pt x="5291" y="21600"/>
                    <a:pt x="6062" y="21174"/>
                    <a:pt x="6641" y="19791"/>
                  </a:cubicBezTo>
                  <a:cubicBezTo>
                    <a:pt x="7219" y="18408"/>
                    <a:pt x="7605" y="16067"/>
                    <a:pt x="7123" y="14418"/>
                  </a:cubicBezTo>
                  <a:cubicBezTo>
                    <a:pt x="6641" y="12768"/>
                    <a:pt x="5291" y="11811"/>
                    <a:pt x="3748" y="11385"/>
                  </a:cubicBezTo>
                  <a:cubicBezTo>
                    <a:pt x="2205" y="10960"/>
                    <a:pt x="469" y="11066"/>
                    <a:pt x="84" y="10960"/>
                  </a:cubicBezTo>
                  <a:cubicBezTo>
                    <a:pt x="-302" y="10853"/>
                    <a:pt x="662" y="10534"/>
                    <a:pt x="2591" y="9523"/>
                  </a:cubicBezTo>
                  <a:cubicBezTo>
                    <a:pt x="4519" y="8512"/>
                    <a:pt x="7412" y="6810"/>
                    <a:pt x="9244" y="5693"/>
                  </a:cubicBezTo>
                  <a:cubicBezTo>
                    <a:pt x="11077" y="4575"/>
                    <a:pt x="11848" y="4043"/>
                    <a:pt x="12619" y="3618"/>
                  </a:cubicBezTo>
                  <a:cubicBezTo>
                    <a:pt x="13391" y="3192"/>
                    <a:pt x="14162" y="2873"/>
                    <a:pt x="14644" y="3033"/>
                  </a:cubicBezTo>
                  <a:cubicBezTo>
                    <a:pt x="15127" y="3192"/>
                    <a:pt x="15319" y="3831"/>
                    <a:pt x="14837" y="5852"/>
                  </a:cubicBezTo>
                  <a:cubicBezTo>
                    <a:pt x="14355" y="7874"/>
                    <a:pt x="13198" y="11279"/>
                    <a:pt x="12330" y="13460"/>
                  </a:cubicBezTo>
                  <a:cubicBezTo>
                    <a:pt x="11462" y="15641"/>
                    <a:pt x="10884" y="16599"/>
                    <a:pt x="10305" y="17291"/>
                  </a:cubicBezTo>
                  <a:cubicBezTo>
                    <a:pt x="9727" y="17982"/>
                    <a:pt x="9148" y="18408"/>
                    <a:pt x="8955" y="18355"/>
                  </a:cubicBezTo>
                  <a:cubicBezTo>
                    <a:pt x="8762" y="18301"/>
                    <a:pt x="8955" y="17769"/>
                    <a:pt x="9341" y="17237"/>
                  </a:cubicBezTo>
                  <a:cubicBezTo>
                    <a:pt x="9727" y="16705"/>
                    <a:pt x="10305" y="16173"/>
                    <a:pt x="11077" y="15854"/>
                  </a:cubicBezTo>
                  <a:cubicBezTo>
                    <a:pt x="11848" y="15535"/>
                    <a:pt x="12812" y="15429"/>
                    <a:pt x="14066" y="15854"/>
                  </a:cubicBezTo>
                  <a:cubicBezTo>
                    <a:pt x="15319" y="16280"/>
                    <a:pt x="16862" y="17237"/>
                    <a:pt x="18116" y="17876"/>
                  </a:cubicBezTo>
                  <a:cubicBezTo>
                    <a:pt x="19369" y="18514"/>
                    <a:pt x="20334" y="18833"/>
                    <a:pt x="21298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315827" y="3180834"/>
              <a:ext cx="231263" cy="16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26" fill="norm" stroke="1" extrusionOk="0">
                  <a:moveTo>
                    <a:pt x="6995" y="6546"/>
                  </a:moveTo>
                  <a:cubicBezTo>
                    <a:pt x="6602" y="5196"/>
                    <a:pt x="6210" y="3846"/>
                    <a:pt x="5719" y="2631"/>
                  </a:cubicBezTo>
                  <a:cubicBezTo>
                    <a:pt x="5228" y="1416"/>
                    <a:pt x="4639" y="336"/>
                    <a:pt x="3853" y="66"/>
                  </a:cubicBezTo>
                  <a:cubicBezTo>
                    <a:pt x="3068" y="-204"/>
                    <a:pt x="2086" y="336"/>
                    <a:pt x="1399" y="2091"/>
                  </a:cubicBezTo>
                  <a:cubicBezTo>
                    <a:pt x="711" y="3846"/>
                    <a:pt x="319" y="6816"/>
                    <a:pt x="122" y="9651"/>
                  </a:cubicBezTo>
                  <a:cubicBezTo>
                    <a:pt x="-74" y="12486"/>
                    <a:pt x="-74" y="15186"/>
                    <a:pt x="417" y="16536"/>
                  </a:cubicBezTo>
                  <a:cubicBezTo>
                    <a:pt x="908" y="17886"/>
                    <a:pt x="1890" y="17886"/>
                    <a:pt x="2773" y="17211"/>
                  </a:cubicBezTo>
                  <a:cubicBezTo>
                    <a:pt x="3657" y="16536"/>
                    <a:pt x="4442" y="15186"/>
                    <a:pt x="5130" y="15051"/>
                  </a:cubicBezTo>
                  <a:cubicBezTo>
                    <a:pt x="5817" y="14916"/>
                    <a:pt x="6406" y="15996"/>
                    <a:pt x="7191" y="16266"/>
                  </a:cubicBezTo>
                  <a:cubicBezTo>
                    <a:pt x="7977" y="16536"/>
                    <a:pt x="8959" y="15996"/>
                    <a:pt x="9744" y="15186"/>
                  </a:cubicBezTo>
                  <a:cubicBezTo>
                    <a:pt x="10530" y="14376"/>
                    <a:pt x="11119" y="13296"/>
                    <a:pt x="11806" y="11676"/>
                  </a:cubicBezTo>
                  <a:cubicBezTo>
                    <a:pt x="12493" y="10056"/>
                    <a:pt x="13279" y="7896"/>
                    <a:pt x="13573" y="7626"/>
                  </a:cubicBezTo>
                  <a:cubicBezTo>
                    <a:pt x="13868" y="7356"/>
                    <a:pt x="13671" y="8976"/>
                    <a:pt x="13475" y="11136"/>
                  </a:cubicBezTo>
                  <a:cubicBezTo>
                    <a:pt x="13279" y="13296"/>
                    <a:pt x="13082" y="15996"/>
                    <a:pt x="12886" y="18021"/>
                  </a:cubicBezTo>
                  <a:cubicBezTo>
                    <a:pt x="12690" y="20046"/>
                    <a:pt x="12493" y="21396"/>
                    <a:pt x="12788" y="20586"/>
                  </a:cubicBezTo>
                  <a:cubicBezTo>
                    <a:pt x="13082" y="19776"/>
                    <a:pt x="13868" y="16806"/>
                    <a:pt x="14751" y="14106"/>
                  </a:cubicBezTo>
                  <a:cubicBezTo>
                    <a:pt x="15635" y="11406"/>
                    <a:pt x="16617" y="8976"/>
                    <a:pt x="17599" y="7491"/>
                  </a:cubicBezTo>
                  <a:cubicBezTo>
                    <a:pt x="18581" y="6006"/>
                    <a:pt x="19562" y="5466"/>
                    <a:pt x="20250" y="6546"/>
                  </a:cubicBezTo>
                  <a:cubicBezTo>
                    <a:pt x="20937" y="7626"/>
                    <a:pt x="21330" y="10326"/>
                    <a:pt x="21428" y="13026"/>
                  </a:cubicBezTo>
                  <a:cubicBezTo>
                    <a:pt x="21526" y="15726"/>
                    <a:pt x="21330" y="18426"/>
                    <a:pt x="21133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118136" y="3047068"/>
              <a:ext cx="154954" cy="2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86" fill="norm" stroke="1" extrusionOk="0">
                  <a:moveTo>
                    <a:pt x="19463" y="5572"/>
                  </a:moveTo>
                  <a:cubicBezTo>
                    <a:pt x="20039" y="4656"/>
                    <a:pt x="20615" y="3741"/>
                    <a:pt x="20903" y="2826"/>
                  </a:cubicBezTo>
                  <a:cubicBezTo>
                    <a:pt x="21191" y="1911"/>
                    <a:pt x="21191" y="995"/>
                    <a:pt x="20471" y="446"/>
                  </a:cubicBezTo>
                  <a:cubicBezTo>
                    <a:pt x="19751" y="-103"/>
                    <a:pt x="18311" y="-286"/>
                    <a:pt x="15575" y="721"/>
                  </a:cubicBezTo>
                  <a:cubicBezTo>
                    <a:pt x="12839" y="1728"/>
                    <a:pt x="8807" y="3924"/>
                    <a:pt x="5783" y="6578"/>
                  </a:cubicBezTo>
                  <a:cubicBezTo>
                    <a:pt x="2759" y="9233"/>
                    <a:pt x="743" y="12345"/>
                    <a:pt x="167" y="14999"/>
                  </a:cubicBezTo>
                  <a:cubicBezTo>
                    <a:pt x="-409" y="17653"/>
                    <a:pt x="455" y="19850"/>
                    <a:pt x="3479" y="20582"/>
                  </a:cubicBezTo>
                  <a:cubicBezTo>
                    <a:pt x="6503" y="21314"/>
                    <a:pt x="11687" y="20582"/>
                    <a:pt x="16871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319127" y="3142977"/>
              <a:ext cx="126207" cy="15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35" fill="norm" stroke="1" extrusionOk="0">
                  <a:moveTo>
                    <a:pt x="3105" y="2594"/>
                  </a:moveTo>
                  <a:cubicBezTo>
                    <a:pt x="3105" y="1173"/>
                    <a:pt x="3105" y="-248"/>
                    <a:pt x="2565" y="36"/>
                  </a:cubicBezTo>
                  <a:cubicBezTo>
                    <a:pt x="2025" y="320"/>
                    <a:pt x="945" y="2310"/>
                    <a:pt x="405" y="4868"/>
                  </a:cubicBezTo>
                  <a:cubicBezTo>
                    <a:pt x="-135" y="7426"/>
                    <a:pt x="-135" y="10552"/>
                    <a:pt x="405" y="13394"/>
                  </a:cubicBezTo>
                  <a:cubicBezTo>
                    <a:pt x="945" y="16236"/>
                    <a:pt x="2025" y="18794"/>
                    <a:pt x="3465" y="20073"/>
                  </a:cubicBezTo>
                  <a:cubicBezTo>
                    <a:pt x="4905" y="21352"/>
                    <a:pt x="6705" y="21352"/>
                    <a:pt x="9225" y="19078"/>
                  </a:cubicBezTo>
                  <a:cubicBezTo>
                    <a:pt x="11745" y="16805"/>
                    <a:pt x="14985" y="12257"/>
                    <a:pt x="17145" y="9273"/>
                  </a:cubicBezTo>
                  <a:cubicBezTo>
                    <a:pt x="19305" y="6289"/>
                    <a:pt x="20385" y="4868"/>
                    <a:pt x="21465" y="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496859" y="3021470"/>
              <a:ext cx="88175" cy="30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4" fill="norm" stroke="1" extrusionOk="0">
                  <a:moveTo>
                    <a:pt x="7538" y="1841"/>
                  </a:moveTo>
                  <a:cubicBezTo>
                    <a:pt x="7024" y="960"/>
                    <a:pt x="6510" y="78"/>
                    <a:pt x="5995" y="4"/>
                  </a:cubicBezTo>
                  <a:cubicBezTo>
                    <a:pt x="5481" y="-69"/>
                    <a:pt x="4967" y="666"/>
                    <a:pt x="4453" y="3237"/>
                  </a:cubicBezTo>
                  <a:cubicBezTo>
                    <a:pt x="3938" y="5809"/>
                    <a:pt x="3424" y="10217"/>
                    <a:pt x="3167" y="12788"/>
                  </a:cubicBezTo>
                  <a:cubicBezTo>
                    <a:pt x="2910" y="15360"/>
                    <a:pt x="2910" y="16094"/>
                    <a:pt x="2395" y="17049"/>
                  </a:cubicBezTo>
                  <a:cubicBezTo>
                    <a:pt x="1881" y="18004"/>
                    <a:pt x="853" y="19180"/>
                    <a:pt x="338" y="19400"/>
                  </a:cubicBezTo>
                  <a:cubicBezTo>
                    <a:pt x="-176" y="19621"/>
                    <a:pt x="-176" y="18886"/>
                    <a:pt x="853" y="17417"/>
                  </a:cubicBezTo>
                  <a:cubicBezTo>
                    <a:pt x="1881" y="15947"/>
                    <a:pt x="3938" y="13743"/>
                    <a:pt x="5738" y="12347"/>
                  </a:cubicBezTo>
                  <a:cubicBezTo>
                    <a:pt x="7538" y="10951"/>
                    <a:pt x="9081" y="10364"/>
                    <a:pt x="11138" y="10217"/>
                  </a:cubicBezTo>
                  <a:cubicBezTo>
                    <a:pt x="13195" y="10070"/>
                    <a:pt x="15767" y="10364"/>
                    <a:pt x="17824" y="11319"/>
                  </a:cubicBezTo>
                  <a:cubicBezTo>
                    <a:pt x="19881" y="12274"/>
                    <a:pt x="21424" y="13890"/>
                    <a:pt x="21424" y="15360"/>
                  </a:cubicBezTo>
                  <a:cubicBezTo>
                    <a:pt x="21424" y="16829"/>
                    <a:pt x="19881" y="18151"/>
                    <a:pt x="18081" y="19107"/>
                  </a:cubicBezTo>
                  <a:cubicBezTo>
                    <a:pt x="16281" y="20062"/>
                    <a:pt x="14224" y="20649"/>
                    <a:pt x="11653" y="21017"/>
                  </a:cubicBezTo>
                  <a:cubicBezTo>
                    <a:pt x="9081" y="21384"/>
                    <a:pt x="5995" y="21531"/>
                    <a:pt x="3938" y="21237"/>
                  </a:cubicBezTo>
                  <a:cubicBezTo>
                    <a:pt x="1881" y="20943"/>
                    <a:pt x="853" y="20209"/>
                    <a:pt x="2138" y="18886"/>
                  </a:cubicBezTo>
                  <a:cubicBezTo>
                    <a:pt x="3424" y="17564"/>
                    <a:pt x="7024" y="15653"/>
                    <a:pt x="10624" y="13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648533" y="3162299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654883" y="3108235"/>
              <a:ext cx="69851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655" y="15975"/>
                    <a:pt x="1309" y="10575"/>
                    <a:pt x="2618" y="6648"/>
                  </a:cubicBezTo>
                  <a:cubicBezTo>
                    <a:pt x="3927" y="2720"/>
                    <a:pt x="5891" y="266"/>
                    <a:pt x="9164" y="20"/>
                  </a:cubicBezTo>
                  <a:cubicBezTo>
                    <a:pt x="12436" y="-225"/>
                    <a:pt x="17018" y="1739"/>
                    <a:pt x="21600" y="3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6771426" y="3131153"/>
              <a:ext cx="150158" cy="1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50" fill="norm" stroke="1" extrusionOk="0">
                  <a:moveTo>
                    <a:pt x="9582" y="3876"/>
                  </a:moveTo>
                  <a:cubicBezTo>
                    <a:pt x="10482" y="2295"/>
                    <a:pt x="11382" y="715"/>
                    <a:pt x="11082" y="188"/>
                  </a:cubicBezTo>
                  <a:cubicBezTo>
                    <a:pt x="10782" y="-339"/>
                    <a:pt x="9282" y="188"/>
                    <a:pt x="7182" y="2427"/>
                  </a:cubicBezTo>
                  <a:cubicBezTo>
                    <a:pt x="5082" y="4666"/>
                    <a:pt x="2382" y="8617"/>
                    <a:pt x="1032" y="11515"/>
                  </a:cubicBezTo>
                  <a:cubicBezTo>
                    <a:pt x="-318" y="14412"/>
                    <a:pt x="-318" y="16256"/>
                    <a:pt x="882" y="17837"/>
                  </a:cubicBezTo>
                  <a:cubicBezTo>
                    <a:pt x="2082" y="19417"/>
                    <a:pt x="4482" y="20734"/>
                    <a:pt x="8082" y="20998"/>
                  </a:cubicBezTo>
                  <a:cubicBezTo>
                    <a:pt x="11682" y="21261"/>
                    <a:pt x="16482" y="20471"/>
                    <a:pt x="21282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208779" y="2969720"/>
              <a:ext cx="385905" cy="38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2" fill="norm" stroke="1" extrusionOk="0">
                  <a:moveTo>
                    <a:pt x="8063" y="2933"/>
                  </a:moveTo>
                  <a:cubicBezTo>
                    <a:pt x="8063" y="1994"/>
                    <a:pt x="8063" y="1055"/>
                    <a:pt x="7768" y="527"/>
                  </a:cubicBezTo>
                  <a:cubicBezTo>
                    <a:pt x="7473" y="-2"/>
                    <a:pt x="6883" y="-119"/>
                    <a:pt x="6470" y="116"/>
                  </a:cubicBezTo>
                  <a:cubicBezTo>
                    <a:pt x="6057" y="351"/>
                    <a:pt x="5821" y="938"/>
                    <a:pt x="5408" y="3168"/>
                  </a:cubicBezTo>
                  <a:cubicBezTo>
                    <a:pt x="4994" y="5398"/>
                    <a:pt x="4404" y="9272"/>
                    <a:pt x="4109" y="12207"/>
                  </a:cubicBezTo>
                  <a:cubicBezTo>
                    <a:pt x="3814" y="15142"/>
                    <a:pt x="3814" y="17138"/>
                    <a:pt x="3755" y="18429"/>
                  </a:cubicBezTo>
                  <a:cubicBezTo>
                    <a:pt x="3696" y="19720"/>
                    <a:pt x="3578" y="20307"/>
                    <a:pt x="3283" y="20424"/>
                  </a:cubicBezTo>
                  <a:cubicBezTo>
                    <a:pt x="2988" y="20542"/>
                    <a:pt x="2516" y="20190"/>
                    <a:pt x="1926" y="19309"/>
                  </a:cubicBezTo>
                  <a:cubicBezTo>
                    <a:pt x="1335" y="18429"/>
                    <a:pt x="627" y="17020"/>
                    <a:pt x="273" y="16022"/>
                  </a:cubicBezTo>
                  <a:cubicBezTo>
                    <a:pt x="-81" y="15024"/>
                    <a:pt x="-81" y="14438"/>
                    <a:pt x="214" y="14027"/>
                  </a:cubicBezTo>
                  <a:cubicBezTo>
                    <a:pt x="509" y="13616"/>
                    <a:pt x="1099" y="13381"/>
                    <a:pt x="2457" y="13264"/>
                  </a:cubicBezTo>
                  <a:cubicBezTo>
                    <a:pt x="3814" y="13146"/>
                    <a:pt x="5939" y="13146"/>
                    <a:pt x="7355" y="13146"/>
                  </a:cubicBezTo>
                  <a:cubicBezTo>
                    <a:pt x="8771" y="13146"/>
                    <a:pt x="9480" y="13146"/>
                    <a:pt x="9539" y="13146"/>
                  </a:cubicBezTo>
                  <a:cubicBezTo>
                    <a:pt x="9598" y="13146"/>
                    <a:pt x="9008" y="13146"/>
                    <a:pt x="8535" y="13498"/>
                  </a:cubicBezTo>
                  <a:cubicBezTo>
                    <a:pt x="8063" y="13851"/>
                    <a:pt x="7709" y="14555"/>
                    <a:pt x="7532" y="15259"/>
                  </a:cubicBezTo>
                  <a:cubicBezTo>
                    <a:pt x="7355" y="15964"/>
                    <a:pt x="7355" y="16668"/>
                    <a:pt x="7532" y="17314"/>
                  </a:cubicBezTo>
                  <a:cubicBezTo>
                    <a:pt x="7709" y="17959"/>
                    <a:pt x="8063" y="18546"/>
                    <a:pt x="8594" y="18840"/>
                  </a:cubicBezTo>
                  <a:cubicBezTo>
                    <a:pt x="9126" y="19133"/>
                    <a:pt x="9834" y="19133"/>
                    <a:pt x="10365" y="18840"/>
                  </a:cubicBezTo>
                  <a:cubicBezTo>
                    <a:pt x="10896" y="18546"/>
                    <a:pt x="11250" y="17959"/>
                    <a:pt x="11486" y="16961"/>
                  </a:cubicBezTo>
                  <a:cubicBezTo>
                    <a:pt x="11722" y="15964"/>
                    <a:pt x="11840" y="14555"/>
                    <a:pt x="11781" y="13557"/>
                  </a:cubicBezTo>
                  <a:cubicBezTo>
                    <a:pt x="11722" y="12559"/>
                    <a:pt x="11486" y="11972"/>
                    <a:pt x="11663" y="11679"/>
                  </a:cubicBezTo>
                  <a:cubicBezTo>
                    <a:pt x="11840" y="11385"/>
                    <a:pt x="12430" y="11385"/>
                    <a:pt x="13198" y="11855"/>
                  </a:cubicBezTo>
                  <a:cubicBezTo>
                    <a:pt x="13965" y="12324"/>
                    <a:pt x="14909" y="13264"/>
                    <a:pt x="15440" y="14438"/>
                  </a:cubicBezTo>
                  <a:cubicBezTo>
                    <a:pt x="15971" y="15611"/>
                    <a:pt x="16089" y="17020"/>
                    <a:pt x="16089" y="18077"/>
                  </a:cubicBezTo>
                  <a:cubicBezTo>
                    <a:pt x="16089" y="19133"/>
                    <a:pt x="15971" y="19838"/>
                    <a:pt x="15676" y="20424"/>
                  </a:cubicBezTo>
                  <a:cubicBezTo>
                    <a:pt x="15381" y="21011"/>
                    <a:pt x="14909" y="21481"/>
                    <a:pt x="14673" y="21305"/>
                  </a:cubicBezTo>
                  <a:cubicBezTo>
                    <a:pt x="14437" y="21129"/>
                    <a:pt x="14437" y="20307"/>
                    <a:pt x="15145" y="18546"/>
                  </a:cubicBezTo>
                  <a:cubicBezTo>
                    <a:pt x="15853" y="16785"/>
                    <a:pt x="17270" y="14085"/>
                    <a:pt x="18450" y="12501"/>
                  </a:cubicBezTo>
                  <a:cubicBezTo>
                    <a:pt x="19630" y="10916"/>
                    <a:pt x="20575" y="10446"/>
                    <a:pt x="21519" y="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8129091" y="2990850"/>
              <a:ext cx="75193" cy="35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9" fill="norm" stroke="1" extrusionOk="0">
                  <a:moveTo>
                    <a:pt x="8714" y="1534"/>
                  </a:moveTo>
                  <a:cubicBezTo>
                    <a:pt x="8714" y="767"/>
                    <a:pt x="8714" y="0"/>
                    <a:pt x="9014" y="0"/>
                  </a:cubicBezTo>
                  <a:cubicBezTo>
                    <a:pt x="9314" y="0"/>
                    <a:pt x="9914" y="767"/>
                    <a:pt x="9314" y="2940"/>
                  </a:cubicBezTo>
                  <a:cubicBezTo>
                    <a:pt x="8714" y="5112"/>
                    <a:pt x="6914" y="8691"/>
                    <a:pt x="5114" y="11695"/>
                  </a:cubicBezTo>
                  <a:cubicBezTo>
                    <a:pt x="3314" y="14698"/>
                    <a:pt x="1514" y="17127"/>
                    <a:pt x="614" y="18724"/>
                  </a:cubicBezTo>
                  <a:cubicBezTo>
                    <a:pt x="-286" y="20322"/>
                    <a:pt x="-286" y="21089"/>
                    <a:pt x="1214" y="21344"/>
                  </a:cubicBezTo>
                  <a:cubicBezTo>
                    <a:pt x="2714" y="21600"/>
                    <a:pt x="5714" y="21344"/>
                    <a:pt x="9314" y="20514"/>
                  </a:cubicBezTo>
                  <a:cubicBezTo>
                    <a:pt x="12914" y="19683"/>
                    <a:pt x="17114" y="18277"/>
                    <a:pt x="21314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8227166" y="3187699"/>
              <a:ext cx="96974" cy="12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52" fill="norm" stroke="1" extrusionOk="0">
                  <a:moveTo>
                    <a:pt x="4682" y="0"/>
                  </a:moveTo>
                  <a:cubicBezTo>
                    <a:pt x="2844" y="4759"/>
                    <a:pt x="1006" y="9519"/>
                    <a:pt x="316" y="12997"/>
                  </a:cubicBezTo>
                  <a:cubicBezTo>
                    <a:pt x="-373" y="16475"/>
                    <a:pt x="87" y="18671"/>
                    <a:pt x="1465" y="19953"/>
                  </a:cubicBezTo>
                  <a:cubicBezTo>
                    <a:pt x="2844" y="21234"/>
                    <a:pt x="5142" y="21600"/>
                    <a:pt x="8129" y="20502"/>
                  </a:cubicBezTo>
                  <a:cubicBezTo>
                    <a:pt x="11116" y="19403"/>
                    <a:pt x="14793" y="16841"/>
                    <a:pt x="17091" y="14644"/>
                  </a:cubicBezTo>
                  <a:cubicBezTo>
                    <a:pt x="19389" y="12447"/>
                    <a:pt x="20308" y="10617"/>
                    <a:pt x="20767" y="8237"/>
                  </a:cubicBezTo>
                  <a:cubicBezTo>
                    <a:pt x="21227" y="5858"/>
                    <a:pt x="21227" y="2929"/>
                    <a:pt x="20078" y="1647"/>
                  </a:cubicBezTo>
                  <a:cubicBezTo>
                    <a:pt x="18929" y="366"/>
                    <a:pt x="16631" y="732"/>
                    <a:pt x="14333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8357862" y="2968539"/>
              <a:ext cx="303622" cy="3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41" fill="norm" stroke="1" extrusionOk="0">
                  <a:moveTo>
                    <a:pt x="6216" y="15483"/>
                  </a:moveTo>
                  <a:cubicBezTo>
                    <a:pt x="5766" y="14796"/>
                    <a:pt x="5316" y="14108"/>
                    <a:pt x="4641" y="13764"/>
                  </a:cubicBezTo>
                  <a:cubicBezTo>
                    <a:pt x="3966" y="13420"/>
                    <a:pt x="3066" y="13420"/>
                    <a:pt x="2241" y="14108"/>
                  </a:cubicBezTo>
                  <a:cubicBezTo>
                    <a:pt x="1416" y="14796"/>
                    <a:pt x="666" y="16171"/>
                    <a:pt x="291" y="17203"/>
                  </a:cubicBezTo>
                  <a:cubicBezTo>
                    <a:pt x="-84" y="18235"/>
                    <a:pt x="-84" y="18923"/>
                    <a:pt x="216" y="19473"/>
                  </a:cubicBezTo>
                  <a:cubicBezTo>
                    <a:pt x="516" y="20024"/>
                    <a:pt x="1116" y="20436"/>
                    <a:pt x="1791" y="20436"/>
                  </a:cubicBezTo>
                  <a:cubicBezTo>
                    <a:pt x="2466" y="20436"/>
                    <a:pt x="3216" y="20024"/>
                    <a:pt x="3741" y="19473"/>
                  </a:cubicBezTo>
                  <a:cubicBezTo>
                    <a:pt x="4266" y="18923"/>
                    <a:pt x="4566" y="18235"/>
                    <a:pt x="4866" y="17478"/>
                  </a:cubicBezTo>
                  <a:cubicBezTo>
                    <a:pt x="5166" y="16722"/>
                    <a:pt x="5466" y="15896"/>
                    <a:pt x="5766" y="15827"/>
                  </a:cubicBezTo>
                  <a:cubicBezTo>
                    <a:pt x="6066" y="15759"/>
                    <a:pt x="6366" y="16447"/>
                    <a:pt x="6741" y="17066"/>
                  </a:cubicBezTo>
                  <a:cubicBezTo>
                    <a:pt x="7116" y="17685"/>
                    <a:pt x="7566" y="18235"/>
                    <a:pt x="8991" y="18304"/>
                  </a:cubicBezTo>
                  <a:cubicBezTo>
                    <a:pt x="10416" y="18373"/>
                    <a:pt x="12816" y="17960"/>
                    <a:pt x="14241" y="17478"/>
                  </a:cubicBezTo>
                  <a:cubicBezTo>
                    <a:pt x="15666" y="16997"/>
                    <a:pt x="16116" y="16447"/>
                    <a:pt x="16491" y="15759"/>
                  </a:cubicBezTo>
                  <a:cubicBezTo>
                    <a:pt x="16866" y="15071"/>
                    <a:pt x="17166" y="14245"/>
                    <a:pt x="16866" y="13833"/>
                  </a:cubicBezTo>
                  <a:cubicBezTo>
                    <a:pt x="16566" y="13420"/>
                    <a:pt x="15666" y="13420"/>
                    <a:pt x="14691" y="13970"/>
                  </a:cubicBezTo>
                  <a:cubicBezTo>
                    <a:pt x="13716" y="14520"/>
                    <a:pt x="12666" y="15621"/>
                    <a:pt x="12066" y="16515"/>
                  </a:cubicBezTo>
                  <a:cubicBezTo>
                    <a:pt x="11466" y="17410"/>
                    <a:pt x="11316" y="18098"/>
                    <a:pt x="11166" y="18923"/>
                  </a:cubicBezTo>
                  <a:cubicBezTo>
                    <a:pt x="11016" y="19748"/>
                    <a:pt x="10866" y="20712"/>
                    <a:pt x="11166" y="21124"/>
                  </a:cubicBezTo>
                  <a:cubicBezTo>
                    <a:pt x="11466" y="21537"/>
                    <a:pt x="12216" y="21399"/>
                    <a:pt x="13266" y="20368"/>
                  </a:cubicBezTo>
                  <a:cubicBezTo>
                    <a:pt x="14316" y="19336"/>
                    <a:pt x="15666" y="17410"/>
                    <a:pt x="17016" y="14452"/>
                  </a:cubicBezTo>
                  <a:cubicBezTo>
                    <a:pt x="18366" y="11494"/>
                    <a:pt x="19716" y="7504"/>
                    <a:pt x="20466" y="5165"/>
                  </a:cubicBezTo>
                  <a:cubicBezTo>
                    <a:pt x="21216" y="2826"/>
                    <a:pt x="21366" y="2138"/>
                    <a:pt x="21441" y="1450"/>
                  </a:cubicBezTo>
                  <a:cubicBezTo>
                    <a:pt x="21516" y="762"/>
                    <a:pt x="21516" y="75"/>
                    <a:pt x="21291" y="6"/>
                  </a:cubicBezTo>
                  <a:cubicBezTo>
                    <a:pt x="21066" y="-63"/>
                    <a:pt x="20616" y="487"/>
                    <a:pt x="20016" y="2689"/>
                  </a:cubicBezTo>
                  <a:cubicBezTo>
                    <a:pt x="19416" y="4890"/>
                    <a:pt x="18666" y="8742"/>
                    <a:pt x="18216" y="11562"/>
                  </a:cubicBezTo>
                  <a:cubicBezTo>
                    <a:pt x="17766" y="14383"/>
                    <a:pt x="17616" y="16171"/>
                    <a:pt x="17616" y="17410"/>
                  </a:cubicBezTo>
                  <a:cubicBezTo>
                    <a:pt x="17616" y="18648"/>
                    <a:pt x="17766" y="19336"/>
                    <a:pt x="18441" y="19473"/>
                  </a:cubicBezTo>
                  <a:cubicBezTo>
                    <a:pt x="19116" y="19611"/>
                    <a:pt x="20316" y="19198"/>
                    <a:pt x="21516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681259" y="3100501"/>
              <a:ext cx="50075" cy="17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5" fill="norm" stroke="1" extrusionOk="0">
                  <a:moveTo>
                    <a:pt x="10491" y="6900"/>
                  </a:moveTo>
                  <a:cubicBezTo>
                    <a:pt x="6891" y="10588"/>
                    <a:pt x="3291" y="14276"/>
                    <a:pt x="1491" y="16910"/>
                  </a:cubicBezTo>
                  <a:cubicBezTo>
                    <a:pt x="-309" y="19544"/>
                    <a:pt x="-309" y="21125"/>
                    <a:pt x="591" y="21256"/>
                  </a:cubicBezTo>
                  <a:cubicBezTo>
                    <a:pt x="1491" y="21388"/>
                    <a:pt x="3291" y="20071"/>
                    <a:pt x="4641" y="16778"/>
                  </a:cubicBezTo>
                  <a:cubicBezTo>
                    <a:pt x="5991" y="13486"/>
                    <a:pt x="6891" y="8217"/>
                    <a:pt x="7791" y="4925"/>
                  </a:cubicBezTo>
                  <a:cubicBezTo>
                    <a:pt x="8691" y="1632"/>
                    <a:pt x="9591" y="315"/>
                    <a:pt x="11841" y="51"/>
                  </a:cubicBezTo>
                  <a:cubicBezTo>
                    <a:pt x="14091" y="-212"/>
                    <a:pt x="17691" y="578"/>
                    <a:pt x="21291" y="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766006" y="3130549"/>
              <a:ext cx="202395" cy="46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75" fill="norm" stroke="1" extrusionOk="0">
                  <a:moveTo>
                    <a:pt x="1028" y="0"/>
                  </a:moveTo>
                  <a:cubicBezTo>
                    <a:pt x="1028" y="1536"/>
                    <a:pt x="1028" y="3072"/>
                    <a:pt x="806" y="4128"/>
                  </a:cubicBezTo>
                  <a:cubicBezTo>
                    <a:pt x="583" y="5184"/>
                    <a:pt x="138" y="5760"/>
                    <a:pt x="26" y="5808"/>
                  </a:cubicBezTo>
                  <a:cubicBezTo>
                    <a:pt x="-85" y="5856"/>
                    <a:pt x="138" y="5376"/>
                    <a:pt x="1028" y="4512"/>
                  </a:cubicBezTo>
                  <a:cubicBezTo>
                    <a:pt x="1919" y="3648"/>
                    <a:pt x="3478" y="2400"/>
                    <a:pt x="4814" y="1632"/>
                  </a:cubicBezTo>
                  <a:cubicBezTo>
                    <a:pt x="6150" y="864"/>
                    <a:pt x="7263" y="576"/>
                    <a:pt x="8266" y="576"/>
                  </a:cubicBezTo>
                  <a:cubicBezTo>
                    <a:pt x="9268" y="576"/>
                    <a:pt x="10158" y="864"/>
                    <a:pt x="10715" y="1584"/>
                  </a:cubicBezTo>
                  <a:cubicBezTo>
                    <a:pt x="11272" y="2304"/>
                    <a:pt x="11494" y="3456"/>
                    <a:pt x="11606" y="4320"/>
                  </a:cubicBezTo>
                  <a:cubicBezTo>
                    <a:pt x="11717" y="5184"/>
                    <a:pt x="11717" y="5760"/>
                    <a:pt x="12274" y="6000"/>
                  </a:cubicBezTo>
                  <a:cubicBezTo>
                    <a:pt x="12830" y="6240"/>
                    <a:pt x="13944" y="6144"/>
                    <a:pt x="15391" y="5568"/>
                  </a:cubicBezTo>
                  <a:cubicBezTo>
                    <a:pt x="16839" y="4992"/>
                    <a:pt x="18620" y="3936"/>
                    <a:pt x="19734" y="3168"/>
                  </a:cubicBezTo>
                  <a:cubicBezTo>
                    <a:pt x="20847" y="2400"/>
                    <a:pt x="21292" y="1920"/>
                    <a:pt x="20958" y="1680"/>
                  </a:cubicBezTo>
                  <a:cubicBezTo>
                    <a:pt x="20624" y="1440"/>
                    <a:pt x="19511" y="1440"/>
                    <a:pt x="18731" y="1680"/>
                  </a:cubicBezTo>
                  <a:cubicBezTo>
                    <a:pt x="17952" y="1920"/>
                    <a:pt x="17507" y="2400"/>
                    <a:pt x="17284" y="3024"/>
                  </a:cubicBezTo>
                  <a:cubicBezTo>
                    <a:pt x="17061" y="3648"/>
                    <a:pt x="17061" y="4416"/>
                    <a:pt x="17618" y="4752"/>
                  </a:cubicBezTo>
                  <a:cubicBezTo>
                    <a:pt x="18175" y="5088"/>
                    <a:pt x="19288" y="4992"/>
                    <a:pt x="19956" y="5184"/>
                  </a:cubicBezTo>
                  <a:cubicBezTo>
                    <a:pt x="20624" y="5376"/>
                    <a:pt x="20847" y="5856"/>
                    <a:pt x="21070" y="7584"/>
                  </a:cubicBezTo>
                  <a:cubicBezTo>
                    <a:pt x="21292" y="9312"/>
                    <a:pt x="21515" y="12288"/>
                    <a:pt x="20847" y="14736"/>
                  </a:cubicBezTo>
                  <a:cubicBezTo>
                    <a:pt x="20179" y="17184"/>
                    <a:pt x="18620" y="19104"/>
                    <a:pt x="16727" y="20208"/>
                  </a:cubicBezTo>
                  <a:cubicBezTo>
                    <a:pt x="14835" y="21312"/>
                    <a:pt x="12608" y="21600"/>
                    <a:pt x="10604" y="20880"/>
                  </a:cubicBezTo>
                  <a:cubicBezTo>
                    <a:pt x="8600" y="20160"/>
                    <a:pt x="6818" y="18432"/>
                    <a:pt x="5037" y="16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9393106" y="3117849"/>
              <a:ext cx="201828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5" fill="norm" stroke="1" extrusionOk="0">
                  <a:moveTo>
                    <a:pt x="4579" y="0"/>
                  </a:moveTo>
                  <a:cubicBezTo>
                    <a:pt x="3004" y="4800"/>
                    <a:pt x="1429" y="9600"/>
                    <a:pt x="641" y="12667"/>
                  </a:cubicBezTo>
                  <a:cubicBezTo>
                    <a:pt x="-146" y="15733"/>
                    <a:pt x="-146" y="17067"/>
                    <a:pt x="304" y="18400"/>
                  </a:cubicBezTo>
                  <a:cubicBezTo>
                    <a:pt x="754" y="19733"/>
                    <a:pt x="1654" y="21067"/>
                    <a:pt x="2554" y="21333"/>
                  </a:cubicBezTo>
                  <a:cubicBezTo>
                    <a:pt x="3454" y="21600"/>
                    <a:pt x="4354" y="20800"/>
                    <a:pt x="5141" y="19733"/>
                  </a:cubicBezTo>
                  <a:cubicBezTo>
                    <a:pt x="5929" y="18667"/>
                    <a:pt x="6604" y="17333"/>
                    <a:pt x="7054" y="16000"/>
                  </a:cubicBezTo>
                  <a:cubicBezTo>
                    <a:pt x="7504" y="14667"/>
                    <a:pt x="7729" y="13333"/>
                    <a:pt x="7954" y="13333"/>
                  </a:cubicBezTo>
                  <a:cubicBezTo>
                    <a:pt x="8179" y="13333"/>
                    <a:pt x="8404" y="14667"/>
                    <a:pt x="8854" y="15867"/>
                  </a:cubicBezTo>
                  <a:cubicBezTo>
                    <a:pt x="9304" y="17067"/>
                    <a:pt x="9979" y="18133"/>
                    <a:pt x="10992" y="18667"/>
                  </a:cubicBezTo>
                  <a:cubicBezTo>
                    <a:pt x="12004" y="19200"/>
                    <a:pt x="13354" y="19200"/>
                    <a:pt x="14479" y="17867"/>
                  </a:cubicBezTo>
                  <a:cubicBezTo>
                    <a:pt x="15604" y="16533"/>
                    <a:pt x="16504" y="13867"/>
                    <a:pt x="17067" y="11733"/>
                  </a:cubicBezTo>
                  <a:cubicBezTo>
                    <a:pt x="17629" y="9600"/>
                    <a:pt x="17854" y="8000"/>
                    <a:pt x="18529" y="7333"/>
                  </a:cubicBezTo>
                  <a:cubicBezTo>
                    <a:pt x="19204" y="6667"/>
                    <a:pt x="20329" y="6933"/>
                    <a:pt x="2145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619808" y="3123002"/>
              <a:ext cx="152926" cy="15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435" fill="norm" stroke="1" extrusionOk="0">
                  <a:moveTo>
                    <a:pt x="1848" y="9416"/>
                  </a:moveTo>
                  <a:cubicBezTo>
                    <a:pt x="5103" y="7733"/>
                    <a:pt x="8358" y="6050"/>
                    <a:pt x="10281" y="4507"/>
                  </a:cubicBezTo>
                  <a:cubicBezTo>
                    <a:pt x="12204" y="2964"/>
                    <a:pt x="12796" y="1562"/>
                    <a:pt x="12352" y="720"/>
                  </a:cubicBezTo>
                  <a:cubicBezTo>
                    <a:pt x="11909" y="-121"/>
                    <a:pt x="10429" y="-402"/>
                    <a:pt x="8358" y="860"/>
                  </a:cubicBezTo>
                  <a:cubicBezTo>
                    <a:pt x="6287" y="2123"/>
                    <a:pt x="3624" y="4928"/>
                    <a:pt x="1996" y="8294"/>
                  </a:cubicBezTo>
                  <a:cubicBezTo>
                    <a:pt x="369" y="11660"/>
                    <a:pt x="-223" y="15588"/>
                    <a:pt x="73" y="17972"/>
                  </a:cubicBezTo>
                  <a:cubicBezTo>
                    <a:pt x="369" y="20356"/>
                    <a:pt x="1552" y="21198"/>
                    <a:pt x="5251" y="19655"/>
                  </a:cubicBezTo>
                  <a:cubicBezTo>
                    <a:pt x="8950" y="18112"/>
                    <a:pt x="15163" y="14185"/>
                    <a:pt x="21377" y="1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779083" y="2990593"/>
              <a:ext cx="107951" cy="28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16518" y="2419"/>
                  </a:moveTo>
                  <a:cubicBezTo>
                    <a:pt x="16094" y="1299"/>
                    <a:pt x="15671" y="179"/>
                    <a:pt x="14824" y="19"/>
                  </a:cubicBezTo>
                  <a:cubicBezTo>
                    <a:pt x="13976" y="-141"/>
                    <a:pt x="12706" y="659"/>
                    <a:pt x="10588" y="3619"/>
                  </a:cubicBezTo>
                  <a:cubicBezTo>
                    <a:pt x="8471" y="6579"/>
                    <a:pt x="5506" y="11699"/>
                    <a:pt x="4024" y="14659"/>
                  </a:cubicBezTo>
                  <a:cubicBezTo>
                    <a:pt x="2541" y="17619"/>
                    <a:pt x="2541" y="18419"/>
                    <a:pt x="2541" y="19299"/>
                  </a:cubicBezTo>
                  <a:cubicBezTo>
                    <a:pt x="2541" y="20179"/>
                    <a:pt x="2541" y="21139"/>
                    <a:pt x="3388" y="21219"/>
                  </a:cubicBezTo>
                  <a:cubicBezTo>
                    <a:pt x="4235" y="21299"/>
                    <a:pt x="5929" y="20499"/>
                    <a:pt x="8259" y="19219"/>
                  </a:cubicBezTo>
                  <a:cubicBezTo>
                    <a:pt x="10588" y="17939"/>
                    <a:pt x="13553" y="16179"/>
                    <a:pt x="15882" y="15059"/>
                  </a:cubicBezTo>
                  <a:cubicBezTo>
                    <a:pt x="18212" y="13939"/>
                    <a:pt x="19906" y="13459"/>
                    <a:pt x="20753" y="13619"/>
                  </a:cubicBezTo>
                  <a:cubicBezTo>
                    <a:pt x="21600" y="13779"/>
                    <a:pt x="21600" y="14579"/>
                    <a:pt x="21600" y="15619"/>
                  </a:cubicBezTo>
                  <a:cubicBezTo>
                    <a:pt x="21600" y="16659"/>
                    <a:pt x="21600" y="17939"/>
                    <a:pt x="19482" y="19139"/>
                  </a:cubicBezTo>
                  <a:cubicBezTo>
                    <a:pt x="17365" y="20339"/>
                    <a:pt x="13129" y="21459"/>
                    <a:pt x="9529" y="21299"/>
                  </a:cubicBezTo>
                  <a:cubicBezTo>
                    <a:pt x="5929" y="21139"/>
                    <a:pt x="2965" y="19699"/>
                    <a:pt x="0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0141945" y="3137845"/>
              <a:ext cx="177968" cy="38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92" fill="norm" stroke="1" extrusionOk="0">
                  <a:moveTo>
                    <a:pt x="4413" y="4550"/>
                  </a:moveTo>
                  <a:cubicBezTo>
                    <a:pt x="3911" y="9036"/>
                    <a:pt x="3408" y="13521"/>
                    <a:pt x="3032" y="16058"/>
                  </a:cubicBezTo>
                  <a:cubicBezTo>
                    <a:pt x="2655" y="18596"/>
                    <a:pt x="2404" y="19186"/>
                    <a:pt x="1901" y="19895"/>
                  </a:cubicBezTo>
                  <a:cubicBezTo>
                    <a:pt x="1399" y="20603"/>
                    <a:pt x="645" y="21429"/>
                    <a:pt x="269" y="21488"/>
                  </a:cubicBezTo>
                  <a:cubicBezTo>
                    <a:pt x="-108" y="21547"/>
                    <a:pt x="-108" y="20839"/>
                    <a:pt x="394" y="18478"/>
                  </a:cubicBezTo>
                  <a:cubicBezTo>
                    <a:pt x="897" y="16117"/>
                    <a:pt x="1901" y="12104"/>
                    <a:pt x="3157" y="8917"/>
                  </a:cubicBezTo>
                  <a:cubicBezTo>
                    <a:pt x="4413" y="5731"/>
                    <a:pt x="5920" y="3370"/>
                    <a:pt x="7176" y="1954"/>
                  </a:cubicBezTo>
                  <a:cubicBezTo>
                    <a:pt x="8432" y="537"/>
                    <a:pt x="9436" y="65"/>
                    <a:pt x="11445" y="6"/>
                  </a:cubicBezTo>
                  <a:cubicBezTo>
                    <a:pt x="13455" y="-53"/>
                    <a:pt x="16469" y="301"/>
                    <a:pt x="18478" y="1127"/>
                  </a:cubicBezTo>
                  <a:cubicBezTo>
                    <a:pt x="20487" y="1954"/>
                    <a:pt x="21492" y="3252"/>
                    <a:pt x="20990" y="4432"/>
                  </a:cubicBezTo>
                  <a:cubicBezTo>
                    <a:pt x="20487" y="5613"/>
                    <a:pt x="18478" y="6675"/>
                    <a:pt x="15590" y="7324"/>
                  </a:cubicBezTo>
                  <a:cubicBezTo>
                    <a:pt x="12701" y="7973"/>
                    <a:pt x="8934" y="8209"/>
                    <a:pt x="6548" y="8150"/>
                  </a:cubicBezTo>
                  <a:cubicBezTo>
                    <a:pt x="4162" y="8091"/>
                    <a:pt x="3157" y="7737"/>
                    <a:pt x="3534" y="7265"/>
                  </a:cubicBezTo>
                  <a:cubicBezTo>
                    <a:pt x="3911" y="6793"/>
                    <a:pt x="5669" y="6203"/>
                    <a:pt x="7427" y="5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0351591" y="3149055"/>
              <a:ext cx="157743" cy="13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99" fill="norm" stroke="1" extrusionOk="0">
                  <a:moveTo>
                    <a:pt x="11095" y="6162"/>
                  </a:moveTo>
                  <a:cubicBezTo>
                    <a:pt x="11095" y="4474"/>
                    <a:pt x="11095" y="2787"/>
                    <a:pt x="10087" y="1605"/>
                  </a:cubicBezTo>
                  <a:cubicBezTo>
                    <a:pt x="9079" y="424"/>
                    <a:pt x="7063" y="-251"/>
                    <a:pt x="5623" y="87"/>
                  </a:cubicBezTo>
                  <a:cubicBezTo>
                    <a:pt x="4183" y="424"/>
                    <a:pt x="3319" y="1774"/>
                    <a:pt x="2455" y="4305"/>
                  </a:cubicBezTo>
                  <a:cubicBezTo>
                    <a:pt x="1591" y="6837"/>
                    <a:pt x="727" y="10549"/>
                    <a:pt x="295" y="13587"/>
                  </a:cubicBezTo>
                  <a:cubicBezTo>
                    <a:pt x="-137" y="16624"/>
                    <a:pt x="-137" y="18986"/>
                    <a:pt x="583" y="20168"/>
                  </a:cubicBezTo>
                  <a:cubicBezTo>
                    <a:pt x="1303" y="21349"/>
                    <a:pt x="2743" y="21349"/>
                    <a:pt x="4615" y="19662"/>
                  </a:cubicBezTo>
                  <a:cubicBezTo>
                    <a:pt x="6487" y="17974"/>
                    <a:pt x="8791" y="14599"/>
                    <a:pt x="10663" y="11899"/>
                  </a:cubicBezTo>
                  <a:cubicBezTo>
                    <a:pt x="12535" y="9199"/>
                    <a:pt x="13975" y="7174"/>
                    <a:pt x="14983" y="7343"/>
                  </a:cubicBezTo>
                  <a:cubicBezTo>
                    <a:pt x="15991" y="7512"/>
                    <a:pt x="16567" y="9874"/>
                    <a:pt x="17575" y="11393"/>
                  </a:cubicBezTo>
                  <a:cubicBezTo>
                    <a:pt x="18583" y="12912"/>
                    <a:pt x="20023" y="13587"/>
                    <a:pt x="21463" y="1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10516118" y="3140860"/>
              <a:ext cx="107516" cy="42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40" fill="norm" stroke="1" extrusionOk="0">
                  <a:moveTo>
                    <a:pt x="21099" y="3362"/>
                  </a:moveTo>
                  <a:cubicBezTo>
                    <a:pt x="18607" y="2282"/>
                    <a:pt x="16114" y="1202"/>
                    <a:pt x="13830" y="608"/>
                  </a:cubicBezTo>
                  <a:cubicBezTo>
                    <a:pt x="11545" y="14"/>
                    <a:pt x="9468" y="-94"/>
                    <a:pt x="7807" y="68"/>
                  </a:cubicBezTo>
                  <a:cubicBezTo>
                    <a:pt x="6145" y="230"/>
                    <a:pt x="4899" y="662"/>
                    <a:pt x="4068" y="1148"/>
                  </a:cubicBezTo>
                  <a:cubicBezTo>
                    <a:pt x="3237" y="1634"/>
                    <a:pt x="2822" y="2174"/>
                    <a:pt x="2614" y="2714"/>
                  </a:cubicBezTo>
                  <a:cubicBezTo>
                    <a:pt x="2407" y="3254"/>
                    <a:pt x="2407" y="3794"/>
                    <a:pt x="3445" y="4064"/>
                  </a:cubicBezTo>
                  <a:cubicBezTo>
                    <a:pt x="4484" y="4334"/>
                    <a:pt x="6561" y="4334"/>
                    <a:pt x="8845" y="4334"/>
                  </a:cubicBezTo>
                  <a:cubicBezTo>
                    <a:pt x="11130" y="4334"/>
                    <a:pt x="13622" y="4334"/>
                    <a:pt x="15284" y="4658"/>
                  </a:cubicBezTo>
                  <a:cubicBezTo>
                    <a:pt x="16945" y="4982"/>
                    <a:pt x="17776" y="5630"/>
                    <a:pt x="17984" y="7520"/>
                  </a:cubicBezTo>
                  <a:cubicBezTo>
                    <a:pt x="18191" y="9410"/>
                    <a:pt x="17776" y="12542"/>
                    <a:pt x="16737" y="14864"/>
                  </a:cubicBezTo>
                  <a:cubicBezTo>
                    <a:pt x="15699" y="17186"/>
                    <a:pt x="14037" y="18698"/>
                    <a:pt x="12376" y="19670"/>
                  </a:cubicBezTo>
                  <a:cubicBezTo>
                    <a:pt x="10714" y="20642"/>
                    <a:pt x="9053" y="21074"/>
                    <a:pt x="7184" y="21290"/>
                  </a:cubicBezTo>
                  <a:cubicBezTo>
                    <a:pt x="5314" y="21506"/>
                    <a:pt x="3237" y="21506"/>
                    <a:pt x="1784" y="21182"/>
                  </a:cubicBezTo>
                  <a:cubicBezTo>
                    <a:pt x="330" y="20858"/>
                    <a:pt x="-501" y="20210"/>
                    <a:pt x="330" y="19076"/>
                  </a:cubicBezTo>
                  <a:cubicBezTo>
                    <a:pt x="1161" y="17942"/>
                    <a:pt x="3653" y="16322"/>
                    <a:pt x="6353" y="15188"/>
                  </a:cubicBezTo>
                  <a:cubicBezTo>
                    <a:pt x="9053" y="14054"/>
                    <a:pt x="11961" y="13406"/>
                    <a:pt x="14868" y="12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0663749" y="3118284"/>
              <a:ext cx="205981" cy="21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45" fill="norm" stroke="1" extrusionOk="0">
                  <a:moveTo>
                    <a:pt x="5683" y="12663"/>
                  </a:moveTo>
                  <a:cubicBezTo>
                    <a:pt x="4592" y="12451"/>
                    <a:pt x="3501" y="12239"/>
                    <a:pt x="3392" y="11710"/>
                  </a:cubicBezTo>
                  <a:cubicBezTo>
                    <a:pt x="3283" y="11180"/>
                    <a:pt x="4156" y="10333"/>
                    <a:pt x="5247" y="9486"/>
                  </a:cubicBezTo>
                  <a:cubicBezTo>
                    <a:pt x="6337" y="8639"/>
                    <a:pt x="7647" y="7792"/>
                    <a:pt x="8410" y="6839"/>
                  </a:cubicBezTo>
                  <a:cubicBezTo>
                    <a:pt x="9174" y="5886"/>
                    <a:pt x="9392" y="4827"/>
                    <a:pt x="8956" y="4404"/>
                  </a:cubicBezTo>
                  <a:cubicBezTo>
                    <a:pt x="8519" y="3980"/>
                    <a:pt x="7428" y="4192"/>
                    <a:pt x="5792" y="5886"/>
                  </a:cubicBezTo>
                  <a:cubicBezTo>
                    <a:pt x="4156" y="7580"/>
                    <a:pt x="1974" y="10757"/>
                    <a:pt x="883" y="12980"/>
                  </a:cubicBezTo>
                  <a:cubicBezTo>
                    <a:pt x="-208" y="15204"/>
                    <a:pt x="-208" y="16474"/>
                    <a:pt x="447" y="17427"/>
                  </a:cubicBezTo>
                  <a:cubicBezTo>
                    <a:pt x="1101" y="18380"/>
                    <a:pt x="2410" y="19016"/>
                    <a:pt x="5247" y="17851"/>
                  </a:cubicBezTo>
                  <a:cubicBezTo>
                    <a:pt x="8083" y="16686"/>
                    <a:pt x="12447" y="13721"/>
                    <a:pt x="15392" y="10969"/>
                  </a:cubicBezTo>
                  <a:cubicBezTo>
                    <a:pt x="18337" y="8216"/>
                    <a:pt x="19865" y="5674"/>
                    <a:pt x="20628" y="3769"/>
                  </a:cubicBezTo>
                  <a:cubicBezTo>
                    <a:pt x="21392" y="1863"/>
                    <a:pt x="21392" y="592"/>
                    <a:pt x="20847" y="169"/>
                  </a:cubicBezTo>
                  <a:cubicBezTo>
                    <a:pt x="20301" y="-255"/>
                    <a:pt x="19210" y="169"/>
                    <a:pt x="18447" y="910"/>
                  </a:cubicBezTo>
                  <a:cubicBezTo>
                    <a:pt x="17683" y="1651"/>
                    <a:pt x="17247" y="2710"/>
                    <a:pt x="17683" y="5357"/>
                  </a:cubicBezTo>
                  <a:cubicBezTo>
                    <a:pt x="18119" y="8004"/>
                    <a:pt x="19428" y="12239"/>
                    <a:pt x="20083" y="15098"/>
                  </a:cubicBezTo>
                  <a:cubicBezTo>
                    <a:pt x="20737" y="17957"/>
                    <a:pt x="20737" y="19439"/>
                    <a:pt x="20192" y="20286"/>
                  </a:cubicBezTo>
                  <a:cubicBezTo>
                    <a:pt x="19647" y="21133"/>
                    <a:pt x="18556" y="21345"/>
                    <a:pt x="17465" y="21345"/>
                  </a:cubicBezTo>
                  <a:cubicBezTo>
                    <a:pt x="16374" y="21345"/>
                    <a:pt x="15283" y="21133"/>
                    <a:pt x="14192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857610" y="4044950"/>
              <a:ext cx="1572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1774"/>
                    <a:pt x="3855" y="3548"/>
                    <a:pt x="1155" y="6104"/>
                  </a:cubicBezTo>
                  <a:cubicBezTo>
                    <a:pt x="-1545" y="8661"/>
                    <a:pt x="1155" y="12000"/>
                    <a:pt x="2505" y="14713"/>
                  </a:cubicBezTo>
                  <a:cubicBezTo>
                    <a:pt x="3855" y="17426"/>
                    <a:pt x="3855" y="19513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873333" y="4016321"/>
              <a:ext cx="177408" cy="50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19" fill="norm" stroke="1" extrusionOk="0">
                  <a:moveTo>
                    <a:pt x="0" y="2578"/>
                  </a:moveTo>
                  <a:cubicBezTo>
                    <a:pt x="0" y="2126"/>
                    <a:pt x="0" y="1674"/>
                    <a:pt x="753" y="1132"/>
                  </a:cubicBezTo>
                  <a:cubicBezTo>
                    <a:pt x="1507" y="590"/>
                    <a:pt x="3014" y="-43"/>
                    <a:pt x="5274" y="2"/>
                  </a:cubicBezTo>
                  <a:cubicBezTo>
                    <a:pt x="7535" y="47"/>
                    <a:pt x="10549" y="770"/>
                    <a:pt x="13312" y="2262"/>
                  </a:cubicBezTo>
                  <a:cubicBezTo>
                    <a:pt x="16074" y="3753"/>
                    <a:pt x="18586" y="6012"/>
                    <a:pt x="19967" y="8452"/>
                  </a:cubicBezTo>
                  <a:cubicBezTo>
                    <a:pt x="21349" y="10893"/>
                    <a:pt x="21600" y="13513"/>
                    <a:pt x="19591" y="15637"/>
                  </a:cubicBezTo>
                  <a:cubicBezTo>
                    <a:pt x="17581" y="17761"/>
                    <a:pt x="13312" y="19388"/>
                    <a:pt x="10549" y="20292"/>
                  </a:cubicBezTo>
                  <a:cubicBezTo>
                    <a:pt x="7786" y="21195"/>
                    <a:pt x="6530" y="21376"/>
                    <a:pt x="5149" y="21467"/>
                  </a:cubicBezTo>
                  <a:cubicBezTo>
                    <a:pt x="3767" y="21557"/>
                    <a:pt x="2260" y="21557"/>
                    <a:pt x="1633" y="21241"/>
                  </a:cubicBezTo>
                  <a:cubicBezTo>
                    <a:pt x="1005" y="20924"/>
                    <a:pt x="1256" y="20292"/>
                    <a:pt x="1507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2216233" y="42608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2279733" y="43815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2653168" y="4051829"/>
              <a:ext cx="210766" cy="46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35" fill="norm" stroke="1" extrusionOk="0">
                  <a:moveTo>
                    <a:pt x="21508" y="1448"/>
                  </a:moveTo>
                  <a:cubicBezTo>
                    <a:pt x="19780" y="859"/>
                    <a:pt x="18052" y="270"/>
                    <a:pt x="15568" y="73"/>
                  </a:cubicBezTo>
                  <a:cubicBezTo>
                    <a:pt x="13084" y="-123"/>
                    <a:pt x="9844" y="73"/>
                    <a:pt x="7792" y="662"/>
                  </a:cubicBezTo>
                  <a:cubicBezTo>
                    <a:pt x="5740" y="1252"/>
                    <a:pt x="4876" y="2233"/>
                    <a:pt x="5200" y="3166"/>
                  </a:cubicBezTo>
                  <a:cubicBezTo>
                    <a:pt x="5524" y="4099"/>
                    <a:pt x="7036" y="4982"/>
                    <a:pt x="8332" y="5866"/>
                  </a:cubicBezTo>
                  <a:cubicBezTo>
                    <a:pt x="9628" y="6750"/>
                    <a:pt x="10708" y="7633"/>
                    <a:pt x="11248" y="8321"/>
                  </a:cubicBezTo>
                  <a:cubicBezTo>
                    <a:pt x="11788" y="9008"/>
                    <a:pt x="11788" y="9499"/>
                    <a:pt x="11464" y="9941"/>
                  </a:cubicBezTo>
                  <a:cubicBezTo>
                    <a:pt x="11140" y="10382"/>
                    <a:pt x="10492" y="10775"/>
                    <a:pt x="9736" y="11119"/>
                  </a:cubicBezTo>
                  <a:cubicBezTo>
                    <a:pt x="8980" y="11462"/>
                    <a:pt x="8116" y="11757"/>
                    <a:pt x="7900" y="12150"/>
                  </a:cubicBezTo>
                  <a:cubicBezTo>
                    <a:pt x="7684" y="12542"/>
                    <a:pt x="8116" y="13033"/>
                    <a:pt x="8008" y="13770"/>
                  </a:cubicBezTo>
                  <a:cubicBezTo>
                    <a:pt x="7900" y="14506"/>
                    <a:pt x="7252" y="15488"/>
                    <a:pt x="5956" y="16372"/>
                  </a:cubicBezTo>
                  <a:cubicBezTo>
                    <a:pt x="4660" y="17255"/>
                    <a:pt x="2716" y="18041"/>
                    <a:pt x="1528" y="18679"/>
                  </a:cubicBezTo>
                  <a:cubicBezTo>
                    <a:pt x="340" y="19317"/>
                    <a:pt x="-92" y="19808"/>
                    <a:pt x="16" y="20250"/>
                  </a:cubicBezTo>
                  <a:cubicBezTo>
                    <a:pt x="124" y="20692"/>
                    <a:pt x="772" y="21084"/>
                    <a:pt x="2500" y="21281"/>
                  </a:cubicBezTo>
                  <a:cubicBezTo>
                    <a:pt x="4228" y="21477"/>
                    <a:pt x="7036" y="21477"/>
                    <a:pt x="9628" y="21330"/>
                  </a:cubicBezTo>
                  <a:cubicBezTo>
                    <a:pt x="12220" y="21182"/>
                    <a:pt x="14596" y="20888"/>
                    <a:pt x="16972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3072920" y="4184650"/>
              <a:ext cx="1961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14"/>
                    <a:pt x="2735" y="8229"/>
                    <a:pt x="575" y="11829"/>
                  </a:cubicBezTo>
                  <a:cubicBezTo>
                    <a:pt x="-1585" y="15429"/>
                    <a:pt x="2735" y="185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3060783" y="4132754"/>
              <a:ext cx="134142" cy="30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02" fill="norm" stroke="1" extrusionOk="0">
                  <a:moveTo>
                    <a:pt x="1994" y="4925"/>
                  </a:moveTo>
                  <a:cubicBezTo>
                    <a:pt x="1994" y="3602"/>
                    <a:pt x="1994" y="2280"/>
                    <a:pt x="3655" y="1325"/>
                  </a:cubicBezTo>
                  <a:cubicBezTo>
                    <a:pt x="5317" y="370"/>
                    <a:pt x="8640" y="-218"/>
                    <a:pt x="11465" y="76"/>
                  </a:cubicBezTo>
                  <a:cubicBezTo>
                    <a:pt x="14289" y="370"/>
                    <a:pt x="16615" y="1545"/>
                    <a:pt x="16449" y="3235"/>
                  </a:cubicBezTo>
                  <a:cubicBezTo>
                    <a:pt x="16283" y="4925"/>
                    <a:pt x="13625" y="7129"/>
                    <a:pt x="11631" y="8451"/>
                  </a:cubicBezTo>
                  <a:cubicBezTo>
                    <a:pt x="9637" y="9774"/>
                    <a:pt x="8308" y="10215"/>
                    <a:pt x="8474" y="10582"/>
                  </a:cubicBezTo>
                  <a:cubicBezTo>
                    <a:pt x="8640" y="10949"/>
                    <a:pt x="10302" y="11243"/>
                    <a:pt x="12628" y="12125"/>
                  </a:cubicBezTo>
                  <a:cubicBezTo>
                    <a:pt x="14954" y="13006"/>
                    <a:pt x="17945" y="14476"/>
                    <a:pt x="19606" y="15651"/>
                  </a:cubicBezTo>
                  <a:cubicBezTo>
                    <a:pt x="21268" y="16827"/>
                    <a:pt x="21600" y="17709"/>
                    <a:pt x="20105" y="18737"/>
                  </a:cubicBezTo>
                  <a:cubicBezTo>
                    <a:pt x="18609" y="19766"/>
                    <a:pt x="15286" y="20941"/>
                    <a:pt x="11631" y="21162"/>
                  </a:cubicBezTo>
                  <a:cubicBezTo>
                    <a:pt x="7975" y="21382"/>
                    <a:pt x="3988" y="20647"/>
                    <a:pt x="0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187783" y="4432300"/>
              <a:ext cx="127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511230" y="4161676"/>
              <a:ext cx="165504" cy="23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83" fill="norm" stroke="1" extrusionOk="0">
                  <a:moveTo>
                    <a:pt x="20851" y="2625"/>
                  </a:moveTo>
                  <a:cubicBezTo>
                    <a:pt x="20051" y="1678"/>
                    <a:pt x="19251" y="730"/>
                    <a:pt x="18184" y="257"/>
                  </a:cubicBezTo>
                  <a:cubicBezTo>
                    <a:pt x="17118" y="-217"/>
                    <a:pt x="15784" y="-217"/>
                    <a:pt x="12584" y="1867"/>
                  </a:cubicBezTo>
                  <a:cubicBezTo>
                    <a:pt x="9384" y="3951"/>
                    <a:pt x="4318" y="8120"/>
                    <a:pt x="1784" y="10867"/>
                  </a:cubicBezTo>
                  <a:cubicBezTo>
                    <a:pt x="-749" y="13615"/>
                    <a:pt x="-749" y="14941"/>
                    <a:pt x="2851" y="16457"/>
                  </a:cubicBezTo>
                  <a:cubicBezTo>
                    <a:pt x="6451" y="17972"/>
                    <a:pt x="13651" y="19678"/>
                    <a:pt x="20851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3664033" y="4438649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3998662" y="4206785"/>
              <a:ext cx="176365" cy="18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203" fill="norm" stroke="1" extrusionOk="0">
                  <a:moveTo>
                    <a:pt x="20335" y="5350"/>
                  </a:moveTo>
                  <a:cubicBezTo>
                    <a:pt x="20584" y="4164"/>
                    <a:pt x="20832" y="2977"/>
                    <a:pt x="20584" y="1909"/>
                  </a:cubicBezTo>
                  <a:cubicBezTo>
                    <a:pt x="20335" y="840"/>
                    <a:pt x="19591" y="-109"/>
                    <a:pt x="17604" y="10"/>
                  </a:cubicBezTo>
                  <a:cubicBezTo>
                    <a:pt x="15618" y="128"/>
                    <a:pt x="12391" y="1315"/>
                    <a:pt x="8915" y="3689"/>
                  </a:cubicBezTo>
                  <a:cubicBezTo>
                    <a:pt x="5439" y="6062"/>
                    <a:pt x="1715" y="9623"/>
                    <a:pt x="473" y="12827"/>
                  </a:cubicBezTo>
                  <a:cubicBezTo>
                    <a:pt x="-768" y="16032"/>
                    <a:pt x="473" y="18880"/>
                    <a:pt x="3701" y="20186"/>
                  </a:cubicBezTo>
                  <a:cubicBezTo>
                    <a:pt x="6929" y="21491"/>
                    <a:pt x="12142" y="21254"/>
                    <a:pt x="17356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4159333" y="4400550"/>
              <a:ext cx="101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20"/>
                    <a:pt x="10800" y="8640"/>
                    <a:pt x="7200" y="12240"/>
                  </a:cubicBezTo>
                  <a:cubicBezTo>
                    <a:pt x="3600" y="15840"/>
                    <a:pt x="1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476833" y="4160196"/>
              <a:ext cx="186738" cy="31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6" fill="norm" stroke="1" extrusionOk="0">
                  <a:moveTo>
                    <a:pt x="13106" y="3798"/>
                  </a:moveTo>
                  <a:cubicBezTo>
                    <a:pt x="11649" y="8376"/>
                    <a:pt x="10193" y="12953"/>
                    <a:pt x="9222" y="15671"/>
                  </a:cubicBezTo>
                  <a:cubicBezTo>
                    <a:pt x="8252" y="18389"/>
                    <a:pt x="7766" y="19247"/>
                    <a:pt x="7402" y="20034"/>
                  </a:cubicBezTo>
                  <a:cubicBezTo>
                    <a:pt x="7038" y="20821"/>
                    <a:pt x="6796" y="21536"/>
                    <a:pt x="6674" y="21536"/>
                  </a:cubicBezTo>
                  <a:cubicBezTo>
                    <a:pt x="6553" y="21536"/>
                    <a:pt x="6553" y="20821"/>
                    <a:pt x="7160" y="18317"/>
                  </a:cubicBezTo>
                  <a:cubicBezTo>
                    <a:pt x="7766" y="15814"/>
                    <a:pt x="8980" y="11523"/>
                    <a:pt x="10315" y="8304"/>
                  </a:cubicBezTo>
                  <a:cubicBezTo>
                    <a:pt x="11649" y="5086"/>
                    <a:pt x="13106" y="2940"/>
                    <a:pt x="14562" y="1653"/>
                  </a:cubicBezTo>
                  <a:cubicBezTo>
                    <a:pt x="16018" y="365"/>
                    <a:pt x="17474" y="-64"/>
                    <a:pt x="18566" y="8"/>
                  </a:cubicBezTo>
                  <a:cubicBezTo>
                    <a:pt x="19658" y="79"/>
                    <a:pt x="20387" y="651"/>
                    <a:pt x="20872" y="1796"/>
                  </a:cubicBezTo>
                  <a:cubicBezTo>
                    <a:pt x="21357" y="2940"/>
                    <a:pt x="21600" y="4657"/>
                    <a:pt x="21236" y="5801"/>
                  </a:cubicBezTo>
                  <a:cubicBezTo>
                    <a:pt x="20872" y="6945"/>
                    <a:pt x="19901" y="7517"/>
                    <a:pt x="18930" y="8090"/>
                  </a:cubicBezTo>
                  <a:cubicBezTo>
                    <a:pt x="17960" y="8662"/>
                    <a:pt x="16989" y="9234"/>
                    <a:pt x="16989" y="10021"/>
                  </a:cubicBezTo>
                  <a:cubicBezTo>
                    <a:pt x="16989" y="10808"/>
                    <a:pt x="17960" y="11809"/>
                    <a:pt x="18566" y="13168"/>
                  </a:cubicBezTo>
                  <a:cubicBezTo>
                    <a:pt x="19173" y="14527"/>
                    <a:pt x="19416" y="16243"/>
                    <a:pt x="17960" y="17674"/>
                  </a:cubicBezTo>
                  <a:cubicBezTo>
                    <a:pt x="16503" y="19104"/>
                    <a:pt x="13348" y="20249"/>
                    <a:pt x="10557" y="20821"/>
                  </a:cubicBezTo>
                  <a:cubicBezTo>
                    <a:pt x="7766" y="21393"/>
                    <a:pt x="5339" y="21393"/>
                    <a:pt x="3640" y="21178"/>
                  </a:cubicBezTo>
                  <a:cubicBezTo>
                    <a:pt x="1942" y="20964"/>
                    <a:pt x="971" y="20535"/>
                    <a:pt x="0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603833" y="4495800"/>
              <a:ext cx="101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760"/>
                    <a:pt x="12600" y="11520"/>
                    <a:pt x="9000" y="15120"/>
                  </a:cubicBezTo>
                  <a:cubicBezTo>
                    <a:pt x="5400" y="18720"/>
                    <a:pt x="27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889583" y="4157515"/>
              <a:ext cx="195027" cy="29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86" fill="norm" stroke="1" extrusionOk="0">
                  <a:moveTo>
                    <a:pt x="12542" y="7019"/>
                  </a:moveTo>
                  <a:cubicBezTo>
                    <a:pt x="11148" y="9470"/>
                    <a:pt x="9755" y="11921"/>
                    <a:pt x="8710" y="14066"/>
                  </a:cubicBezTo>
                  <a:cubicBezTo>
                    <a:pt x="7665" y="16210"/>
                    <a:pt x="6968" y="18049"/>
                    <a:pt x="6155" y="19351"/>
                  </a:cubicBezTo>
                  <a:cubicBezTo>
                    <a:pt x="5342" y="20653"/>
                    <a:pt x="4413" y="21419"/>
                    <a:pt x="4297" y="21266"/>
                  </a:cubicBezTo>
                  <a:cubicBezTo>
                    <a:pt x="4181" y="21113"/>
                    <a:pt x="4877" y="20040"/>
                    <a:pt x="6387" y="16976"/>
                  </a:cubicBezTo>
                  <a:cubicBezTo>
                    <a:pt x="7897" y="13913"/>
                    <a:pt x="10219" y="8857"/>
                    <a:pt x="11613" y="5870"/>
                  </a:cubicBezTo>
                  <a:cubicBezTo>
                    <a:pt x="13006" y="2883"/>
                    <a:pt x="13471" y="1964"/>
                    <a:pt x="14052" y="1198"/>
                  </a:cubicBezTo>
                  <a:cubicBezTo>
                    <a:pt x="14632" y="432"/>
                    <a:pt x="15329" y="-181"/>
                    <a:pt x="16606" y="49"/>
                  </a:cubicBezTo>
                  <a:cubicBezTo>
                    <a:pt x="17884" y="279"/>
                    <a:pt x="19742" y="1351"/>
                    <a:pt x="20671" y="2806"/>
                  </a:cubicBezTo>
                  <a:cubicBezTo>
                    <a:pt x="21600" y="4262"/>
                    <a:pt x="21600" y="6100"/>
                    <a:pt x="20903" y="7479"/>
                  </a:cubicBezTo>
                  <a:cubicBezTo>
                    <a:pt x="20206" y="8857"/>
                    <a:pt x="18813" y="9776"/>
                    <a:pt x="17535" y="10313"/>
                  </a:cubicBezTo>
                  <a:cubicBezTo>
                    <a:pt x="16258" y="10849"/>
                    <a:pt x="15097" y="11002"/>
                    <a:pt x="15097" y="11155"/>
                  </a:cubicBezTo>
                  <a:cubicBezTo>
                    <a:pt x="15097" y="11308"/>
                    <a:pt x="16258" y="11462"/>
                    <a:pt x="17535" y="12304"/>
                  </a:cubicBezTo>
                  <a:cubicBezTo>
                    <a:pt x="18813" y="13147"/>
                    <a:pt x="20206" y="14679"/>
                    <a:pt x="20903" y="15904"/>
                  </a:cubicBezTo>
                  <a:cubicBezTo>
                    <a:pt x="21600" y="17130"/>
                    <a:pt x="21600" y="18049"/>
                    <a:pt x="19277" y="19045"/>
                  </a:cubicBezTo>
                  <a:cubicBezTo>
                    <a:pt x="16955" y="20040"/>
                    <a:pt x="12310" y="21113"/>
                    <a:pt x="8710" y="21266"/>
                  </a:cubicBezTo>
                  <a:cubicBezTo>
                    <a:pt x="5110" y="21419"/>
                    <a:pt x="2555" y="20653"/>
                    <a:pt x="0" y="1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086433" y="4457700"/>
              <a:ext cx="107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429333" y="45212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918283" y="45085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311983" y="4143062"/>
              <a:ext cx="188139" cy="58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95" fill="norm" stroke="1" extrusionOk="0">
                  <a:moveTo>
                    <a:pt x="9257" y="360"/>
                  </a:moveTo>
                  <a:cubicBezTo>
                    <a:pt x="10207" y="127"/>
                    <a:pt x="11156" y="-105"/>
                    <a:pt x="12818" y="50"/>
                  </a:cubicBezTo>
                  <a:cubicBezTo>
                    <a:pt x="14479" y="205"/>
                    <a:pt x="16853" y="747"/>
                    <a:pt x="18633" y="1521"/>
                  </a:cubicBezTo>
                  <a:cubicBezTo>
                    <a:pt x="20413" y="2295"/>
                    <a:pt x="21600" y="3301"/>
                    <a:pt x="20888" y="4308"/>
                  </a:cubicBezTo>
                  <a:cubicBezTo>
                    <a:pt x="20176" y="5314"/>
                    <a:pt x="17565" y="6321"/>
                    <a:pt x="15310" y="7172"/>
                  </a:cubicBezTo>
                  <a:cubicBezTo>
                    <a:pt x="13055" y="8024"/>
                    <a:pt x="11156" y="8721"/>
                    <a:pt x="10088" y="9495"/>
                  </a:cubicBezTo>
                  <a:cubicBezTo>
                    <a:pt x="9020" y="10269"/>
                    <a:pt x="8782" y="11121"/>
                    <a:pt x="10088" y="12592"/>
                  </a:cubicBezTo>
                  <a:cubicBezTo>
                    <a:pt x="11393" y="14063"/>
                    <a:pt x="14242" y="16153"/>
                    <a:pt x="15666" y="17392"/>
                  </a:cubicBezTo>
                  <a:cubicBezTo>
                    <a:pt x="17090" y="18630"/>
                    <a:pt x="17090" y="19018"/>
                    <a:pt x="14242" y="19560"/>
                  </a:cubicBezTo>
                  <a:cubicBezTo>
                    <a:pt x="11393" y="20101"/>
                    <a:pt x="5697" y="2079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" name="Drawing"/>
          <p:cNvGrpSpPr/>
          <p:nvPr/>
        </p:nvGrpSpPr>
        <p:grpSpPr>
          <a:xfrm>
            <a:off x="974636" y="1783221"/>
            <a:ext cx="10931614" cy="7881746"/>
            <a:chOff x="0" y="0"/>
            <a:chExt cx="10931613" cy="7881745"/>
          </a:xfrm>
        </p:grpSpPr>
        <p:sp>
          <p:nvSpPr>
            <p:cNvPr id="3029" name="Line"/>
            <p:cNvSpPr/>
            <p:nvPr/>
          </p:nvSpPr>
          <p:spPr>
            <a:xfrm>
              <a:off x="116484" y="19667"/>
              <a:ext cx="242380" cy="30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3" fill="norm" stroke="1" extrusionOk="0">
                  <a:moveTo>
                    <a:pt x="13501" y="4885"/>
                  </a:moveTo>
                  <a:cubicBezTo>
                    <a:pt x="13501" y="4150"/>
                    <a:pt x="13501" y="3416"/>
                    <a:pt x="13501" y="2681"/>
                  </a:cubicBezTo>
                  <a:cubicBezTo>
                    <a:pt x="13501" y="1946"/>
                    <a:pt x="13501" y="1211"/>
                    <a:pt x="12570" y="697"/>
                  </a:cubicBezTo>
                  <a:cubicBezTo>
                    <a:pt x="11639" y="183"/>
                    <a:pt x="9777" y="-111"/>
                    <a:pt x="7729" y="844"/>
                  </a:cubicBezTo>
                  <a:cubicBezTo>
                    <a:pt x="5681" y="1799"/>
                    <a:pt x="3446" y="4003"/>
                    <a:pt x="1956" y="6722"/>
                  </a:cubicBezTo>
                  <a:cubicBezTo>
                    <a:pt x="467" y="9440"/>
                    <a:pt x="-278" y="12673"/>
                    <a:pt x="94" y="15171"/>
                  </a:cubicBezTo>
                  <a:cubicBezTo>
                    <a:pt x="467" y="17669"/>
                    <a:pt x="1956" y="19432"/>
                    <a:pt x="3819" y="20387"/>
                  </a:cubicBezTo>
                  <a:cubicBezTo>
                    <a:pt x="5681" y="21342"/>
                    <a:pt x="7915" y="21489"/>
                    <a:pt x="9870" y="20828"/>
                  </a:cubicBezTo>
                  <a:cubicBezTo>
                    <a:pt x="11825" y="20167"/>
                    <a:pt x="13501" y="18697"/>
                    <a:pt x="14712" y="16052"/>
                  </a:cubicBezTo>
                  <a:cubicBezTo>
                    <a:pt x="15922" y="13407"/>
                    <a:pt x="16667" y="9587"/>
                    <a:pt x="16853" y="6795"/>
                  </a:cubicBezTo>
                  <a:cubicBezTo>
                    <a:pt x="17039" y="4003"/>
                    <a:pt x="16667" y="2240"/>
                    <a:pt x="15922" y="1211"/>
                  </a:cubicBezTo>
                  <a:cubicBezTo>
                    <a:pt x="15177" y="183"/>
                    <a:pt x="14060" y="-111"/>
                    <a:pt x="12943" y="36"/>
                  </a:cubicBezTo>
                  <a:cubicBezTo>
                    <a:pt x="11825" y="183"/>
                    <a:pt x="10708" y="771"/>
                    <a:pt x="9591" y="2534"/>
                  </a:cubicBezTo>
                  <a:cubicBezTo>
                    <a:pt x="8474" y="4297"/>
                    <a:pt x="7356" y="7236"/>
                    <a:pt x="7263" y="9954"/>
                  </a:cubicBezTo>
                  <a:cubicBezTo>
                    <a:pt x="7170" y="12673"/>
                    <a:pt x="8101" y="15171"/>
                    <a:pt x="10615" y="17007"/>
                  </a:cubicBezTo>
                  <a:cubicBezTo>
                    <a:pt x="13129" y="18844"/>
                    <a:pt x="17225" y="20020"/>
                    <a:pt x="21322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384263" y="56678"/>
              <a:ext cx="124783" cy="3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16" fill="norm" stroke="1" extrusionOk="0">
                  <a:moveTo>
                    <a:pt x="4249" y="112"/>
                  </a:moveTo>
                  <a:cubicBezTo>
                    <a:pt x="6020" y="-36"/>
                    <a:pt x="7790" y="-184"/>
                    <a:pt x="10446" y="704"/>
                  </a:cubicBezTo>
                  <a:cubicBezTo>
                    <a:pt x="13102" y="1591"/>
                    <a:pt x="16643" y="3515"/>
                    <a:pt x="18767" y="6030"/>
                  </a:cubicBezTo>
                  <a:cubicBezTo>
                    <a:pt x="20892" y="8545"/>
                    <a:pt x="21600" y="11652"/>
                    <a:pt x="20007" y="14315"/>
                  </a:cubicBezTo>
                  <a:cubicBezTo>
                    <a:pt x="18413" y="16978"/>
                    <a:pt x="14518" y="19197"/>
                    <a:pt x="10800" y="20306"/>
                  </a:cubicBezTo>
                  <a:cubicBezTo>
                    <a:pt x="7082" y="21416"/>
                    <a:pt x="3541" y="2141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0" y="3202"/>
              <a:ext cx="187414" cy="39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8" fill="norm" stroke="1" extrusionOk="0">
                  <a:moveTo>
                    <a:pt x="16392" y="1602"/>
                  </a:moveTo>
                  <a:cubicBezTo>
                    <a:pt x="15664" y="1031"/>
                    <a:pt x="14936" y="459"/>
                    <a:pt x="13844" y="174"/>
                  </a:cubicBezTo>
                  <a:cubicBezTo>
                    <a:pt x="12752" y="-112"/>
                    <a:pt x="11296" y="-112"/>
                    <a:pt x="9233" y="688"/>
                  </a:cubicBezTo>
                  <a:cubicBezTo>
                    <a:pt x="7170" y="1488"/>
                    <a:pt x="4500" y="3088"/>
                    <a:pt x="2680" y="5659"/>
                  </a:cubicBezTo>
                  <a:cubicBezTo>
                    <a:pt x="860" y="8231"/>
                    <a:pt x="-111" y="11774"/>
                    <a:pt x="10" y="14402"/>
                  </a:cubicBezTo>
                  <a:cubicBezTo>
                    <a:pt x="132" y="17031"/>
                    <a:pt x="1345" y="18745"/>
                    <a:pt x="5107" y="19774"/>
                  </a:cubicBezTo>
                  <a:cubicBezTo>
                    <a:pt x="8869" y="20802"/>
                    <a:pt x="15179" y="21145"/>
                    <a:pt x="2148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058688" y="-1"/>
              <a:ext cx="68526" cy="46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3" fill="norm" stroke="1" extrusionOk="0">
                  <a:moveTo>
                    <a:pt x="21190" y="3829"/>
                  </a:moveTo>
                  <a:cubicBezTo>
                    <a:pt x="17917" y="3829"/>
                    <a:pt x="14645" y="3829"/>
                    <a:pt x="12026" y="3636"/>
                  </a:cubicBezTo>
                  <a:cubicBezTo>
                    <a:pt x="9408" y="3442"/>
                    <a:pt x="7445" y="3055"/>
                    <a:pt x="7445" y="2619"/>
                  </a:cubicBezTo>
                  <a:cubicBezTo>
                    <a:pt x="7445" y="2183"/>
                    <a:pt x="9408" y="1698"/>
                    <a:pt x="11372" y="1166"/>
                  </a:cubicBezTo>
                  <a:cubicBezTo>
                    <a:pt x="13335" y="633"/>
                    <a:pt x="15299" y="52"/>
                    <a:pt x="16608" y="3"/>
                  </a:cubicBezTo>
                  <a:cubicBezTo>
                    <a:pt x="17917" y="-45"/>
                    <a:pt x="18572" y="439"/>
                    <a:pt x="19226" y="2328"/>
                  </a:cubicBezTo>
                  <a:cubicBezTo>
                    <a:pt x="19881" y="4217"/>
                    <a:pt x="20535" y="7510"/>
                    <a:pt x="20535" y="10610"/>
                  </a:cubicBezTo>
                  <a:cubicBezTo>
                    <a:pt x="20535" y="13709"/>
                    <a:pt x="19881" y="16615"/>
                    <a:pt x="18899" y="18310"/>
                  </a:cubicBezTo>
                  <a:cubicBezTo>
                    <a:pt x="17917" y="20005"/>
                    <a:pt x="16608" y="20490"/>
                    <a:pt x="14317" y="20877"/>
                  </a:cubicBezTo>
                  <a:cubicBezTo>
                    <a:pt x="12026" y="21264"/>
                    <a:pt x="8754" y="21555"/>
                    <a:pt x="6135" y="21361"/>
                  </a:cubicBezTo>
                  <a:cubicBezTo>
                    <a:pt x="3517" y="21168"/>
                    <a:pt x="1554" y="20490"/>
                    <a:pt x="572" y="19860"/>
                  </a:cubicBezTo>
                  <a:cubicBezTo>
                    <a:pt x="-410" y="19230"/>
                    <a:pt x="-410" y="18649"/>
                    <a:pt x="2863" y="17923"/>
                  </a:cubicBezTo>
                  <a:cubicBezTo>
                    <a:pt x="6135" y="17196"/>
                    <a:pt x="12681" y="16325"/>
                    <a:pt x="19226" y="15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178013" y="196781"/>
              <a:ext cx="101601" cy="25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1600" y="2756"/>
                  </a:moveTo>
                  <a:cubicBezTo>
                    <a:pt x="21150" y="1871"/>
                    <a:pt x="20700" y="985"/>
                    <a:pt x="19125" y="454"/>
                  </a:cubicBezTo>
                  <a:cubicBezTo>
                    <a:pt x="17550" y="-77"/>
                    <a:pt x="14850" y="-254"/>
                    <a:pt x="12375" y="543"/>
                  </a:cubicBezTo>
                  <a:cubicBezTo>
                    <a:pt x="9900" y="1339"/>
                    <a:pt x="7650" y="3110"/>
                    <a:pt x="6075" y="4969"/>
                  </a:cubicBezTo>
                  <a:cubicBezTo>
                    <a:pt x="4500" y="6828"/>
                    <a:pt x="3600" y="8776"/>
                    <a:pt x="5850" y="10900"/>
                  </a:cubicBezTo>
                  <a:cubicBezTo>
                    <a:pt x="8100" y="13025"/>
                    <a:pt x="13500" y="15326"/>
                    <a:pt x="16875" y="16920"/>
                  </a:cubicBezTo>
                  <a:cubicBezTo>
                    <a:pt x="20250" y="18513"/>
                    <a:pt x="21600" y="19398"/>
                    <a:pt x="21375" y="20107"/>
                  </a:cubicBezTo>
                  <a:cubicBezTo>
                    <a:pt x="21150" y="20815"/>
                    <a:pt x="19350" y="21346"/>
                    <a:pt x="15525" y="21169"/>
                  </a:cubicBezTo>
                  <a:cubicBezTo>
                    <a:pt x="11700" y="20992"/>
                    <a:pt x="5850" y="20107"/>
                    <a:pt x="0" y="1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875989" y="37112"/>
              <a:ext cx="464075" cy="46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27" fill="norm" stroke="1" extrusionOk="0">
                  <a:moveTo>
                    <a:pt x="4737" y="977"/>
                  </a:moveTo>
                  <a:cubicBezTo>
                    <a:pt x="4737" y="489"/>
                    <a:pt x="4737" y="0"/>
                    <a:pt x="4688" y="0"/>
                  </a:cubicBezTo>
                  <a:cubicBezTo>
                    <a:pt x="4639" y="0"/>
                    <a:pt x="4541" y="489"/>
                    <a:pt x="4246" y="2541"/>
                  </a:cubicBezTo>
                  <a:cubicBezTo>
                    <a:pt x="3951" y="4594"/>
                    <a:pt x="3461" y="8210"/>
                    <a:pt x="3068" y="11142"/>
                  </a:cubicBezTo>
                  <a:cubicBezTo>
                    <a:pt x="2675" y="14074"/>
                    <a:pt x="2381" y="16322"/>
                    <a:pt x="2233" y="17788"/>
                  </a:cubicBezTo>
                  <a:cubicBezTo>
                    <a:pt x="2086" y="19254"/>
                    <a:pt x="2086" y="19938"/>
                    <a:pt x="2282" y="20476"/>
                  </a:cubicBezTo>
                  <a:cubicBezTo>
                    <a:pt x="2479" y="21014"/>
                    <a:pt x="2871" y="21405"/>
                    <a:pt x="3313" y="21502"/>
                  </a:cubicBezTo>
                  <a:cubicBezTo>
                    <a:pt x="3755" y="21600"/>
                    <a:pt x="4246" y="21405"/>
                    <a:pt x="4541" y="21014"/>
                  </a:cubicBezTo>
                  <a:cubicBezTo>
                    <a:pt x="4835" y="20623"/>
                    <a:pt x="4933" y="20036"/>
                    <a:pt x="4639" y="18912"/>
                  </a:cubicBezTo>
                  <a:cubicBezTo>
                    <a:pt x="4344" y="17788"/>
                    <a:pt x="3657" y="16127"/>
                    <a:pt x="2871" y="15003"/>
                  </a:cubicBezTo>
                  <a:cubicBezTo>
                    <a:pt x="2086" y="13879"/>
                    <a:pt x="1202" y="13292"/>
                    <a:pt x="662" y="12755"/>
                  </a:cubicBezTo>
                  <a:cubicBezTo>
                    <a:pt x="122" y="12217"/>
                    <a:pt x="-74" y="11729"/>
                    <a:pt x="24" y="11338"/>
                  </a:cubicBezTo>
                  <a:cubicBezTo>
                    <a:pt x="122" y="10947"/>
                    <a:pt x="515" y="10653"/>
                    <a:pt x="1939" y="9774"/>
                  </a:cubicBezTo>
                  <a:cubicBezTo>
                    <a:pt x="3362" y="8894"/>
                    <a:pt x="5817" y="7428"/>
                    <a:pt x="7339" y="6353"/>
                  </a:cubicBezTo>
                  <a:cubicBezTo>
                    <a:pt x="8861" y="5278"/>
                    <a:pt x="9450" y="4594"/>
                    <a:pt x="9793" y="3910"/>
                  </a:cubicBezTo>
                  <a:cubicBezTo>
                    <a:pt x="10137" y="3225"/>
                    <a:pt x="10235" y="2541"/>
                    <a:pt x="10137" y="2492"/>
                  </a:cubicBezTo>
                  <a:cubicBezTo>
                    <a:pt x="10039" y="2443"/>
                    <a:pt x="9744" y="3030"/>
                    <a:pt x="9351" y="5033"/>
                  </a:cubicBezTo>
                  <a:cubicBezTo>
                    <a:pt x="8959" y="7037"/>
                    <a:pt x="8468" y="10458"/>
                    <a:pt x="8173" y="12950"/>
                  </a:cubicBezTo>
                  <a:cubicBezTo>
                    <a:pt x="7879" y="15443"/>
                    <a:pt x="7781" y="17006"/>
                    <a:pt x="7682" y="18033"/>
                  </a:cubicBezTo>
                  <a:cubicBezTo>
                    <a:pt x="7584" y="19059"/>
                    <a:pt x="7486" y="19548"/>
                    <a:pt x="7437" y="19548"/>
                  </a:cubicBezTo>
                  <a:cubicBezTo>
                    <a:pt x="7388" y="19548"/>
                    <a:pt x="7388" y="19059"/>
                    <a:pt x="7633" y="18081"/>
                  </a:cubicBezTo>
                  <a:cubicBezTo>
                    <a:pt x="7879" y="17104"/>
                    <a:pt x="8370" y="15638"/>
                    <a:pt x="8811" y="14661"/>
                  </a:cubicBezTo>
                  <a:cubicBezTo>
                    <a:pt x="9253" y="13683"/>
                    <a:pt x="9646" y="13195"/>
                    <a:pt x="10088" y="12901"/>
                  </a:cubicBezTo>
                  <a:cubicBezTo>
                    <a:pt x="10530" y="12608"/>
                    <a:pt x="11021" y="12510"/>
                    <a:pt x="11364" y="12755"/>
                  </a:cubicBezTo>
                  <a:cubicBezTo>
                    <a:pt x="11708" y="12999"/>
                    <a:pt x="11904" y="13586"/>
                    <a:pt x="12051" y="14367"/>
                  </a:cubicBezTo>
                  <a:cubicBezTo>
                    <a:pt x="12199" y="15149"/>
                    <a:pt x="12297" y="16127"/>
                    <a:pt x="12493" y="16957"/>
                  </a:cubicBezTo>
                  <a:cubicBezTo>
                    <a:pt x="12690" y="17788"/>
                    <a:pt x="12984" y="18472"/>
                    <a:pt x="13377" y="18814"/>
                  </a:cubicBezTo>
                  <a:cubicBezTo>
                    <a:pt x="13770" y="19157"/>
                    <a:pt x="14261" y="19157"/>
                    <a:pt x="14899" y="18766"/>
                  </a:cubicBezTo>
                  <a:cubicBezTo>
                    <a:pt x="15537" y="18375"/>
                    <a:pt x="16322" y="17593"/>
                    <a:pt x="16911" y="16762"/>
                  </a:cubicBezTo>
                  <a:cubicBezTo>
                    <a:pt x="17501" y="15931"/>
                    <a:pt x="17893" y="15052"/>
                    <a:pt x="18090" y="14367"/>
                  </a:cubicBezTo>
                  <a:cubicBezTo>
                    <a:pt x="18286" y="13683"/>
                    <a:pt x="18286" y="13195"/>
                    <a:pt x="18041" y="13048"/>
                  </a:cubicBezTo>
                  <a:cubicBezTo>
                    <a:pt x="17795" y="12901"/>
                    <a:pt x="17304" y="13097"/>
                    <a:pt x="16715" y="13634"/>
                  </a:cubicBezTo>
                  <a:cubicBezTo>
                    <a:pt x="16126" y="14172"/>
                    <a:pt x="15439" y="15052"/>
                    <a:pt x="15046" y="15785"/>
                  </a:cubicBezTo>
                  <a:cubicBezTo>
                    <a:pt x="14653" y="16518"/>
                    <a:pt x="14555" y="17104"/>
                    <a:pt x="15684" y="17690"/>
                  </a:cubicBezTo>
                  <a:cubicBezTo>
                    <a:pt x="16813" y="18277"/>
                    <a:pt x="19170" y="18863"/>
                    <a:pt x="21526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945329" y="226264"/>
              <a:ext cx="131335" cy="22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19" fill="norm" stroke="1" extrusionOk="0">
                  <a:moveTo>
                    <a:pt x="19216" y="3821"/>
                  </a:moveTo>
                  <a:cubicBezTo>
                    <a:pt x="19216" y="2849"/>
                    <a:pt x="19216" y="1876"/>
                    <a:pt x="18530" y="1097"/>
                  </a:cubicBezTo>
                  <a:cubicBezTo>
                    <a:pt x="17844" y="319"/>
                    <a:pt x="16473" y="-265"/>
                    <a:pt x="14244" y="124"/>
                  </a:cubicBezTo>
                  <a:cubicBezTo>
                    <a:pt x="12016" y="513"/>
                    <a:pt x="8930" y="1876"/>
                    <a:pt x="6359" y="4892"/>
                  </a:cubicBezTo>
                  <a:cubicBezTo>
                    <a:pt x="3787" y="7908"/>
                    <a:pt x="1730" y="12578"/>
                    <a:pt x="702" y="15400"/>
                  </a:cubicBezTo>
                  <a:cubicBezTo>
                    <a:pt x="-327" y="18221"/>
                    <a:pt x="-327" y="19194"/>
                    <a:pt x="1387" y="19973"/>
                  </a:cubicBezTo>
                  <a:cubicBezTo>
                    <a:pt x="3102" y="20751"/>
                    <a:pt x="6530" y="21335"/>
                    <a:pt x="10130" y="21043"/>
                  </a:cubicBezTo>
                  <a:cubicBezTo>
                    <a:pt x="13730" y="20751"/>
                    <a:pt x="17502" y="19584"/>
                    <a:pt x="21273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094495" y="293228"/>
              <a:ext cx="108158" cy="16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09" fill="norm" stroke="1" extrusionOk="0">
                  <a:moveTo>
                    <a:pt x="15193" y="0"/>
                  </a:moveTo>
                  <a:cubicBezTo>
                    <a:pt x="11039" y="547"/>
                    <a:pt x="6886" y="1094"/>
                    <a:pt x="4186" y="3008"/>
                  </a:cubicBezTo>
                  <a:cubicBezTo>
                    <a:pt x="1486" y="4922"/>
                    <a:pt x="239" y="8203"/>
                    <a:pt x="32" y="11347"/>
                  </a:cubicBezTo>
                  <a:cubicBezTo>
                    <a:pt x="-176" y="14491"/>
                    <a:pt x="655" y="17499"/>
                    <a:pt x="2316" y="19276"/>
                  </a:cubicBezTo>
                  <a:cubicBezTo>
                    <a:pt x="3978" y="21053"/>
                    <a:pt x="6470" y="21600"/>
                    <a:pt x="9793" y="20643"/>
                  </a:cubicBezTo>
                  <a:cubicBezTo>
                    <a:pt x="13116" y="19686"/>
                    <a:pt x="17270" y="17225"/>
                    <a:pt x="19347" y="14354"/>
                  </a:cubicBezTo>
                  <a:cubicBezTo>
                    <a:pt x="21424" y="11484"/>
                    <a:pt x="21424" y="8203"/>
                    <a:pt x="21009" y="5878"/>
                  </a:cubicBezTo>
                  <a:cubicBezTo>
                    <a:pt x="20593" y="3554"/>
                    <a:pt x="19762" y="2187"/>
                    <a:pt x="17893" y="1641"/>
                  </a:cubicBezTo>
                  <a:cubicBezTo>
                    <a:pt x="16024" y="1094"/>
                    <a:pt x="13116" y="1367"/>
                    <a:pt x="10209" y="1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286213" y="299578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283220" y="223378"/>
              <a:ext cx="1569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600"/>
                    <a:pt x="-1582" y="13600"/>
                    <a:pt x="1118" y="10000"/>
                  </a:cubicBezTo>
                  <a:cubicBezTo>
                    <a:pt x="3818" y="6400"/>
                    <a:pt x="11918" y="320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368763" y="271268"/>
              <a:ext cx="147944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56" fill="norm" stroke="1" extrusionOk="0">
                  <a:moveTo>
                    <a:pt x="0" y="1074"/>
                  </a:moveTo>
                  <a:cubicBezTo>
                    <a:pt x="0" y="5247"/>
                    <a:pt x="0" y="9420"/>
                    <a:pt x="1217" y="9297"/>
                  </a:cubicBezTo>
                  <a:cubicBezTo>
                    <a:pt x="2434" y="9174"/>
                    <a:pt x="4868" y="4756"/>
                    <a:pt x="7149" y="2301"/>
                  </a:cubicBezTo>
                  <a:cubicBezTo>
                    <a:pt x="9431" y="-153"/>
                    <a:pt x="11561" y="-644"/>
                    <a:pt x="13994" y="829"/>
                  </a:cubicBezTo>
                  <a:cubicBezTo>
                    <a:pt x="16428" y="2301"/>
                    <a:pt x="19166" y="5738"/>
                    <a:pt x="20383" y="9420"/>
                  </a:cubicBezTo>
                  <a:cubicBezTo>
                    <a:pt x="21600" y="13101"/>
                    <a:pt x="21296" y="17029"/>
                    <a:pt x="20992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4122472" y="274178"/>
              <a:ext cx="236892" cy="22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5" fill="norm" stroke="1" extrusionOk="0">
                  <a:moveTo>
                    <a:pt x="3043" y="0"/>
                  </a:moveTo>
                  <a:cubicBezTo>
                    <a:pt x="2087" y="807"/>
                    <a:pt x="1131" y="1615"/>
                    <a:pt x="558" y="4340"/>
                  </a:cubicBezTo>
                  <a:cubicBezTo>
                    <a:pt x="-16" y="7065"/>
                    <a:pt x="-207" y="11708"/>
                    <a:pt x="271" y="14938"/>
                  </a:cubicBezTo>
                  <a:cubicBezTo>
                    <a:pt x="749" y="18168"/>
                    <a:pt x="1896" y="19985"/>
                    <a:pt x="2947" y="20793"/>
                  </a:cubicBezTo>
                  <a:cubicBezTo>
                    <a:pt x="3998" y="21600"/>
                    <a:pt x="4954" y="21398"/>
                    <a:pt x="6197" y="19985"/>
                  </a:cubicBezTo>
                  <a:cubicBezTo>
                    <a:pt x="7439" y="18572"/>
                    <a:pt x="8968" y="15948"/>
                    <a:pt x="9924" y="13626"/>
                  </a:cubicBezTo>
                  <a:cubicBezTo>
                    <a:pt x="10880" y="11305"/>
                    <a:pt x="11262" y="9286"/>
                    <a:pt x="11453" y="8882"/>
                  </a:cubicBezTo>
                  <a:cubicBezTo>
                    <a:pt x="11644" y="8479"/>
                    <a:pt x="11644" y="9690"/>
                    <a:pt x="11835" y="11809"/>
                  </a:cubicBezTo>
                  <a:cubicBezTo>
                    <a:pt x="12027" y="13929"/>
                    <a:pt x="12409" y="16957"/>
                    <a:pt x="12982" y="18774"/>
                  </a:cubicBezTo>
                  <a:cubicBezTo>
                    <a:pt x="13556" y="20591"/>
                    <a:pt x="14320" y="21196"/>
                    <a:pt x="15754" y="21095"/>
                  </a:cubicBezTo>
                  <a:cubicBezTo>
                    <a:pt x="17188" y="20994"/>
                    <a:pt x="19290" y="20187"/>
                    <a:pt x="21393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375969" y="306317"/>
              <a:ext cx="110395" cy="1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87" fill="norm" stroke="1" extrusionOk="0">
                  <a:moveTo>
                    <a:pt x="4139" y="4183"/>
                  </a:moveTo>
                  <a:cubicBezTo>
                    <a:pt x="3324" y="8174"/>
                    <a:pt x="2509" y="12165"/>
                    <a:pt x="1898" y="14748"/>
                  </a:cubicBezTo>
                  <a:cubicBezTo>
                    <a:pt x="1286" y="17330"/>
                    <a:pt x="879" y="18504"/>
                    <a:pt x="471" y="17917"/>
                  </a:cubicBezTo>
                  <a:cubicBezTo>
                    <a:pt x="64" y="17330"/>
                    <a:pt x="-344" y="14983"/>
                    <a:pt x="471" y="12283"/>
                  </a:cubicBezTo>
                  <a:cubicBezTo>
                    <a:pt x="1286" y="9583"/>
                    <a:pt x="3324" y="6530"/>
                    <a:pt x="4954" y="4417"/>
                  </a:cubicBezTo>
                  <a:cubicBezTo>
                    <a:pt x="6584" y="2304"/>
                    <a:pt x="7807" y="1130"/>
                    <a:pt x="9437" y="426"/>
                  </a:cubicBezTo>
                  <a:cubicBezTo>
                    <a:pt x="11067" y="-278"/>
                    <a:pt x="13105" y="-513"/>
                    <a:pt x="15143" y="3009"/>
                  </a:cubicBezTo>
                  <a:cubicBezTo>
                    <a:pt x="17181" y="6530"/>
                    <a:pt x="19218" y="13809"/>
                    <a:pt x="21256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4530541" y="153528"/>
              <a:ext cx="113049" cy="34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43" fill="norm" stroke="1" extrusionOk="0">
                  <a:moveTo>
                    <a:pt x="4763" y="0"/>
                  </a:moveTo>
                  <a:cubicBezTo>
                    <a:pt x="4763" y="4800"/>
                    <a:pt x="4763" y="9600"/>
                    <a:pt x="4763" y="12667"/>
                  </a:cubicBezTo>
                  <a:cubicBezTo>
                    <a:pt x="4763" y="15733"/>
                    <a:pt x="4763" y="17067"/>
                    <a:pt x="4567" y="18067"/>
                  </a:cubicBezTo>
                  <a:cubicBezTo>
                    <a:pt x="4371" y="19067"/>
                    <a:pt x="3978" y="19733"/>
                    <a:pt x="3782" y="19467"/>
                  </a:cubicBezTo>
                  <a:cubicBezTo>
                    <a:pt x="3585" y="19200"/>
                    <a:pt x="3585" y="18000"/>
                    <a:pt x="4763" y="16733"/>
                  </a:cubicBezTo>
                  <a:cubicBezTo>
                    <a:pt x="5942" y="15467"/>
                    <a:pt x="8298" y="14133"/>
                    <a:pt x="10458" y="13333"/>
                  </a:cubicBezTo>
                  <a:cubicBezTo>
                    <a:pt x="12618" y="12533"/>
                    <a:pt x="14582" y="12267"/>
                    <a:pt x="16349" y="12333"/>
                  </a:cubicBezTo>
                  <a:cubicBezTo>
                    <a:pt x="18116" y="12400"/>
                    <a:pt x="19687" y="12800"/>
                    <a:pt x="20473" y="13933"/>
                  </a:cubicBezTo>
                  <a:cubicBezTo>
                    <a:pt x="21258" y="15067"/>
                    <a:pt x="21258" y="16933"/>
                    <a:pt x="19491" y="18333"/>
                  </a:cubicBezTo>
                  <a:cubicBezTo>
                    <a:pt x="17723" y="19733"/>
                    <a:pt x="14189" y="20667"/>
                    <a:pt x="11243" y="21133"/>
                  </a:cubicBezTo>
                  <a:cubicBezTo>
                    <a:pt x="8298" y="21600"/>
                    <a:pt x="5942" y="21600"/>
                    <a:pt x="3782" y="21467"/>
                  </a:cubicBezTo>
                  <a:cubicBezTo>
                    <a:pt x="1622" y="21333"/>
                    <a:pt x="-342" y="21067"/>
                    <a:pt x="51" y="20067"/>
                  </a:cubicBezTo>
                  <a:cubicBezTo>
                    <a:pt x="443" y="19067"/>
                    <a:pt x="3193" y="17333"/>
                    <a:pt x="5942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721313" y="35037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717080" y="237780"/>
              <a:ext cx="29634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3086" y="21359"/>
                  </a:moveTo>
                  <a:cubicBezTo>
                    <a:pt x="1543" y="15359"/>
                    <a:pt x="0" y="9359"/>
                    <a:pt x="0" y="5609"/>
                  </a:cubicBezTo>
                  <a:cubicBezTo>
                    <a:pt x="0" y="1859"/>
                    <a:pt x="1543" y="359"/>
                    <a:pt x="5400" y="59"/>
                  </a:cubicBezTo>
                  <a:cubicBezTo>
                    <a:pt x="9257" y="-241"/>
                    <a:pt x="15429" y="659"/>
                    <a:pt x="21600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760505" y="302680"/>
              <a:ext cx="214809" cy="16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698" fill="norm" stroke="1" extrusionOk="0">
                  <a:moveTo>
                    <a:pt x="15773" y="8987"/>
                  </a:moveTo>
                  <a:cubicBezTo>
                    <a:pt x="15138" y="6385"/>
                    <a:pt x="14503" y="3782"/>
                    <a:pt x="13232" y="1961"/>
                  </a:cubicBezTo>
                  <a:cubicBezTo>
                    <a:pt x="11962" y="139"/>
                    <a:pt x="10056" y="-902"/>
                    <a:pt x="7726" y="1050"/>
                  </a:cubicBezTo>
                  <a:cubicBezTo>
                    <a:pt x="5397" y="3002"/>
                    <a:pt x="2644" y="7946"/>
                    <a:pt x="1267" y="11199"/>
                  </a:cubicBezTo>
                  <a:cubicBezTo>
                    <a:pt x="-109" y="14452"/>
                    <a:pt x="-109" y="16014"/>
                    <a:pt x="103" y="17445"/>
                  </a:cubicBezTo>
                  <a:cubicBezTo>
                    <a:pt x="315" y="18876"/>
                    <a:pt x="738" y="20178"/>
                    <a:pt x="2644" y="19787"/>
                  </a:cubicBezTo>
                  <a:cubicBezTo>
                    <a:pt x="4550" y="19397"/>
                    <a:pt x="7938" y="17315"/>
                    <a:pt x="10056" y="15363"/>
                  </a:cubicBezTo>
                  <a:cubicBezTo>
                    <a:pt x="12173" y="13411"/>
                    <a:pt x="13020" y="11590"/>
                    <a:pt x="13867" y="11069"/>
                  </a:cubicBezTo>
                  <a:cubicBezTo>
                    <a:pt x="14715" y="10549"/>
                    <a:pt x="15562" y="11329"/>
                    <a:pt x="16832" y="13151"/>
                  </a:cubicBezTo>
                  <a:cubicBezTo>
                    <a:pt x="18103" y="14973"/>
                    <a:pt x="19797" y="17835"/>
                    <a:pt x="21491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034052" y="281811"/>
              <a:ext cx="63599" cy="19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192" fill="norm" stroke="1" extrusionOk="0">
                  <a:moveTo>
                    <a:pt x="17718" y="7365"/>
                  </a:moveTo>
                  <a:cubicBezTo>
                    <a:pt x="18393" y="6228"/>
                    <a:pt x="19068" y="5091"/>
                    <a:pt x="19068" y="3841"/>
                  </a:cubicBezTo>
                  <a:cubicBezTo>
                    <a:pt x="19068" y="2590"/>
                    <a:pt x="18393" y="1226"/>
                    <a:pt x="16368" y="544"/>
                  </a:cubicBezTo>
                  <a:cubicBezTo>
                    <a:pt x="14343" y="-138"/>
                    <a:pt x="10968" y="-138"/>
                    <a:pt x="7931" y="317"/>
                  </a:cubicBezTo>
                  <a:cubicBezTo>
                    <a:pt x="4893" y="771"/>
                    <a:pt x="2193" y="1681"/>
                    <a:pt x="843" y="3386"/>
                  </a:cubicBezTo>
                  <a:cubicBezTo>
                    <a:pt x="-507" y="5091"/>
                    <a:pt x="-507" y="7593"/>
                    <a:pt x="2868" y="10094"/>
                  </a:cubicBezTo>
                  <a:cubicBezTo>
                    <a:pt x="6243" y="12595"/>
                    <a:pt x="12993" y="15096"/>
                    <a:pt x="16705" y="16915"/>
                  </a:cubicBezTo>
                  <a:cubicBezTo>
                    <a:pt x="20418" y="18734"/>
                    <a:pt x="21093" y="19870"/>
                    <a:pt x="19406" y="20553"/>
                  </a:cubicBezTo>
                  <a:cubicBezTo>
                    <a:pt x="17718" y="21235"/>
                    <a:pt x="13668" y="21462"/>
                    <a:pt x="11305" y="20780"/>
                  </a:cubicBezTo>
                  <a:cubicBezTo>
                    <a:pt x="8943" y="20098"/>
                    <a:pt x="8268" y="18506"/>
                    <a:pt x="7593" y="16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160535" y="285681"/>
              <a:ext cx="106879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40" fill="norm" stroke="1" extrusionOk="0">
                  <a:moveTo>
                    <a:pt x="4774" y="10691"/>
                  </a:moveTo>
                  <a:cubicBezTo>
                    <a:pt x="8097" y="8431"/>
                    <a:pt x="11420" y="6170"/>
                    <a:pt x="13082" y="4412"/>
                  </a:cubicBezTo>
                  <a:cubicBezTo>
                    <a:pt x="14743" y="2654"/>
                    <a:pt x="14743" y="1398"/>
                    <a:pt x="13497" y="645"/>
                  </a:cubicBezTo>
                  <a:cubicBezTo>
                    <a:pt x="12251" y="-109"/>
                    <a:pt x="9759" y="-360"/>
                    <a:pt x="7059" y="770"/>
                  </a:cubicBezTo>
                  <a:cubicBezTo>
                    <a:pt x="4359" y="1900"/>
                    <a:pt x="1451" y="4412"/>
                    <a:pt x="412" y="7677"/>
                  </a:cubicBezTo>
                  <a:cubicBezTo>
                    <a:pt x="-626" y="10942"/>
                    <a:pt x="205" y="14961"/>
                    <a:pt x="3943" y="17347"/>
                  </a:cubicBezTo>
                  <a:cubicBezTo>
                    <a:pt x="7682" y="19733"/>
                    <a:pt x="14328" y="20487"/>
                    <a:pt x="20974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288580" y="108525"/>
              <a:ext cx="207434" cy="36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11020" y="15674"/>
                  </a:moveTo>
                  <a:cubicBezTo>
                    <a:pt x="11020" y="15053"/>
                    <a:pt x="11020" y="14432"/>
                    <a:pt x="10139" y="14060"/>
                  </a:cubicBezTo>
                  <a:cubicBezTo>
                    <a:pt x="9257" y="13687"/>
                    <a:pt x="7494" y="13563"/>
                    <a:pt x="5731" y="14246"/>
                  </a:cubicBezTo>
                  <a:cubicBezTo>
                    <a:pt x="3967" y="14929"/>
                    <a:pt x="2204" y="16418"/>
                    <a:pt x="1212" y="17536"/>
                  </a:cubicBezTo>
                  <a:cubicBezTo>
                    <a:pt x="220" y="18653"/>
                    <a:pt x="0" y="19398"/>
                    <a:pt x="0" y="20081"/>
                  </a:cubicBezTo>
                  <a:cubicBezTo>
                    <a:pt x="0" y="20763"/>
                    <a:pt x="220" y="21384"/>
                    <a:pt x="2314" y="21074"/>
                  </a:cubicBezTo>
                  <a:cubicBezTo>
                    <a:pt x="4408" y="20763"/>
                    <a:pt x="8376" y="19522"/>
                    <a:pt x="11902" y="16853"/>
                  </a:cubicBezTo>
                  <a:cubicBezTo>
                    <a:pt x="15429" y="14184"/>
                    <a:pt x="18514" y="10087"/>
                    <a:pt x="20057" y="7605"/>
                  </a:cubicBezTo>
                  <a:cubicBezTo>
                    <a:pt x="21600" y="5122"/>
                    <a:pt x="21600" y="4253"/>
                    <a:pt x="21600" y="3198"/>
                  </a:cubicBezTo>
                  <a:cubicBezTo>
                    <a:pt x="21600" y="2143"/>
                    <a:pt x="21600" y="901"/>
                    <a:pt x="21049" y="343"/>
                  </a:cubicBezTo>
                  <a:cubicBezTo>
                    <a:pt x="20498" y="-216"/>
                    <a:pt x="19396" y="-92"/>
                    <a:pt x="18624" y="715"/>
                  </a:cubicBezTo>
                  <a:cubicBezTo>
                    <a:pt x="17853" y="1522"/>
                    <a:pt x="17412" y="3012"/>
                    <a:pt x="17082" y="5370"/>
                  </a:cubicBezTo>
                  <a:cubicBezTo>
                    <a:pt x="16751" y="7729"/>
                    <a:pt x="16531" y="10956"/>
                    <a:pt x="17192" y="13191"/>
                  </a:cubicBezTo>
                  <a:cubicBezTo>
                    <a:pt x="17853" y="15425"/>
                    <a:pt x="19396" y="16667"/>
                    <a:pt x="20939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629363" y="76109"/>
              <a:ext cx="100753" cy="26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528" fill="norm" stroke="1" extrusionOk="0">
                  <a:moveTo>
                    <a:pt x="0" y="3159"/>
                  </a:moveTo>
                  <a:cubicBezTo>
                    <a:pt x="0" y="2309"/>
                    <a:pt x="0" y="1459"/>
                    <a:pt x="1080" y="863"/>
                  </a:cubicBezTo>
                  <a:cubicBezTo>
                    <a:pt x="2160" y="268"/>
                    <a:pt x="4320" y="-72"/>
                    <a:pt x="7344" y="13"/>
                  </a:cubicBezTo>
                  <a:cubicBezTo>
                    <a:pt x="10368" y="98"/>
                    <a:pt x="14256" y="608"/>
                    <a:pt x="17064" y="1969"/>
                  </a:cubicBezTo>
                  <a:cubicBezTo>
                    <a:pt x="19872" y="3330"/>
                    <a:pt x="21600" y="5541"/>
                    <a:pt x="19872" y="8942"/>
                  </a:cubicBezTo>
                  <a:cubicBezTo>
                    <a:pt x="18144" y="12344"/>
                    <a:pt x="12960" y="16936"/>
                    <a:pt x="777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705563" y="4773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049322" y="304716"/>
              <a:ext cx="154297" cy="47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39" fill="norm" stroke="1" extrusionOk="0">
                  <a:moveTo>
                    <a:pt x="2060" y="5552"/>
                  </a:moveTo>
                  <a:cubicBezTo>
                    <a:pt x="2348" y="8638"/>
                    <a:pt x="2636" y="11723"/>
                    <a:pt x="2924" y="14230"/>
                  </a:cubicBezTo>
                  <a:cubicBezTo>
                    <a:pt x="3212" y="16738"/>
                    <a:pt x="3500" y="18666"/>
                    <a:pt x="3644" y="19871"/>
                  </a:cubicBezTo>
                  <a:cubicBezTo>
                    <a:pt x="3788" y="21077"/>
                    <a:pt x="3788" y="21559"/>
                    <a:pt x="3788" y="21414"/>
                  </a:cubicBezTo>
                  <a:cubicBezTo>
                    <a:pt x="3788" y="21270"/>
                    <a:pt x="3788" y="20498"/>
                    <a:pt x="3788" y="18280"/>
                  </a:cubicBezTo>
                  <a:cubicBezTo>
                    <a:pt x="3788" y="16063"/>
                    <a:pt x="3788" y="12398"/>
                    <a:pt x="3644" y="9457"/>
                  </a:cubicBezTo>
                  <a:cubicBezTo>
                    <a:pt x="3500" y="6516"/>
                    <a:pt x="3212" y="4298"/>
                    <a:pt x="3500" y="2948"/>
                  </a:cubicBezTo>
                  <a:cubicBezTo>
                    <a:pt x="3788" y="1598"/>
                    <a:pt x="4652" y="1116"/>
                    <a:pt x="5660" y="730"/>
                  </a:cubicBezTo>
                  <a:cubicBezTo>
                    <a:pt x="6668" y="345"/>
                    <a:pt x="7820" y="55"/>
                    <a:pt x="9692" y="7"/>
                  </a:cubicBezTo>
                  <a:cubicBezTo>
                    <a:pt x="11564" y="-41"/>
                    <a:pt x="14156" y="152"/>
                    <a:pt x="16316" y="827"/>
                  </a:cubicBezTo>
                  <a:cubicBezTo>
                    <a:pt x="18476" y="1502"/>
                    <a:pt x="20204" y="2659"/>
                    <a:pt x="20780" y="3961"/>
                  </a:cubicBezTo>
                  <a:cubicBezTo>
                    <a:pt x="21356" y="5263"/>
                    <a:pt x="20780" y="6709"/>
                    <a:pt x="18908" y="7721"/>
                  </a:cubicBezTo>
                  <a:cubicBezTo>
                    <a:pt x="17036" y="8734"/>
                    <a:pt x="13868" y="9313"/>
                    <a:pt x="11132" y="9602"/>
                  </a:cubicBezTo>
                  <a:cubicBezTo>
                    <a:pt x="8396" y="9891"/>
                    <a:pt x="6092" y="9891"/>
                    <a:pt x="4076" y="9795"/>
                  </a:cubicBezTo>
                  <a:cubicBezTo>
                    <a:pt x="2060" y="9698"/>
                    <a:pt x="332" y="9505"/>
                    <a:pt x="44" y="9216"/>
                  </a:cubicBezTo>
                  <a:cubicBezTo>
                    <a:pt x="-244" y="8927"/>
                    <a:pt x="908" y="8541"/>
                    <a:pt x="2636" y="8252"/>
                  </a:cubicBezTo>
                  <a:cubicBezTo>
                    <a:pt x="4364" y="7963"/>
                    <a:pt x="6668" y="7770"/>
                    <a:pt x="8972" y="7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350213" y="34402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7369263" y="43292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200"/>
                    <a:pt x="10800" y="16800"/>
                    <a:pt x="14400" y="13200"/>
                  </a:cubicBezTo>
                  <a:cubicBezTo>
                    <a:pt x="18000" y="9600"/>
                    <a:pt x="19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7751399" y="270913"/>
              <a:ext cx="125206" cy="18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957" fill="norm" stroke="1" extrusionOk="0">
                  <a:moveTo>
                    <a:pt x="18931" y="1790"/>
                  </a:moveTo>
                  <a:cubicBezTo>
                    <a:pt x="16807" y="840"/>
                    <a:pt x="14682" y="-109"/>
                    <a:pt x="12735" y="10"/>
                  </a:cubicBezTo>
                  <a:cubicBezTo>
                    <a:pt x="10787" y="128"/>
                    <a:pt x="9017" y="1315"/>
                    <a:pt x="6715" y="3689"/>
                  </a:cubicBezTo>
                  <a:cubicBezTo>
                    <a:pt x="4413" y="6062"/>
                    <a:pt x="1581" y="9623"/>
                    <a:pt x="518" y="12709"/>
                  </a:cubicBezTo>
                  <a:cubicBezTo>
                    <a:pt x="-544" y="15794"/>
                    <a:pt x="164" y="18405"/>
                    <a:pt x="1404" y="19829"/>
                  </a:cubicBezTo>
                  <a:cubicBezTo>
                    <a:pt x="2643" y="21254"/>
                    <a:pt x="4413" y="21491"/>
                    <a:pt x="7777" y="19592"/>
                  </a:cubicBezTo>
                  <a:cubicBezTo>
                    <a:pt x="11141" y="17693"/>
                    <a:pt x="16099" y="13658"/>
                    <a:pt x="18577" y="11047"/>
                  </a:cubicBezTo>
                  <a:cubicBezTo>
                    <a:pt x="21056" y="8436"/>
                    <a:pt x="21056" y="7249"/>
                    <a:pt x="20879" y="6062"/>
                  </a:cubicBezTo>
                  <a:cubicBezTo>
                    <a:pt x="20702" y="4876"/>
                    <a:pt x="20348" y="3689"/>
                    <a:pt x="18931" y="3214"/>
                  </a:cubicBezTo>
                  <a:cubicBezTo>
                    <a:pt x="17515" y="2739"/>
                    <a:pt x="15036" y="2977"/>
                    <a:pt x="12558" y="3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7959813" y="36942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7997913" y="211405"/>
              <a:ext cx="196851" cy="2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2152"/>
                  </a:moveTo>
                  <a:cubicBezTo>
                    <a:pt x="20903" y="1414"/>
                    <a:pt x="20206" y="675"/>
                    <a:pt x="18581" y="306"/>
                  </a:cubicBezTo>
                  <a:cubicBezTo>
                    <a:pt x="16955" y="-63"/>
                    <a:pt x="14400" y="-63"/>
                    <a:pt x="12542" y="122"/>
                  </a:cubicBezTo>
                  <a:cubicBezTo>
                    <a:pt x="10684" y="306"/>
                    <a:pt x="9523" y="675"/>
                    <a:pt x="8826" y="1322"/>
                  </a:cubicBezTo>
                  <a:cubicBezTo>
                    <a:pt x="8129" y="1968"/>
                    <a:pt x="7897" y="2891"/>
                    <a:pt x="7897" y="4368"/>
                  </a:cubicBezTo>
                  <a:cubicBezTo>
                    <a:pt x="7897" y="5845"/>
                    <a:pt x="8129" y="7875"/>
                    <a:pt x="8245" y="9352"/>
                  </a:cubicBezTo>
                  <a:cubicBezTo>
                    <a:pt x="8361" y="10829"/>
                    <a:pt x="8361" y="11752"/>
                    <a:pt x="8942" y="12029"/>
                  </a:cubicBezTo>
                  <a:cubicBezTo>
                    <a:pt x="9523" y="12306"/>
                    <a:pt x="10684" y="11937"/>
                    <a:pt x="11845" y="11937"/>
                  </a:cubicBezTo>
                  <a:cubicBezTo>
                    <a:pt x="13006" y="11937"/>
                    <a:pt x="14168" y="12306"/>
                    <a:pt x="15097" y="12952"/>
                  </a:cubicBezTo>
                  <a:cubicBezTo>
                    <a:pt x="16026" y="13599"/>
                    <a:pt x="16723" y="14522"/>
                    <a:pt x="17071" y="15814"/>
                  </a:cubicBezTo>
                  <a:cubicBezTo>
                    <a:pt x="17419" y="17106"/>
                    <a:pt x="17419" y="18768"/>
                    <a:pt x="16955" y="19875"/>
                  </a:cubicBezTo>
                  <a:cubicBezTo>
                    <a:pt x="16490" y="20983"/>
                    <a:pt x="15561" y="21537"/>
                    <a:pt x="12658" y="21260"/>
                  </a:cubicBezTo>
                  <a:cubicBezTo>
                    <a:pt x="9755" y="20983"/>
                    <a:pt x="4877" y="19875"/>
                    <a:pt x="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8934351" y="312278"/>
              <a:ext cx="129419" cy="16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964" fill="norm" stroke="1" extrusionOk="0">
                  <a:moveTo>
                    <a:pt x="13916" y="1600"/>
                  </a:moveTo>
                  <a:cubicBezTo>
                    <a:pt x="12545" y="800"/>
                    <a:pt x="11173" y="0"/>
                    <a:pt x="9802" y="0"/>
                  </a:cubicBezTo>
                  <a:cubicBezTo>
                    <a:pt x="8430" y="0"/>
                    <a:pt x="7059" y="800"/>
                    <a:pt x="5173" y="3067"/>
                  </a:cubicBezTo>
                  <a:cubicBezTo>
                    <a:pt x="3287" y="5333"/>
                    <a:pt x="887" y="9067"/>
                    <a:pt x="202" y="12533"/>
                  </a:cubicBezTo>
                  <a:cubicBezTo>
                    <a:pt x="-484" y="16000"/>
                    <a:pt x="545" y="19200"/>
                    <a:pt x="3802" y="20400"/>
                  </a:cubicBezTo>
                  <a:cubicBezTo>
                    <a:pt x="7059" y="21600"/>
                    <a:pt x="12545" y="20800"/>
                    <a:pt x="15973" y="18800"/>
                  </a:cubicBezTo>
                  <a:cubicBezTo>
                    <a:pt x="19402" y="16800"/>
                    <a:pt x="20773" y="13600"/>
                    <a:pt x="20945" y="11333"/>
                  </a:cubicBezTo>
                  <a:cubicBezTo>
                    <a:pt x="21116" y="9067"/>
                    <a:pt x="20087" y="7733"/>
                    <a:pt x="18030" y="6933"/>
                  </a:cubicBezTo>
                  <a:cubicBezTo>
                    <a:pt x="15973" y="6133"/>
                    <a:pt x="12887" y="5867"/>
                    <a:pt x="9802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9096463" y="301315"/>
              <a:ext cx="133351" cy="14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4254"/>
                  </a:moveTo>
                  <a:cubicBezTo>
                    <a:pt x="0" y="2754"/>
                    <a:pt x="0" y="1254"/>
                    <a:pt x="857" y="504"/>
                  </a:cubicBezTo>
                  <a:cubicBezTo>
                    <a:pt x="1714" y="-246"/>
                    <a:pt x="3429" y="-246"/>
                    <a:pt x="5486" y="1104"/>
                  </a:cubicBezTo>
                  <a:cubicBezTo>
                    <a:pt x="7543" y="2454"/>
                    <a:pt x="9943" y="5154"/>
                    <a:pt x="11143" y="8004"/>
                  </a:cubicBezTo>
                  <a:cubicBezTo>
                    <a:pt x="12343" y="10854"/>
                    <a:pt x="12343" y="13854"/>
                    <a:pt x="11829" y="16104"/>
                  </a:cubicBezTo>
                  <a:cubicBezTo>
                    <a:pt x="11314" y="18354"/>
                    <a:pt x="10286" y="19854"/>
                    <a:pt x="8914" y="20604"/>
                  </a:cubicBezTo>
                  <a:cubicBezTo>
                    <a:pt x="7543" y="21354"/>
                    <a:pt x="5829" y="21354"/>
                    <a:pt x="4800" y="20004"/>
                  </a:cubicBezTo>
                  <a:cubicBezTo>
                    <a:pt x="3771" y="18654"/>
                    <a:pt x="3429" y="15954"/>
                    <a:pt x="6343" y="12504"/>
                  </a:cubicBezTo>
                  <a:cubicBezTo>
                    <a:pt x="9257" y="9054"/>
                    <a:pt x="15429" y="4854"/>
                    <a:pt x="21600" y="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9802225" y="301133"/>
              <a:ext cx="187743" cy="39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1" fill="norm" stroke="1" extrusionOk="0">
                  <a:moveTo>
                    <a:pt x="5595" y="6087"/>
                  </a:moveTo>
                  <a:cubicBezTo>
                    <a:pt x="4645" y="9287"/>
                    <a:pt x="3696" y="12487"/>
                    <a:pt x="3102" y="14659"/>
                  </a:cubicBezTo>
                  <a:cubicBezTo>
                    <a:pt x="2509" y="16830"/>
                    <a:pt x="2272" y="17973"/>
                    <a:pt x="1797" y="19116"/>
                  </a:cubicBezTo>
                  <a:cubicBezTo>
                    <a:pt x="1322" y="20259"/>
                    <a:pt x="610" y="21402"/>
                    <a:pt x="254" y="21459"/>
                  </a:cubicBezTo>
                  <a:cubicBezTo>
                    <a:pt x="-102" y="21516"/>
                    <a:pt x="-102" y="20487"/>
                    <a:pt x="373" y="18087"/>
                  </a:cubicBezTo>
                  <a:cubicBezTo>
                    <a:pt x="847" y="15687"/>
                    <a:pt x="1797" y="11916"/>
                    <a:pt x="3102" y="8945"/>
                  </a:cubicBezTo>
                  <a:cubicBezTo>
                    <a:pt x="4408" y="5973"/>
                    <a:pt x="6069" y="3802"/>
                    <a:pt x="7494" y="2430"/>
                  </a:cubicBezTo>
                  <a:cubicBezTo>
                    <a:pt x="8918" y="1059"/>
                    <a:pt x="10105" y="487"/>
                    <a:pt x="11291" y="202"/>
                  </a:cubicBezTo>
                  <a:cubicBezTo>
                    <a:pt x="12478" y="-84"/>
                    <a:pt x="13665" y="-84"/>
                    <a:pt x="15208" y="316"/>
                  </a:cubicBezTo>
                  <a:cubicBezTo>
                    <a:pt x="16751" y="716"/>
                    <a:pt x="18650" y="1516"/>
                    <a:pt x="19836" y="2487"/>
                  </a:cubicBezTo>
                  <a:cubicBezTo>
                    <a:pt x="21023" y="3459"/>
                    <a:pt x="21498" y="4602"/>
                    <a:pt x="20549" y="5573"/>
                  </a:cubicBezTo>
                  <a:cubicBezTo>
                    <a:pt x="19599" y="6545"/>
                    <a:pt x="17225" y="7345"/>
                    <a:pt x="14140" y="7802"/>
                  </a:cubicBezTo>
                  <a:cubicBezTo>
                    <a:pt x="11054" y="8259"/>
                    <a:pt x="7256" y="8373"/>
                    <a:pt x="3458" y="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0104983" y="334943"/>
              <a:ext cx="197981" cy="3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01" fill="norm" stroke="1" extrusionOk="0">
                  <a:moveTo>
                    <a:pt x="2880" y="20701"/>
                  </a:moveTo>
                  <a:cubicBezTo>
                    <a:pt x="1502" y="14348"/>
                    <a:pt x="123" y="7995"/>
                    <a:pt x="8" y="4819"/>
                  </a:cubicBezTo>
                  <a:cubicBezTo>
                    <a:pt x="-107" y="1642"/>
                    <a:pt x="1042" y="1642"/>
                    <a:pt x="4029" y="1007"/>
                  </a:cubicBezTo>
                  <a:cubicBezTo>
                    <a:pt x="7016" y="372"/>
                    <a:pt x="11842" y="-899"/>
                    <a:pt x="15059" y="1007"/>
                  </a:cubicBezTo>
                  <a:cubicBezTo>
                    <a:pt x="18276" y="2913"/>
                    <a:pt x="19884" y="7995"/>
                    <a:pt x="21493" y="13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088831" y="394828"/>
              <a:ext cx="226833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67" fill="norm" stroke="1" extrusionOk="0">
                  <a:moveTo>
                    <a:pt x="1618" y="19440"/>
                  </a:moveTo>
                  <a:cubicBezTo>
                    <a:pt x="627" y="20520"/>
                    <a:pt x="-364" y="21600"/>
                    <a:pt x="131" y="20520"/>
                  </a:cubicBezTo>
                  <a:cubicBezTo>
                    <a:pt x="627" y="19440"/>
                    <a:pt x="2608" y="16200"/>
                    <a:pt x="6374" y="12420"/>
                  </a:cubicBezTo>
                  <a:cubicBezTo>
                    <a:pt x="10139" y="8640"/>
                    <a:pt x="15687" y="432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0195013" y="210678"/>
              <a:ext cx="76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18"/>
                    <a:pt x="12000" y="5236"/>
                    <a:pt x="8400" y="7936"/>
                  </a:cubicBezTo>
                  <a:cubicBezTo>
                    <a:pt x="4800" y="10636"/>
                    <a:pt x="2400" y="13418"/>
                    <a:pt x="1200" y="15709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0391863" y="290199"/>
              <a:ext cx="97330" cy="15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888" fill="norm" stroke="1" extrusionOk="0">
                  <a:moveTo>
                    <a:pt x="16545" y="1293"/>
                  </a:moveTo>
                  <a:cubicBezTo>
                    <a:pt x="14706" y="418"/>
                    <a:pt x="12868" y="-458"/>
                    <a:pt x="10570" y="272"/>
                  </a:cubicBezTo>
                  <a:cubicBezTo>
                    <a:pt x="8272" y="1001"/>
                    <a:pt x="5515" y="3337"/>
                    <a:pt x="3447" y="6547"/>
                  </a:cubicBezTo>
                  <a:cubicBezTo>
                    <a:pt x="1379" y="9758"/>
                    <a:pt x="0" y="13845"/>
                    <a:pt x="0" y="16472"/>
                  </a:cubicBezTo>
                  <a:cubicBezTo>
                    <a:pt x="0" y="19099"/>
                    <a:pt x="1379" y="20266"/>
                    <a:pt x="3217" y="20704"/>
                  </a:cubicBezTo>
                  <a:cubicBezTo>
                    <a:pt x="5055" y="21142"/>
                    <a:pt x="7353" y="20850"/>
                    <a:pt x="10340" y="19245"/>
                  </a:cubicBezTo>
                  <a:cubicBezTo>
                    <a:pt x="13328" y="17639"/>
                    <a:pt x="17004" y="14720"/>
                    <a:pt x="19072" y="11947"/>
                  </a:cubicBezTo>
                  <a:cubicBezTo>
                    <a:pt x="21140" y="9174"/>
                    <a:pt x="21600" y="6547"/>
                    <a:pt x="20681" y="4942"/>
                  </a:cubicBezTo>
                  <a:cubicBezTo>
                    <a:pt x="19762" y="3337"/>
                    <a:pt x="17464" y="2753"/>
                    <a:pt x="15396" y="2899"/>
                  </a:cubicBezTo>
                  <a:cubicBezTo>
                    <a:pt x="13328" y="3045"/>
                    <a:pt x="11489" y="3920"/>
                    <a:pt x="9651" y="4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0576013" y="36307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0652213" y="243564"/>
              <a:ext cx="76201" cy="21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21600" y="3627"/>
                  </a:moveTo>
                  <a:cubicBezTo>
                    <a:pt x="21000" y="2589"/>
                    <a:pt x="20400" y="1550"/>
                    <a:pt x="18600" y="823"/>
                  </a:cubicBezTo>
                  <a:cubicBezTo>
                    <a:pt x="16800" y="96"/>
                    <a:pt x="13800" y="-319"/>
                    <a:pt x="10200" y="304"/>
                  </a:cubicBezTo>
                  <a:cubicBezTo>
                    <a:pt x="6600" y="927"/>
                    <a:pt x="2400" y="2589"/>
                    <a:pt x="1500" y="4458"/>
                  </a:cubicBezTo>
                  <a:cubicBezTo>
                    <a:pt x="600" y="6327"/>
                    <a:pt x="3000" y="8404"/>
                    <a:pt x="6000" y="10585"/>
                  </a:cubicBezTo>
                  <a:cubicBezTo>
                    <a:pt x="9000" y="12766"/>
                    <a:pt x="12600" y="15050"/>
                    <a:pt x="14100" y="16712"/>
                  </a:cubicBezTo>
                  <a:cubicBezTo>
                    <a:pt x="15600" y="18373"/>
                    <a:pt x="15000" y="19412"/>
                    <a:pt x="12300" y="20139"/>
                  </a:cubicBezTo>
                  <a:cubicBezTo>
                    <a:pt x="9600" y="20866"/>
                    <a:pt x="4800" y="21281"/>
                    <a:pt x="2400" y="20969"/>
                  </a:cubicBezTo>
                  <a:cubicBezTo>
                    <a:pt x="0" y="20658"/>
                    <a:pt x="0" y="19619"/>
                    <a:pt x="0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0690313" y="236078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007313" y="744078"/>
              <a:ext cx="1085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4" y="19680"/>
                    <a:pt x="2947" y="17760"/>
                    <a:pt x="4484" y="16080"/>
                  </a:cubicBezTo>
                  <a:cubicBezTo>
                    <a:pt x="6021" y="14400"/>
                    <a:pt x="7621" y="12960"/>
                    <a:pt x="9242" y="11760"/>
                  </a:cubicBezTo>
                  <a:cubicBezTo>
                    <a:pt x="10863" y="10560"/>
                    <a:pt x="12505" y="9600"/>
                    <a:pt x="14126" y="8160"/>
                  </a:cubicBezTo>
                  <a:cubicBezTo>
                    <a:pt x="15747" y="6720"/>
                    <a:pt x="17347" y="4800"/>
                    <a:pt x="18589" y="3360"/>
                  </a:cubicBezTo>
                  <a:cubicBezTo>
                    <a:pt x="19832" y="1920"/>
                    <a:pt x="20716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598113" y="820278"/>
              <a:ext cx="13028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1332" y="17486"/>
                    <a:pt x="2665" y="13371"/>
                    <a:pt x="3945" y="9771"/>
                  </a:cubicBezTo>
                  <a:cubicBezTo>
                    <a:pt x="5225" y="6171"/>
                    <a:pt x="6452" y="3086"/>
                    <a:pt x="7837" y="1543"/>
                  </a:cubicBezTo>
                  <a:cubicBezTo>
                    <a:pt x="9222" y="0"/>
                    <a:pt x="10765" y="0"/>
                    <a:pt x="12220" y="0"/>
                  </a:cubicBezTo>
                  <a:cubicBezTo>
                    <a:pt x="13675" y="0"/>
                    <a:pt x="15043" y="0"/>
                    <a:pt x="16428" y="0"/>
                  </a:cubicBezTo>
                  <a:cubicBezTo>
                    <a:pt x="17813" y="0"/>
                    <a:pt x="19216" y="0"/>
                    <a:pt x="20022" y="0"/>
                  </a:cubicBezTo>
                  <a:cubicBezTo>
                    <a:pt x="20829" y="0"/>
                    <a:pt x="21039" y="0"/>
                    <a:pt x="21232" y="0"/>
                  </a:cubicBezTo>
                  <a:cubicBezTo>
                    <a:pt x="21425" y="0"/>
                    <a:pt x="21600" y="0"/>
                    <a:pt x="21582" y="514"/>
                  </a:cubicBezTo>
                  <a:cubicBezTo>
                    <a:pt x="21565" y="1029"/>
                    <a:pt x="21355" y="2057"/>
                    <a:pt x="21144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475340" y="1607937"/>
              <a:ext cx="232774" cy="19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44" fill="norm" stroke="1" extrusionOk="0">
                  <a:moveTo>
                    <a:pt x="13227" y="8073"/>
                  </a:moveTo>
                  <a:cubicBezTo>
                    <a:pt x="12643" y="5598"/>
                    <a:pt x="12059" y="3123"/>
                    <a:pt x="11378" y="1548"/>
                  </a:cubicBezTo>
                  <a:cubicBezTo>
                    <a:pt x="10697" y="-27"/>
                    <a:pt x="9919" y="-702"/>
                    <a:pt x="7973" y="986"/>
                  </a:cubicBezTo>
                  <a:cubicBezTo>
                    <a:pt x="6027" y="2673"/>
                    <a:pt x="2914" y="6723"/>
                    <a:pt x="1357" y="10210"/>
                  </a:cubicBezTo>
                  <a:cubicBezTo>
                    <a:pt x="-200" y="13698"/>
                    <a:pt x="-200" y="16623"/>
                    <a:pt x="286" y="18423"/>
                  </a:cubicBezTo>
                  <a:cubicBezTo>
                    <a:pt x="773" y="20223"/>
                    <a:pt x="1746" y="20898"/>
                    <a:pt x="3108" y="20560"/>
                  </a:cubicBezTo>
                  <a:cubicBezTo>
                    <a:pt x="4470" y="20223"/>
                    <a:pt x="6222" y="18873"/>
                    <a:pt x="7681" y="16736"/>
                  </a:cubicBezTo>
                  <a:cubicBezTo>
                    <a:pt x="9141" y="14598"/>
                    <a:pt x="10308" y="11673"/>
                    <a:pt x="11086" y="9311"/>
                  </a:cubicBezTo>
                  <a:cubicBezTo>
                    <a:pt x="11865" y="6948"/>
                    <a:pt x="12254" y="5148"/>
                    <a:pt x="12546" y="5036"/>
                  </a:cubicBezTo>
                  <a:cubicBezTo>
                    <a:pt x="12838" y="4923"/>
                    <a:pt x="13032" y="6498"/>
                    <a:pt x="14005" y="8748"/>
                  </a:cubicBezTo>
                  <a:cubicBezTo>
                    <a:pt x="14978" y="10998"/>
                    <a:pt x="16730" y="13923"/>
                    <a:pt x="18092" y="15611"/>
                  </a:cubicBezTo>
                  <a:cubicBezTo>
                    <a:pt x="19454" y="17298"/>
                    <a:pt x="20427" y="17748"/>
                    <a:pt x="21400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70013" y="1582278"/>
              <a:ext cx="10355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10165" y="0"/>
                  </a:moveTo>
                  <a:cubicBezTo>
                    <a:pt x="14400" y="4140"/>
                    <a:pt x="18635" y="8280"/>
                    <a:pt x="20118" y="11790"/>
                  </a:cubicBezTo>
                  <a:cubicBezTo>
                    <a:pt x="21600" y="15300"/>
                    <a:pt x="20329" y="18180"/>
                    <a:pt x="16518" y="19710"/>
                  </a:cubicBezTo>
                  <a:cubicBezTo>
                    <a:pt x="12706" y="21240"/>
                    <a:pt x="6353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93908" y="1554066"/>
              <a:ext cx="136406" cy="28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2" fill="norm" stroke="1" extrusionOk="0">
                  <a:moveTo>
                    <a:pt x="16182" y="1182"/>
                  </a:moveTo>
                  <a:cubicBezTo>
                    <a:pt x="14873" y="698"/>
                    <a:pt x="13564" y="214"/>
                    <a:pt x="12091" y="53"/>
                  </a:cubicBezTo>
                  <a:cubicBezTo>
                    <a:pt x="10618" y="-108"/>
                    <a:pt x="8982" y="53"/>
                    <a:pt x="6855" y="1182"/>
                  </a:cubicBezTo>
                  <a:cubicBezTo>
                    <a:pt x="4727" y="2310"/>
                    <a:pt x="2109" y="4405"/>
                    <a:pt x="800" y="7388"/>
                  </a:cubicBezTo>
                  <a:cubicBezTo>
                    <a:pt x="-509" y="10370"/>
                    <a:pt x="-509" y="14238"/>
                    <a:pt x="3091" y="16737"/>
                  </a:cubicBezTo>
                  <a:cubicBezTo>
                    <a:pt x="6691" y="19235"/>
                    <a:pt x="13891" y="20364"/>
                    <a:pt x="21091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317713" y="1601328"/>
              <a:ext cx="25038" cy="25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2" fill="norm" stroke="1" extrusionOk="0">
                  <a:moveTo>
                    <a:pt x="0" y="0"/>
                  </a:moveTo>
                  <a:cubicBezTo>
                    <a:pt x="3600" y="4780"/>
                    <a:pt x="7200" y="9561"/>
                    <a:pt x="10800" y="12659"/>
                  </a:cubicBezTo>
                  <a:cubicBezTo>
                    <a:pt x="14400" y="15757"/>
                    <a:pt x="18000" y="17174"/>
                    <a:pt x="19800" y="18502"/>
                  </a:cubicBezTo>
                  <a:cubicBezTo>
                    <a:pt x="21600" y="19830"/>
                    <a:pt x="21600" y="21069"/>
                    <a:pt x="20700" y="21334"/>
                  </a:cubicBezTo>
                  <a:cubicBezTo>
                    <a:pt x="19800" y="21600"/>
                    <a:pt x="18000" y="20892"/>
                    <a:pt x="1620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317713" y="1502707"/>
              <a:ext cx="153848" cy="35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82" fill="norm" stroke="1" extrusionOk="0">
                  <a:moveTo>
                    <a:pt x="0" y="2854"/>
                  </a:moveTo>
                  <a:cubicBezTo>
                    <a:pt x="292" y="1843"/>
                    <a:pt x="584" y="833"/>
                    <a:pt x="1605" y="327"/>
                  </a:cubicBezTo>
                  <a:cubicBezTo>
                    <a:pt x="2627" y="-178"/>
                    <a:pt x="4378" y="-178"/>
                    <a:pt x="7735" y="896"/>
                  </a:cubicBezTo>
                  <a:cubicBezTo>
                    <a:pt x="11092" y="1969"/>
                    <a:pt x="16054" y="4117"/>
                    <a:pt x="18681" y="6643"/>
                  </a:cubicBezTo>
                  <a:cubicBezTo>
                    <a:pt x="21308" y="9169"/>
                    <a:pt x="21600" y="12075"/>
                    <a:pt x="20870" y="14285"/>
                  </a:cubicBezTo>
                  <a:cubicBezTo>
                    <a:pt x="20141" y="16496"/>
                    <a:pt x="18389" y="18011"/>
                    <a:pt x="15324" y="19148"/>
                  </a:cubicBezTo>
                  <a:cubicBezTo>
                    <a:pt x="12259" y="20285"/>
                    <a:pt x="7881" y="21043"/>
                    <a:pt x="5108" y="21233"/>
                  </a:cubicBezTo>
                  <a:cubicBezTo>
                    <a:pt x="2335" y="21422"/>
                    <a:pt x="1168" y="21043"/>
                    <a:pt x="584" y="20538"/>
                  </a:cubicBezTo>
                  <a:cubicBezTo>
                    <a:pt x="0" y="20033"/>
                    <a:pt x="0" y="19401"/>
                    <a:pt x="876" y="18896"/>
                  </a:cubicBezTo>
                  <a:cubicBezTo>
                    <a:pt x="1751" y="18390"/>
                    <a:pt x="3503" y="18011"/>
                    <a:pt x="5254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1641563" y="170292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673313" y="179182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990321" y="1453538"/>
              <a:ext cx="171943" cy="40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9" fill="norm" stroke="1" extrusionOk="0">
                  <a:moveTo>
                    <a:pt x="21398" y="760"/>
                  </a:moveTo>
                  <a:cubicBezTo>
                    <a:pt x="19027" y="314"/>
                    <a:pt x="16657" y="-131"/>
                    <a:pt x="13232" y="36"/>
                  </a:cubicBezTo>
                  <a:cubicBezTo>
                    <a:pt x="9808" y="203"/>
                    <a:pt x="5330" y="982"/>
                    <a:pt x="2827" y="1650"/>
                  </a:cubicBezTo>
                  <a:cubicBezTo>
                    <a:pt x="325" y="2318"/>
                    <a:pt x="-202" y="2875"/>
                    <a:pt x="61" y="3376"/>
                  </a:cubicBezTo>
                  <a:cubicBezTo>
                    <a:pt x="325" y="3877"/>
                    <a:pt x="1378" y="4323"/>
                    <a:pt x="3486" y="4991"/>
                  </a:cubicBezTo>
                  <a:cubicBezTo>
                    <a:pt x="5593" y="5659"/>
                    <a:pt x="8754" y="6549"/>
                    <a:pt x="10335" y="7273"/>
                  </a:cubicBezTo>
                  <a:cubicBezTo>
                    <a:pt x="11915" y="7997"/>
                    <a:pt x="11915" y="8554"/>
                    <a:pt x="11388" y="9055"/>
                  </a:cubicBezTo>
                  <a:cubicBezTo>
                    <a:pt x="10861" y="9556"/>
                    <a:pt x="9808" y="10001"/>
                    <a:pt x="8622" y="10335"/>
                  </a:cubicBezTo>
                  <a:cubicBezTo>
                    <a:pt x="7437" y="10669"/>
                    <a:pt x="6120" y="10892"/>
                    <a:pt x="4671" y="11170"/>
                  </a:cubicBezTo>
                  <a:cubicBezTo>
                    <a:pt x="3222" y="11448"/>
                    <a:pt x="1642" y="11782"/>
                    <a:pt x="1510" y="12116"/>
                  </a:cubicBezTo>
                  <a:cubicBezTo>
                    <a:pt x="1378" y="12450"/>
                    <a:pt x="2696" y="12784"/>
                    <a:pt x="3354" y="13230"/>
                  </a:cubicBezTo>
                  <a:cubicBezTo>
                    <a:pt x="4013" y="13675"/>
                    <a:pt x="4013" y="14232"/>
                    <a:pt x="3486" y="15401"/>
                  </a:cubicBezTo>
                  <a:cubicBezTo>
                    <a:pt x="2959" y="16570"/>
                    <a:pt x="1905" y="18351"/>
                    <a:pt x="1905" y="19465"/>
                  </a:cubicBezTo>
                  <a:cubicBezTo>
                    <a:pt x="1905" y="20578"/>
                    <a:pt x="2959" y="21024"/>
                    <a:pt x="4408" y="21246"/>
                  </a:cubicBezTo>
                  <a:cubicBezTo>
                    <a:pt x="5857" y="21469"/>
                    <a:pt x="7700" y="21469"/>
                    <a:pt x="954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2315139" y="1455278"/>
              <a:ext cx="145575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95" fill="norm" stroke="1" extrusionOk="0">
                  <a:moveTo>
                    <a:pt x="14742" y="0"/>
                  </a:moveTo>
                  <a:cubicBezTo>
                    <a:pt x="12273" y="3830"/>
                    <a:pt x="9805" y="7660"/>
                    <a:pt x="7491" y="10800"/>
                  </a:cubicBezTo>
                  <a:cubicBezTo>
                    <a:pt x="5176" y="13940"/>
                    <a:pt x="3016" y="16391"/>
                    <a:pt x="1628" y="18077"/>
                  </a:cubicBezTo>
                  <a:cubicBezTo>
                    <a:pt x="239" y="19762"/>
                    <a:pt x="-378" y="20681"/>
                    <a:pt x="239" y="21140"/>
                  </a:cubicBezTo>
                  <a:cubicBezTo>
                    <a:pt x="856" y="21600"/>
                    <a:pt x="2708" y="21600"/>
                    <a:pt x="6411" y="21217"/>
                  </a:cubicBezTo>
                  <a:cubicBezTo>
                    <a:pt x="10113" y="20834"/>
                    <a:pt x="15668" y="20068"/>
                    <a:pt x="21222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2419157" y="1658478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638513" y="1487028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659"/>
                    <a:pt x="19200" y="9318"/>
                    <a:pt x="15600" y="12918"/>
                  </a:cubicBezTo>
                  <a:cubicBezTo>
                    <a:pt x="12000" y="16518"/>
                    <a:pt x="60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638513" y="1505813"/>
              <a:ext cx="212373" cy="26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8" fill="norm" stroke="1" extrusionOk="0">
                  <a:moveTo>
                    <a:pt x="0" y="12564"/>
                  </a:moveTo>
                  <a:cubicBezTo>
                    <a:pt x="2352" y="12216"/>
                    <a:pt x="4705" y="11867"/>
                    <a:pt x="6950" y="11432"/>
                  </a:cubicBezTo>
                  <a:cubicBezTo>
                    <a:pt x="9196" y="10996"/>
                    <a:pt x="11335" y="10474"/>
                    <a:pt x="13687" y="8819"/>
                  </a:cubicBezTo>
                  <a:cubicBezTo>
                    <a:pt x="16040" y="7164"/>
                    <a:pt x="18606" y="4377"/>
                    <a:pt x="19996" y="2548"/>
                  </a:cubicBezTo>
                  <a:cubicBezTo>
                    <a:pt x="21386" y="719"/>
                    <a:pt x="21600" y="-152"/>
                    <a:pt x="21386" y="22"/>
                  </a:cubicBezTo>
                  <a:cubicBezTo>
                    <a:pt x="21172" y="196"/>
                    <a:pt x="20531" y="1416"/>
                    <a:pt x="19889" y="4290"/>
                  </a:cubicBezTo>
                  <a:cubicBezTo>
                    <a:pt x="19248" y="7164"/>
                    <a:pt x="18606" y="11693"/>
                    <a:pt x="18071" y="14829"/>
                  </a:cubicBezTo>
                  <a:cubicBezTo>
                    <a:pt x="17537" y="17964"/>
                    <a:pt x="17109" y="19706"/>
                    <a:pt x="1668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879813" y="1779128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3509553" y="1510552"/>
              <a:ext cx="138611" cy="30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61" fill="norm" stroke="1" extrusionOk="0">
                  <a:moveTo>
                    <a:pt x="21432" y="1906"/>
                  </a:moveTo>
                  <a:cubicBezTo>
                    <a:pt x="20777" y="1167"/>
                    <a:pt x="20123" y="427"/>
                    <a:pt x="18977" y="131"/>
                  </a:cubicBezTo>
                  <a:cubicBezTo>
                    <a:pt x="17832" y="-165"/>
                    <a:pt x="16196" y="-17"/>
                    <a:pt x="13905" y="1167"/>
                  </a:cubicBezTo>
                  <a:cubicBezTo>
                    <a:pt x="11614" y="2350"/>
                    <a:pt x="8668" y="4569"/>
                    <a:pt x="6214" y="7158"/>
                  </a:cubicBezTo>
                  <a:cubicBezTo>
                    <a:pt x="3759" y="9747"/>
                    <a:pt x="1796" y="12706"/>
                    <a:pt x="814" y="14851"/>
                  </a:cubicBezTo>
                  <a:cubicBezTo>
                    <a:pt x="-168" y="16997"/>
                    <a:pt x="-168" y="18328"/>
                    <a:pt x="323" y="19290"/>
                  </a:cubicBezTo>
                  <a:cubicBezTo>
                    <a:pt x="814" y="20251"/>
                    <a:pt x="1796" y="20843"/>
                    <a:pt x="4414" y="21139"/>
                  </a:cubicBezTo>
                  <a:cubicBezTo>
                    <a:pt x="7032" y="21435"/>
                    <a:pt x="11287" y="21435"/>
                    <a:pt x="14068" y="21139"/>
                  </a:cubicBezTo>
                  <a:cubicBezTo>
                    <a:pt x="16850" y="20843"/>
                    <a:pt x="18159" y="20251"/>
                    <a:pt x="18977" y="19512"/>
                  </a:cubicBezTo>
                  <a:cubicBezTo>
                    <a:pt x="19796" y="18772"/>
                    <a:pt x="20123" y="17884"/>
                    <a:pt x="18650" y="16923"/>
                  </a:cubicBezTo>
                  <a:cubicBezTo>
                    <a:pt x="17177" y="15961"/>
                    <a:pt x="13905" y="14925"/>
                    <a:pt x="11450" y="14556"/>
                  </a:cubicBezTo>
                  <a:cubicBezTo>
                    <a:pt x="8996" y="14186"/>
                    <a:pt x="7359" y="14482"/>
                    <a:pt x="5723" y="14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3946613" y="1550528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40"/>
                    <a:pt x="12000" y="10080"/>
                    <a:pt x="8400" y="13680"/>
                  </a:cubicBezTo>
                  <a:cubicBezTo>
                    <a:pt x="4800" y="17280"/>
                    <a:pt x="24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869040" y="1499728"/>
              <a:ext cx="24267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20" y="21600"/>
                  </a:moveTo>
                  <a:cubicBezTo>
                    <a:pt x="-66" y="19029"/>
                    <a:pt x="-252" y="16457"/>
                    <a:pt x="1331" y="13886"/>
                  </a:cubicBezTo>
                  <a:cubicBezTo>
                    <a:pt x="2914" y="11314"/>
                    <a:pt x="6265" y="8743"/>
                    <a:pt x="9896" y="6429"/>
                  </a:cubicBezTo>
                  <a:cubicBezTo>
                    <a:pt x="13527" y="4114"/>
                    <a:pt x="17438" y="2057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4168863" y="1414767"/>
              <a:ext cx="97695" cy="42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1" fill="norm" stroke="1" extrusionOk="0">
                  <a:moveTo>
                    <a:pt x="6894" y="1074"/>
                  </a:moveTo>
                  <a:cubicBezTo>
                    <a:pt x="8272" y="650"/>
                    <a:pt x="9651" y="227"/>
                    <a:pt x="11489" y="68"/>
                  </a:cubicBezTo>
                  <a:cubicBezTo>
                    <a:pt x="13328" y="-91"/>
                    <a:pt x="15626" y="15"/>
                    <a:pt x="17694" y="544"/>
                  </a:cubicBezTo>
                  <a:cubicBezTo>
                    <a:pt x="19762" y="1074"/>
                    <a:pt x="21600" y="2027"/>
                    <a:pt x="21140" y="3403"/>
                  </a:cubicBezTo>
                  <a:cubicBezTo>
                    <a:pt x="20681" y="4780"/>
                    <a:pt x="17923" y="6580"/>
                    <a:pt x="15396" y="8062"/>
                  </a:cubicBezTo>
                  <a:cubicBezTo>
                    <a:pt x="12868" y="9544"/>
                    <a:pt x="10570" y="10709"/>
                    <a:pt x="9651" y="11556"/>
                  </a:cubicBezTo>
                  <a:cubicBezTo>
                    <a:pt x="8732" y="12403"/>
                    <a:pt x="9191" y="12933"/>
                    <a:pt x="11030" y="13674"/>
                  </a:cubicBezTo>
                  <a:cubicBezTo>
                    <a:pt x="12868" y="14415"/>
                    <a:pt x="16085" y="15368"/>
                    <a:pt x="18153" y="16533"/>
                  </a:cubicBezTo>
                  <a:cubicBezTo>
                    <a:pt x="20221" y="17697"/>
                    <a:pt x="21140" y="19074"/>
                    <a:pt x="20451" y="19974"/>
                  </a:cubicBezTo>
                  <a:cubicBezTo>
                    <a:pt x="19762" y="20874"/>
                    <a:pt x="17464" y="21297"/>
                    <a:pt x="13787" y="21403"/>
                  </a:cubicBezTo>
                  <a:cubicBezTo>
                    <a:pt x="10111" y="21509"/>
                    <a:pt x="5055" y="21297"/>
                    <a:pt x="0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981929" y="855701"/>
              <a:ext cx="946135" cy="8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13" fill="norm" stroke="1" extrusionOk="0">
                  <a:moveTo>
                    <a:pt x="1156" y="21213"/>
                  </a:moveTo>
                  <a:cubicBezTo>
                    <a:pt x="819" y="21213"/>
                    <a:pt x="481" y="21213"/>
                    <a:pt x="264" y="19896"/>
                  </a:cubicBezTo>
                  <a:cubicBezTo>
                    <a:pt x="47" y="18579"/>
                    <a:pt x="-49" y="15945"/>
                    <a:pt x="23" y="13837"/>
                  </a:cubicBezTo>
                  <a:cubicBezTo>
                    <a:pt x="96" y="11730"/>
                    <a:pt x="337" y="10150"/>
                    <a:pt x="1180" y="9096"/>
                  </a:cubicBezTo>
                  <a:cubicBezTo>
                    <a:pt x="2024" y="8042"/>
                    <a:pt x="3471" y="7515"/>
                    <a:pt x="5013" y="7779"/>
                  </a:cubicBezTo>
                  <a:cubicBezTo>
                    <a:pt x="6556" y="8042"/>
                    <a:pt x="8196" y="9096"/>
                    <a:pt x="10004" y="8833"/>
                  </a:cubicBezTo>
                  <a:cubicBezTo>
                    <a:pt x="11812" y="8569"/>
                    <a:pt x="13789" y="6989"/>
                    <a:pt x="15621" y="5145"/>
                  </a:cubicBezTo>
                  <a:cubicBezTo>
                    <a:pt x="17453" y="3301"/>
                    <a:pt x="19140" y="1193"/>
                    <a:pt x="20105" y="403"/>
                  </a:cubicBezTo>
                  <a:cubicBezTo>
                    <a:pt x="21069" y="-387"/>
                    <a:pt x="21310" y="140"/>
                    <a:pt x="21551" y="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9629863" y="973320"/>
              <a:ext cx="1301751" cy="5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124" y="16827"/>
                    <a:pt x="2248" y="12327"/>
                    <a:pt x="3547" y="8727"/>
                  </a:cubicBezTo>
                  <a:cubicBezTo>
                    <a:pt x="4847" y="5127"/>
                    <a:pt x="6322" y="2427"/>
                    <a:pt x="7709" y="1077"/>
                  </a:cubicBezTo>
                  <a:cubicBezTo>
                    <a:pt x="9097" y="-273"/>
                    <a:pt x="10396" y="-273"/>
                    <a:pt x="11766" y="627"/>
                  </a:cubicBezTo>
                  <a:cubicBezTo>
                    <a:pt x="13136" y="1527"/>
                    <a:pt x="14576" y="3327"/>
                    <a:pt x="15980" y="3777"/>
                  </a:cubicBezTo>
                  <a:cubicBezTo>
                    <a:pt x="17385" y="4227"/>
                    <a:pt x="18755" y="3327"/>
                    <a:pt x="19686" y="2877"/>
                  </a:cubicBezTo>
                  <a:cubicBezTo>
                    <a:pt x="20617" y="2427"/>
                    <a:pt x="21108" y="2427"/>
                    <a:pt x="21600" y="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87980" y="2623678"/>
              <a:ext cx="152536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3" fill="norm" stroke="1" extrusionOk="0">
                  <a:moveTo>
                    <a:pt x="5030" y="0"/>
                  </a:moveTo>
                  <a:cubicBezTo>
                    <a:pt x="4142" y="1358"/>
                    <a:pt x="3255" y="2715"/>
                    <a:pt x="2663" y="5246"/>
                  </a:cubicBezTo>
                  <a:cubicBezTo>
                    <a:pt x="2071" y="7776"/>
                    <a:pt x="1775" y="11479"/>
                    <a:pt x="1479" y="14194"/>
                  </a:cubicBezTo>
                  <a:cubicBezTo>
                    <a:pt x="1184" y="16910"/>
                    <a:pt x="888" y="18638"/>
                    <a:pt x="592" y="19810"/>
                  </a:cubicBezTo>
                  <a:cubicBezTo>
                    <a:pt x="296" y="20983"/>
                    <a:pt x="0" y="21600"/>
                    <a:pt x="0" y="21538"/>
                  </a:cubicBezTo>
                  <a:cubicBezTo>
                    <a:pt x="0" y="21477"/>
                    <a:pt x="296" y="20736"/>
                    <a:pt x="1479" y="19193"/>
                  </a:cubicBezTo>
                  <a:cubicBezTo>
                    <a:pt x="2663" y="17650"/>
                    <a:pt x="4734" y="15305"/>
                    <a:pt x="6805" y="13886"/>
                  </a:cubicBezTo>
                  <a:cubicBezTo>
                    <a:pt x="8877" y="12466"/>
                    <a:pt x="10948" y="11973"/>
                    <a:pt x="12723" y="11726"/>
                  </a:cubicBezTo>
                  <a:cubicBezTo>
                    <a:pt x="14499" y="11479"/>
                    <a:pt x="15978" y="11479"/>
                    <a:pt x="17310" y="11664"/>
                  </a:cubicBezTo>
                  <a:cubicBezTo>
                    <a:pt x="18641" y="11849"/>
                    <a:pt x="19825" y="12219"/>
                    <a:pt x="20564" y="13022"/>
                  </a:cubicBezTo>
                  <a:cubicBezTo>
                    <a:pt x="21304" y="13824"/>
                    <a:pt x="21600" y="15058"/>
                    <a:pt x="21008" y="16293"/>
                  </a:cubicBezTo>
                  <a:cubicBezTo>
                    <a:pt x="20416" y="17527"/>
                    <a:pt x="18937" y="18761"/>
                    <a:pt x="15978" y="19563"/>
                  </a:cubicBezTo>
                  <a:cubicBezTo>
                    <a:pt x="13019" y="20366"/>
                    <a:pt x="8581" y="20736"/>
                    <a:pt x="5622" y="20736"/>
                  </a:cubicBezTo>
                  <a:cubicBezTo>
                    <a:pt x="2663" y="20736"/>
                    <a:pt x="1184" y="20366"/>
                    <a:pt x="740" y="19625"/>
                  </a:cubicBezTo>
                  <a:cubicBezTo>
                    <a:pt x="296" y="18885"/>
                    <a:pt x="888" y="17774"/>
                    <a:pt x="1479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612863" y="2668128"/>
              <a:ext cx="179759" cy="31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11" fill="norm" stroke="1" extrusionOk="0">
                  <a:moveTo>
                    <a:pt x="11172" y="0"/>
                  </a:moveTo>
                  <a:cubicBezTo>
                    <a:pt x="14648" y="2558"/>
                    <a:pt x="18124" y="5116"/>
                    <a:pt x="19862" y="7532"/>
                  </a:cubicBezTo>
                  <a:cubicBezTo>
                    <a:pt x="21600" y="9947"/>
                    <a:pt x="21600" y="12221"/>
                    <a:pt x="19117" y="14566"/>
                  </a:cubicBezTo>
                  <a:cubicBezTo>
                    <a:pt x="16634" y="16911"/>
                    <a:pt x="11669" y="19326"/>
                    <a:pt x="8069" y="20463"/>
                  </a:cubicBezTo>
                  <a:cubicBezTo>
                    <a:pt x="4469" y="21600"/>
                    <a:pt x="2234" y="21458"/>
                    <a:pt x="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63877" y="2680828"/>
              <a:ext cx="14738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17289" y="0"/>
                  </a:moveTo>
                  <a:cubicBezTo>
                    <a:pt x="15189" y="0"/>
                    <a:pt x="13089" y="0"/>
                    <a:pt x="10389" y="1271"/>
                  </a:cubicBezTo>
                  <a:cubicBezTo>
                    <a:pt x="7689" y="2541"/>
                    <a:pt x="4389" y="5082"/>
                    <a:pt x="2289" y="7624"/>
                  </a:cubicBezTo>
                  <a:cubicBezTo>
                    <a:pt x="189" y="10165"/>
                    <a:pt x="-711" y="12706"/>
                    <a:pt x="639" y="14965"/>
                  </a:cubicBezTo>
                  <a:cubicBezTo>
                    <a:pt x="1989" y="17224"/>
                    <a:pt x="5589" y="19200"/>
                    <a:pt x="9339" y="20259"/>
                  </a:cubicBezTo>
                  <a:cubicBezTo>
                    <a:pt x="13089" y="21318"/>
                    <a:pt x="16989" y="21459"/>
                    <a:pt x="208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403157" y="2712578"/>
              <a:ext cx="98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520"/>
                    <a:pt x="2735" y="7040"/>
                    <a:pt x="575" y="10640"/>
                  </a:cubicBezTo>
                  <a:cubicBezTo>
                    <a:pt x="-1585" y="14240"/>
                    <a:pt x="2735" y="179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344764" y="2665196"/>
              <a:ext cx="190467" cy="33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81" fill="norm" stroke="1" extrusionOk="0">
                  <a:moveTo>
                    <a:pt x="4696" y="6302"/>
                  </a:moveTo>
                  <a:cubicBezTo>
                    <a:pt x="4696" y="4672"/>
                    <a:pt x="4696" y="3041"/>
                    <a:pt x="5742" y="1819"/>
                  </a:cubicBezTo>
                  <a:cubicBezTo>
                    <a:pt x="6787" y="596"/>
                    <a:pt x="8877" y="-219"/>
                    <a:pt x="11432" y="53"/>
                  </a:cubicBezTo>
                  <a:cubicBezTo>
                    <a:pt x="13987" y="324"/>
                    <a:pt x="17006" y="1683"/>
                    <a:pt x="18864" y="4264"/>
                  </a:cubicBezTo>
                  <a:cubicBezTo>
                    <a:pt x="20722" y="6845"/>
                    <a:pt x="21419" y="10649"/>
                    <a:pt x="20490" y="13570"/>
                  </a:cubicBezTo>
                  <a:cubicBezTo>
                    <a:pt x="19561" y="16490"/>
                    <a:pt x="17006" y="18528"/>
                    <a:pt x="13871" y="19751"/>
                  </a:cubicBezTo>
                  <a:cubicBezTo>
                    <a:pt x="10735" y="20973"/>
                    <a:pt x="7019" y="21381"/>
                    <a:pt x="4580" y="21381"/>
                  </a:cubicBezTo>
                  <a:cubicBezTo>
                    <a:pt x="2142" y="21381"/>
                    <a:pt x="980" y="20973"/>
                    <a:pt x="400" y="20430"/>
                  </a:cubicBezTo>
                  <a:cubicBezTo>
                    <a:pt x="-181" y="19887"/>
                    <a:pt x="-181" y="19207"/>
                    <a:pt x="748" y="18528"/>
                  </a:cubicBezTo>
                  <a:cubicBezTo>
                    <a:pt x="1677" y="17849"/>
                    <a:pt x="3535" y="17170"/>
                    <a:pt x="5393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711413" y="2833228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730463" y="293482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144434" y="2620685"/>
              <a:ext cx="132130" cy="3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7" fill="norm" stroke="1" extrusionOk="0">
                  <a:moveTo>
                    <a:pt x="21402" y="177"/>
                  </a:moveTo>
                  <a:cubicBezTo>
                    <a:pt x="17288" y="52"/>
                    <a:pt x="13173" y="-73"/>
                    <a:pt x="9573" y="52"/>
                  </a:cubicBezTo>
                  <a:cubicBezTo>
                    <a:pt x="5973" y="177"/>
                    <a:pt x="2888" y="551"/>
                    <a:pt x="1345" y="1051"/>
                  </a:cubicBezTo>
                  <a:cubicBezTo>
                    <a:pt x="-198" y="1550"/>
                    <a:pt x="-198" y="2174"/>
                    <a:pt x="1002" y="2924"/>
                  </a:cubicBezTo>
                  <a:cubicBezTo>
                    <a:pt x="2202" y="3673"/>
                    <a:pt x="4602" y="4547"/>
                    <a:pt x="6659" y="5608"/>
                  </a:cubicBezTo>
                  <a:cubicBezTo>
                    <a:pt x="8716" y="6669"/>
                    <a:pt x="10431" y="7918"/>
                    <a:pt x="10945" y="8854"/>
                  </a:cubicBezTo>
                  <a:cubicBezTo>
                    <a:pt x="11459" y="9791"/>
                    <a:pt x="10773" y="10415"/>
                    <a:pt x="9745" y="10977"/>
                  </a:cubicBezTo>
                  <a:cubicBezTo>
                    <a:pt x="8716" y="11539"/>
                    <a:pt x="7345" y="12038"/>
                    <a:pt x="5459" y="12350"/>
                  </a:cubicBezTo>
                  <a:cubicBezTo>
                    <a:pt x="3573" y="12662"/>
                    <a:pt x="1173" y="12787"/>
                    <a:pt x="659" y="13037"/>
                  </a:cubicBezTo>
                  <a:cubicBezTo>
                    <a:pt x="145" y="13287"/>
                    <a:pt x="1516" y="13661"/>
                    <a:pt x="2202" y="14223"/>
                  </a:cubicBezTo>
                  <a:cubicBezTo>
                    <a:pt x="2888" y="14785"/>
                    <a:pt x="2888" y="15534"/>
                    <a:pt x="2373" y="16408"/>
                  </a:cubicBezTo>
                  <a:cubicBezTo>
                    <a:pt x="1859" y="17282"/>
                    <a:pt x="831" y="18281"/>
                    <a:pt x="316" y="19155"/>
                  </a:cubicBezTo>
                  <a:cubicBezTo>
                    <a:pt x="-198" y="20029"/>
                    <a:pt x="-198" y="20778"/>
                    <a:pt x="1173" y="21152"/>
                  </a:cubicBezTo>
                  <a:cubicBezTo>
                    <a:pt x="2545" y="21527"/>
                    <a:pt x="5288" y="21527"/>
                    <a:pt x="8031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367441" y="2668128"/>
              <a:ext cx="144073" cy="27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0" fill="norm" stroke="1" extrusionOk="0">
                  <a:moveTo>
                    <a:pt x="11917" y="0"/>
                  </a:moveTo>
                  <a:cubicBezTo>
                    <a:pt x="10351" y="1662"/>
                    <a:pt x="8786" y="3323"/>
                    <a:pt x="6751" y="6563"/>
                  </a:cubicBezTo>
                  <a:cubicBezTo>
                    <a:pt x="4717" y="9803"/>
                    <a:pt x="2212" y="14622"/>
                    <a:pt x="960" y="17446"/>
                  </a:cubicBezTo>
                  <a:cubicBezTo>
                    <a:pt x="-292" y="20271"/>
                    <a:pt x="-292" y="21102"/>
                    <a:pt x="804" y="21351"/>
                  </a:cubicBezTo>
                  <a:cubicBezTo>
                    <a:pt x="1899" y="21600"/>
                    <a:pt x="4091" y="21268"/>
                    <a:pt x="7691" y="20271"/>
                  </a:cubicBezTo>
                  <a:cubicBezTo>
                    <a:pt x="11291" y="19274"/>
                    <a:pt x="16299" y="17612"/>
                    <a:pt x="21308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454313" y="2820528"/>
              <a:ext cx="25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500"/>
                    <a:pt x="3363" y="9000"/>
                    <a:pt x="870" y="12600"/>
                  </a:cubicBezTo>
                  <a:cubicBezTo>
                    <a:pt x="-1622" y="16200"/>
                    <a:pt x="1701" y="189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569753" y="2735749"/>
              <a:ext cx="104545" cy="23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190" fill="norm" stroke="1" extrusionOk="0">
                  <a:moveTo>
                    <a:pt x="17232" y="1938"/>
                  </a:moveTo>
                  <a:cubicBezTo>
                    <a:pt x="15986" y="1167"/>
                    <a:pt x="14740" y="396"/>
                    <a:pt x="13078" y="106"/>
                  </a:cubicBezTo>
                  <a:cubicBezTo>
                    <a:pt x="11417" y="-183"/>
                    <a:pt x="9340" y="10"/>
                    <a:pt x="7055" y="2035"/>
                  </a:cubicBezTo>
                  <a:cubicBezTo>
                    <a:pt x="4771" y="4060"/>
                    <a:pt x="2278" y="7917"/>
                    <a:pt x="1032" y="11003"/>
                  </a:cubicBezTo>
                  <a:cubicBezTo>
                    <a:pt x="-214" y="14088"/>
                    <a:pt x="-214" y="16403"/>
                    <a:pt x="409" y="18042"/>
                  </a:cubicBezTo>
                  <a:cubicBezTo>
                    <a:pt x="1032" y="19681"/>
                    <a:pt x="2278" y="20646"/>
                    <a:pt x="3940" y="21031"/>
                  </a:cubicBezTo>
                  <a:cubicBezTo>
                    <a:pt x="5601" y="21417"/>
                    <a:pt x="7678" y="21224"/>
                    <a:pt x="11001" y="19006"/>
                  </a:cubicBezTo>
                  <a:cubicBezTo>
                    <a:pt x="14324" y="16788"/>
                    <a:pt x="18894" y="12546"/>
                    <a:pt x="20140" y="9653"/>
                  </a:cubicBezTo>
                  <a:cubicBezTo>
                    <a:pt x="21386" y="6760"/>
                    <a:pt x="19309" y="5217"/>
                    <a:pt x="17232" y="3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2756631" y="2725278"/>
              <a:ext cx="169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6719" y="0"/>
                  </a:moveTo>
                  <a:cubicBezTo>
                    <a:pt x="5919" y="5120"/>
                    <a:pt x="5119" y="10240"/>
                    <a:pt x="4453" y="13440"/>
                  </a:cubicBezTo>
                  <a:cubicBezTo>
                    <a:pt x="3786" y="16640"/>
                    <a:pt x="3253" y="17920"/>
                    <a:pt x="2719" y="18960"/>
                  </a:cubicBezTo>
                  <a:cubicBezTo>
                    <a:pt x="2186" y="20000"/>
                    <a:pt x="1653" y="20800"/>
                    <a:pt x="1253" y="20800"/>
                  </a:cubicBezTo>
                  <a:cubicBezTo>
                    <a:pt x="853" y="20800"/>
                    <a:pt x="586" y="20000"/>
                    <a:pt x="453" y="19040"/>
                  </a:cubicBezTo>
                  <a:cubicBezTo>
                    <a:pt x="319" y="18080"/>
                    <a:pt x="319" y="16960"/>
                    <a:pt x="186" y="15680"/>
                  </a:cubicBezTo>
                  <a:cubicBezTo>
                    <a:pt x="53" y="14400"/>
                    <a:pt x="-214" y="12960"/>
                    <a:pt x="319" y="12320"/>
                  </a:cubicBezTo>
                  <a:cubicBezTo>
                    <a:pt x="853" y="11680"/>
                    <a:pt x="2186" y="11840"/>
                    <a:pt x="3519" y="11920"/>
                  </a:cubicBezTo>
                  <a:cubicBezTo>
                    <a:pt x="4853" y="12000"/>
                    <a:pt x="6186" y="12000"/>
                    <a:pt x="8586" y="10880"/>
                  </a:cubicBezTo>
                  <a:cubicBezTo>
                    <a:pt x="10986" y="9760"/>
                    <a:pt x="14453" y="7520"/>
                    <a:pt x="16586" y="6000"/>
                  </a:cubicBezTo>
                  <a:cubicBezTo>
                    <a:pt x="18719" y="4480"/>
                    <a:pt x="19519" y="3680"/>
                    <a:pt x="20186" y="2880"/>
                  </a:cubicBezTo>
                  <a:cubicBezTo>
                    <a:pt x="20853" y="2080"/>
                    <a:pt x="21386" y="1280"/>
                    <a:pt x="21386" y="1600"/>
                  </a:cubicBezTo>
                  <a:cubicBezTo>
                    <a:pt x="21386" y="1920"/>
                    <a:pt x="20853" y="3360"/>
                    <a:pt x="20053" y="6000"/>
                  </a:cubicBezTo>
                  <a:cubicBezTo>
                    <a:pt x="19253" y="8640"/>
                    <a:pt x="18186" y="12480"/>
                    <a:pt x="17653" y="15280"/>
                  </a:cubicBezTo>
                  <a:cubicBezTo>
                    <a:pt x="17119" y="18080"/>
                    <a:pt x="17119" y="19840"/>
                    <a:pt x="17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2956013" y="2998328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455313" y="2695859"/>
              <a:ext cx="142051" cy="30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6" fill="norm" stroke="1" extrusionOk="0">
                  <a:moveTo>
                    <a:pt x="21317" y="720"/>
                  </a:moveTo>
                  <a:cubicBezTo>
                    <a:pt x="20046" y="279"/>
                    <a:pt x="18776" y="-162"/>
                    <a:pt x="17188" y="58"/>
                  </a:cubicBezTo>
                  <a:cubicBezTo>
                    <a:pt x="15599" y="279"/>
                    <a:pt x="13693" y="1160"/>
                    <a:pt x="10835" y="3511"/>
                  </a:cubicBezTo>
                  <a:cubicBezTo>
                    <a:pt x="7976" y="5862"/>
                    <a:pt x="4164" y="9683"/>
                    <a:pt x="2099" y="12475"/>
                  </a:cubicBezTo>
                  <a:cubicBezTo>
                    <a:pt x="35" y="15267"/>
                    <a:pt x="-283" y="17030"/>
                    <a:pt x="193" y="18279"/>
                  </a:cubicBezTo>
                  <a:cubicBezTo>
                    <a:pt x="670" y="19528"/>
                    <a:pt x="1941" y="20262"/>
                    <a:pt x="3370" y="20703"/>
                  </a:cubicBezTo>
                  <a:cubicBezTo>
                    <a:pt x="4799" y="21144"/>
                    <a:pt x="6388" y="21291"/>
                    <a:pt x="7976" y="21365"/>
                  </a:cubicBezTo>
                  <a:cubicBezTo>
                    <a:pt x="9564" y="21438"/>
                    <a:pt x="11152" y="21438"/>
                    <a:pt x="12423" y="21144"/>
                  </a:cubicBezTo>
                  <a:cubicBezTo>
                    <a:pt x="13693" y="20850"/>
                    <a:pt x="14646" y="20262"/>
                    <a:pt x="14646" y="19307"/>
                  </a:cubicBezTo>
                  <a:cubicBezTo>
                    <a:pt x="14646" y="18352"/>
                    <a:pt x="13693" y="17030"/>
                    <a:pt x="11152" y="16001"/>
                  </a:cubicBezTo>
                  <a:cubicBezTo>
                    <a:pt x="8611" y="14973"/>
                    <a:pt x="4482" y="14238"/>
                    <a:pt x="352" y="1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3649881" y="2766616"/>
              <a:ext cx="118933" cy="22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685" fill="norm" stroke="1" extrusionOk="0">
                  <a:moveTo>
                    <a:pt x="21292" y="4413"/>
                  </a:moveTo>
                  <a:cubicBezTo>
                    <a:pt x="18639" y="2842"/>
                    <a:pt x="15987" y="1271"/>
                    <a:pt x="13145" y="485"/>
                  </a:cubicBezTo>
                  <a:cubicBezTo>
                    <a:pt x="10303" y="-300"/>
                    <a:pt x="7271" y="-300"/>
                    <a:pt x="4808" y="1762"/>
                  </a:cubicBezTo>
                  <a:cubicBezTo>
                    <a:pt x="2345" y="3824"/>
                    <a:pt x="450" y="7947"/>
                    <a:pt x="71" y="11285"/>
                  </a:cubicBezTo>
                  <a:cubicBezTo>
                    <a:pt x="-308" y="14624"/>
                    <a:pt x="829" y="17176"/>
                    <a:pt x="3292" y="18845"/>
                  </a:cubicBezTo>
                  <a:cubicBezTo>
                    <a:pt x="5755" y="20515"/>
                    <a:pt x="9545" y="21300"/>
                    <a:pt x="12387" y="20122"/>
                  </a:cubicBezTo>
                  <a:cubicBezTo>
                    <a:pt x="15229" y="18944"/>
                    <a:pt x="17124" y="15802"/>
                    <a:pt x="17124" y="12562"/>
                  </a:cubicBezTo>
                  <a:cubicBezTo>
                    <a:pt x="17124" y="9322"/>
                    <a:pt x="15229" y="5984"/>
                    <a:pt x="13334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3933913" y="2776078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831"/>
                    <a:pt x="14400" y="13662"/>
                    <a:pt x="18000" y="17262"/>
                  </a:cubicBezTo>
                  <a:cubicBezTo>
                    <a:pt x="21600" y="20862"/>
                    <a:pt x="216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3819613" y="2763378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300"/>
                    <a:pt x="11520" y="9000"/>
                    <a:pt x="15120" y="540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4099013" y="2674478"/>
              <a:ext cx="11955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1172" y="626"/>
                  </a:moveTo>
                  <a:cubicBezTo>
                    <a:pt x="12662" y="313"/>
                    <a:pt x="14152" y="0"/>
                    <a:pt x="15641" y="0"/>
                  </a:cubicBezTo>
                  <a:cubicBezTo>
                    <a:pt x="17131" y="0"/>
                    <a:pt x="18621" y="313"/>
                    <a:pt x="19738" y="991"/>
                  </a:cubicBezTo>
                  <a:cubicBezTo>
                    <a:pt x="20855" y="1670"/>
                    <a:pt x="21600" y="2713"/>
                    <a:pt x="20483" y="3809"/>
                  </a:cubicBezTo>
                  <a:cubicBezTo>
                    <a:pt x="19366" y="4904"/>
                    <a:pt x="16386" y="6052"/>
                    <a:pt x="14338" y="6835"/>
                  </a:cubicBezTo>
                  <a:cubicBezTo>
                    <a:pt x="12290" y="7617"/>
                    <a:pt x="11172" y="8035"/>
                    <a:pt x="10614" y="8504"/>
                  </a:cubicBezTo>
                  <a:cubicBezTo>
                    <a:pt x="10055" y="8974"/>
                    <a:pt x="10055" y="9496"/>
                    <a:pt x="11731" y="10487"/>
                  </a:cubicBezTo>
                  <a:cubicBezTo>
                    <a:pt x="13407" y="11478"/>
                    <a:pt x="16759" y="12939"/>
                    <a:pt x="18621" y="14191"/>
                  </a:cubicBezTo>
                  <a:cubicBezTo>
                    <a:pt x="20483" y="15443"/>
                    <a:pt x="20855" y="16487"/>
                    <a:pt x="18621" y="17687"/>
                  </a:cubicBezTo>
                  <a:cubicBezTo>
                    <a:pt x="16386" y="18887"/>
                    <a:pt x="11545" y="20243"/>
                    <a:pt x="8007" y="20922"/>
                  </a:cubicBezTo>
                  <a:cubicBezTo>
                    <a:pt x="4469" y="21600"/>
                    <a:pt x="223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389483" y="3760328"/>
              <a:ext cx="134481" cy="21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2" fill="norm" stroke="1" extrusionOk="0">
                  <a:moveTo>
                    <a:pt x="19418" y="0"/>
                  </a:moveTo>
                  <a:cubicBezTo>
                    <a:pt x="14356" y="1454"/>
                    <a:pt x="9293" y="2908"/>
                    <a:pt x="5749" y="5712"/>
                  </a:cubicBezTo>
                  <a:cubicBezTo>
                    <a:pt x="2205" y="8515"/>
                    <a:pt x="180" y="12669"/>
                    <a:pt x="12" y="15681"/>
                  </a:cubicBezTo>
                  <a:cubicBezTo>
                    <a:pt x="-157" y="18692"/>
                    <a:pt x="1530" y="20562"/>
                    <a:pt x="5412" y="21081"/>
                  </a:cubicBezTo>
                  <a:cubicBezTo>
                    <a:pt x="9293" y="21600"/>
                    <a:pt x="15368" y="20769"/>
                    <a:pt x="2144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536663" y="3728578"/>
              <a:ext cx="14224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1109" y="0"/>
                  </a:moveTo>
                  <a:cubicBezTo>
                    <a:pt x="14194" y="1733"/>
                    <a:pt x="17280" y="3467"/>
                    <a:pt x="19131" y="5867"/>
                  </a:cubicBezTo>
                  <a:cubicBezTo>
                    <a:pt x="20983" y="8267"/>
                    <a:pt x="21600" y="11333"/>
                    <a:pt x="18977" y="14067"/>
                  </a:cubicBezTo>
                  <a:cubicBezTo>
                    <a:pt x="16354" y="16800"/>
                    <a:pt x="10491" y="19200"/>
                    <a:pt x="6789" y="20400"/>
                  </a:cubicBezTo>
                  <a:cubicBezTo>
                    <a:pt x="3086" y="21600"/>
                    <a:pt x="154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217670" y="3772445"/>
              <a:ext cx="153894" cy="3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50" fill="norm" stroke="1" extrusionOk="0">
                  <a:moveTo>
                    <a:pt x="17483" y="910"/>
                  </a:moveTo>
                  <a:cubicBezTo>
                    <a:pt x="14027" y="330"/>
                    <a:pt x="10571" y="-250"/>
                    <a:pt x="7835" y="112"/>
                  </a:cubicBezTo>
                  <a:cubicBezTo>
                    <a:pt x="5099" y="475"/>
                    <a:pt x="3083" y="1780"/>
                    <a:pt x="1643" y="4027"/>
                  </a:cubicBezTo>
                  <a:cubicBezTo>
                    <a:pt x="203" y="6273"/>
                    <a:pt x="-661" y="9463"/>
                    <a:pt x="635" y="12362"/>
                  </a:cubicBezTo>
                  <a:cubicBezTo>
                    <a:pt x="1931" y="15261"/>
                    <a:pt x="5387" y="17871"/>
                    <a:pt x="9131" y="19320"/>
                  </a:cubicBezTo>
                  <a:cubicBezTo>
                    <a:pt x="12875" y="20770"/>
                    <a:pt x="16907" y="21060"/>
                    <a:pt x="20939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311363" y="3779378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61"/>
                    <a:pt x="7200" y="8522"/>
                    <a:pt x="3600" y="12122"/>
                  </a:cubicBezTo>
                  <a:cubicBezTo>
                    <a:pt x="0" y="15722"/>
                    <a:pt x="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298224" y="3729469"/>
              <a:ext cx="198523" cy="37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32" fill="norm" stroke="1" extrusionOk="0">
                  <a:moveTo>
                    <a:pt x="2691" y="4579"/>
                  </a:moveTo>
                  <a:cubicBezTo>
                    <a:pt x="3352" y="3273"/>
                    <a:pt x="4013" y="1968"/>
                    <a:pt x="5336" y="1078"/>
                  </a:cubicBezTo>
                  <a:cubicBezTo>
                    <a:pt x="6658" y="188"/>
                    <a:pt x="8642" y="-287"/>
                    <a:pt x="11176" y="188"/>
                  </a:cubicBezTo>
                  <a:cubicBezTo>
                    <a:pt x="13711" y="662"/>
                    <a:pt x="16797" y="2087"/>
                    <a:pt x="18670" y="4223"/>
                  </a:cubicBezTo>
                  <a:cubicBezTo>
                    <a:pt x="20544" y="6359"/>
                    <a:pt x="21205" y="9208"/>
                    <a:pt x="20213" y="11818"/>
                  </a:cubicBezTo>
                  <a:cubicBezTo>
                    <a:pt x="19221" y="14429"/>
                    <a:pt x="16576" y="16803"/>
                    <a:pt x="13932" y="18346"/>
                  </a:cubicBezTo>
                  <a:cubicBezTo>
                    <a:pt x="11287" y="19889"/>
                    <a:pt x="8642" y="20601"/>
                    <a:pt x="6327" y="20957"/>
                  </a:cubicBezTo>
                  <a:cubicBezTo>
                    <a:pt x="4013" y="21313"/>
                    <a:pt x="2029" y="21313"/>
                    <a:pt x="927" y="21016"/>
                  </a:cubicBezTo>
                  <a:cubicBezTo>
                    <a:pt x="-175" y="20720"/>
                    <a:pt x="-395" y="20126"/>
                    <a:pt x="817" y="19414"/>
                  </a:cubicBezTo>
                  <a:cubicBezTo>
                    <a:pt x="2029" y="18702"/>
                    <a:pt x="4674" y="17871"/>
                    <a:pt x="7319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622513" y="393812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632767" y="4039728"/>
              <a:ext cx="97697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19987" fill="norm" stroke="1" extrusionOk="0">
                  <a:moveTo>
                    <a:pt x="3289" y="0"/>
                  </a:moveTo>
                  <a:cubicBezTo>
                    <a:pt x="1450" y="8100"/>
                    <a:pt x="-388" y="16200"/>
                    <a:pt x="72" y="18900"/>
                  </a:cubicBezTo>
                  <a:cubicBezTo>
                    <a:pt x="531" y="21600"/>
                    <a:pt x="3289" y="18900"/>
                    <a:pt x="7195" y="14850"/>
                  </a:cubicBezTo>
                  <a:cubicBezTo>
                    <a:pt x="11101" y="10800"/>
                    <a:pt x="16157" y="5400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090161" y="3736452"/>
              <a:ext cx="148303" cy="4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48" fill="norm" stroke="1" extrusionOk="0">
                  <a:moveTo>
                    <a:pt x="21315" y="1256"/>
                  </a:moveTo>
                  <a:cubicBezTo>
                    <a:pt x="20402" y="811"/>
                    <a:pt x="19490" y="365"/>
                    <a:pt x="17512" y="143"/>
                  </a:cubicBezTo>
                  <a:cubicBezTo>
                    <a:pt x="15535" y="-80"/>
                    <a:pt x="12492" y="-80"/>
                    <a:pt x="9907" y="421"/>
                  </a:cubicBezTo>
                  <a:cubicBezTo>
                    <a:pt x="7321" y="922"/>
                    <a:pt x="5191" y="1924"/>
                    <a:pt x="4887" y="3260"/>
                  </a:cubicBezTo>
                  <a:cubicBezTo>
                    <a:pt x="4583" y="4596"/>
                    <a:pt x="6104" y="6266"/>
                    <a:pt x="7321" y="7658"/>
                  </a:cubicBezTo>
                  <a:cubicBezTo>
                    <a:pt x="8538" y="9050"/>
                    <a:pt x="9450" y="10163"/>
                    <a:pt x="9602" y="10998"/>
                  </a:cubicBezTo>
                  <a:cubicBezTo>
                    <a:pt x="9754" y="11833"/>
                    <a:pt x="9146" y="12390"/>
                    <a:pt x="8233" y="12501"/>
                  </a:cubicBezTo>
                  <a:cubicBezTo>
                    <a:pt x="7321" y="12613"/>
                    <a:pt x="6104" y="12279"/>
                    <a:pt x="6256" y="12056"/>
                  </a:cubicBezTo>
                  <a:cubicBezTo>
                    <a:pt x="6408" y="11833"/>
                    <a:pt x="7929" y="11722"/>
                    <a:pt x="8842" y="11945"/>
                  </a:cubicBezTo>
                  <a:cubicBezTo>
                    <a:pt x="9754" y="12167"/>
                    <a:pt x="10059" y="12724"/>
                    <a:pt x="9146" y="13504"/>
                  </a:cubicBezTo>
                  <a:cubicBezTo>
                    <a:pt x="8233" y="14283"/>
                    <a:pt x="6104" y="15285"/>
                    <a:pt x="4430" y="16176"/>
                  </a:cubicBezTo>
                  <a:cubicBezTo>
                    <a:pt x="2757" y="17066"/>
                    <a:pt x="1540" y="17846"/>
                    <a:pt x="780" y="18681"/>
                  </a:cubicBezTo>
                  <a:cubicBezTo>
                    <a:pt x="19" y="19516"/>
                    <a:pt x="-285" y="20407"/>
                    <a:pt x="323" y="20908"/>
                  </a:cubicBezTo>
                  <a:cubicBezTo>
                    <a:pt x="932" y="21409"/>
                    <a:pt x="2453" y="21520"/>
                    <a:pt x="5495" y="21409"/>
                  </a:cubicBezTo>
                  <a:cubicBezTo>
                    <a:pt x="8538" y="21297"/>
                    <a:pt x="13101" y="20963"/>
                    <a:pt x="17664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2357117" y="3785728"/>
              <a:ext cx="148047" cy="2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7" fill="norm" stroke="1" extrusionOk="0">
                  <a:moveTo>
                    <a:pt x="13064" y="0"/>
                  </a:moveTo>
                  <a:cubicBezTo>
                    <a:pt x="9109" y="5116"/>
                    <a:pt x="5154" y="10232"/>
                    <a:pt x="3024" y="13263"/>
                  </a:cubicBezTo>
                  <a:cubicBezTo>
                    <a:pt x="895" y="16295"/>
                    <a:pt x="591" y="17242"/>
                    <a:pt x="286" y="18284"/>
                  </a:cubicBezTo>
                  <a:cubicBezTo>
                    <a:pt x="-18" y="19326"/>
                    <a:pt x="-322" y="20463"/>
                    <a:pt x="743" y="21032"/>
                  </a:cubicBezTo>
                  <a:cubicBezTo>
                    <a:pt x="1808" y="21600"/>
                    <a:pt x="4241" y="21600"/>
                    <a:pt x="7892" y="20842"/>
                  </a:cubicBezTo>
                  <a:cubicBezTo>
                    <a:pt x="11543" y="20084"/>
                    <a:pt x="16410" y="18568"/>
                    <a:pt x="21278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2460174" y="3912728"/>
              <a:ext cx="4499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1986"/>
                    <a:pt x="9086" y="3972"/>
                    <a:pt x="5159" y="6952"/>
                  </a:cubicBezTo>
                  <a:cubicBezTo>
                    <a:pt x="1232" y="9931"/>
                    <a:pt x="-732" y="13903"/>
                    <a:pt x="250" y="16510"/>
                  </a:cubicBezTo>
                  <a:cubicBezTo>
                    <a:pt x="1232" y="19117"/>
                    <a:pt x="5159" y="20359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2576103" y="3891873"/>
              <a:ext cx="115328" cy="17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92" fill="norm" stroke="1" extrusionOk="0">
                  <a:moveTo>
                    <a:pt x="16293" y="216"/>
                  </a:moveTo>
                  <a:cubicBezTo>
                    <a:pt x="13151" y="-38"/>
                    <a:pt x="10009" y="-292"/>
                    <a:pt x="7260" y="852"/>
                  </a:cubicBezTo>
                  <a:cubicBezTo>
                    <a:pt x="4511" y="1995"/>
                    <a:pt x="2154" y="4536"/>
                    <a:pt x="976" y="7840"/>
                  </a:cubicBezTo>
                  <a:cubicBezTo>
                    <a:pt x="-202" y="11143"/>
                    <a:pt x="-202" y="15209"/>
                    <a:pt x="387" y="17750"/>
                  </a:cubicBezTo>
                  <a:cubicBezTo>
                    <a:pt x="976" y="20292"/>
                    <a:pt x="2154" y="21308"/>
                    <a:pt x="5493" y="21054"/>
                  </a:cubicBezTo>
                  <a:cubicBezTo>
                    <a:pt x="8831" y="20800"/>
                    <a:pt x="14329" y="19275"/>
                    <a:pt x="17471" y="16353"/>
                  </a:cubicBezTo>
                  <a:cubicBezTo>
                    <a:pt x="20613" y="13430"/>
                    <a:pt x="21398" y="9110"/>
                    <a:pt x="21398" y="6315"/>
                  </a:cubicBezTo>
                  <a:cubicBezTo>
                    <a:pt x="21398" y="3520"/>
                    <a:pt x="20613" y="2249"/>
                    <a:pt x="20220" y="1614"/>
                  </a:cubicBezTo>
                  <a:cubicBezTo>
                    <a:pt x="19827" y="979"/>
                    <a:pt x="19827" y="979"/>
                    <a:pt x="19827" y="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2741091" y="3893678"/>
              <a:ext cx="12814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245" y="0"/>
                  </a:moveTo>
                  <a:cubicBezTo>
                    <a:pt x="6110" y="3560"/>
                    <a:pt x="2974" y="7121"/>
                    <a:pt x="1407" y="10325"/>
                  </a:cubicBezTo>
                  <a:cubicBezTo>
                    <a:pt x="-161" y="13530"/>
                    <a:pt x="-161" y="16378"/>
                    <a:pt x="187" y="18396"/>
                  </a:cubicBezTo>
                  <a:cubicBezTo>
                    <a:pt x="536" y="20413"/>
                    <a:pt x="1233" y="21600"/>
                    <a:pt x="4020" y="21600"/>
                  </a:cubicBezTo>
                  <a:cubicBezTo>
                    <a:pt x="6807" y="21600"/>
                    <a:pt x="11684" y="20413"/>
                    <a:pt x="14994" y="17802"/>
                  </a:cubicBezTo>
                  <a:cubicBezTo>
                    <a:pt x="18304" y="15191"/>
                    <a:pt x="20045" y="11156"/>
                    <a:pt x="20742" y="8426"/>
                  </a:cubicBezTo>
                  <a:cubicBezTo>
                    <a:pt x="21439" y="5697"/>
                    <a:pt x="21091" y="4273"/>
                    <a:pt x="19697" y="3323"/>
                  </a:cubicBezTo>
                  <a:cubicBezTo>
                    <a:pt x="18304" y="2374"/>
                    <a:pt x="15865" y="1899"/>
                    <a:pt x="13426" y="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2947934" y="3855578"/>
              <a:ext cx="154130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0" fill="norm" stroke="1" extrusionOk="0">
                  <a:moveTo>
                    <a:pt x="1990" y="0"/>
                  </a:moveTo>
                  <a:cubicBezTo>
                    <a:pt x="1990" y="5815"/>
                    <a:pt x="1990" y="11631"/>
                    <a:pt x="1990" y="15058"/>
                  </a:cubicBezTo>
                  <a:cubicBezTo>
                    <a:pt x="1990" y="18485"/>
                    <a:pt x="1990" y="19523"/>
                    <a:pt x="1698" y="19523"/>
                  </a:cubicBezTo>
                  <a:cubicBezTo>
                    <a:pt x="1406" y="19523"/>
                    <a:pt x="823" y="18485"/>
                    <a:pt x="385" y="17446"/>
                  </a:cubicBezTo>
                  <a:cubicBezTo>
                    <a:pt x="-53" y="16408"/>
                    <a:pt x="-345" y="15369"/>
                    <a:pt x="823" y="14019"/>
                  </a:cubicBezTo>
                  <a:cubicBezTo>
                    <a:pt x="1990" y="12669"/>
                    <a:pt x="4617" y="11008"/>
                    <a:pt x="7828" y="9138"/>
                  </a:cubicBezTo>
                  <a:cubicBezTo>
                    <a:pt x="11039" y="7269"/>
                    <a:pt x="14833" y="5192"/>
                    <a:pt x="17169" y="3738"/>
                  </a:cubicBezTo>
                  <a:cubicBezTo>
                    <a:pt x="19504" y="2285"/>
                    <a:pt x="20379" y="1454"/>
                    <a:pt x="20671" y="1973"/>
                  </a:cubicBezTo>
                  <a:cubicBezTo>
                    <a:pt x="20963" y="2492"/>
                    <a:pt x="20671" y="4362"/>
                    <a:pt x="19941" y="7062"/>
                  </a:cubicBezTo>
                  <a:cubicBezTo>
                    <a:pt x="19212" y="9762"/>
                    <a:pt x="18044" y="13292"/>
                    <a:pt x="17460" y="15888"/>
                  </a:cubicBezTo>
                  <a:cubicBezTo>
                    <a:pt x="16877" y="18485"/>
                    <a:pt x="16877" y="20146"/>
                    <a:pt x="17606" y="20873"/>
                  </a:cubicBezTo>
                  <a:cubicBezTo>
                    <a:pt x="18336" y="21600"/>
                    <a:pt x="19796" y="21392"/>
                    <a:pt x="2125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114763" y="4039728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468351" y="3810565"/>
              <a:ext cx="116313" cy="2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11" fill="norm" stroke="1" extrusionOk="0">
                  <a:moveTo>
                    <a:pt x="21195" y="555"/>
                  </a:moveTo>
                  <a:cubicBezTo>
                    <a:pt x="19266" y="215"/>
                    <a:pt x="17338" y="-125"/>
                    <a:pt x="15795" y="45"/>
                  </a:cubicBezTo>
                  <a:cubicBezTo>
                    <a:pt x="14252" y="215"/>
                    <a:pt x="13095" y="895"/>
                    <a:pt x="10588" y="3192"/>
                  </a:cubicBezTo>
                  <a:cubicBezTo>
                    <a:pt x="8081" y="5488"/>
                    <a:pt x="4224" y="9399"/>
                    <a:pt x="2102" y="12546"/>
                  </a:cubicBezTo>
                  <a:cubicBezTo>
                    <a:pt x="-19" y="15692"/>
                    <a:pt x="-405" y="18073"/>
                    <a:pt x="366" y="19434"/>
                  </a:cubicBezTo>
                  <a:cubicBezTo>
                    <a:pt x="1138" y="20795"/>
                    <a:pt x="3066" y="21135"/>
                    <a:pt x="4995" y="21305"/>
                  </a:cubicBezTo>
                  <a:cubicBezTo>
                    <a:pt x="6924" y="21475"/>
                    <a:pt x="8852" y="21475"/>
                    <a:pt x="10588" y="21050"/>
                  </a:cubicBezTo>
                  <a:cubicBezTo>
                    <a:pt x="12324" y="20625"/>
                    <a:pt x="13866" y="19774"/>
                    <a:pt x="14638" y="18839"/>
                  </a:cubicBezTo>
                  <a:cubicBezTo>
                    <a:pt x="15409" y="17903"/>
                    <a:pt x="15409" y="16883"/>
                    <a:pt x="13674" y="15862"/>
                  </a:cubicBezTo>
                  <a:cubicBezTo>
                    <a:pt x="11938" y="14842"/>
                    <a:pt x="8466" y="13821"/>
                    <a:pt x="4995" y="12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640657" y="3869228"/>
              <a:ext cx="110950" cy="17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170" fill="norm" stroke="1" extrusionOk="0">
                  <a:moveTo>
                    <a:pt x="11782" y="5222"/>
                  </a:moveTo>
                  <a:cubicBezTo>
                    <a:pt x="12553" y="3444"/>
                    <a:pt x="13325" y="1665"/>
                    <a:pt x="12746" y="902"/>
                  </a:cubicBezTo>
                  <a:cubicBezTo>
                    <a:pt x="12168" y="140"/>
                    <a:pt x="10239" y="394"/>
                    <a:pt x="7925" y="1792"/>
                  </a:cubicBezTo>
                  <a:cubicBezTo>
                    <a:pt x="5610" y="3190"/>
                    <a:pt x="2910" y="5731"/>
                    <a:pt x="1368" y="8399"/>
                  </a:cubicBezTo>
                  <a:cubicBezTo>
                    <a:pt x="-175" y="11067"/>
                    <a:pt x="-561" y="13862"/>
                    <a:pt x="982" y="16277"/>
                  </a:cubicBezTo>
                  <a:cubicBezTo>
                    <a:pt x="2525" y="18691"/>
                    <a:pt x="5996" y="20724"/>
                    <a:pt x="9853" y="21105"/>
                  </a:cubicBezTo>
                  <a:cubicBezTo>
                    <a:pt x="13710" y="21486"/>
                    <a:pt x="17953" y="20215"/>
                    <a:pt x="19496" y="16658"/>
                  </a:cubicBezTo>
                  <a:cubicBezTo>
                    <a:pt x="21039" y="13100"/>
                    <a:pt x="19882" y="7255"/>
                    <a:pt x="18146" y="3952"/>
                  </a:cubicBezTo>
                  <a:cubicBezTo>
                    <a:pt x="16410" y="648"/>
                    <a:pt x="14096" y="-114"/>
                    <a:pt x="14289" y="13"/>
                  </a:cubicBezTo>
                  <a:cubicBezTo>
                    <a:pt x="14482" y="140"/>
                    <a:pt x="17182" y="1157"/>
                    <a:pt x="19882" y="2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840859" y="3857315"/>
              <a:ext cx="139772" cy="1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0816" fill="norm" stroke="1" extrusionOk="0">
                  <a:moveTo>
                    <a:pt x="13566" y="3646"/>
                  </a:moveTo>
                  <a:cubicBezTo>
                    <a:pt x="13257" y="2360"/>
                    <a:pt x="12949" y="1075"/>
                    <a:pt x="11714" y="432"/>
                  </a:cubicBezTo>
                  <a:cubicBezTo>
                    <a:pt x="10480" y="-211"/>
                    <a:pt x="8320" y="-211"/>
                    <a:pt x="6160" y="946"/>
                  </a:cubicBezTo>
                  <a:cubicBezTo>
                    <a:pt x="4000" y="2103"/>
                    <a:pt x="1840" y="4418"/>
                    <a:pt x="760" y="7503"/>
                  </a:cubicBezTo>
                  <a:cubicBezTo>
                    <a:pt x="-320" y="10589"/>
                    <a:pt x="-320" y="14446"/>
                    <a:pt x="1223" y="17146"/>
                  </a:cubicBezTo>
                  <a:cubicBezTo>
                    <a:pt x="2766" y="19846"/>
                    <a:pt x="5851" y="21389"/>
                    <a:pt x="9709" y="20618"/>
                  </a:cubicBezTo>
                  <a:cubicBezTo>
                    <a:pt x="13566" y="19846"/>
                    <a:pt x="18194" y="16760"/>
                    <a:pt x="19737" y="13160"/>
                  </a:cubicBezTo>
                  <a:cubicBezTo>
                    <a:pt x="21280" y="9560"/>
                    <a:pt x="19737" y="5446"/>
                    <a:pt x="18194" y="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4105363" y="3849228"/>
              <a:ext cx="19051" cy="17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0" y="15557"/>
                  </a:cubicBezTo>
                  <a:cubicBezTo>
                    <a:pt x="0" y="19286"/>
                    <a:pt x="0" y="20829"/>
                    <a:pt x="3600" y="21214"/>
                  </a:cubicBezTo>
                  <a:cubicBezTo>
                    <a:pt x="7200" y="21600"/>
                    <a:pt x="14400" y="20829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4003285" y="3811128"/>
              <a:ext cx="14017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974" y="21600"/>
                  </a:moveTo>
                  <a:cubicBezTo>
                    <a:pt x="1684" y="19636"/>
                    <a:pt x="395" y="17673"/>
                    <a:pt x="72" y="15055"/>
                  </a:cubicBezTo>
                  <a:cubicBezTo>
                    <a:pt x="-250" y="12436"/>
                    <a:pt x="395" y="9164"/>
                    <a:pt x="4102" y="6545"/>
                  </a:cubicBezTo>
                  <a:cubicBezTo>
                    <a:pt x="7810" y="3927"/>
                    <a:pt x="14580" y="1964"/>
                    <a:pt x="21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4251413" y="3736108"/>
              <a:ext cx="85815" cy="44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3" fill="norm" stroke="1" extrusionOk="0">
                  <a:moveTo>
                    <a:pt x="3161" y="1486"/>
                  </a:moveTo>
                  <a:cubicBezTo>
                    <a:pt x="3161" y="972"/>
                    <a:pt x="3161" y="457"/>
                    <a:pt x="4478" y="200"/>
                  </a:cubicBezTo>
                  <a:cubicBezTo>
                    <a:pt x="5795" y="-57"/>
                    <a:pt x="8429" y="-57"/>
                    <a:pt x="10537" y="149"/>
                  </a:cubicBezTo>
                  <a:cubicBezTo>
                    <a:pt x="12644" y="354"/>
                    <a:pt x="14224" y="766"/>
                    <a:pt x="15278" y="1743"/>
                  </a:cubicBezTo>
                  <a:cubicBezTo>
                    <a:pt x="16332" y="2720"/>
                    <a:pt x="16859" y="4263"/>
                    <a:pt x="15805" y="5549"/>
                  </a:cubicBezTo>
                  <a:cubicBezTo>
                    <a:pt x="14751" y="6834"/>
                    <a:pt x="12117" y="7863"/>
                    <a:pt x="11854" y="8943"/>
                  </a:cubicBezTo>
                  <a:cubicBezTo>
                    <a:pt x="11590" y="10023"/>
                    <a:pt x="13698" y="11154"/>
                    <a:pt x="16068" y="12492"/>
                  </a:cubicBezTo>
                  <a:cubicBezTo>
                    <a:pt x="18439" y="13829"/>
                    <a:pt x="21073" y="15372"/>
                    <a:pt x="21337" y="16760"/>
                  </a:cubicBezTo>
                  <a:cubicBezTo>
                    <a:pt x="21600" y="18149"/>
                    <a:pt x="19493" y="19383"/>
                    <a:pt x="15541" y="20154"/>
                  </a:cubicBezTo>
                  <a:cubicBezTo>
                    <a:pt x="11590" y="20926"/>
                    <a:pt x="5795" y="21234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6607792" y="2882897"/>
              <a:ext cx="12172" cy="50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79" fill="norm" stroke="1" extrusionOk="0">
                  <a:moveTo>
                    <a:pt x="9900" y="862"/>
                  </a:moveTo>
                  <a:cubicBezTo>
                    <a:pt x="9900" y="410"/>
                    <a:pt x="9900" y="-42"/>
                    <a:pt x="11700" y="3"/>
                  </a:cubicBezTo>
                  <a:cubicBezTo>
                    <a:pt x="13500" y="48"/>
                    <a:pt x="17100" y="591"/>
                    <a:pt x="18900" y="2714"/>
                  </a:cubicBezTo>
                  <a:cubicBezTo>
                    <a:pt x="20700" y="4838"/>
                    <a:pt x="20700" y="8544"/>
                    <a:pt x="17100" y="11797"/>
                  </a:cubicBezTo>
                  <a:cubicBezTo>
                    <a:pt x="13500" y="15051"/>
                    <a:pt x="6300" y="17853"/>
                    <a:pt x="2700" y="19479"/>
                  </a:cubicBezTo>
                  <a:cubicBezTo>
                    <a:pt x="-900" y="21106"/>
                    <a:pt x="-900" y="21558"/>
                    <a:pt x="2700" y="21468"/>
                  </a:cubicBezTo>
                  <a:cubicBezTo>
                    <a:pt x="6300" y="21377"/>
                    <a:pt x="13500" y="20745"/>
                    <a:pt x="20700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6761780" y="2928478"/>
              <a:ext cx="2328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3221"/>
                    <a:pt x="0" y="6442"/>
                    <a:pt x="0" y="9758"/>
                  </a:cubicBezTo>
                  <a:cubicBezTo>
                    <a:pt x="0" y="13074"/>
                    <a:pt x="1964" y="16484"/>
                    <a:pt x="5891" y="18474"/>
                  </a:cubicBezTo>
                  <a:cubicBezTo>
                    <a:pt x="9818" y="20463"/>
                    <a:pt x="15709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6447408" y="3084334"/>
              <a:ext cx="502756" cy="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29" fill="norm" stroke="1" extrusionOk="0">
                  <a:moveTo>
                    <a:pt x="1681" y="21129"/>
                  </a:moveTo>
                  <a:cubicBezTo>
                    <a:pt x="865" y="19639"/>
                    <a:pt x="48" y="18150"/>
                    <a:pt x="2" y="17032"/>
                  </a:cubicBezTo>
                  <a:cubicBezTo>
                    <a:pt x="-43" y="15915"/>
                    <a:pt x="683" y="15170"/>
                    <a:pt x="2544" y="12563"/>
                  </a:cubicBezTo>
                  <a:cubicBezTo>
                    <a:pt x="4404" y="9957"/>
                    <a:pt x="7399" y="5488"/>
                    <a:pt x="10394" y="2881"/>
                  </a:cubicBezTo>
                  <a:cubicBezTo>
                    <a:pt x="13389" y="274"/>
                    <a:pt x="16384" y="-471"/>
                    <a:pt x="18244" y="274"/>
                  </a:cubicBezTo>
                  <a:cubicBezTo>
                    <a:pt x="20105" y="1019"/>
                    <a:pt x="20831" y="3253"/>
                    <a:pt x="21557" y="5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537141" y="3226928"/>
              <a:ext cx="349523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21" fill="norm" stroke="1" extrusionOk="0">
                  <a:moveTo>
                    <a:pt x="1188" y="11435"/>
                  </a:moveTo>
                  <a:cubicBezTo>
                    <a:pt x="538" y="12706"/>
                    <a:pt x="-113" y="13976"/>
                    <a:pt x="17" y="15882"/>
                  </a:cubicBezTo>
                  <a:cubicBezTo>
                    <a:pt x="147" y="17788"/>
                    <a:pt x="1058" y="20329"/>
                    <a:pt x="3140" y="20965"/>
                  </a:cubicBezTo>
                  <a:cubicBezTo>
                    <a:pt x="5222" y="21600"/>
                    <a:pt x="8475" y="20329"/>
                    <a:pt x="11728" y="16518"/>
                  </a:cubicBezTo>
                  <a:cubicBezTo>
                    <a:pt x="14981" y="12706"/>
                    <a:pt x="18234" y="6353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185113" y="2928478"/>
              <a:ext cx="42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12"/>
                    <a:pt x="21600" y="7425"/>
                    <a:pt x="21600" y="11025"/>
                  </a:cubicBezTo>
                  <a:cubicBezTo>
                    <a:pt x="21600" y="14625"/>
                    <a:pt x="10800" y="18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7178763" y="2951568"/>
              <a:ext cx="247651" cy="37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0268"/>
                  </a:moveTo>
                  <a:cubicBezTo>
                    <a:pt x="738" y="10630"/>
                    <a:pt x="1477" y="10992"/>
                    <a:pt x="2769" y="11052"/>
                  </a:cubicBezTo>
                  <a:cubicBezTo>
                    <a:pt x="4062" y="11112"/>
                    <a:pt x="5908" y="10871"/>
                    <a:pt x="8308" y="9664"/>
                  </a:cubicBezTo>
                  <a:cubicBezTo>
                    <a:pt x="10708" y="8458"/>
                    <a:pt x="13662" y="6286"/>
                    <a:pt x="15415" y="4898"/>
                  </a:cubicBezTo>
                  <a:cubicBezTo>
                    <a:pt x="17169" y="3510"/>
                    <a:pt x="17723" y="2907"/>
                    <a:pt x="18277" y="2062"/>
                  </a:cubicBezTo>
                  <a:cubicBezTo>
                    <a:pt x="18831" y="1217"/>
                    <a:pt x="19385" y="131"/>
                    <a:pt x="19662" y="11"/>
                  </a:cubicBezTo>
                  <a:cubicBezTo>
                    <a:pt x="19938" y="-110"/>
                    <a:pt x="19938" y="735"/>
                    <a:pt x="19938" y="3751"/>
                  </a:cubicBezTo>
                  <a:cubicBezTo>
                    <a:pt x="19938" y="6768"/>
                    <a:pt x="19938" y="11957"/>
                    <a:pt x="20215" y="15275"/>
                  </a:cubicBezTo>
                  <a:cubicBezTo>
                    <a:pt x="20492" y="18594"/>
                    <a:pt x="21046" y="20042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764517" y="3169778"/>
              <a:ext cx="31594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054" y="21600"/>
                  </a:moveTo>
                  <a:cubicBezTo>
                    <a:pt x="1334" y="20571"/>
                    <a:pt x="614" y="19543"/>
                    <a:pt x="254" y="18171"/>
                  </a:cubicBezTo>
                  <a:cubicBezTo>
                    <a:pt x="-106" y="16800"/>
                    <a:pt x="-106" y="15086"/>
                    <a:pt x="398" y="13029"/>
                  </a:cubicBezTo>
                  <a:cubicBezTo>
                    <a:pt x="902" y="10971"/>
                    <a:pt x="1910" y="8571"/>
                    <a:pt x="3278" y="7543"/>
                  </a:cubicBezTo>
                  <a:cubicBezTo>
                    <a:pt x="4646" y="6514"/>
                    <a:pt x="6374" y="6857"/>
                    <a:pt x="7382" y="7886"/>
                  </a:cubicBezTo>
                  <a:cubicBezTo>
                    <a:pt x="8390" y="8914"/>
                    <a:pt x="8678" y="10629"/>
                    <a:pt x="9254" y="12857"/>
                  </a:cubicBezTo>
                  <a:cubicBezTo>
                    <a:pt x="9830" y="15086"/>
                    <a:pt x="10694" y="17829"/>
                    <a:pt x="11558" y="19029"/>
                  </a:cubicBezTo>
                  <a:cubicBezTo>
                    <a:pt x="12422" y="20229"/>
                    <a:pt x="13286" y="19886"/>
                    <a:pt x="14366" y="17486"/>
                  </a:cubicBezTo>
                  <a:cubicBezTo>
                    <a:pt x="15446" y="15086"/>
                    <a:pt x="16742" y="10629"/>
                    <a:pt x="17966" y="7371"/>
                  </a:cubicBezTo>
                  <a:cubicBezTo>
                    <a:pt x="19190" y="4114"/>
                    <a:pt x="20342" y="2057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8343707" y="3036428"/>
              <a:ext cx="980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47"/>
                    <a:pt x="2735" y="8694"/>
                    <a:pt x="575" y="12294"/>
                  </a:cubicBezTo>
                  <a:cubicBezTo>
                    <a:pt x="-1585" y="15894"/>
                    <a:pt x="2735" y="1874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348810" y="3018538"/>
              <a:ext cx="129508" cy="38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33" fill="norm" stroke="1" extrusionOk="0">
                  <a:moveTo>
                    <a:pt x="762" y="2401"/>
                  </a:moveTo>
                  <a:cubicBezTo>
                    <a:pt x="419" y="1579"/>
                    <a:pt x="76" y="758"/>
                    <a:pt x="1104" y="347"/>
                  </a:cubicBezTo>
                  <a:cubicBezTo>
                    <a:pt x="2133" y="-64"/>
                    <a:pt x="4533" y="-64"/>
                    <a:pt x="7276" y="112"/>
                  </a:cubicBezTo>
                  <a:cubicBezTo>
                    <a:pt x="10019" y="288"/>
                    <a:pt x="13104" y="640"/>
                    <a:pt x="15333" y="1345"/>
                  </a:cubicBezTo>
                  <a:cubicBezTo>
                    <a:pt x="17562" y="2049"/>
                    <a:pt x="18933" y="3106"/>
                    <a:pt x="18247" y="4514"/>
                  </a:cubicBezTo>
                  <a:cubicBezTo>
                    <a:pt x="17562" y="5923"/>
                    <a:pt x="14819" y="7684"/>
                    <a:pt x="12762" y="8916"/>
                  </a:cubicBezTo>
                  <a:cubicBezTo>
                    <a:pt x="10704" y="10149"/>
                    <a:pt x="9333" y="10853"/>
                    <a:pt x="9676" y="11440"/>
                  </a:cubicBezTo>
                  <a:cubicBezTo>
                    <a:pt x="10019" y="12027"/>
                    <a:pt x="12076" y="12497"/>
                    <a:pt x="14304" y="13495"/>
                  </a:cubicBezTo>
                  <a:cubicBezTo>
                    <a:pt x="16533" y="14493"/>
                    <a:pt x="18933" y="16019"/>
                    <a:pt x="20133" y="17134"/>
                  </a:cubicBezTo>
                  <a:cubicBezTo>
                    <a:pt x="21333" y="18249"/>
                    <a:pt x="21333" y="18953"/>
                    <a:pt x="19619" y="19716"/>
                  </a:cubicBezTo>
                  <a:cubicBezTo>
                    <a:pt x="17904" y="20479"/>
                    <a:pt x="14476" y="21301"/>
                    <a:pt x="10876" y="21419"/>
                  </a:cubicBezTo>
                  <a:cubicBezTo>
                    <a:pt x="7276" y="21536"/>
                    <a:pt x="3504" y="20949"/>
                    <a:pt x="1619" y="20362"/>
                  </a:cubicBezTo>
                  <a:cubicBezTo>
                    <a:pt x="-267" y="19775"/>
                    <a:pt x="-267" y="19188"/>
                    <a:pt x="419" y="18660"/>
                  </a:cubicBezTo>
                  <a:cubicBezTo>
                    <a:pt x="1104" y="18132"/>
                    <a:pt x="2476" y="17662"/>
                    <a:pt x="3847" y="17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8553720" y="3176128"/>
              <a:ext cx="15694" cy="8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429" fill="norm" stroke="1" extrusionOk="0">
                  <a:moveTo>
                    <a:pt x="11918" y="16577"/>
                  </a:moveTo>
                  <a:cubicBezTo>
                    <a:pt x="9218" y="19088"/>
                    <a:pt x="6518" y="21600"/>
                    <a:pt x="3818" y="19842"/>
                  </a:cubicBezTo>
                  <a:cubicBezTo>
                    <a:pt x="1118" y="18084"/>
                    <a:pt x="-1582" y="12056"/>
                    <a:pt x="1118" y="8037"/>
                  </a:cubicBezTo>
                  <a:cubicBezTo>
                    <a:pt x="3818" y="4019"/>
                    <a:pt x="11918" y="2009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639263" y="3187322"/>
              <a:ext cx="139701" cy="16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812"/>
                  </a:moveTo>
                  <a:cubicBezTo>
                    <a:pt x="982" y="4242"/>
                    <a:pt x="1964" y="6672"/>
                    <a:pt x="2618" y="8832"/>
                  </a:cubicBezTo>
                  <a:cubicBezTo>
                    <a:pt x="3273" y="10992"/>
                    <a:pt x="3600" y="12882"/>
                    <a:pt x="3600" y="14502"/>
                  </a:cubicBezTo>
                  <a:cubicBezTo>
                    <a:pt x="3600" y="16122"/>
                    <a:pt x="3273" y="17472"/>
                    <a:pt x="2945" y="17067"/>
                  </a:cubicBezTo>
                  <a:cubicBezTo>
                    <a:pt x="2618" y="16662"/>
                    <a:pt x="2291" y="14502"/>
                    <a:pt x="3436" y="11397"/>
                  </a:cubicBezTo>
                  <a:cubicBezTo>
                    <a:pt x="4582" y="8292"/>
                    <a:pt x="7200" y="4242"/>
                    <a:pt x="9491" y="2082"/>
                  </a:cubicBezTo>
                  <a:cubicBezTo>
                    <a:pt x="11782" y="-78"/>
                    <a:pt x="13745" y="-348"/>
                    <a:pt x="15218" y="327"/>
                  </a:cubicBezTo>
                  <a:cubicBezTo>
                    <a:pt x="16691" y="1002"/>
                    <a:pt x="17673" y="2622"/>
                    <a:pt x="18655" y="6267"/>
                  </a:cubicBezTo>
                  <a:cubicBezTo>
                    <a:pt x="19636" y="9912"/>
                    <a:pt x="20618" y="15582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544013" y="323327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935273" y="3008511"/>
              <a:ext cx="142141" cy="40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5" fill="norm" stroke="1" extrusionOk="0">
                  <a:moveTo>
                    <a:pt x="21331" y="1831"/>
                  </a:moveTo>
                  <a:cubicBezTo>
                    <a:pt x="20696" y="1265"/>
                    <a:pt x="20060" y="700"/>
                    <a:pt x="18949" y="360"/>
                  </a:cubicBezTo>
                  <a:cubicBezTo>
                    <a:pt x="17837" y="21"/>
                    <a:pt x="16249" y="-92"/>
                    <a:pt x="14819" y="78"/>
                  </a:cubicBezTo>
                  <a:cubicBezTo>
                    <a:pt x="13390" y="247"/>
                    <a:pt x="12119" y="700"/>
                    <a:pt x="10055" y="2113"/>
                  </a:cubicBezTo>
                  <a:cubicBezTo>
                    <a:pt x="7990" y="3527"/>
                    <a:pt x="5131" y="5902"/>
                    <a:pt x="3066" y="8785"/>
                  </a:cubicBezTo>
                  <a:cubicBezTo>
                    <a:pt x="1002" y="11669"/>
                    <a:pt x="-269" y="15062"/>
                    <a:pt x="49" y="17267"/>
                  </a:cubicBezTo>
                  <a:cubicBezTo>
                    <a:pt x="366" y="19472"/>
                    <a:pt x="2272" y="20490"/>
                    <a:pt x="4019" y="20999"/>
                  </a:cubicBezTo>
                  <a:cubicBezTo>
                    <a:pt x="5766" y="21508"/>
                    <a:pt x="7355" y="21508"/>
                    <a:pt x="9260" y="21169"/>
                  </a:cubicBezTo>
                  <a:cubicBezTo>
                    <a:pt x="11166" y="20829"/>
                    <a:pt x="13390" y="20151"/>
                    <a:pt x="15613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115513" y="3107511"/>
              <a:ext cx="161631" cy="24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10" fill="norm" stroke="1" extrusionOk="0">
                  <a:moveTo>
                    <a:pt x="0" y="8679"/>
                  </a:moveTo>
                  <a:cubicBezTo>
                    <a:pt x="0" y="7581"/>
                    <a:pt x="0" y="6483"/>
                    <a:pt x="140" y="6391"/>
                  </a:cubicBezTo>
                  <a:cubicBezTo>
                    <a:pt x="281" y="6300"/>
                    <a:pt x="561" y="7215"/>
                    <a:pt x="701" y="9503"/>
                  </a:cubicBezTo>
                  <a:cubicBezTo>
                    <a:pt x="842" y="11791"/>
                    <a:pt x="842" y="15452"/>
                    <a:pt x="701" y="17741"/>
                  </a:cubicBezTo>
                  <a:cubicBezTo>
                    <a:pt x="561" y="20029"/>
                    <a:pt x="281" y="20944"/>
                    <a:pt x="281" y="20486"/>
                  </a:cubicBezTo>
                  <a:cubicBezTo>
                    <a:pt x="281" y="20029"/>
                    <a:pt x="561" y="18198"/>
                    <a:pt x="1823" y="14812"/>
                  </a:cubicBezTo>
                  <a:cubicBezTo>
                    <a:pt x="3086" y="11425"/>
                    <a:pt x="5330" y="6483"/>
                    <a:pt x="7714" y="3554"/>
                  </a:cubicBezTo>
                  <a:cubicBezTo>
                    <a:pt x="10099" y="625"/>
                    <a:pt x="12623" y="-290"/>
                    <a:pt x="14868" y="76"/>
                  </a:cubicBezTo>
                  <a:cubicBezTo>
                    <a:pt x="17112" y="442"/>
                    <a:pt x="19075" y="2090"/>
                    <a:pt x="20197" y="5385"/>
                  </a:cubicBezTo>
                  <a:cubicBezTo>
                    <a:pt x="21319" y="8679"/>
                    <a:pt x="21600" y="13622"/>
                    <a:pt x="21319" y="16551"/>
                  </a:cubicBezTo>
                  <a:cubicBezTo>
                    <a:pt x="21039" y="19479"/>
                    <a:pt x="20197" y="20395"/>
                    <a:pt x="1935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394913" y="3334878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871163" y="3163428"/>
              <a:ext cx="444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415"/>
                    <a:pt x="17486" y="6831"/>
                    <a:pt x="13886" y="10431"/>
                  </a:cubicBezTo>
                  <a:cubicBezTo>
                    <a:pt x="10286" y="14031"/>
                    <a:pt x="5143" y="17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9909263" y="3161712"/>
              <a:ext cx="130961" cy="21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052" fill="norm" stroke="1" extrusionOk="0">
                  <a:moveTo>
                    <a:pt x="0" y="9066"/>
                  </a:moveTo>
                  <a:cubicBezTo>
                    <a:pt x="0" y="6524"/>
                    <a:pt x="0" y="3983"/>
                    <a:pt x="1163" y="2289"/>
                  </a:cubicBezTo>
                  <a:cubicBezTo>
                    <a:pt x="2326" y="595"/>
                    <a:pt x="4652" y="-252"/>
                    <a:pt x="8474" y="66"/>
                  </a:cubicBezTo>
                  <a:cubicBezTo>
                    <a:pt x="12295" y="383"/>
                    <a:pt x="17612" y="1866"/>
                    <a:pt x="19606" y="4936"/>
                  </a:cubicBezTo>
                  <a:cubicBezTo>
                    <a:pt x="21600" y="8007"/>
                    <a:pt x="20271" y="12666"/>
                    <a:pt x="17446" y="15736"/>
                  </a:cubicBezTo>
                  <a:cubicBezTo>
                    <a:pt x="14622" y="18807"/>
                    <a:pt x="10302" y="20289"/>
                    <a:pt x="7311" y="20819"/>
                  </a:cubicBezTo>
                  <a:cubicBezTo>
                    <a:pt x="4320" y="21348"/>
                    <a:pt x="2658" y="20924"/>
                    <a:pt x="1994" y="20077"/>
                  </a:cubicBezTo>
                  <a:cubicBezTo>
                    <a:pt x="1329" y="19230"/>
                    <a:pt x="1662" y="17960"/>
                    <a:pt x="2492" y="16689"/>
                  </a:cubicBezTo>
                  <a:cubicBezTo>
                    <a:pt x="3323" y="15419"/>
                    <a:pt x="4652" y="14148"/>
                    <a:pt x="5982" y="12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0080713" y="2979278"/>
              <a:ext cx="15350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5978" y="0"/>
                  </a:moveTo>
                  <a:cubicBezTo>
                    <a:pt x="18641" y="4114"/>
                    <a:pt x="21304" y="8229"/>
                    <a:pt x="21452" y="11371"/>
                  </a:cubicBezTo>
                  <a:cubicBezTo>
                    <a:pt x="21600" y="14514"/>
                    <a:pt x="19233" y="16686"/>
                    <a:pt x="15238" y="18229"/>
                  </a:cubicBezTo>
                  <a:cubicBezTo>
                    <a:pt x="11244" y="19771"/>
                    <a:pt x="5622" y="20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68363" y="4896978"/>
              <a:ext cx="4318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0"/>
                  </a:moveTo>
                  <a:cubicBezTo>
                    <a:pt x="413" y="1200"/>
                    <a:pt x="826" y="1200"/>
                    <a:pt x="1249" y="1200"/>
                  </a:cubicBezTo>
                  <a:cubicBezTo>
                    <a:pt x="1673" y="1200"/>
                    <a:pt x="2107" y="1200"/>
                    <a:pt x="2584" y="1000"/>
                  </a:cubicBezTo>
                  <a:cubicBezTo>
                    <a:pt x="3060" y="800"/>
                    <a:pt x="3579" y="400"/>
                    <a:pt x="4061" y="200"/>
                  </a:cubicBezTo>
                  <a:cubicBezTo>
                    <a:pt x="4542" y="0"/>
                    <a:pt x="4987" y="0"/>
                    <a:pt x="5374" y="0"/>
                  </a:cubicBezTo>
                  <a:cubicBezTo>
                    <a:pt x="5760" y="0"/>
                    <a:pt x="6088" y="0"/>
                    <a:pt x="6422" y="0"/>
                  </a:cubicBezTo>
                  <a:cubicBezTo>
                    <a:pt x="6755" y="0"/>
                    <a:pt x="7094" y="0"/>
                    <a:pt x="7444" y="0"/>
                  </a:cubicBezTo>
                  <a:cubicBezTo>
                    <a:pt x="7793" y="0"/>
                    <a:pt x="8153" y="0"/>
                    <a:pt x="8518" y="0"/>
                  </a:cubicBezTo>
                  <a:cubicBezTo>
                    <a:pt x="8884" y="0"/>
                    <a:pt x="9254" y="0"/>
                    <a:pt x="9635" y="200"/>
                  </a:cubicBezTo>
                  <a:cubicBezTo>
                    <a:pt x="10016" y="400"/>
                    <a:pt x="10408" y="800"/>
                    <a:pt x="10784" y="1200"/>
                  </a:cubicBezTo>
                  <a:cubicBezTo>
                    <a:pt x="11160" y="1600"/>
                    <a:pt x="11520" y="2000"/>
                    <a:pt x="11896" y="2600"/>
                  </a:cubicBezTo>
                  <a:cubicBezTo>
                    <a:pt x="12272" y="3200"/>
                    <a:pt x="12664" y="4000"/>
                    <a:pt x="13034" y="4600"/>
                  </a:cubicBezTo>
                  <a:cubicBezTo>
                    <a:pt x="13405" y="5200"/>
                    <a:pt x="13754" y="5600"/>
                    <a:pt x="14109" y="6200"/>
                  </a:cubicBezTo>
                  <a:cubicBezTo>
                    <a:pt x="14464" y="6800"/>
                    <a:pt x="14824" y="7600"/>
                    <a:pt x="15258" y="8400"/>
                  </a:cubicBezTo>
                  <a:cubicBezTo>
                    <a:pt x="15692" y="9200"/>
                    <a:pt x="16200" y="10000"/>
                    <a:pt x="16676" y="10800"/>
                  </a:cubicBezTo>
                  <a:cubicBezTo>
                    <a:pt x="17153" y="11600"/>
                    <a:pt x="17598" y="12400"/>
                    <a:pt x="18011" y="13000"/>
                  </a:cubicBezTo>
                  <a:cubicBezTo>
                    <a:pt x="18424" y="13600"/>
                    <a:pt x="18805" y="14000"/>
                    <a:pt x="19234" y="14800"/>
                  </a:cubicBezTo>
                  <a:cubicBezTo>
                    <a:pt x="19662" y="15600"/>
                    <a:pt x="20139" y="16800"/>
                    <a:pt x="20541" y="18000"/>
                  </a:cubicBezTo>
                  <a:cubicBezTo>
                    <a:pt x="20944" y="19200"/>
                    <a:pt x="21272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242565" y="5256812"/>
              <a:ext cx="109949" cy="2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70" fill="norm" stroke="1" extrusionOk="0">
                  <a:moveTo>
                    <a:pt x="20778" y="1600"/>
                  </a:moveTo>
                  <a:cubicBezTo>
                    <a:pt x="19578" y="800"/>
                    <a:pt x="18378" y="0"/>
                    <a:pt x="15178" y="0"/>
                  </a:cubicBezTo>
                  <a:cubicBezTo>
                    <a:pt x="11978" y="0"/>
                    <a:pt x="6778" y="800"/>
                    <a:pt x="3578" y="2080"/>
                  </a:cubicBezTo>
                  <a:cubicBezTo>
                    <a:pt x="378" y="3360"/>
                    <a:pt x="-822" y="5120"/>
                    <a:pt x="578" y="7040"/>
                  </a:cubicBezTo>
                  <a:cubicBezTo>
                    <a:pt x="1978" y="8960"/>
                    <a:pt x="5978" y="11040"/>
                    <a:pt x="9178" y="12800"/>
                  </a:cubicBezTo>
                  <a:cubicBezTo>
                    <a:pt x="12378" y="14560"/>
                    <a:pt x="14778" y="16000"/>
                    <a:pt x="16178" y="17120"/>
                  </a:cubicBezTo>
                  <a:cubicBezTo>
                    <a:pt x="17578" y="18240"/>
                    <a:pt x="17978" y="19040"/>
                    <a:pt x="17178" y="19760"/>
                  </a:cubicBezTo>
                  <a:cubicBezTo>
                    <a:pt x="16378" y="20480"/>
                    <a:pt x="14378" y="21120"/>
                    <a:pt x="11978" y="21360"/>
                  </a:cubicBezTo>
                  <a:cubicBezTo>
                    <a:pt x="9578" y="21600"/>
                    <a:pt x="6778" y="21440"/>
                    <a:pt x="5378" y="20960"/>
                  </a:cubicBezTo>
                  <a:cubicBezTo>
                    <a:pt x="3978" y="20480"/>
                    <a:pt x="3978" y="19680"/>
                    <a:pt x="3978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409663" y="5398628"/>
              <a:ext cx="3175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21600" y="20110"/>
                  </a:moveTo>
                  <a:cubicBezTo>
                    <a:pt x="18720" y="20855"/>
                    <a:pt x="15840" y="21600"/>
                    <a:pt x="14400" y="20110"/>
                  </a:cubicBezTo>
                  <a:cubicBezTo>
                    <a:pt x="12960" y="18621"/>
                    <a:pt x="12960" y="14897"/>
                    <a:pt x="10800" y="11545"/>
                  </a:cubicBezTo>
                  <a:cubicBezTo>
                    <a:pt x="8640" y="8193"/>
                    <a:pt x="4320" y="5214"/>
                    <a:pt x="2160" y="3352"/>
                  </a:cubicBezTo>
                  <a:cubicBezTo>
                    <a:pt x="0" y="1490"/>
                    <a:pt x="0" y="7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435063" y="537957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479513" y="5374659"/>
              <a:ext cx="120651" cy="15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13115"/>
                  </a:moveTo>
                  <a:cubicBezTo>
                    <a:pt x="3789" y="8972"/>
                    <a:pt x="7579" y="4830"/>
                    <a:pt x="10421" y="2463"/>
                  </a:cubicBezTo>
                  <a:cubicBezTo>
                    <a:pt x="13263" y="96"/>
                    <a:pt x="15158" y="-496"/>
                    <a:pt x="16484" y="392"/>
                  </a:cubicBezTo>
                  <a:cubicBezTo>
                    <a:pt x="17811" y="1279"/>
                    <a:pt x="18568" y="3646"/>
                    <a:pt x="19326" y="7345"/>
                  </a:cubicBezTo>
                  <a:cubicBezTo>
                    <a:pt x="20084" y="11044"/>
                    <a:pt x="20842" y="16074"/>
                    <a:pt x="21600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641200" y="5386870"/>
              <a:ext cx="244714" cy="12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65" fill="norm" stroke="1" extrusionOk="0">
                  <a:moveTo>
                    <a:pt x="4769" y="1935"/>
                  </a:moveTo>
                  <a:cubicBezTo>
                    <a:pt x="4025" y="890"/>
                    <a:pt x="3280" y="-155"/>
                    <a:pt x="2628" y="19"/>
                  </a:cubicBezTo>
                  <a:cubicBezTo>
                    <a:pt x="1976" y="193"/>
                    <a:pt x="1418" y="1587"/>
                    <a:pt x="952" y="4374"/>
                  </a:cubicBezTo>
                  <a:cubicBezTo>
                    <a:pt x="487" y="7161"/>
                    <a:pt x="114" y="11342"/>
                    <a:pt x="21" y="14303"/>
                  </a:cubicBezTo>
                  <a:cubicBezTo>
                    <a:pt x="-72" y="17264"/>
                    <a:pt x="114" y="19006"/>
                    <a:pt x="1231" y="20051"/>
                  </a:cubicBezTo>
                  <a:cubicBezTo>
                    <a:pt x="2349" y="21097"/>
                    <a:pt x="4397" y="21445"/>
                    <a:pt x="6538" y="19180"/>
                  </a:cubicBezTo>
                  <a:cubicBezTo>
                    <a:pt x="8680" y="16916"/>
                    <a:pt x="10914" y="12039"/>
                    <a:pt x="12125" y="8380"/>
                  </a:cubicBezTo>
                  <a:cubicBezTo>
                    <a:pt x="13335" y="4722"/>
                    <a:pt x="13521" y="2284"/>
                    <a:pt x="13149" y="1064"/>
                  </a:cubicBezTo>
                  <a:cubicBezTo>
                    <a:pt x="12776" y="-155"/>
                    <a:pt x="11845" y="-155"/>
                    <a:pt x="10914" y="890"/>
                  </a:cubicBezTo>
                  <a:cubicBezTo>
                    <a:pt x="9983" y="1935"/>
                    <a:pt x="9052" y="4026"/>
                    <a:pt x="8494" y="6464"/>
                  </a:cubicBezTo>
                  <a:cubicBezTo>
                    <a:pt x="7935" y="8903"/>
                    <a:pt x="7749" y="11690"/>
                    <a:pt x="8959" y="13432"/>
                  </a:cubicBezTo>
                  <a:cubicBezTo>
                    <a:pt x="10169" y="15174"/>
                    <a:pt x="12776" y="15871"/>
                    <a:pt x="15104" y="16045"/>
                  </a:cubicBezTo>
                  <a:cubicBezTo>
                    <a:pt x="17431" y="16219"/>
                    <a:pt x="19480" y="15871"/>
                    <a:pt x="21528" y="15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47763" y="543037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419313" y="5216849"/>
              <a:ext cx="110316" cy="32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74" fill="norm" stroke="1" extrusionOk="0">
                  <a:moveTo>
                    <a:pt x="2400" y="7688"/>
                  </a:moveTo>
                  <a:cubicBezTo>
                    <a:pt x="3200" y="11815"/>
                    <a:pt x="4000" y="15943"/>
                    <a:pt x="4400" y="18350"/>
                  </a:cubicBezTo>
                  <a:cubicBezTo>
                    <a:pt x="4800" y="20758"/>
                    <a:pt x="4800" y="21446"/>
                    <a:pt x="4400" y="21240"/>
                  </a:cubicBezTo>
                  <a:cubicBezTo>
                    <a:pt x="4000" y="21033"/>
                    <a:pt x="3200" y="19933"/>
                    <a:pt x="3000" y="17043"/>
                  </a:cubicBezTo>
                  <a:cubicBezTo>
                    <a:pt x="2800" y="14154"/>
                    <a:pt x="3200" y="9477"/>
                    <a:pt x="4000" y="6450"/>
                  </a:cubicBezTo>
                  <a:cubicBezTo>
                    <a:pt x="4800" y="3423"/>
                    <a:pt x="6000" y="2047"/>
                    <a:pt x="7400" y="1153"/>
                  </a:cubicBezTo>
                  <a:cubicBezTo>
                    <a:pt x="8800" y="259"/>
                    <a:pt x="10400" y="-154"/>
                    <a:pt x="13000" y="52"/>
                  </a:cubicBezTo>
                  <a:cubicBezTo>
                    <a:pt x="15600" y="259"/>
                    <a:pt x="19200" y="1084"/>
                    <a:pt x="20400" y="2185"/>
                  </a:cubicBezTo>
                  <a:cubicBezTo>
                    <a:pt x="21600" y="3285"/>
                    <a:pt x="20400" y="4661"/>
                    <a:pt x="16600" y="5900"/>
                  </a:cubicBezTo>
                  <a:cubicBezTo>
                    <a:pt x="12800" y="7138"/>
                    <a:pt x="6400" y="8238"/>
                    <a:pt x="0" y="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539963" y="5328778"/>
              <a:ext cx="13335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7699"/>
                  </a:moveTo>
                  <a:cubicBezTo>
                    <a:pt x="3429" y="9624"/>
                    <a:pt x="6857" y="11549"/>
                    <a:pt x="8743" y="13046"/>
                  </a:cubicBezTo>
                  <a:cubicBezTo>
                    <a:pt x="10629" y="14543"/>
                    <a:pt x="10971" y="15612"/>
                    <a:pt x="11143" y="16895"/>
                  </a:cubicBezTo>
                  <a:cubicBezTo>
                    <a:pt x="11314" y="18178"/>
                    <a:pt x="11314" y="19675"/>
                    <a:pt x="10457" y="20531"/>
                  </a:cubicBezTo>
                  <a:cubicBezTo>
                    <a:pt x="9600" y="21386"/>
                    <a:pt x="7886" y="21600"/>
                    <a:pt x="6514" y="21172"/>
                  </a:cubicBezTo>
                  <a:cubicBezTo>
                    <a:pt x="5143" y="20745"/>
                    <a:pt x="4114" y="19675"/>
                    <a:pt x="4286" y="16788"/>
                  </a:cubicBezTo>
                  <a:cubicBezTo>
                    <a:pt x="4457" y="13901"/>
                    <a:pt x="5829" y="9196"/>
                    <a:pt x="8914" y="6095"/>
                  </a:cubicBezTo>
                  <a:cubicBezTo>
                    <a:pt x="12000" y="2994"/>
                    <a:pt x="16800" y="1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872485" y="5263959"/>
              <a:ext cx="108073" cy="28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383" fill="norm" stroke="1" extrusionOk="0">
                  <a:moveTo>
                    <a:pt x="19961" y="2463"/>
                  </a:moveTo>
                  <a:cubicBezTo>
                    <a:pt x="20361" y="1517"/>
                    <a:pt x="20761" y="571"/>
                    <a:pt x="19961" y="177"/>
                  </a:cubicBezTo>
                  <a:cubicBezTo>
                    <a:pt x="19161" y="-217"/>
                    <a:pt x="17161" y="-59"/>
                    <a:pt x="13761" y="1754"/>
                  </a:cubicBezTo>
                  <a:cubicBezTo>
                    <a:pt x="10361" y="3567"/>
                    <a:pt x="5561" y="7036"/>
                    <a:pt x="2761" y="10189"/>
                  </a:cubicBezTo>
                  <a:cubicBezTo>
                    <a:pt x="-39" y="13342"/>
                    <a:pt x="-839" y="16180"/>
                    <a:pt x="961" y="17993"/>
                  </a:cubicBezTo>
                  <a:cubicBezTo>
                    <a:pt x="2761" y="19806"/>
                    <a:pt x="7161" y="20595"/>
                    <a:pt x="11561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092378" y="5246228"/>
              <a:ext cx="15806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6826" y="0"/>
                  </a:moveTo>
                  <a:cubicBezTo>
                    <a:pt x="5405" y="3771"/>
                    <a:pt x="3984" y="7543"/>
                    <a:pt x="3274" y="10457"/>
                  </a:cubicBezTo>
                  <a:cubicBezTo>
                    <a:pt x="2563" y="13371"/>
                    <a:pt x="2563" y="15429"/>
                    <a:pt x="2705" y="16886"/>
                  </a:cubicBezTo>
                  <a:cubicBezTo>
                    <a:pt x="2847" y="18343"/>
                    <a:pt x="3132" y="19200"/>
                    <a:pt x="2847" y="19200"/>
                  </a:cubicBezTo>
                  <a:cubicBezTo>
                    <a:pt x="2563" y="19200"/>
                    <a:pt x="1710" y="18343"/>
                    <a:pt x="1000" y="17229"/>
                  </a:cubicBezTo>
                  <a:cubicBezTo>
                    <a:pt x="289" y="16114"/>
                    <a:pt x="-279" y="14743"/>
                    <a:pt x="147" y="13971"/>
                  </a:cubicBezTo>
                  <a:cubicBezTo>
                    <a:pt x="574" y="13200"/>
                    <a:pt x="1995" y="13029"/>
                    <a:pt x="4695" y="11914"/>
                  </a:cubicBezTo>
                  <a:cubicBezTo>
                    <a:pt x="7395" y="10800"/>
                    <a:pt x="11374" y="8743"/>
                    <a:pt x="13789" y="7286"/>
                  </a:cubicBezTo>
                  <a:cubicBezTo>
                    <a:pt x="16205" y="5829"/>
                    <a:pt x="17058" y="4971"/>
                    <a:pt x="18053" y="4029"/>
                  </a:cubicBezTo>
                  <a:cubicBezTo>
                    <a:pt x="19047" y="3086"/>
                    <a:pt x="20184" y="2057"/>
                    <a:pt x="20753" y="2143"/>
                  </a:cubicBezTo>
                  <a:cubicBezTo>
                    <a:pt x="21321" y="2229"/>
                    <a:pt x="21321" y="3429"/>
                    <a:pt x="21037" y="6343"/>
                  </a:cubicBezTo>
                  <a:cubicBezTo>
                    <a:pt x="20753" y="9257"/>
                    <a:pt x="20184" y="13886"/>
                    <a:pt x="19900" y="16629"/>
                  </a:cubicBezTo>
                  <a:cubicBezTo>
                    <a:pt x="19616" y="19371"/>
                    <a:pt x="19616" y="20229"/>
                    <a:pt x="19758" y="20743"/>
                  </a:cubicBezTo>
                  <a:cubicBezTo>
                    <a:pt x="19900" y="21257"/>
                    <a:pt x="20184" y="21429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359113" y="537322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365463" y="5468478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668146" y="5284328"/>
              <a:ext cx="122768" cy="2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11545" y="0"/>
                  </a:moveTo>
                  <a:cubicBezTo>
                    <a:pt x="8938" y="4950"/>
                    <a:pt x="6331" y="9900"/>
                    <a:pt x="4097" y="13500"/>
                  </a:cubicBezTo>
                  <a:cubicBezTo>
                    <a:pt x="1862" y="17100"/>
                    <a:pt x="0" y="19350"/>
                    <a:pt x="0" y="20475"/>
                  </a:cubicBezTo>
                  <a:cubicBezTo>
                    <a:pt x="0" y="21600"/>
                    <a:pt x="1862" y="21600"/>
                    <a:pt x="5772" y="21037"/>
                  </a:cubicBezTo>
                  <a:cubicBezTo>
                    <a:pt x="9683" y="20475"/>
                    <a:pt x="15641" y="19350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752813" y="5398628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2838249" y="5373228"/>
              <a:ext cx="105065" cy="1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88" fill="norm" stroke="1" extrusionOk="0">
                  <a:moveTo>
                    <a:pt x="21023" y="0"/>
                  </a:moveTo>
                  <a:cubicBezTo>
                    <a:pt x="16364" y="0"/>
                    <a:pt x="11705" y="0"/>
                    <a:pt x="7894" y="1828"/>
                  </a:cubicBezTo>
                  <a:cubicBezTo>
                    <a:pt x="4082" y="3655"/>
                    <a:pt x="1117" y="7311"/>
                    <a:pt x="270" y="10800"/>
                  </a:cubicBezTo>
                  <a:cubicBezTo>
                    <a:pt x="-577" y="14289"/>
                    <a:pt x="694" y="17612"/>
                    <a:pt x="2388" y="19440"/>
                  </a:cubicBezTo>
                  <a:cubicBezTo>
                    <a:pt x="4082" y="21268"/>
                    <a:pt x="6199" y="21600"/>
                    <a:pt x="9376" y="19772"/>
                  </a:cubicBezTo>
                  <a:cubicBezTo>
                    <a:pt x="12552" y="17945"/>
                    <a:pt x="16788" y="13957"/>
                    <a:pt x="18905" y="10634"/>
                  </a:cubicBezTo>
                  <a:cubicBezTo>
                    <a:pt x="21023" y="7311"/>
                    <a:pt x="21023" y="4652"/>
                    <a:pt x="19964" y="3323"/>
                  </a:cubicBezTo>
                  <a:cubicBezTo>
                    <a:pt x="18905" y="1994"/>
                    <a:pt x="16788" y="1994"/>
                    <a:pt x="14670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2984350" y="5373228"/>
              <a:ext cx="105286" cy="17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77" fill="norm" stroke="1" extrusionOk="0">
                  <a:moveTo>
                    <a:pt x="11886" y="5465"/>
                  </a:moveTo>
                  <a:cubicBezTo>
                    <a:pt x="12301" y="4164"/>
                    <a:pt x="12716" y="2863"/>
                    <a:pt x="11886" y="2602"/>
                  </a:cubicBezTo>
                  <a:cubicBezTo>
                    <a:pt x="11055" y="2342"/>
                    <a:pt x="8978" y="3123"/>
                    <a:pt x="6486" y="5205"/>
                  </a:cubicBezTo>
                  <a:cubicBezTo>
                    <a:pt x="3993" y="7287"/>
                    <a:pt x="1086" y="10670"/>
                    <a:pt x="255" y="13663"/>
                  </a:cubicBezTo>
                  <a:cubicBezTo>
                    <a:pt x="-576" y="16655"/>
                    <a:pt x="670" y="19258"/>
                    <a:pt x="3370" y="20429"/>
                  </a:cubicBezTo>
                  <a:cubicBezTo>
                    <a:pt x="6070" y="21600"/>
                    <a:pt x="10224" y="21340"/>
                    <a:pt x="13755" y="20039"/>
                  </a:cubicBezTo>
                  <a:cubicBezTo>
                    <a:pt x="17286" y="18737"/>
                    <a:pt x="20193" y="16395"/>
                    <a:pt x="20609" y="13272"/>
                  </a:cubicBezTo>
                  <a:cubicBezTo>
                    <a:pt x="21024" y="10149"/>
                    <a:pt x="18947" y="6246"/>
                    <a:pt x="16662" y="3904"/>
                  </a:cubicBezTo>
                  <a:cubicBezTo>
                    <a:pt x="14378" y="1561"/>
                    <a:pt x="11886" y="781"/>
                    <a:pt x="9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127463" y="5288873"/>
              <a:ext cx="111422" cy="30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27" fill="norm" stroke="1" extrusionOk="0">
                  <a:moveTo>
                    <a:pt x="0" y="129"/>
                  </a:moveTo>
                  <a:cubicBezTo>
                    <a:pt x="1964" y="-22"/>
                    <a:pt x="3927" y="-173"/>
                    <a:pt x="6873" y="507"/>
                  </a:cubicBezTo>
                  <a:cubicBezTo>
                    <a:pt x="9818" y="1186"/>
                    <a:pt x="13745" y="2697"/>
                    <a:pt x="16691" y="4963"/>
                  </a:cubicBezTo>
                  <a:cubicBezTo>
                    <a:pt x="19636" y="7228"/>
                    <a:pt x="21600" y="10249"/>
                    <a:pt x="20225" y="12968"/>
                  </a:cubicBezTo>
                  <a:cubicBezTo>
                    <a:pt x="18851" y="15687"/>
                    <a:pt x="14138" y="18104"/>
                    <a:pt x="10800" y="19463"/>
                  </a:cubicBezTo>
                  <a:cubicBezTo>
                    <a:pt x="7462" y="20823"/>
                    <a:pt x="5498" y="21125"/>
                    <a:pt x="3535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578313" y="5411328"/>
              <a:ext cx="6351" cy="15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7101"/>
                  </a:moveTo>
                  <a:cubicBezTo>
                    <a:pt x="21600" y="10948"/>
                    <a:pt x="21600" y="14795"/>
                    <a:pt x="18000" y="17458"/>
                  </a:cubicBezTo>
                  <a:cubicBezTo>
                    <a:pt x="14400" y="20121"/>
                    <a:pt x="7200" y="21600"/>
                    <a:pt x="3600" y="21156"/>
                  </a:cubicBezTo>
                  <a:cubicBezTo>
                    <a:pt x="0" y="20712"/>
                    <a:pt x="0" y="18345"/>
                    <a:pt x="0" y="14499"/>
                  </a:cubicBezTo>
                  <a:cubicBezTo>
                    <a:pt x="0" y="10652"/>
                    <a:pt x="0" y="532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3610063" y="5412852"/>
              <a:ext cx="88901" cy="18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707"/>
                  </a:moveTo>
                  <a:cubicBezTo>
                    <a:pt x="20057" y="1747"/>
                    <a:pt x="18514" y="787"/>
                    <a:pt x="16457" y="307"/>
                  </a:cubicBezTo>
                  <a:cubicBezTo>
                    <a:pt x="14400" y="-173"/>
                    <a:pt x="11829" y="-173"/>
                    <a:pt x="9514" y="907"/>
                  </a:cubicBezTo>
                  <a:cubicBezTo>
                    <a:pt x="7200" y="1987"/>
                    <a:pt x="5143" y="4147"/>
                    <a:pt x="5657" y="6427"/>
                  </a:cubicBezTo>
                  <a:cubicBezTo>
                    <a:pt x="6171" y="8707"/>
                    <a:pt x="9257" y="11107"/>
                    <a:pt x="11829" y="12667"/>
                  </a:cubicBezTo>
                  <a:cubicBezTo>
                    <a:pt x="14400" y="14227"/>
                    <a:pt x="16457" y="14947"/>
                    <a:pt x="18257" y="15787"/>
                  </a:cubicBezTo>
                  <a:cubicBezTo>
                    <a:pt x="20057" y="16627"/>
                    <a:pt x="21600" y="17587"/>
                    <a:pt x="20829" y="18427"/>
                  </a:cubicBezTo>
                  <a:cubicBezTo>
                    <a:pt x="20057" y="19267"/>
                    <a:pt x="16971" y="19987"/>
                    <a:pt x="13114" y="20467"/>
                  </a:cubicBezTo>
                  <a:cubicBezTo>
                    <a:pt x="9257" y="20947"/>
                    <a:pt x="4629" y="21187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105080" y="5457870"/>
              <a:ext cx="120934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52" fill="norm" stroke="1" extrusionOk="0">
                  <a:moveTo>
                    <a:pt x="49" y="6852"/>
                  </a:moveTo>
                  <a:cubicBezTo>
                    <a:pt x="2246" y="7379"/>
                    <a:pt x="4442" y="7906"/>
                    <a:pt x="6639" y="7642"/>
                  </a:cubicBezTo>
                  <a:cubicBezTo>
                    <a:pt x="8836" y="7379"/>
                    <a:pt x="11032" y="6325"/>
                    <a:pt x="12314" y="4877"/>
                  </a:cubicBezTo>
                  <a:cubicBezTo>
                    <a:pt x="13595" y="3428"/>
                    <a:pt x="13961" y="1584"/>
                    <a:pt x="13046" y="662"/>
                  </a:cubicBezTo>
                  <a:cubicBezTo>
                    <a:pt x="12131" y="-260"/>
                    <a:pt x="9934" y="-260"/>
                    <a:pt x="7554" y="925"/>
                  </a:cubicBezTo>
                  <a:cubicBezTo>
                    <a:pt x="5175" y="2111"/>
                    <a:pt x="2612" y="4481"/>
                    <a:pt x="1148" y="7116"/>
                  </a:cubicBezTo>
                  <a:cubicBezTo>
                    <a:pt x="-317" y="9750"/>
                    <a:pt x="-683" y="12647"/>
                    <a:pt x="1880" y="15150"/>
                  </a:cubicBezTo>
                  <a:cubicBezTo>
                    <a:pt x="4442" y="17652"/>
                    <a:pt x="9934" y="19760"/>
                    <a:pt x="13595" y="20550"/>
                  </a:cubicBezTo>
                  <a:cubicBezTo>
                    <a:pt x="17256" y="21340"/>
                    <a:pt x="19086" y="20813"/>
                    <a:pt x="20917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267470" y="5481664"/>
              <a:ext cx="104594" cy="12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42" fill="norm" stroke="1" extrusionOk="0">
                  <a:moveTo>
                    <a:pt x="611" y="3266"/>
                  </a:moveTo>
                  <a:cubicBezTo>
                    <a:pt x="179" y="1404"/>
                    <a:pt x="-253" y="-458"/>
                    <a:pt x="179" y="101"/>
                  </a:cubicBezTo>
                  <a:cubicBezTo>
                    <a:pt x="611" y="659"/>
                    <a:pt x="1907" y="3639"/>
                    <a:pt x="5579" y="7549"/>
                  </a:cubicBezTo>
                  <a:cubicBezTo>
                    <a:pt x="9251" y="11459"/>
                    <a:pt x="15299" y="16301"/>
                    <a:pt x="21347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280170" y="5462128"/>
              <a:ext cx="10459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9187" y="257"/>
                    <a:pt x="17027" y="514"/>
                    <a:pt x="14003" y="3343"/>
                  </a:cubicBezTo>
                  <a:cubicBezTo>
                    <a:pt x="10979" y="6171"/>
                    <a:pt x="7091" y="11571"/>
                    <a:pt x="4499" y="15043"/>
                  </a:cubicBezTo>
                  <a:cubicBezTo>
                    <a:pt x="1907" y="18514"/>
                    <a:pt x="611" y="20057"/>
                    <a:pt x="179" y="20829"/>
                  </a:cubicBezTo>
                  <a:cubicBezTo>
                    <a:pt x="-253" y="21600"/>
                    <a:pt x="179" y="21600"/>
                    <a:pt x="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4464879" y="5328778"/>
              <a:ext cx="532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20894" y="0"/>
                  </a:moveTo>
                  <a:cubicBezTo>
                    <a:pt x="14248" y="5009"/>
                    <a:pt x="7602" y="10017"/>
                    <a:pt x="3863" y="13461"/>
                  </a:cubicBezTo>
                  <a:cubicBezTo>
                    <a:pt x="125" y="16904"/>
                    <a:pt x="-706" y="18783"/>
                    <a:pt x="540" y="19957"/>
                  </a:cubicBezTo>
                  <a:cubicBezTo>
                    <a:pt x="1786" y="21130"/>
                    <a:pt x="5109" y="21600"/>
                    <a:pt x="8848" y="21600"/>
                  </a:cubicBezTo>
                  <a:cubicBezTo>
                    <a:pt x="12586" y="21600"/>
                    <a:pt x="16740" y="21130"/>
                    <a:pt x="20894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4441913" y="5476546"/>
              <a:ext cx="508001" cy="16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098"/>
                  </a:moveTo>
                  <a:cubicBezTo>
                    <a:pt x="810" y="1713"/>
                    <a:pt x="1620" y="329"/>
                    <a:pt x="2610" y="52"/>
                  </a:cubicBezTo>
                  <a:cubicBezTo>
                    <a:pt x="3600" y="-225"/>
                    <a:pt x="4770" y="606"/>
                    <a:pt x="5580" y="2406"/>
                  </a:cubicBezTo>
                  <a:cubicBezTo>
                    <a:pt x="6390" y="4206"/>
                    <a:pt x="6840" y="6975"/>
                    <a:pt x="7020" y="9883"/>
                  </a:cubicBezTo>
                  <a:cubicBezTo>
                    <a:pt x="7200" y="12790"/>
                    <a:pt x="7110" y="15837"/>
                    <a:pt x="6840" y="17775"/>
                  </a:cubicBezTo>
                  <a:cubicBezTo>
                    <a:pt x="6570" y="19713"/>
                    <a:pt x="6120" y="20544"/>
                    <a:pt x="5895" y="19990"/>
                  </a:cubicBezTo>
                  <a:cubicBezTo>
                    <a:pt x="5670" y="19437"/>
                    <a:pt x="5670" y="17498"/>
                    <a:pt x="6030" y="15144"/>
                  </a:cubicBezTo>
                  <a:cubicBezTo>
                    <a:pt x="6390" y="12790"/>
                    <a:pt x="7110" y="10021"/>
                    <a:pt x="7695" y="8360"/>
                  </a:cubicBezTo>
                  <a:cubicBezTo>
                    <a:pt x="8280" y="6698"/>
                    <a:pt x="8730" y="6144"/>
                    <a:pt x="9135" y="6283"/>
                  </a:cubicBezTo>
                  <a:cubicBezTo>
                    <a:pt x="9540" y="6421"/>
                    <a:pt x="9900" y="7252"/>
                    <a:pt x="10215" y="8221"/>
                  </a:cubicBezTo>
                  <a:cubicBezTo>
                    <a:pt x="10530" y="9190"/>
                    <a:pt x="10800" y="10298"/>
                    <a:pt x="11160" y="10852"/>
                  </a:cubicBezTo>
                  <a:cubicBezTo>
                    <a:pt x="11520" y="11406"/>
                    <a:pt x="11970" y="11406"/>
                    <a:pt x="12285" y="10575"/>
                  </a:cubicBezTo>
                  <a:cubicBezTo>
                    <a:pt x="12600" y="9744"/>
                    <a:pt x="12780" y="8083"/>
                    <a:pt x="12645" y="7113"/>
                  </a:cubicBezTo>
                  <a:cubicBezTo>
                    <a:pt x="12510" y="6144"/>
                    <a:pt x="12060" y="5867"/>
                    <a:pt x="11655" y="6283"/>
                  </a:cubicBezTo>
                  <a:cubicBezTo>
                    <a:pt x="11250" y="6698"/>
                    <a:pt x="10890" y="7806"/>
                    <a:pt x="10665" y="9190"/>
                  </a:cubicBezTo>
                  <a:cubicBezTo>
                    <a:pt x="10440" y="10575"/>
                    <a:pt x="10350" y="12237"/>
                    <a:pt x="10305" y="13898"/>
                  </a:cubicBezTo>
                  <a:cubicBezTo>
                    <a:pt x="10260" y="15560"/>
                    <a:pt x="10260" y="17221"/>
                    <a:pt x="10485" y="18329"/>
                  </a:cubicBezTo>
                  <a:cubicBezTo>
                    <a:pt x="10710" y="19437"/>
                    <a:pt x="11160" y="19990"/>
                    <a:pt x="11835" y="19990"/>
                  </a:cubicBezTo>
                  <a:cubicBezTo>
                    <a:pt x="12510" y="19990"/>
                    <a:pt x="13410" y="19437"/>
                    <a:pt x="14085" y="18190"/>
                  </a:cubicBezTo>
                  <a:cubicBezTo>
                    <a:pt x="14760" y="16944"/>
                    <a:pt x="15210" y="15006"/>
                    <a:pt x="15525" y="13344"/>
                  </a:cubicBezTo>
                  <a:cubicBezTo>
                    <a:pt x="15840" y="11683"/>
                    <a:pt x="16020" y="10298"/>
                    <a:pt x="15930" y="10713"/>
                  </a:cubicBezTo>
                  <a:cubicBezTo>
                    <a:pt x="15840" y="11129"/>
                    <a:pt x="15480" y="13344"/>
                    <a:pt x="15255" y="15144"/>
                  </a:cubicBezTo>
                  <a:cubicBezTo>
                    <a:pt x="15030" y="16944"/>
                    <a:pt x="14940" y="18329"/>
                    <a:pt x="15075" y="18329"/>
                  </a:cubicBezTo>
                  <a:cubicBezTo>
                    <a:pt x="15210" y="18329"/>
                    <a:pt x="15570" y="16944"/>
                    <a:pt x="15885" y="15560"/>
                  </a:cubicBezTo>
                  <a:cubicBezTo>
                    <a:pt x="16200" y="14175"/>
                    <a:pt x="16470" y="12790"/>
                    <a:pt x="16785" y="11683"/>
                  </a:cubicBezTo>
                  <a:cubicBezTo>
                    <a:pt x="17100" y="10575"/>
                    <a:pt x="17460" y="9744"/>
                    <a:pt x="17685" y="10021"/>
                  </a:cubicBezTo>
                  <a:cubicBezTo>
                    <a:pt x="17910" y="10298"/>
                    <a:pt x="18000" y="11683"/>
                    <a:pt x="18045" y="13067"/>
                  </a:cubicBezTo>
                  <a:cubicBezTo>
                    <a:pt x="18090" y="14452"/>
                    <a:pt x="18090" y="15837"/>
                    <a:pt x="18360" y="15698"/>
                  </a:cubicBezTo>
                  <a:cubicBezTo>
                    <a:pt x="18630" y="15560"/>
                    <a:pt x="19170" y="13898"/>
                    <a:pt x="19710" y="12375"/>
                  </a:cubicBezTo>
                  <a:cubicBezTo>
                    <a:pt x="20250" y="10852"/>
                    <a:pt x="20790" y="9467"/>
                    <a:pt x="21105" y="9467"/>
                  </a:cubicBezTo>
                  <a:cubicBezTo>
                    <a:pt x="21420" y="9467"/>
                    <a:pt x="21510" y="10852"/>
                    <a:pt x="21465" y="12375"/>
                  </a:cubicBezTo>
                  <a:cubicBezTo>
                    <a:pt x="21420" y="13898"/>
                    <a:pt x="21240" y="15560"/>
                    <a:pt x="21240" y="17083"/>
                  </a:cubicBezTo>
                  <a:cubicBezTo>
                    <a:pt x="21240" y="18606"/>
                    <a:pt x="21420" y="19990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4963147" y="5358102"/>
              <a:ext cx="261898" cy="49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57" fill="norm" stroke="1" extrusionOk="0">
                  <a:moveTo>
                    <a:pt x="2548" y="10539"/>
                  </a:moveTo>
                  <a:cubicBezTo>
                    <a:pt x="3239" y="10173"/>
                    <a:pt x="3930" y="9807"/>
                    <a:pt x="4794" y="9349"/>
                  </a:cubicBezTo>
                  <a:cubicBezTo>
                    <a:pt x="5658" y="8891"/>
                    <a:pt x="6695" y="8342"/>
                    <a:pt x="6695" y="8068"/>
                  </a:cubicBezTo>
                  <a:cubicBezTo>
                    <a:pt x="6695" y="7793"/>
                    <a:pt x="5658" y="7793"/>
                    <a:pt x="4449" y="8159"/>
                  </a:cubicBezTo>
                  <a:cubicBezTo>
                    <a:pt x="3239" y="8525"/>
                    <a:pt x="1857" y="9258"/>
                    <a:pt x="1079" y="9853"/>
                  </a:cubicBezTo>
                  <a:cubicBezTo>
                    <a:pt x="302" y="10447"/>
                    <a:pt x="129" y="10905"/>
                    <a:pt x="42" y="11363"/>
                  </a:cubicBezTo>
                  <a:cubicBezTo>
                    <a:pt x="-44" y="11820"/>
                    <a:pt x="-44" y="12278"/>
                    <a:pt x="474" y="12553"/>
                  </a:cubicBezTo>
                  <a:cubicBezTo>
                    <a:pt x="993" y="12827"/>
                    <a:pt x="2030" y="12919"/>
                    <a:pt x="3585" y="12644"/>
                  </a:cubicBezTo>
                  <a:cubicBezTo>
                    <a:pt x="5140" y="12369"/>
                    <a:pt x="7214" y="11729"/>
                    <a:pt x="9978" y="9990"/>
                  </a:cubicBezTo>
                  <a:cubicBezTo>
                    <a:pt x="12743" y="8251"/>
                    <a:pt x="16199" y="5414"/>
                    <a:pt x="18186" y="3766"/>
                  </a:cubicBezTo>
                  <a:cubicBezTo>
                    <a:pt x="20174" y="2119"/>
                    <a:pt x="20692" y="1661"/>
                    <a:pt x="21038" y="1158"/>
                  </a:cubicBezTo>
                  <a:cubicBezTo>
                    <a:pt x="21383" y="654"/>
                    <a:pt x="21556" y="105"/>
                    <a:pt x="21124" y="14"/>
                  </a:cubicBezTo>
                  <a:cubicBezTo>
                    <a:pt x="20692" y="-78"/>
                    <a:pt x="19655" y="288"/>
                    <a:pt x="18100" y="1478"/>
                  </a:cubicBezTo>
                  <a:cubicBezTo>
                    <a:pt x="16545" y="2668"/>
                    <a:pt x="14471" y="4681"/>
                    <a:pt x="13175" y="6237"/>
                  </a:cubicBezTo>
                  <a:cubicBezTo>
                    <a:pt x="11879" y="7793"/>
                    <a:pt x="11361" y="8891"/>
                    <a:pt x="11102" y="9761"/>
                  </a:cubicBezTo>
                  <a:cubicBezTo>
                    <a:pt x="10842" y="10630"/>
                    <a:pt x="10842" y="11271"/>
                    <a:pt x="11274" y="11500"/>
                  </a:cubicBezTo>
                  <a:cubicBezTo>
                    <a:pt x="11706" y="11729"/>
                    <a:pt x="12570" y="11546"/>
                    <a:pt x="13694" y="11042"/>
                  </a:cubicBezTo>
                  <a:cubicBezTo>
                    <a:pt x="14817" y="10539"/>
                    <a:pt x="16199" y="9715"/>
                    <a:pt x="17150" y="9120"/>
                  </a:cubicBezTo>
                  <a:cubicBezTo>
                    <a:pt x="18100" y="8525"/>
                    <a:pt x="18618" y="8159"/>
                    <a:pt x="18618" y="8205"/>
                  </a:cubicBezTo>
                  <a:cubicBezTo>
                    <a:pt x="18618" y="8251"/>
                    <a:pt x="18100" y="8708"/>
                    <a:pt x="17927" y="9212"/>
                  </a:cubicBezTo>
                  <a:cubicBezTo>
                    <a:pt x="17754" y="9715"/>
                    <a:pt x="17927" y="10264"/>
                    <a:pt x="18532" y="10447"/>
                  </a:cubicBezTo>
                  <a:cubicBezTo>
                    <a:pt x="19137" y="10630"/>
                    <a:pt x="20174" y="10447"/>
                    <a:pt x="20692" y="10585"/>
                  </a:cubicBezTo>
                  <a:cubicBezTo>
                    <a:pt x="21210" y="10722"/>
                    <a:pt x="21210" y="11180"/>
                    <a:pt x="21210" y="12644"/>
                  </a:cubicBezTo>
                  <a:cubicBezTo>
                    <a:pt x="21210" y="14108"/>
                    <a:pt x="21210" y="16580"/>
                    <a:pt x="20951" y="18136"/>
                  </a:cubicBezTo>
                  <a:cubicBezTo>
                    <a:pt x="20692" y="19691"/>
                    <a:pt x="20174" y="20332"/>
                    <a:pt x="18878" y="20790"/>
                  </a:cubicBezTo>
                  <a:cubicBezTo>
                    <a:pt x="17582" y="21247"/>
                    <a:pt x="15508" y="21522"/>
                    <a:pt x="13866" y="21247"/>
                  </a:cubicBezTo>
                  <a:cubicBezTo>
                    <a:pt x="12225" y="20973"/>
                    <a:pt x="11015" y="20149"/>
                    <a:pt x="9806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504835" y="5532773"/>
              <a:ext cx="80079" cy="16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392" fill="norm" stroke="1" extrusionOk="0">
                  <a:moveTo>
                    <a:pt x="20429" y="1558"/>
                  </a:moveTo>
                  <a:cubicBezTo>
                    <a:pt x="17729" y="1004"/>
                    <a:pt x="15029" y="450"/>
                    <a:pt x="11789" y="173"/>
                  </a:cubicBezTo>
                  <a:cubicBezTo>
                    <a:pt x="8549" y="-104"/>
                    <a:pt x="4769" y="-104"/>
                    <a:pt x="2339" y="588"/>
                  </a:cubicBezTo>
                  <a:cubicBezTo>
                    <a:pt x="-91" y="1281"/>
                    <a:pt x="-1171" y="2665"/>
                    <a:pt x="1799" y="5019"/>
                  </a:cubicBezTo>
                  <a:cubicBezTo>
                    <a:pt x="4769" y="7373"/>
                    <a:pt x="11789" y="10696"/>
                    <a:pt x="15569" y="13327"/>
                  </a:cubicBezTo>
                  <a:cubicBezTo>
                    <a:pt x="19349" y="15958"/>
                    <a:pt x="19889" y="17896"/>
                    <a:pt x="18809" y="19142"/>
                  </a:cubicBezTo>
                  <a:cubicBezTo>
                    <a:pt x="17729" y="20388"/>
                    <a:pt x="15029" y="20942"/>
                    <a:pt x="12329" y="21219"/>
                  </a:cubicBezTo>
                  <a:cubicBezTo>
                    <a:pt x="9629" y="21496"/>
                    <a:pt x="6929" y="21496"/>
                    <a:pt x="5309" y="20804"/>
                  </a:cubicBezTo>
                  <a:cubicBezTo>
                    <a:pt x="3689" y="20111"/>
                    <a:pt x="3149" y="18727"/>
                    <a:pt x="2609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5614582" y="5557378"/>
              <a:ext cx="186232" cy="11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15" fill="norm" stroke="1" extrusionOk="0">
                  <a:moveTo>
                    <a:pt x="966" y="0"/>
                  </a:moveTo>
                  <a:cubicBezTo>
                    <a:pt x="1452" y="4713"/>
                    <a:pt x="1937" y="9425"/>
                    <a:pt x="1816" y="13353"/>
                  </a:cubicBezTo>
                  <a:cubicBezTo>
                    <a:pt x="1695" y="17280"/>
                    <a:pt x="966" y="20422"/>
                    <a:pt x="481" y="21011"/>
                  </a:cubicBezTo>
                  <a:cubicBezTo>
                    <a:pt x="-4" y="21600"/>
                    <a:pt x="-247" y="19636"/>
                    <a:pt x="360" y="16691"/>
                  </a:cubicBezTo>
                  <a:cubicBezTo>
                    <a:pt x="966" y="13745"/>
                    <a:pt x="2423" y="9818"/>
                    <a:pt x="3515" y="7069"/>
                  </a:cubicBezTo>
                  <a:cubicBezTo>
                    <a:pt x="4607" y="4320"/>
                    <a:pt x="5335" y="2749"/>
                    <a:pt x="6063" y="2749"/>
                  </a:cubicBezTo>
                  <a:cubicBezTo>
                    <a:pt x="6791" y="2749"/>
                    <a:pt x="7519" y="4320"/>
                    <a:pt x="7883" y="6873"/>
                  </a:cubicBezTo>
                  <a:cubicBezTo>
                    <a:pt x="8247" y="9425"/>
                    <a:pt x="8247" y="12960"/>
                    <a:pt x="8490" y="13745"/>
                  </a:cubicBezTo>
                  <a:cubicBezTo>
                    <a:pt x="8733" y="14531"/>
                    <a:pt x="9218" y="12567"/>
                    <a:pt x="10310" y="10211"/>
                  </a:cubicBezTo>
                  <a:cubicBezTo>
                    <a:pt x="11402" y="7855"/>
                    <a:pt x="13101" y="5105"/>
                    <a:pt x="14557" y="3338"/>
                  </a:cubicBezTo>
                  <a:cubicBezTo>
                    <a:pt x="16014" y="1571"/>
                    <a:pt x="17227" y="785"/>
                    <a:pt x="18319" y="2749"/>
                  </a:cubicBezTo>
                  <a:cubicBezTo>
                    <a:pt x="19411" y="4713"/>
                    <a:pt x="20382" y="9425"/>
                    <a:pt x="20868" y="12764"/>
                  </a:cubicBezTo>
                  <a:cubicBezTo>
                    <a:pt x="21353" y="16102"/>
                    <a:pt x="21353" y="18065"/>
                    <a:pt x="2135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5843256" y="5411982"/>
              <a:ext cx="349545" cy="27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7" fill="norm" stroke="1" extrusionOk="0">
                  <a:moveTo>
                    <a:pt x="5943" y="13592"/>
                  </a:moveTo>
                  <a:cubicBezTo>
                    <a:pt x="5555" y="12942"/>
                    <a:pt x="5167" y="12292"/>
                    <a:pt x="4650" y="11886"/>
                  </a:cubicBezTo>
                  <a:cubicBezTo>
                    <a:pt x="4132" y="11480"/>
                    <a:pt x="3486" y="11318"/>
                    <a:pt x="2968" y="11561"/>
                  </a:cubicBezTo>
                  <a:cubicBezTo>
                    <a:pt x="2451" y="11805"/>
                    <a:pt x="2063" y="12455"/>
                    <a:pt x="1610" y="13185"/>
                  </a:cubicBezTo>
                  <a:cubicBezTo>
                    <a:pt x="1157" y="13916"/>
                    <a:pt x="640" y="14728"/>
                    <a:pt x="317" y="15622"/>
                  </a:cubicBezTo>
                  <a:cubicBezTo>
                    <a:pt x="-7" y="16515"/>
                    <a:pt x="-136" y="17489"/>
                    <a:pt x="187" y="17814"/>
                  </a:cubicBezTo>
                  <a:cubicBezTo>
                    <a:pt x="511" y="18139"/>
                    <a:pt x="1287" y="17814"/>
                    <a:pt x="1998" y="17814"/>
                  </a:cubicBezTo>
                  <a:cubicBezTo>
                    <a:pt x="2710" y="17814"/>
                    <a:pt x="3356" y="18139"/>
                    <a:pt x="4197" y="18382"/>
                  </a:cubicBezTo>
                  <a:cubicBezTo>
                    <a:pt x="5038" y="18626"/>
                    <a:pt x="6072" y="18789"/>
                    <a:pt x="7107" y="18139"/>
                  </a:cubicBezTo>
                  <a:cubicBezTo>
                    <a:pt x="8142" y="17489"/>
                    <a:pt x="9177" y="16028"/>
                    <a:pt x="10599" y="13267"/>
                  </a:cubicBezTo>
                  <a:cubicBezTo>
                    <a:pt x="12022" y="10506"/>
                    <a:pt x="13833" y="6446"/>
                    <a:pt x="14932" y="3928"/>
                  </a:cubicBezTo>
                  <a:cubicBezTo>
                    <a:pt x="16032" y="1411"/>
                    <a:pt x="16420" y="437"/>
                    <a:pt x="16226" y="112"/>
                  </a:cubicBezTo>
                  <a:cubicBezTo>
                    <a:pt x="16032" y="-213"/>
                    <a:pt x="15256" y="112"/>
                    <a:pt x="14092" y="1817"/>
                  </a:cubicBezTo>
                  <a:cubicBezTo>
                    <a:pt x="12927" y="3522"/>
                    <a:pt x="11375" y="6608"/>
                    <a:pt x="10211" y="9288"/>
                  </a:cubicBezTo>
                  <a:cubicBezTo>
                    <a:pt x="9047" y="11967"/>
                    <a:pt x="8271" y="14241"/>
                    <a:pt x="7883" y="15784"/>
                  </a:cubicBezTo>
                  <a:cubicBezTo>
                    <a:pt x="7495" y="17327"/>
                    <a:pt x="7495" y="18139"/>
                    <a:pt x="7883" y="18545"/>
                  </a:cubicBezTo>
                  <a:cubicBezTo>
                    <a:pt x="8271" y="18951"/>
                    <a:pt x="9047" y="18951"/>
                    <a:pt x="10729" y="17570"/>
                  </a:cubicBezTo>
                  <a:cubicBezTo>
                    <a:pt x="12410" y="16190"/>
                    <a:pt x="14997" y="13429"/>
                    <a:pt x="16808" y="11318"/>
                  </a:cubicBezTo>
                  <a:cubicBezTo>
                    <a:pt x="18618" y="9207"/>
                    <a:pt x="19653" y="7745"/>
                    <a:pt x="20365" y="6446"/>
                  </a:cubicBezTo>
                  <a:cubicBezTo>
                    <a:pt x="21076" y="5146"/>
                    <a:pt x="21464" y="4010"/>
                    <a:pt x="21335" y="3604"/>
                  </a:cubicBezTo>
                  <a:cubicBezTo>
                    <a:pt x="21205" y="3198"/>
                    <a:pt x="20559" y="3522"/>
                    <a:pt x="19653" y="5228"/>
                  </a:cubicBezTo>
                  <a:cubicBezTo>
                    <a:pt x="18748" y="6933"/>
                    <a:pt x="17584" y="10019"/>
                    <a:pt x="17131" y="12942"/>
                  </a:cubicBezTo>
                  <a:cubicBezTo>
                    <a:pt x="16678" y="15865"/>
                    <a:pt x="16937" y="18626"/>
                    <a:pt x="1719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568413" y="599552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62063" y="591932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698307" y="5786413"/>
              <a:ext cx="79657" cy="32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34" fill="norm" stroke="1" extrusionOk="0">
                  <a:moveTo>
                    <a:pt x="21391" y="2448"/>
                  </a:moveTo>
                  <a:cubicBezTo>
                    <a:pt x="20254" y="1760"/>
                    <a:pt x="19117" y="1072"/>
                    <a:pt x="16559" y="591"/>
                  </a:cubicBezTo>
                  <a:cubicBezTo>
                    <a:pt x="14002" y="109"/>
                    <a:pt x="10023" y="-166"/>
                    <a:pt x="7465" y="109"/>
                  </a:cubicBezTo>
                  <a:cubicBezTo>
                    <a:pt x="4907" y="384"/>
                    <a:pt x="3770" y="1210"/>
                    <a:pt x="2633" y="4099"/>
                  </a:cubicBezTo>
                  <a:cubicBezTo>
                    <a:pt x="1496" y="6988"/>
                    <a:pt x="359" y="11941"/>
                    <a:pt x="75" y="15174"/>
                  </a:cubicBezTo>
                  <a:cubicBezTo>
                    <a:pt x="-209" y="18407"/>
                    <a:pt x="359" y="19921"/>
                    <a:pt x="92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663663" y="5989178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867" y="8400"/>
                  </a:cubicBezTo>
                  <a:cubicBezTo>
                    <a:pt x="3733" y="4800"/>
                    <a:pt x="7467" y="2400"/>
                    <a:pt x="11067" y="1200"/>
                  </a:cubicBezTo>
                  <a:cubicBezTo>
                    <a:pt x="14667" y="0"/>
                    <a:pt x="181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067135" y="6003526"/>
              <a:ext cx="134083" cy="33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26" fill="norm" stroke="1" extrusionOk="0">
                  <a:moveTo>
                    <a:pt x="7438" y="4350"/>
                  </a:moveTo>
                  <a:cubicBezTo>
                    <a:pt x="6441" y="7725"/>
                    <a:pt x="5444" y="11100"/>
                    <a:pt x="4946" y="13530"/>
                  </a:cubicBezTo>
                  <a:cubicBezTo>
                    <a:pt x="4447" y="15960"/>
                    <a:pt x="4447" y="17445"/>
                    <a:pt x="3783" y="18728"/>
                  </a:cubicBezTo>
                  <a:cubicBezTo>
                    <a:pt x="3118" y="20010"/>
                    <a:pt x="1789" y="21090"/>
                    <a:pt x="958" y="21293"/>
                  </a:cubicBezTo>
                  <a:cubicBezTo>
                    <a:pt x="127" y="21495"/>
                    <a:pt x="-205" y="20820"/>
                    <a:pt x="127" y="18120"/>
                  </a:cubicBezTo>
                  <a:cubicBezTo>
                    <a:pt x="460" y="15420"/>
                    <a:pt x="1457" y="10695"/>
                    <a:pt x="2453" y="7590"/>
                  </a:cubicBezTo>
                  <a:cubicBezTo>
                    <a:pt x="3450" y="4485"/>
                    <a:pt x="4447" y="3000"/>
                    <a:pt x="5610" y="1987"/>
                  </a:cubicBezTo>
                  <a:cubicBezTo>
                    <a:pt x="6773" y="975"/>
                    <a:pt x="8103" y="435"/>
                    <a:pt x="9598" y="165"/>
                  </a:cubicBezTo>
                  <a:cubicBezTo>
                    <a:pt x="11093" y="-105"/>
                    <a:pt x="12755" y="-105"/>
                    <a:pt x="14749" y="637"/>
                  </a:cubicBezTo>
                  <a:cubicBezTo>
                    <a:pt x="16743" y="1380"/>
                    <a:pt x="19069" y="2865"/>
                    <a:pt x="20232" y="3945"/>
                  </a:cubicBezTo>
                  <a:cubicBezTo>
                    <a:pt x="21395" y="5025"/>
                    <a:pt x="21395" y="5700"/>
                    <a:pt x="19733" y="6442"/>
                  </a:cubicBezTo>
                  <a:cubicBezTo>
                    <a:pt x="18072" y="7185"/>
                    <a:pt x="14749" y="7995"/>
                    <a:pt x="12090" y="8400"/>
                  </a:cubicBezTo>
                  <a:cubicBezTo>
                    <a:pt x="9432" y="8805"/>
                    <a:pt x="7438" y="8805"/>
                    <a:pt x="6275" y="8467"/>
                  </a:cubicBezTo>
                  <a:cubicBezTo>
                    <a:pt x="5112" y="8130"/>
                    <a:pt x="4780" y="7455"/>
                    <a:pt x="4447" y="6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247863" y="603997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235163" y="612252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439307" y="6010559"/>
              <a:ext cx="99712" cy="11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493" fill="norm" stroke="1" extrusionOk="0">
                  <a:moveTo>
                    <a:pt x="20049" y="1924"/>
                  </a:moveTo>
                  <a:cubicBezTo>
                    <a:pt x="17799" y="746"/>
                    <a:pt x="15549" y="-432"/>
                    <a:pt x="12624" y="157"/>
                  </a:cubicBezTo>
                  <a:cubicBezTo>
                    <a:pt x="9699" y="746"/>
                    <a:pt x="6099" y="3103"/>
                    <a:pt x="3624" y="5263"/>
                  </a:cubicBezTo>
                  <a:cubicBezTo>
                    <a:pt x="1149" y="7423"/>
                    <a:pt x="-201" y="9386"/>
                    <a:pt x="24" y="12135"/>
                  </a:cubicBezTo>
                  <a:cubicBezTo>
                    <a:pt x="249" y="14884"/>
                    <a:pt x="2049" y="18419"/>
                    <a:pt x="5424" y="19793"/>
                  </a:cubicBezTo>
                  <a:cubicBezTo>
                    <a:pt x="8799" y="21168"/>
                    <a:pt x="13749" y="20383"/>
                    <a:pt x="16899" y="18615"/>
                  </a:cubicBezTo>
                  <a:cubicBezTo>
                    <a:pt x="20049" y="16848"/>
                    <a:pt x="21399" y="14099"/>
                    <a:pt x="21174" y="11546"/>
                  </a:cubicBezTo>
                  <a:cubicBezTo>
                    <a:pt x="20949" y="8993"/>
                    <a:pt x="19149" y="6637"/>
                    <a:pt x="17349" y="6048"/>
                  </a:cubicBezTo>
                  <a:cubicBezTo>
                    <a:pt x="15549" y="5459"/>
                    <a:pt x="13749" y="6637"/>
                    <a:pt x="11949" y="7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609813" y="608442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753042" y="5994965"/>
              <a:ext cx="161572" cy="17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15" fill="norm" stroke="1" extrusionOk="0">
                  <a:moveTo>
                    <a:pt x="11314" y="1556"/>
                  </a:moveTo>
                  <a:cubicBezTo>
                    <a:pt x="9912" y="1059"/>
                    <a:pt x="8509" y="563"/>
                    <a:pt x="6686" y="563"/>
                  </a:cubicBezTo>
                  <a:cubicBezTo>
                    <a:pt x="4862" y="563"/>
                    <a:pt x="2618" y="1059"/>
                    <a:pt x="1496" y="2052"/>
                  </a:cubicBezTo>
                  <a:cubicBezTo>
                    <a:pt x="374" y="3046"/>
                    <a:pt x="374" y="4535"/>
                    <a:pt x="1777" y="6149"/>
                  </a:cubicBezTo>
                  <a:cubicBezTo>
                    <a:pt x="3179" y="7763"/>
                    <a:pt x="5984" y="9501"/>
                    <a:pt x="7948" y="11487"/>
                  </a:cubicBezTo>
                  <a:cubicBezTo>
                    <a:pt x="9912" y="13473"/>
                    <a:pt x="11034" y="15708"/>
                    <a:pt x="10894" y="17321"/>
                  </a:cubicBezTo>
                  <a:cubicBezTo>
                    <a:pt x="10753" y="18935"/>
                    <a:pt x="9351" y="19928"/>
                    <a:pt x="7668" y="20549"/>
                  </a:cubicBezTo>
                  <a:cubicBezTo>
                    <a:pt x="5984" y="21170"/>
                    <a:pt x="4021" y="21418"/>
                    <a:pt x="2618" y="19680"/>
                  </a:cubicBezTo>
                  <a:cubicBezTo>
                    <a:pt x="1216" y="17942"/>
                    <a:pt x="374" y="14218"/>
                    <a:pt x="94" y="10990"/>
                  </a:cubicBezTo>
                  <a:cubicBezTo>
                    <a:pt x="-187" y="7763"/>
                    <a:pt x="94" y="5032"/>
                    <a:pt x="1917" y="3170"/>
                  </a:cubicBezTo>
                  <a:cubicBezTo>
                    <a:pt x="3740" y="1308"/>
                    <a:pt x="7107" y="315"/>
                    <a:pt x="10613" y="66"/>
                  </a:cubicBezTo>
                  <a:cubicBezTo>
                    <a:pt x="14119" y="-182"/>
                    <a:pt x="17766" y="315"/>
                    <a:pt x="21413" y="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933663" y="6179678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385239" y="6078078"/>
              <a:ext cx="177075" cy="12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00" fill="norm" stroke="1" extrusionOk="0">
                  <a:moveTo>
                    <a:pt x="1455" y="0"/>
                  </a:moveTo>
                  <a:cubicBezTo>
                    <a:pt x="941" y="3600"/>
                    <a:pt x="426" y="7200"/>
                    <a:pt x="169" y="9900"/>
                  </a:cubicBezTo>
                  <a:cubicBezTo>
                    <a:pt x="-88" y="12600"/>
                    <a:pt x="-88" y="14400"/>
                    <a:pt x="426" y="16380"/>
                  </a:cubicBezTo>
                  <a:cubicBezTo>
                    <a:pt x="941" y="18360"/>
                    <a:pt x="1969" y="20520"/>
                    <a:pt x="2998" y="21060"/>
                  </a:cubicBezTo>
                  <a:cubicBezTo>
                    <a:pt x="4026" y="21600"/>
                    <a:pt x="5055" y="20520"/>
                    <a:pt x="5698" y="18900"/>
                  </a:cubicBezTo>
                  <a:cubicBezTo>
                    <a:pt x="6341" y="17280"/>
                    <a:pt x="6598" y="15120"/>
                    <a:pt x="7241" y="14760"/>
                  </a:cubicBezTo>
                  <a:cubicBezTo>
                    <a:pt x="7883" y="14400"/>
                    <a:pt x="8912" y="15840"/>
                    <a:pt x="9941" y="17100"/>
                  </a:cubicBezTo>
                  <a:cubicBezTo>
                    <a:pt x="10969" y="18360"/>
                    <a:pt x="11998" y="19440"/>
                    <a:pt x="13155" y="19800"/>
                  </a:cubicBezTo>
                  <a:cubicBezTo>
                    <a:pt x="14312" y="20160"/>
                    <a:pt x="15598" y="19800"/>
                    <a:pt x="16626" y="18000"/>
                  </a:cubicBezTo>
                  <a:cubicBezTo>
                    <a:pt x="17655" y="16200"/>
                    <a:pt x="18426" y="12960"/>
                    <a:pt x="19198" y="10620"/>
                  </a:cubicBezTo>
                  <a:cubicBezTo>
                    <a:pt x="19969" y="8280"/>
                    <a:pt x="20741" y="6840"/>
                    <a:pt x="21512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606763" y="6067394"/>
              <a:ext cx="103853" cy="1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46" fill="norm" stroke="1" extrusionOk="0">
                  <a:moveTo>
                    <a:pt x="0" y="10946"/>
                  </a:moveTo>
                  <a:cubicBezTo>
                    <a:pt x="5184" y="9879"/>
                    <a:pt x="10368" y="8813"/>
                    <a:pt x="13824" y="7613"/>
                  </a:cubicBezTo>
                  <a:cubicBezTo>
                    <a:pt x="17280" y="6413"/>
                    <a:pt x="19008" y="5079"/>
                    <a:pt x="20088" y="3746"/>
                  </a:cubicBezTo>
                  <a:cubicBezTo>
                    <a:pt x="21168" y="2413"/>
                    <a:pt x="21600" y="1079"/>
                    <a:pt x="20736" y="413"/>
                  </a:cubicBezTo>
                  <a:cubicBezTo>
                    <a:pt x="19872" y="-254"/>
                    <a:pt x="17712" y="-254"/>
                    <a:pt x="14040" y="1479"/>
                  </a:cubicBezTo>
                  <a:cubicBezTo>
                    <a:pt x="10368" y="3213"/>
                    <a:pt x="5184" y="6679"/>
                    <a:pt x="3240" y="10013"/>
                  </a:cubicBezTo>
                  <a:cubicBezTo>
                    <a:pt x="1296" y="13346"/>
                    <a:pt x="2592" y="16546"/>
                    <a:pt x="5616" y="18413"/>
                  </a:cubicBezTo>
                  <a:cubicBezTo>
                    <a:pt x="8640" y="20279"/>
                    <a:pt x="13392" y="20813"/>
                    <a:pt x="18144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3179787" y="6099514"/>
              <a:ext cx="215731" cy="13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08" fill="norm" stroke="1" extrusionOk="0">
                  <a:moveTo>
                    <a:pt x="5458" y="10431"/>
                  </a:moveTo>
                  <a:cubicBezTo>
                    <a:pt x="5458" y="8467"/>
                    <a:pt x="5458" y="6504"/>
                    <a:pt x="5458" y="4540"/>
                  </a:cubicBezTo>
                  <a:cubicBezTo>
                    <a:pt x="5458" y="2576"/>
                    <a:pt x="5458" y="613"/>
                    <a:pt x="4938" y="122"/>
                  </a:cubicBezTo>
                  <a:cubicBezTo>
                    <a:pt x="4419" y="-369"/>
                    <a:pt x="3381" y="613"/>
                    <a:pt x="2446" y="3231"/>
                  </a:cubicBezTo>
                  <a:cubicBezTo>
                    <a:pt x="1512" y="5849"/>
                    <a:pt x="681" y="10104"/>
                    <a:pt x="265" y="13049"/>
                  </a:cubicBezTo>
                  <a:cubicBezTo>
                    <a:pt x="-150" y="15995"/>
                    <a:pt x="-150" y="17631"/>
                    <a:pt x="785" y="18940"/>
                  </a:cubicBezTo>
                  <a:cubicBezTo>
                    <a:pt x="1719" y="20249"/>
                    <a:pt x="3588" y="21231"/>
                    <a:pt x="6392" y="19595"/>
                  </a:cubicBezTo>
                  <a:cubicBezTo>
                    <a:pt x="9196" y="17958"/>
                    <a:pt x="12935" y="13704"/>
                    <a:pt x="15012" y="10595"/>
                  </a:cubicBezTo>
                  <a:cubicBezTo>
                    <a:pt x="17088" y="7486"/>
                    <a:pt x="17504" y="5522"/>
                    <a:pt x="16985" y="5195"/>
                  </a:cubicBezTo>
                  <a:cubicBezTo>
                    <a:pt x="16465" y="4867"/>
                    <a:pt x="15012" y="6176"/>
                    <a:pt x="14077" y="7649"/>
                  </a:cubicBezTo>
                  <a:cubicBezTo>
                    <a:pt x="13142" y="9122"/>
                    <a:pt x="12727" y="10758"/>
                    <a:pt x="12519" y="13049"/>
                  </a:cubicBezTo>
                  <a:cubicBezTo>
                    <a:pt x="12312" y="15340"/>
                    <a:pt x="12312" y="18286"/>
                    <a:pt x="13038" y="19758"/>
                  </a:cubicBezTo>
                  <a:cubicBezTo>
                    <a:pt x="13765" y="21231"/>
                    <a:pt x="15219" y="21231"/>
                    <a:pt x="16777" y="19267"/>
                  </a:cubicBezTo>
                  <a:cubicBezTo>
                    <a:pt x="18335" y="17304"/>
                    <a:pt x="19996" y="13376"/>
                    <a:pt x="20723" y="10595"/>
                  </a:cubicBezTo>
                  <a:cubicBezTo>
                    <a:pt x="21450" y="7813"/>
                    <a:pt x="21242" y="6176"/>
                    <a:pt x="20412" y="5358"/>
                  </a:cubicBezTo>
                  <a:cubicBezTo>
                    <a:pt x="19581" y="4540"/>
                    <a:pt x="18127" y="4540"/>
                    <a:pt x="16673" y="4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3444963" y="6110969"/>
              <a:ext cx="127001" cy="13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856"/>
                  </a:moveTo>
                  <a:cubicBezTo>
                    <a:pt x="360" y="8931"/>
                    <a:pt x="720" y="15006"/>
                    <a:pt x="2340" y="14668"/>
                  </a:cubicBezTo>
                  <a:cubicBezTo>
                    <a:pt x="3960" y="14331"/>
                    <a:pt x="6840" y="7581"/>
                    <a:pt x="9180" y="3868"/>
                  </a:cubicBezTo>
                  <a:cubicBezTo>
                    <a:pt x="11520" y="156"/>
                    <a:pt x="13320" y="-519"/>
                    <a:pt x="14760" y="325"/>
                  </a:cubicBezTo>
                  <a:cubicBezTo>
                    <a:pt x="16200" y="1168"/>
                    <a:pt x="17280" y="3531"/>
                    <a:pt x="18360" y="7243"/>
                  </a:cubicBezTo>
                  <a:cubicBezTo>
                    <a:pt x="19440" y="10956"/>
                    <a:pt x="20520" y="16019"/>
                    <a:pt x="2160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644365" y="6110191"/>
              <a:ext cx="86349" cy="15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253" fill="norm" stroke="1" extrusionOk="0">
                  <a:moveTo>
                    <a:pt x="20492" y="837"/>
                  </a:moveTo>
                  <a:cubicBezTo>
                    <a:pt x="17980" y="245"/>
                    <a:pt x="15469" y="-347"/>
                    <a:pt x="12204" y="245"/>
                  </a:cubicBezTo>
                  <a:cubicBezTo>
                    <a:pt x="8939" y="837"/>
                    <a:pt x="4920" y="2612"/>
                    <a:pt x="2408" y="5127"/>
                  </a:cubicBezTo>
                  <a:cubicBezTo>
                    <a:pt x="-103" y="7642"/>
                    <a:pt x="-1108" y="10897"/>
                    <a:pt x="1655" y="13708"/>
                  </a:cubicBezTo>
                  <a:cubicBezTo>
                    <a:pt x="4418" y="16519"/>
                    <a:pt x="10948" y="18886"/>
                    <a:pt x="17478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774600" y="6001878"/>
              <a:ext cx="6406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212" y="1636"/>
                    <a:pt x="11334" y="3273"/>
                    <a:pt x="7502" y="6218"/>
                  </a:cubicBezTo>
                  <a:cubicBezTo>
                    <a:pt x="3670" y="9164"/>
                    <a:pt x="883" y="13418"/>
                    <a:pt x="186" y="16200"/>
                  </a:cubicBezTo>
                  <a:cubicBezTo>
                    <a:pt x="-511" y="18982"/>
                    <a:pt x="883" y="20291"/>
                    <a:pt x="2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848846" y="5962025"/>
              <a:ext cx="459718" cy="31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70" fill="norm" stroke="1" extrusionOk="0">
                  <a:moveTo>
                    <a:pt x="1010" y="11202"/>
                  </a:moveTo>
                  <a:cubicBezTo>
                    <a:pt x="614" y="12765"/>
                    <a:pt x="217" y="14328"/>
                    <a:pt x="69" y="15465"/>
                  </a:cubicBezTo>
                  <a:cubicBezTo>
                    <a:pt x="-80" y="16602"/>
                    <a:pt x="19" y="17312"/>
                    <a:pt x="316" y="17738"/>
                  </a:cubicBezTo>
                  <a:cubicBezTo>
                    <a:pt x="614" y="18165"/>
                    <a:pt x="1109" y="18307"/>
                    <a:pt x="1803" y="17952"/>
                  </a:cubicBezTo>
                  <a:cubicBezTo>
                    <a:pt x="2496" y="17596"/>
                    <a:pt x="3388" y="16744"/>
                    <a:pt x="3933" y="15962"/>
                  </a:cubicBezTo>
                  <a:cubicBezTo>
                    <a:pt x="4478" y="15180"/>
                    <a:pt x="4676" y="14470"/>
                    <a:pt x="4775" y="14541"/>
                  </a:cubicBezTo>
                  <a:cubicBezTo>
                    <a:pt x="4874" y="14612"/>
                    <a:pt x="4874" y="15465"/>
                    <a:pt x="4874" y="16246"/>
                  </a:cubicBezTo>
                  <a:cubicBezTo>
                    <a:pt x="4874" y="17028"/>
                    <a:pt x="4874" y="17738"/>
                    <a:pt x="5072" y="18307"/>
                  </a:cubicBezTo>
                  <a:cubicBezTo>
                    <a:pt x="5270" y="18875"/>
                    <a:pt x="5667" y="19302"/>
                    <a:pt x="6608" y="19230"/>
                  </a:cubicBezTo>
                  <a:cubicBezTo>
                    <a:pt x="7549" y="19159"/>
                    <a:pt x="9036" y="18591"/>
                    <a:pt x="9977" y="18023"/>
                  </a:cubicBezTo>
                  <a:cubicBezTo>
                    <a:pt x="10918" y="17454"/>
                    <a:pt x="11314" y="16886"/>
                    <a:pt x="11661" y="16317"/>
                  </a:cubicBezTo>
                  <a:cubicBezTo>
                    <a:pt x="12008" y="15749"/>
                    <a:pt x="12305" y="15180"/>
                    <a:pt x="12256" y="14612"/>
                  </a:cubicBezTo>
                  <a:cubicBezTo>
                    <a:pt x="12206" y="14044"/>
                    <a:pt x="11810" y="13475"/>
                    <a:pt x="11265" y="13404"/>
                  </a:cubicBezTo>
                  <a:cubicBezTo>
                    <a:pt x="10720" y="13333"/>
                    <a:pt x="10026" y="13759"/>
                    <a:pt x="9382" y="14683"/>
                  </a:cubicBezTo>
                  <a:cubicBezTo>
                    <a:pt x="8738" y="15607"/>
                    <a:pt x="8144" y="17028"/>
                    <a:pt x="7847" y="18236"/>
                  </a:cubicBezTo>
                  <a:cubicBezTo>
                    <a:pt x="7549" y="19444"/>
                    <a:pt x="7549" y="20438"/>
                    <a:pt x="7896" y="20865"/>
                  </a:cubicBezTo>
                  <a:cubicBezTo>
                    <a:pt x="8243" y="21291"/>
                    <a:pt x="8937" y="21149"/>
                    <a:pt x="10225" y="19515"/>
                  </a:cubicBezTo>
                  <a:cubicBezTo>
                    <a:pt x="11513" y="17880"/>
                    <a:pt x="13395" y="14754"/>
                    <a:pt x="14782" y="11841"/>
                  </a:cubicBezTo>
                  <a:cubicBezTo>
                    <a:pt x="16170" y="8928"/>
                    <a:pt x="17061" y="6228"/>
                    <a:pt x="17606" y="4167"/>
                  </a:cubicBezTo>
                  <a:cubicBezTo>
                    <a:pt x="18151" y="2107"/>
                    <a:pt x="18349" y="686"/>
                    <a:pt x="18250" y="188"/>
                  </a:cubicBezTo>
                  <a:cubicBezTo>
                    <a:pt x="18151" y="-309"/>
                    <a:pt x="17755" y="117"/>
                    <a:pt x="17012" y="2178"/>
                  </a:cubicBezTo>
                  <a:cubicBezTo>
                    <a:pt x="16269" y="4238"/>
                    <a:pt x="15179" y="7933"/>
                    <a:pt x="14485" y="10917"/>
                  </a:cubicBezTo>
                  <a:cubicBezTo>
                    <a:pt x="13792" y="13902"/>
                    <a:pt x="13494" y="16175"/>
                    <a:pt x="13346" y="17738"/>
                  </a:cubicBezTo>
                  <a:cubicBezTo>
                    <a:pt x="13197" y="19302"/>
                    <a:pt x="13197" y="20154"/>
                    <a:pt x="13445" y="20580"/>
                  </a:cubicBezTo>
                  <a:cubicBezTo>
                    <a:pt x="13692" y="21007"/>
                    <a:pt x="14188" y="21007"/>
                    <a:pt x="15575" y="19941"/>
                  </a:cubicBezTo>
                  <a:cubicBezTo>
                    <a:pt x="16962" y="18875"/>
                    <a:pt x="19241" y="16744"/>
                    <a:pt x="2152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4227207" y="6147928"/>
              <a:ext cx="10675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0"/>
                  </a:moveTo>
                  <a:cubicBezTo>
                    <a:pt x="15135" y="1371"/>
                    <a:pt x="9319" y="2743"/>
                    <a:pt x="5373" y="5486"/>
                  </a:cubicBezTo>
                  <a:cubicBezTo>
                    <a:pt x="1427" y="8229"/>
                    <a:pt x="-650" y="12343"/>
                    <a:pt x="181" y="15257"/>
                  </a:cubicBezTo>
                  <a:cubicBezTo>
                    <a:pt x="1012" y="18171"/>
                    <a:pt x="4750" y="19886"/>
                    <a:pt x="8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4813736" y="6052678"/>
              <a:ext cx="263178" cy="28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41" fill="norm" stroke="1" extrusionOk="0">
                  <a:moveTo>
                    <a:pt x="7944" y="0"/>
                  </a:moveTo>
                  <a:cubicBezTo>
                    <a:pt x="5544" y="3784"/>
                    <a:pt x="3144" y="7568"/>
                    <a:pt x="1944" y="10721"/>
                  </a:cubicBezTo>
                  <a:cubicBezTo>
                    <a:pt x="744" y="13874"/>
                    <a:pt x="744" y="16397"/>
                    <a:pt x="1001" y="17974"/>
                  </a:cubicBezTo>
                  <a:cubicBezTo>
                    <a:pt x="1258" y="19550"/>
                    <a:pt x="1772" y="20181"/>
                    <a:pt x="2544" y="20654"/>
                  </a:cubicBezTo>
                  <a:cubicBezTo>
                    <a:pt x="3315" y="21127"/>
                    <a:pt x="4344" y="21442"/>
                    <a:pt x="5286" y="21521"/>
                  </a:cubicBezTo>
                  <a:cubicBezTo>
                    <a:pt x="6229" y="21600"/>
                    <a:pt x="7086" y="21442"/>
                    <a:pt x="7515" y="20969"/>
                  </a:cubicBezTo>
                  <a:cubicBezTo>
                    <a:pt x="7944" y="20496"/>
                    <a:pt x="7944" y="19708"/>
                    <a:pt x="7172" y="18526"/>
                  </a:cubicBezTo>
                  <a:cubicBezTo>
                    <a:pt x="6401" y="17343"/>
                    <a:pt x="4858" y="15766"/>
                    <a:pt x="3401" y="14663"/>
                  </a:cubicBezTo>
                  <a:cubicBezTo>
                    <a:pt x="1944" y="13559"/>
                    <a:pt x="572" y="12928"/>
                    <a:pt x="144" y="12298"/>
                  </a:cubicBezTo>
                  <a:cubicBezTo>
                    <a:pt x="-285" y="11667"/>
                    <a:pt x="229" y="11036"/>
                    <a:pt x="1944" y="9854"/>
                  </a:cubicBezTo>
                  <a:cubicBezTo>
                    <a:pt x="3658" y="8672"/>
                    <a:pt x="6572" y="6937"/>
                    <a:pt x="8372" y="5755"/>
                  </a:cubicBezTo>
                  <a:cubicBezTo>
                    <a:pt x="10172" y="4572"/>
                    <a:pt x="10858" y="3942"/>
                    <a:pt x="11801" y="3469"/>
                  </a:cubicBezTo>
                  <a:cubicBezTo>
                    <a:pt x="12744" y="2996"/>
                    <a:pt x="13944" y="2680"/>
                    <a:pt x="14544" y="2996"/>
                  </a:cubicBezTo>
                  <a:cubicBezTo>
                    <a:pt x="15144" y="3311"/>
                    <a:pt x="15144" y="4257"/>
                    <a:pt x="14458" y="6858"/>
                  </a:cubicBezTo>
                  <a:cubicBezTo>
                    <a:pt x="13772" y="9460"/>
                    <a:pt x="12401" y="13717"/>
                    <a:pt x="11629" y="16397"/>
                  </a:cubicBezTo>
                  <a:cubicBezTo>
                    <a:pt x="10858" y="19077"/>
                    <a:pt x="10686" y="20181"/>
                    <a:pt x="11029" y="20260"/>
                  </a:cubicBezTo>
                  <a:cubicBezTo>
                    <a:pt x="11372" y="20339"/>
                    <a:pt x="12229" y="19393"/>
                    <a:pt x="13086" y="18762"/>
                  </a:cubicBezTo>
                  <a:cubicBezTo>
                    <a:pt x="13944" y="18131"/>
                    <a:pt x="14801" y="17816"/>
                    <a:pt x="16172" y="18053"/>
                  </a:cubicBezTo>
                  <a:cubicBezTo>
                    <a:pt x="17544" y="18289"/>
                    <a:pt x="19429" y="19077"/>
                    <a:pt x="21315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5104430" y="6055767"/>
              <a:ext cx="296211" cy="27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1" fill="norm" stroke="1" extrusionOk="0">
                  <a:moveTo>
                    <a:pt x="7200" y="17702"/>
                  </a:moveTo>
                  <a:cubicBezTo>
                    <a:pt x="5974" y="16706"/>
                    <a:pt x="4749" y="15709"/>
                    <a:pt x="3753" y="15293"/>
                  </a:cubicBezTo>
                  <a:cubicBezTo>
                    <a:pt x="2757" y="14878"/>
                    <a:pt x="1991" y="15044"/>
                    <a:pt x="1302" y="15958"/>
                  </a:cubicBezTo>
                  <a:cubicBezTo>
                    <a:pt x="613" y="16872"/>
                    <a:pt x="0" y="18533"/>
                    <a:pt x="0" y="19613"/>
                  </a:cubicBezTo>
                  <a:cubicBezTo>
                    <a:pt x="0" y="20693"/>
                    <a:pt x="613" y="21192"/>
                    <a:pt x="1762" y="21358"/>
                  </a:cubicBezTo>
                  <a:cubicBezTo>
                    <a:pt x="2911" y="21524"/>
                    <a:pt x="4596" y="21358"/>
                    <a:pt x="5821" y="21358"/>
                  </a:cubicBezTo>
                  <a:cubicBezTo>
                    <a:pt x="7047" y="21358"/>
                    <a:pt x="7813" y="21524"/>
                    <a:pt x="8809" y="20776"/>
                  </a:cubicBezTo>
                  <a:cubicBezTo>
                    <a:pt x="9804" y="20029"/>
                    <a:pt x="11030" y="18367"/>
                    <a:pt x="13098" y="15044"/>
                  </a:cubicBezTo>
                  <a:cubicBezTo>
                    <a:pt x="15166" y="11721"/>
                    <a:pt x="18077" y="6736"/>
                    <a:pt x="19685" y="3829"/>
                  </a:cubicBezTo>
                  <a:cubicBezTo>
                    <a:pt x="21294" y="921"/>
                    <a:pt x="21600" y="90"/>
                    <a:pt x="21370" y="7"/>
                  </a:cubicBezTo>
                  <a:cubicBezTo>
                    <a:pt x="21140" y="-76"/>
                    <a:pt x="20374" y="589"/>
                    <a:pt x="18996" y="2832"/>
                  </a:cubicBezTo>
                  <a:cubicBezTo>
                    <a:pt x="17617" y="5075"/>
                    <a:pt x="15626" y="8896"/>
                    <a:pt x="14630" y="11887"/>
                  </a:cubicBezTo>
                  <a:cubicBezTo>
                    <a:pt x="13634" y="14878"/>
                    <a:pt x="13634" y="17038"/>
                    <a:pt x="13940" y="18367"/>
                  </a:cubicBezTo>
                  <a:cubicBezTo>
                    <a:pt x="14247" y="19696"/>
                    <a:pt x="14860" y="20195"/>
                    <a:pt x="15932" y="20361"/>
                  </a:cubicBezTo>
                  <a:cubicBezTo>
                    <a:pt x="17004" y="20527"/>
                    <a:pt x="18536" y="20361"/>
                    <a:pt x="20068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292813" y="618602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374863" y="6718355"/>
              <a:ext cx="149591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8" fill="norm" stroke="1" extrusionOk="0">
                  <a:moveTo>
                    <a:pt x="0" y="6553"/>
                  </a:moveTo>
                  <a:cubicBezTo>
                    <a:pt x="600" y="11017"/>
                    <a:pt x="1200" y="15481"/>
                    <a:pt x="1500" y="18073"/>
                  </a:cubicBezTo>
                  <a:cubicBezTo>
                    <a:pt x="1800" y="20665"/>
                    <a:pt x="1800" y="21385"/>
                    <a:pt x="1650" y="21313"/>
                  </a:cubicBezTo>
                  <a:cubicBezTo>
                    <a:pt x="1500" y="21241"/>
                    <a:pt x="1200" y="20377"/>
                    <a:pt x="1650" y="17785"/>
                  </a:cubicBezTo>
                  <a:cubicBezTo>
                    <a:pt x="2100" y="15193"/>
                    <a:pt x="3300" y="10873"/>
                    <a:pt x="4350" y="7777"/>
                  </a:cubicBezTo>
                  <a:cubicBezTo>
                    <a:pt x="5400" y="4681"/>
                    <a:pt x="6300" y="2809"/>
                    <a:pt x="8100" y="1585"/>
                  </a:cubicBezTo>
                  <a:cubicBezTo>
                    <a:pt x="9900" y="361"/>
                    <a:pt x="12600" y="-215"/>
                    <a:pt x="15000" y="73"/>
                  </a:cubicBezTo>
                  <a:cubicBezTo>
                    <a:pt x="17400" y="361"/>
                    <a:pt x="19500" y="1513"/>
                    <a:pt x="20550" y="2665"/>
                  </a:cubicBezTo>
                  <a:cubicBezTo>
                    <a:pt x="21600" y="3817"/>
                    <a:pt x="21600" y="4969"/>
                    <a:pt x="18900" y="5689"/>
                  </a:cubicBezTo>
                  <a:cubicBezTo>
                    <a:pt x="16200" y="6409"/>
                    <a:pt x="10800" y="6697"/>
                    <a:pt x="5400" y="6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628863" y="6777520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59" y="10932"/>
                    <a:pt x="9318" y="1332"/>
                    <a:pt x="12918" y="132"/>
                  </a:cubicBezTo>
                  <a:cubicBezTo>
                    <a:pt x="16518" y="-1068"/>
                    <a:pt x="1905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647913" y="6840078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698713" y="6668628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2304"/>
                    <a:pt x="16591" y="4608"/>
                    <a:pt x="13148" y="7488"/>
                  </a:cubicBezTo>
                  <a:cubicBezTo>
                    <a:pt x="9704" y="10368"/>
                    <a:pt x="5322" y="13824"/>
                    <a:pt x="2974" y="16272"/>
                  </a:cubicBezTo>
                  <a:cubicBezTo>
                    <a:pt x="626" y="18720"/>
                    <a:pt x="31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927891" y="6757528"/>
              <a:ext cx="123489" cy="15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11" fill="norm" stroke="1" extrusionOk="0">
                  <a:moveTo>
                    <a:pt x="16102" y="0"/>
                  </a:moveTo>
                  <a:cubicBezTo>
                    <a:pt x="13582" y="0"/>
                    <a:pt x="11062" y="0"/>
                    <a:pt x="8362" y="2160"/>
                  </a:cubicBezTo>
                  <a:cubicBezTo>
                    <a:pt x="5662" y="4320"/>
                    <a:pt x="2782" y="8640"/>
                    <a:pt x="1342" y="11520"/>
                  </a:cubicBezTo>
                  <a:cubicBezTo>
                    <a:pt x="-98" y="14400"/>
                    <a:pt x="-98" y="15840"/>
                    <a:pt x="82" y="17280"/>
                  </a:cubicBezTo>
                  <a:cubicBezTo>
                    <a:pt x="262" y="18720"/>
                    <a:pt x="622" y="20160"/>
                    <a:pt x="1702" y="20880"/>
                  </a:cubicBezTo>
                  <a:cubicBezTo>
                    <a:pt x="2782" y="21600"/>
                    <a:pt x="4582" y="21600"/>
                    <a:pt x="8002" y="19440"/>
                  </a:cubicBezTo>
                  <a:cubicBezTo>
                    <a:pt x="11422" y="17280"/>
                    <a:pt x="16462" y="12960"/>
                    <a:pt x="18982" y="10080"/>
                  </a:cubicBezTo>
                  <a:cubicBezTo>
                    <a:pt x="21502" y="7200"/>
                    <a:pt x="21502" y="5760"/>
                    <a:pt x="19882" y="4320"/>
                  </a:cubicBezTo>
                  <a:cubicBezTo>
                    <a:pt x="18262" y="2880"/>
                    <a:pt x="15022" y="1440"/>
                    <a:pt x="12862" y="1296"/>
                  </a:cubicBezTo>
                  <a:cubicBezTo>
                    <a:pt x="10702" y="1152"/>
                    <a:pt x="9622" y="2304"/>
                    <a:pt x="8542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2086063" y="684007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202440" y="6730187"/>
              <a:ext cx="99524" cy="24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15" fill="norm" stroke="1" extrusionOk="0">
                  <a:moveTo>
                    <a:pt x="20727" y="2964"/>
                  </a:moveTo>
                  <a:cubicBezTo>
                    <a:pt x="19845" y="2032"/>
                    <a:pt x="18964" y="1101"/>
                    <a:pt x="17421" y="543"/>
                  </a:cubicBezTo>
                  <a:cubicBezTo>
                    <a:pt x="15878" y="-16"/>
                    <a:pt x="13674" y="-202"/>
                    <a:pt x="10368" y="264"/>
                  </a:cubicBezTo>
                  <a:cubicBezTo>
                    <a:pt x="7062" y="729"/>
                    <a:pt x="2654" y="1846"/>
                    <a:pt x="890" y="3336"/>
                  </a:cubicBezTo>
                  <a:cubicBezTo>
                    <a:pt x="-873" y="4826"/>
                    <a:pt x="9" y="6688"/>
                    <a:pt x="3315" y="8643"/>
                  </a:cubicBezTo>
                  <a:cubicBezTo>
                    <a:pt x="6621" y="10598"/>
                    <a:pt x="12351" y="12646"/>
                    <a:pt x="15878" y="14508"/>
                  </a:cubicBezTo>
                  <a:cubicBezTo>
                    <a:pt x="19405" y="16370"/>
                    <a:pt x="20727" y="18046"/>
                    <a:pt x="19625" y="19257"/>
                  </a:cubicBezTo>
                  <a:cubicBezTo>
                    <a:pt x="18523" y="20467"/>
                    <a:pt x="14996" y="21212"/>
                    <a:pt x="12351" y="21305"/>
                  </a:cubicBezTo>
                  <a:cubicBezTo>
                    <a:pt x="9707" y="21398"/>
                    <a:pt x="7943" y="20839"/>
                    <a:pt x="618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2213063" y="6757528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2133916" y="7278228"/>
              <a:ext cx="34698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20828" y="0"/>
                  </a:moveTo>
                  <a:cubicBezTo>
                    <a:pt x="18287" y="3820"/>
                    <a:pt x="15746" y="7639"/>
                    <a:pt x="12569" y="10932"/>
                  </a:cubicBezTo>
                  <a:cubicBezTo>
                    <a:pt x="9393" y="14224"/>
                    <a:pt x="5581" y="16990"/>
                    <a:pt x="3040" y="18834"/>
                  </a:cubicBezTo>
                  <a:cubicBezTo>
                    <a:pt x="499" y="20678"/>
                    <a:pt x="-772" y="21600"/>
                    <a:pt x="499" y="21600"/>
                  </a:cubicBezTo>
                  <a:cubicBezTo>
                    <a:pt x="1769" y="21600"/>
                    <a:pt x="5581" y="20678"/>
                    <a:pt x="9393" y="19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2117813" y="7192751"/>
              <a:ext cx="188655" cy="18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913" fill="norm" stroke="1" extrusionOk="0">
                  <a:moveTo>
                    <a:pt x="3484" y="17082"/>
                  </a:moveTo>
                  <a:cubicBezTo>
                    <a:pt x="2555" y="13199"/>
                    <a:pt x="1626" y="9316"/>
                    <a:pt x="2323" y="6161"/>
                  </a:cubicBezTo>
                  <a:cubicBezTo>
                    <a:pt x="3019" y="3006"/>
                    <a:pt x="5342" y="579"/>
                    <a:pt x="8594" y="93"/>
                  </a:cubicBezTo>
                  <a:cubicBezTo>
                    <a:pt x="11845" y="-392"/>
                    <a:pt x="16026" y="1064"/>
                    <a:pt x="18465" y="3491"/>
                  </a:cubicBezTo>
                  <a:cubicBezTo>
                    <a:pt x="20903" y="5918"/>
                    <a:pt x="21600" y="9316"/>
                    <a:pt x="19277" y="12471"/>
                  </a:cubicBezTo>
                  <a:cubicBezTo>
                    <a:pt x="16955" y="15626"/>
                    <a:pt x="11613" y="18538"/>
                    <a:pt x="7897" y="19873"/>
                  </a:cubicBezTo>
                  <a:cubicBezTo>
                    <a:pt x="4181" y="21208"/>
                    <a:pt x="2090" y="20965"/>
                    <a:pt x="0" y="20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2268096" y="7398878"/>
              <a:ext cx="218018" cy="20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44" fill="norm" stroke="1" extrusionOk="0">
                  <a:moveTo>
                    <a:pt x="207" y="5290"/>
                  </a:moveTo>
                  <a:cubicBezTo>
                    <a:pt x="0" y="4188"/>
                    <a:pt x="-208" y="3086"/>
                    <a:pt x="415" y="2535"/>
                  </a:cubicBezTo>
                  <a:cubicBezTo>
                    <a:pt x="1038" y="1984"/>
                    <a:pt x="2492" y="1984"/>
                    <a:pt x="4050" y="2976"/>
                  </a:cubicBezTo>
                  <a:cubicBezTo>
                    <a:pt x="5607" y="3967"/>
                    <a:pt x="7269" y="5951"/>
                    <a:pt x="8204" y="8376"/>
                  </a:cubicBezTo>
                  <a:cubicBezTo>
                    <a:pt x="9138" y="10800"/>
                    <a:pt x="9346" y="13665"/>
                    <a:pt x="8930" y="15869"/>
                  </a:cubicBezTo>
                  <a:cubicBezTo>
                    <a:pt x="8515" y="18073"/>
                    <a:pt x="7477" y="19616"/>
                    <a:pt x="6334" y="20498"/>
                  </a:cubicBezTo>
                  <a:cubicBezTo>
                    <a:pt x="5192" y="21380"/>
                    <a:pt x="3946" y="21600"/>
                    <a:pt x="3323" y="20498"/>
                  </a:cubicBezTo>
                  <a:cubicBezTo>
                    <a:pt x="2700" y="19396"/>
                    <a:pt x="2700" y="16971"/>
                    <a:pt x="4257" y="13776"/>
                  </a:cubicBezTo>
                  <a:cubicBezTo>
                    <a:pt x="5815" y="10580"/>
                    <a:pt x="8930" y="6612"/>
                    <a:pt x="12046" y="4188"/>
                  </a:cubicBezTo>
                  <a:cubicBezTo>
                    <a:pt x="15161" y="1763"/>
                    <a:pt x="18277" y="882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2473234" y="7436978"/>
              <a:ext cx="112774" cy="14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148" fill="norm" stroke="1" extrusionOk="0">
                  <a:moveTo>
                    <a:pt x="17706" y="0"/>
                  </a:moveTo>
                  <a:cubicBezTo>
                    <a:pt x="13779" y="0"/>
                    <a:pt x="9852" y="0"/>
                    <a:pt x="6317" y="2250"/>
                  </a:cubicBezTo>
                  <a:cubicBezTo>
                    <a:pt x="2783" y="4500"/>
                    <a:pt x="-359" y="9000"/>
                    <a:pt x="34" y="12600"/>
                  </a:cubicBezTo>
                  <a:cubicBezTo>
                    <a:pt x="426" y="16200"/>
                    <a:pt x="4354" y="18900"/>
                    <a:pt x="7692" y="20250"/>
                  </a:cubicBezTo>
                  <a:cubicBezTo>
                    <a:pt x="11030" y="21600"/>
                    <a:pt x="13779" y="21600"/>
                    <a:pt x="16136" y="19050"/>
                  </a:cubicBezTo>
                  <a:cubicBezTo>
                    <a:pt x="18492" y="16500"/>
                    <a:pt x="20456" y="11400"/>
                    <a:pt x="20848" y="8250"/>
                  </a:cubicBezTo>
                  <a:cubicBezTo>
                    <a:pt x="21241" y="5100"/>
                    <a:pt x="20063" y="3900"/>
                    <a:pt x="18492" y="3000"/>
                  </a:cubicBezTo>
                  <a:cubicBezTo>
                    <a:pt x="16921" y="2100"/>
                    <a:pt x="14957" y="1500"/>
                    <a:pt x="14172" y="1800"/>
                  </a:cubicBezTo>
                  <a:cubicBezTo>
                    <a:pt x="13386" y="2100"/>
                    <a:pt x="13779" y="3300"/>
                    <a:pt x="14172" y="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2656855" y="7417928"/>
              <a:ext cx="102317" cy="17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277" fill="norm" stroke="1" extrusionOk="0">
                  <a:moveTo>
                    <a:pt x="16660" y="7027"/>
                  </a:moveTo>
                  <a:cubicBezTo>
                    <a:pt x="14542" y="6506"/>
                    <a:pt x="12424" y="5986"/>
                    <a:pt x="9671" y="6376"/>
                  </a:cubicBezTo>
                  <a:cubicBezTo>
                    <a:pt x="6919" y="6766"/>
                    <a:pt x="3530" y="8067"/>
                    <a:pt x="1624" y="10019"/>
                  </a:cubicBezTo>
                  <a:cubicBezTo>
                    <a:pt x="-281" y="11971"/>
                    <a:pt x="-705" y="14573"/>
                    <a:pt x="1413" y="16655"/>
                  </a:cubicBezTo>
                  <a:cubicBezTo>
                    <a:pt x="3530" y="18737"/>
                    <a:pt x="8189" y="20299"/>
                    <a:pt x="11577" y="20949"/>
                  </a:cubicBezTo>
                  <a:cubicBezTo>
                    <a:pt x="14966" y="21600"/>
                    <a:pt x="17083" y="21340"/>
                    <a:pt x="18566" y="19648"/>
                  </a:cubicBezTo>
                  <a:cubicBezTo>
                    <a:pt x="20048" y="17957"/>
                    <a:pt x="20895" y="14834"/>
                    <a:pt x="20260" y="12101"/>
                  </a:cubicBezTo>
                  <a:cubicBezTo>
                    <a:pt x="19624" y="9369"/>
                    <a:pt x="17507" y="7027"/>
                    <a:pt x="16448" y="5205"/>
                  </a:cubicBezTo>
                  <a:cubicBezTo>
                    <a:pt x="15389" y="3383"/>
                    <a:pt x="15389" y="2082"/>
                    <a:pt x="16236" y="1301"/>
                  </a:cubicBezTo>
                  <a:cubicBezTo>
                    <a:pt x="17083" y="520"/>
                    <a:pt x="18777" y="260"/>
                    <a:pt x="204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2867113" y="7203179"/>
              <a:ext cx="139701" cy="43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3088"/>
                  </a:moveTo>
                  <a:cubicBezTo>
                    <a:pt x="18982" y="1830"/>
                    <a:pt x="16364" y="572"/>
                    <a:pt x="13255" y="152"/>
                  </a:cubicBezTo>
                  <a:cubicBezTo>
                    <a:pt x="10145" y="-267"/>
                    <a:pt x="6545" y="152"/>
                    <a:pt x="4255" y="1725"/>
                  </a:cubicBezTo>
                  <a:cubicBezTo>
                    <a:pt x="1964" y="3298"/>
                    <a:pt x="982" y="6024"/>
                    <a:pt x="982" y="9117"/>
                  </a:cubicBezTo>
                  <a:cubicBezTo>
                    <a:pt x="982" y="12211"/>
                    <a:pt x="1964" y="15671"/>
                    <a:pt x="2455" y="17663"/>
                  </a:cubicBezTo>
                  <a:cubicBezTo>
                    <a:pt x="2945" y="19655"/>
                    <a:pt x="2945" y="20180"/>
                    <a:pt x="2455" y="20547"/>
                  </a:cubicBezTo>
                  <a:cubicBezTo>
                    <a:pt x="1964" y="20914"/>
                    <a:pt x="982" y="21123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2784563" y="7430628"/>
              <a:ext cx="2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1317" y="14800"/>
                  </a:cubicBezTo>
                  <a:cubicBezTo>
                    <a:pt x="2634" y="12000"/>
                    <a:pt x="5268" y="8400"/>
                    <a:pt x="8868" y="5800"/>
                  </a:cubicBezTo>
                  <a:cubicBezTo>
                    <a:pt x="12468" y="3200"/>
                    <a:pt x="1703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3436532" y="7263108"/>
              <a:ext cx="164210" cy="34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85" fill="norm" stroke="1" extrusionOk="0">
                  <a:moveTo>
                    <a:pt x="1075" y="1731"/>
                  </a:moveTo>
                  <a:cubicBezTo>
                    <a:pt x="1345" y="941"/>
                    <a:pt x="1615" y="150"/>
                    <a:pt x="2155" y="19"/>
                  </a:cubicBezTo>
                  <a:cubicBezTo>
                    <a:pt x="2695" y="-113"/>
                    <a:pt x="3505" y="414"/>
                    <a:pt x="4045" y="2521"/>
                  </a:cubicBezTo>
                  <a:cubicBezTo>
                    <a:pt x="4585" y="4628"/>
                    <a:pt x="4855" y="8316"/>
                    <a:pt x="4585" y="11477"/>
                  </a:cubicBezTo>
                  <a:cubicBezTo>
                    <a:pt x="4315" y="14638"/>
                    <a:pt x="3505" y="17272"/>
                    <a:pt x="2695" y="18919"/>
                  </a:cubicBezTo>
                  <a:cubicBezTo>
                    <a:pt x="1885" y="20565"/>
                    <a:pt x="1075" y="21224"/>
                    <a:pt x="535" y="21158"/>
                  </a:cubicBezTo>
                  <a:cubicBezTo>
                    <a:pt x="-5" y="21092"/>
                    <a:pt x="-275" y="20302"/>
                    <a:pt x="400" y="18853"/>
                  </a:cubicBezTo>
                  <a:cubicBezTo>
                    <a:pt x="1075" y="17404"/>
                    <a:pt x="2695" y="15297"/>
                    <a:pt x="4315" y="13848"/>
                  </a:cubicBezTo>
                  <a:cubicBezTo>
                    <a:pt x="5935" y="12399"/>
                    <a:pt x="7555" y="11609"/>
                    <a:pt x="9580" y="11214"/>
                  </a:cubicBezTo>
                  <a:cubicBezTo>
                    <a:pt x="11605" y="10819"/>
                    <a:pt x="14035" y="10819"/>
                    <a:pt x="16195" y="11346"/>
                  </a:cubicBezTo>
                  <a:cubicBezTo>
                    <a:pt x="18355" y="11872"/>
                    <a:pt x="20245" y="12926"/>
                    <a:pt x="20785" y="14177"/>
                  </a:cubicBezTo>
                  <a:cubicBezTo>
                    <a:pt x="21325" y="15428"/>
                    <a:pt x="20515" y="16877"/>
                    <a:pt x="18220" y="18128"/>
                  </a:cubicBezTo>
                  <a:cubicBezTo>
                    <a:pt x="15925" y="19380"/>
                    <a:pt x="12145" y="20433"/>
                    <a:pt x="9175" y="20960"/>
                  </a:cubicBezTo>
                  <a:cubicBezTo>
                    <a:pt x="6205" y="21487"/>
                    <a:pt x="4045" y="21487"/>
                    <a:pt x="2695" y="21158"/>
                  </a:cubicBezTo>
                  <a:cubicBezTo>
                    <a:pt x="1345" y="20828"/>
                    <a:pt x="805" y="20170"/>
                    <a:pt x="1210" y="19446"/>
                  </a:cubicBezTo>
                  <a:cubicBezTo>
                    <a:pt x="1615" y="18721"/>
                    <a:pt x="2965" y="17931"/>
                    <a:pt x="4315" y="17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3648163" y="7449678"/>
              <a:ext cx="150284" cy="29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738" y="0"/>
                  </a:moveTo>
                  <a:cubicBezTo>
                    <a:pt x="2130" y="761"/>
                    <a:pt x="1521" y="1521"/>
                    <a:pt x="1673" y="2282"/>
                  </a:cubicBezTo>
                  <a:cubicBezTo>
                    <a:pt x="1825" y="3042"/>
                    <a:pt x="2738" y="3803"/>
                    <a:pt x="5780" y="3955"/>
                  </a:cubicBezTo>
                  <a:cubicBezTo>
                    <a:pt x="8823" y="4107"/>
                    <a:pt x="13994" y="3651"/>
                    <a:pt x="17189" y="3118"/>
                  </a:cubicBezTo>
                  <a:cubicBezTo>
                    <a:pt x="20383" y="2586"/>
                    <a:pt x="21600" y="1977"/>
                    <a:pt x="21600" y="1977"/>
                  </a:cubicBezTo>
                  <a:cubicBezTo>
                    <a:pt x="21600" y="1977"/>
                    <a:pt x="20383" y="2586"/>
                    <a:pt x="19318" y="4563"/>
                  </a:cubicBezTo>
                  <a:cubicBezTo>
                    <a:pt x="18254" y="6541"/>
                    <a:pt x="17341" y="9887"/>
                    <a:pt x="17037" y="12473"/>
                  </a:cubicBezTo>
                  <a:cubicBezTo>
                    <a:pt x="16732" y="15059"/>
                    <a:pt x="17037" y="16885"/>
                    <a:pt x="17037" y="18177"/>
                  </a:cubicBezTo>
                  <a:cubicBezTo>
                    <a:pt x="17037" y="19470"/>
                    <a:pt x="16732" y="20231"/>
                    <a:pt x="15668" y="20763"/>
                  </a:cubicBezTo>
                  <a:cubicBezTo>
                    <a:pt x="14603" y="21296"/>
                    <a:pt x="12777" y="21600"/>
                    <a:pt x="10192" y="21448"/>
                  </a:cubicBezTo>
                  <a:cubicBezTo>
                    <a:pt x="7606" y="21296"/>
                    <a:pt x="4259" y="20687"/>
                    <a:pt x="2434" y="19851"/>
                  </a:cubicBezTo>
                  <a:cubicBezTo>
                    <a:pt x="608" y="19014"/>
                    <a:pt x="304" y="17949"/>
                    <a:pt x="0" y="16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4136564" y="7442403"/>
              <a:ext cx="178350" cy="19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830" fill="norm" stroke="1" extrusionOk="0">
                  <a:moveTo>
                    <a:pt x="9861" y="8198"/>
                  </a:moveTo>
                  <a:cubicBezTo>
                    <a:pt x="9861" y="7073"/>
                    <a:pt x="9861" y="5948"/>
                    <a:pt x="9861" y="4486"/>
                  </a:cubicBezTo>
                  <a:cubicBezTo>
                    <a:pt x="9861" y="3023"/>
                    <a:pt x="9861" y="1223"/>
                    <a:pt x="9233" y="436"/>
                  </a:cubicBezTo>
                  <a:cubicBezTo>
                    <a:pt x="8605" y="-352"/>
                    <a:pt x="7349" y="-127"/>
                    <a:pt x="5716" y="1561"/>
                  </a:cubicBezTo>
                  <a:cubicBezTo>
                    <a:pt x="4084" y="3248"/>
                    <a:pt x="2075" y="6398"/>
                    <a:pt x="944" y="9548"/>
                  </a:cubicBezTo>
                  <a:cubicBezTo>
                    <a:pt x="-186" y="12698"/>
                    <a:pt x="-437" y="15848"/>
                    <a:pt x="944" y="17986"/>
                  </a:cubicBezTo>
                  <a:cubicBezTo>
                    <a:pt x="2326" y="20123"/>
                    <a:pt x="5340" y="21248"/>
                    <a:pt x="8982" y="20686"/>
                  </a:cubicBezTo>
                  <a:cubicBezTo>
                    <a:pt x="12623" y="20123"/>
                    <a:pt x="16893" y="17873"/>
                    <a:pt x="21163" y="15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4256679" y="7495124"/>
              <a:ext cx="123534" cy="14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509" fill="norm" stroke="1" extrusionOk="0">
                  <a:moveTo>
                    <a:pt x="17178" y="780"/>
                  </a:moveTo>
                  <a:cubicBezTo>
                    <a:pt x="13637" y="163"/>
                    <a:pt x="10096" y="-454"/>
                    <a:pt x="6909" y="472"/>
                  </a:cubicBezTo>
                  <a:cubicBezTo>
                    <a:pt x="3722" y="1397"/>
                    <a:pt x="889" y="3866"/>
                    <a:pt x="181" y="7260"/>
                  </a:cubicBezTo>
                  <a:cubicBezTo>
                    <a:pt x="-527" y="10655"/>
                    <a:pt x="889" y="14975"/>
                    <a:pt x="3545" y="17597"/>
                  </a:cubicBezTo>
                  <a:cubicBezTo>
                    <a:pt x="6201" y="20220"/>
                    <a:pt x="10096" y="21146"/>
                    <a:pt x="13283" y="20066"/>
                  </a:cubicBezTo>
                  <a:cubicBezTo>
                    <a:pt x="16470" y="18986"/>
                    <a:pt x="18948" y="15900"/>
                    <a:pt x="20011" y="13432"/>
                  </a:cubicBezTo>
                  <a:cubicBezTo>
                    <a:pt x="21073" y="10963"/>
                    <a:pt x="20719" y="9112"/>
                    <a:pt x="19834" y="7569"/>
                  </a:cubicBezTo>
                  <a:cubicBezTo>
                    <a:pt x="18948" y="6026"/>
                    <a:pt x="17532" y="4792"/>
                    <a:pt x="16647" y="4329"/>
                  </a:cubicBezTo>
                  <a:cubicBezTo>
                    <a:pt x="15762" y="3866"/>
                    <a:pt x="15407" y="4175"/>
                    <a:pt x="15053" y="4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4448688" y="7453603"/>
              <a:ext cx="111759" cy="18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88" fill="norm" stroke="1" extrusionOk="0">
                  <a:moveTo>
                    <a:pt x="3586" y="8478"/>
                  </a:moveTo>
                  <a:cubicBezTo>
                    <a:pt x="2363" y="11954"/>
                    <a:pt x="1141" y="15429"/>
                    <a:pt x="529" y="17788"/>
                  </a:cubicBezTo>
                  <a:cubicBezTo>
                    <a:pt x="-82" y="20147"/>
                    <a:pt x="-82" y="21388"/>
                    <a:pt x="122" y="21388"/>
                  </a:cubicBezTo>
                  <a:cubicBezTo>
                    <a:pt x="326" y="21388"/>
                    <a:pt x="733" y="20147"/>
                    <a:pt x="2771" y="16671"/>
                  </a:cubicBezTo>
                  <a:cubicBezTo>
                    <a:pt x="4809" y="13195"/>
                    <a:pt x="8476" y="7485"/>
                    <a:pt x="11737" y="4133"/>
                  </a:cubicBezTo>
                  <a:cubicBezTo>
                    <a:pt x="14997" y="781"/>
                    <a:pt x="17850" y="-212"/>
                    <a:pt x="19480" y="36"/>
                  </a:cubicBezTo>
                  <a:cubicBezTo>
                    <a:pt x="21110" y="285"/>
                    <a:pt x="21518" y="1774"/>
                    <a:pt x="21518" y="5498"/>
                  </a:cubicBezTo>
                  <a:cubicBezTo>
                    <a:pt x="21518" y="9222"/>
                    <a:pt x="21110" y="15181"/>
                    <a:pt x="20703" y="21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4657813" y="7278228"/>
              <a:ext cx="114301" cy="35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9200" y="0"/>
                  </a:moveTo>
                  <a:cubicBezTo>
                    <a:pt x="13600" y="4066"/>
                    <a:pt x="8000" y="8132"/>
                    <a:pt x="4600" y="11562"/>
                  </a:cubicBezTo>
                  <a:cubicBezTo>
                    <a:pt x="1200" y="14993"/>
                    <a:pt x="0" y="17788"/>
                    <a:pt x="0" y="19440"/>
                  </a:cubicBezTo>
                  <a:cubicBezTo>
                    <a:pt x="0" y="21092"/>
                    <a:pt x="1200" y="21600"/>
                    <a:pt x="5000" y="21409"/>
                  </a:cubicBezTo>
                  <a:cubicBezTo>
                    <a:pt x="8800" y="21219"/>
                    <a:pt x="15200" y="20329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4664163" y="7430628"/>
              <a:ext cx="209551" cy="16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2836" y="1080"/>
                    <a:pt x="5673" y="2160"/>
                    <a:pt x="8073" y="4590"/>
                  </a:cubicBezTo>
                  <a:cubicBezTo>
                    <a:pt x="10473" y="7020"/>
                    <a:pt x="12436" y="10800"/>
                    <a:pt x="13418" y="13500"/>
                  </a:cubicBezTo>
                  <a:cubicBezTo>
                    <a:pt x="14400" y="16200"/>
                    <a:pt x="14400" y="17820"/>
                    <a:pt x="13964" y="19035"/>
                  </a:cubicBezTo>
                  <a:cubicBezTo>
                    <a:pt x="13527" y="20250"/>
                    <a:pt x="12655" y="21060"/>
                    <a:pt x="11673" y="21330"/>
                  </a:cubicBezTo>
                  <a:cubicBezTo>
                    <a:pt x="10691" y="21600"/>
                    <a:pt x="9600" y="21330"/>
                    <a:pt x="9927" y="18360"/>
                  </a:cubicBezTo>
                  <a:cubicBezTo>
                    <a:pt x="10255" y="15390"/>
                    <a:pt x="12000" y="9720"/>
                    <a:pt x="14182" y="6210"/>
                  </a:cubicBezTo>
                  <a:cubicBezTo>
                    <a:pt x="16364" y="2700"/>
                    <a:pt x="18982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4846196" y="7471591"/>
              <a:ext cx="205318" cy="13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12247" y="1593"/>
                  </a:moveTo>
                  <a:cubicBezTo>
                    <a:pt x="10021" y="565"/>
                    <a:pt x="7794" y="-464"/>
                    <a:pt x="5901" y="222"/>
                  </a:cubicBezTo>
                  <a:cubicBezTo>
                    <a:pt x="4008" y="907"/>
                    <a:pt x="2449" y="3307"/>
                    <a:pt x="1447" y="6393"/>
                  </a:cubicBezTo>
                  <a:cubicBezTo>
                    <a:pt x="445" y="9479"/>
                    <a:pt x="0" y="13250"/>
                    <a:pt x="0" y="15993"/>
                  </a:cubicBezTo>
                  <a:cubicBezTo>
                    <a:pt x="0" y="18736"/>
                    <a:pt x="445" y="20450"/>
                    <a:pt x="2227" y="20107"/>
                  </a:cubicBezTo>
                  <a:cubicBezTo>
                    <a:pt x="4008" y="19765"/>
                    <a:pt x="7126" y="17365"/>
                    <a:pt x="9019" y="15136"/>
                  </a:cubicBezTo>
                  <a:cubicBezTo>
                    <a:pt x="10911" y="12907"/>
                    <a:pt x="11579" y="10850"/>
                    <a:pt x="12025" y="8965"/>
                  </a:cubicBezTo>
                  <a:cubicBezTo>
                    <a:pt x="12470" y="7079"/>
                    <a:pt x="12693" y="5365"/>
                    <a:pt x="12581" y="5365"/>
                  </a:cubicBezTo>
                  <a:cubicBezTo>
                    <a:pt x="12470" y="5365"/>
                    <a:pt x="12025" y="7079"/>
                    <a:pt x="11802" y="8793"/>
                  </a:cubicBezTo>
                  <a:cubicBezTo>
                    <a:pt x="11579" y="10507"/>
                    <a:pt x="11579" y="12222"/>
                    <a:pt x="13249" y="14279"/>
                  </a:cubicBezTo>
                  <a:cubicBezTo>
                    <a:pt x="14920" y="16336"/>
                    <a:pt x="18260" y="18736"/>
                    <a:pt x="21600" y="21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5063016" y="7262267"/>
              <a:ext cx="216009" cy="36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12" fill="norm" stroke="1" extrusionOk="0">
                  <a:moveTo>
                    <a:pt x="10710" y="14917"/>
                  </a:moveTo>
                  <a:cubicBezTo>
                    <a:pt x="10294" y="14303"/>
                    <a:pt x="9879" y="13689"/>
                    <a:pt x="9152" y="13321"/>
                  </a:cubicBezTo>
                  <a:cubicBezTo>
                    <a:pt x="8425" y="12953"/>
                    <a:pt x="7387" y="12830"/>
                    <a:pt x="5725" y="13076"/>
                  </a:cubicBezTo>
                  <a:cubicBezTo>
                    <a:pt x="4064" y="13321"/>
                    <a:pt x="1779" y="13935"/>
                    <a:pt x="740" y="15285"/>
                  </a:cubicBezTo>
                  <a:cubicBezTo>
                    <a:pt x="-298" y="16635"/>
                    <a:pt x="-90" y="18721"/>
                    <a:pt x="429" y="19949"/>
                  </a:cubicBezTo>
                  <a:cubicBezTo>
                    <a:pt x="948" y="21176"/>
                    <a:pt x="1779" y="21544"/>
                    <a:pt x="3648" y="21176"/>
                  </a:cubicBezTo>
                  <a:cubicBezTo>
                    <a:pt x="5517" y="20808"/>
                    <a:pt x="8425" y="19703"/>
                    <a:pt x="11229" y="17064"/>
                  </a:cubicBezTo>
                  <a:cubicBezTo>
                    <a:pt x="14033" y="14426"/>
                    <a:pt x="16733" y="10253"/>
                    <a:pt x="18394" y="7369"/>
                  </a:cubicBezTo>
                  <a:cubicBezTo>
                    <a:pt x="20056" y="4485"/>
                    <a:pt x="20679" y="2889"/>
                    <a:pt x="20990" y="1785"/>
                  </a:cubicBezTo>
                  <a:cubicBezTo>
                    <a:pt x="21302" y="680"/>
                    <a:pt x="21302" y="67"/>
                    <a:pt x="20679" y="5"/>
                  </a:cubicBezTo>
                  <a:cubicBezTo>
                    <a:pt x="20056" y="-56"/>
                    <a:pt x="18810" y="435"/>
                    <a:pt x="17356" y="2337"/>
                  </a:cubicBezTo>
                  <a:cubicBezTo>
                    <a:pt x="15902" y="4239"/>
                    <a:pt x="14240" y="7553"/>
                    <a:pt x="13098" y="10683"/>
                  </a:cubicBezTo>
                  <a:cubicBezTo>
                    <a:pt x="11956" y="13812"/>
                    <a:pt x="11333" y="16758"/>
                    <a:pt x="11125" y="18537"/>
                  </a:cubicBezTo>
                  <a:cubicBezTo>
                    <a:pt x="10917" y="20317"/>
                    <a:pt x="11125" y="20930"/>
                    <a:pt x="11644" y="21114"/>
                  </a:cubicBezTo>
                  <a:cubicBezTo>
                    <a:pt x="12164" y="21299"/>
                    <a:pt x="12994" y="21053"/>
                    <a:pt x="13825" y="20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5274292" y="7379828"/>
              <a:ext cx="50272" cy="21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1" fill="norm" stroke="1" extrusionOk="0">
                  <a:moveTo>
                    <a:pt x="5175" y="11953"/>
                  </a:moveTo>
                  <a:cubicBezTo>
                    <a:pt x="3375" y="14470"/>
                    <a:pt x="1575" y="16986"/>
                    <a:pt x="675" y="18769"/>
                  </a:cubicBezTo>
                  <a:cubicBezTo>
                    <a:pt x="-225" y="20551"/>
                    <a:pt x="-225" y="21600"/>
                    <a:pt x="675" y="21285"/>
                  </a:cubicBezTo>
                  <a:cubicBezTo>
                    <a:pt x="1575" y="20971"/>
                    <a:pt x="3375" y="19293"/>
                    <a:pt x="6975" y="15518"/>
                  </a:cubicBezTo>
                  <a:cubicBezTo>
                    <a:pt x="10575" y="11744"/>
                    <a:pt x="15975" y="5872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5333141" y="7448573"/>
              <a:ext cx="143823" cy="17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79" fill="norm" stroke="1" extrusionOk="0">
                  <a:moveTo>
                    <a:pt x="20967" y="3945"/>
                  </a:moveTo>
                  <a:cubicBezTo>
                    <a:pt x="19424" y="1912"/>
                    <a:pt x="17881" y="-121"/>
                    <a:pt x="14487" y="6"/>
                  </a:cubicBezTo>
                  <a:cubicBezTo>
                    <a:pt x="11093" y="133"/>
                    <a:pt x="5847" y="2420"/>
                    <a:pt x="2916" y="5851"/>
                  </a:cubicBezTo>
                  <a:cubicBezTo>
                    <a:pt x="-16" y="9281"/>
                    <a:pt x="-633" y="13855"/>
                    <a:pt x="601" y="16905"/>
                  </a:cubicBezTo>
                  <a:cubicBezTo>
                    <a:pt x="1836" y="19954"/>
                    <a:pt x="4921" y="21479"/>
                    <a:pt x="8007" y="21479"/>
                  </a:cubicBezTo>
                  <a:cubicBezTo>
                    <a:pt x="11093" y="21479"/>
                    <a:pt x="14178" y="19954"/>
                    <a:pt x="17264" y="18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5499101" y="7246478"/>
              <a:ext cx="149313" cy="3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0" fill="norm" stroke="1" extrusionOk="0">
                  <a:moveTo>
                    <a:pt x="21460" y="0"/>
                  </a:moveTo>
                  <a:cubicBezTo>
                    <a:pt x="15071" y="3927"/>
                    <a:pt x="8683" y="7855"/>
                    <a:pt x="4880" y="11045"/>
                  </a:cubicBezTo>
                  <a:cubicBezTo>
                    <a:pt x="1077" y="14236"/>
                    <a:pt x="-140" y="16691"/>
                    <a:pt x="12" y="18409"/>
                  </a:cubicBezTo>
                  <a:cubicBezTo>
                    <a:pt x="164" y="20127"/>
                    <a:pt x="1685" y="21109"/>
                    <a:pt x="5184" y="21355"/>
                  </a:cubicBezTo>
                  <a:cubicBezTo>
                    <a:pt x="8683" y="21600"/>
                    <a:pt x="14159" y="21109"/>
                    <a:pt x="19635" y="20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5511798" y="7435758"/>
              <a:ext cx="123916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28" fill="norm" stroke="1" extrusionOk="0">
                  <a:moveTo>
                    <a:pt x="2761" y="21028"/>
                  </a:moveTo>
                  <a:cubicBezTo>
                    <a:pt x="1296" y="15628"/>
                    <a:pt x="-168" y="10228"/>
                    <a:pt x="15" y="6178"/>
                  </a:cubicBezTo>
                  <a:cubicBezTo>
                    <a:pt x="198" y="2128"/>
                    <a:pt x="2029" y="-572"/>
                    <a:pt x="5873" y="103"/>
                  </a:cubicBezTo>
                  <a:cubicBezTo>
                    <a:pt x="9717" y="778"/>
                    <a:pt x="15574" y="4828"/>
                    <a:pt x="21432" y="8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5653685" y="7386178"/>
              <a:ext cx="83629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93" fill="norm" stroke="1" extrusionOk="0">
                  <a:moveTo>
                    <a:pt x="3430" y="6894"/>
                  </a:moveTo>
                  <a:cubicBezTo>
                    <a:pt x="5537" y="7583"/>
                    <a:pt x="7644" y="8272"/>
                    <a:pt x="8435" y="9191"/>
                  </a:cubicBezTo>
                  <a:cubicBezTo>
                    <a:pt x="9225" y="10111"/>
                    <a:pt x="8698" y="11260"/>
                    <a:pt x="7908" y="12868"/>
                  </a:cubicBezTo>
                  <a:cubicBezTo>
                    <a:pt x="7117" y="14477"/>
                    <a:pt x="6064" y="16545"/>
                    <a:pt x="4747" y="18268"/>
                  </a:cubicBezTo>
                  <a:cubicBezTo>
                    <a:pt x="3430" y="19991"/>
                    <a:pt x="1849" y="21370"/>
                    <a:pt x="795" y="21485"/>
                  </a:cubicBezTo>
                  <a:cubicBezTo>
                    <a:pt x="-258" y="21600"/>
                    <a:pt x="-785" y="20451"/>
                    <a:pt x="2639" y="16660"/>
                  </a:cubicBezTo>
                  <a:cubicBezTo>
                    <a:pt x="6064" y="12868"/>
                    <a:pt x="13439" y="6434"/>
                    <a:pt x="208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5722314" y="7418570"/>
              <a:ext cx="328031" cy="46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84" fill="norm" stroke="1" extrusionOk="0">
                  <a:moveTo>
                    <a:pt x="4277" y="1443"/>
                  </a:moveTo>
                  <a:cubicBezTo>
                    <a:pt x="3313" y="3505"/>
                    <a:pt x="2350" y="5566"/>
                    <a:pt x="1594" y="6794"/>
                  </a:cubicBezTo>
                  <a:cubicBezTo>
                    <a:pt x="837" y="8021"/>
                    <a:pt x="287" y="8414"/>
                    <a:pt x="80" y="8365"/>
                  </a:cubicBezTo>
                  <a:cubicBezTo>
                    <a:pt x="-126" y="8315"/>
                    <a:pt x="12" y="7825"/>
                    <a:pt x="1112" y="6695"/>
                  </a:cubicBezTo>
                  <a:cubicBezTo>
                    <a:pt x="2213" y="5566"/>
                    <a:pt x="4277" y="3799"/>
                    <a:pt x="5859" y="2719"/>
                  </a:cubicBezTo>
                  <a:cubicBezTo>
                    <a:pt x="7441" y="1639"/>
                    <a:pt x="8542" y="1246"/>
                    <a:pt x="9092" y="1295"/>
                  </a:cubicBezTo>
                  <a:cubicBezTo>
                    <a:pt x="9642" y="1345"/>
                    <a:pt x="9642" y="1835"/>
                    <a:pt x="9642" y="2572"/>
                  </a:cubicBezTo>
                  <a:cubicBezTo>
                    <a:pt x="9642" y="3308"/>
                    <a:pt x="9642" y="4290"/>
                    <a:pt x="9642" y="5075"/>
                  </a:cubicBezTo>
                  <a:cubicBezTo>
                    <a:pt x="9642" y="5861"/>
                    <a:pt x="9642" y="6450"/>
                    <a:pt x="10055" y="6745"/>
                  </a:cubicBezTo>
                  <a:cubicBezTo>
                    <a:pt x="10468" y="7039"/>
                    <a:pt x="11293" y="7039"/>
                    <a:pt x="12806" y="6695"/>
                  </a:cubicBezTo>
                  <a:cubicBezTo>
                    <a:pt x="14320" y="6352"/>
                    <a:pt x="16521" y="5665"/>
                    <a:pt x="18035" y="4928"/>
                  </a:cubicBezTo>
                  <a:cubicBezTo>
                    <a:pt x="19548" y="4192"/>
                    <a:pt x="20373" y="3406"/>
                    <a:pt x="20855" y="2719"/>
                  </a:cubicBezTo>
                  <a:cubicBezTo>
                    <a:pt x="21336" y="2032"/>
                    <a:pt x="21474" y="1443"/>
                    <a:pt x="21130" y="1001"/>
                  </a:cubicBezTo>
                  <a:cubicBezTo>
                    <a:pt x="20786" y="559"/>
                    <a:pt x="19961" y="265"/>
                    <a:pt x="19204" y="117"/>
                  </a:cubicBezTo>
                  <a:cubicBezTo>
                    <a:pt x="18447" y="-30"/>
                    <a:pt x="17759" y="-30"/>
                    <a:pt x="17071" y="68"/>
                  </a:cubicBezTo>
                  <a:cubicBezTo>
                    <a:pt x="16384" y="166"/>
                    <a:pt x="15696" y="363"/>
                    <a:pt x="15214" y="1148"/>
                  </a:cubicBezTo>
                  <a:cubicBezTo>
                    <a:pt x="14733" y="1934"/>
                    <a:pt x="14457" y="3308"/>
                    <a:pt x="14595" y="4830"/>
                  </a:cubicBezTo>
                  <a:cubicBezTo>
                    <a:pt x="14733" y="6352"/>
                    <a:pt x="15283" y="8021"/>
                    <a:pt x="15420" y="9837"/>
                  </a:cubicBezTo>
                  <a:cubicBezTo>
                    <a:pt x="15558" y="11654"/>
                    <a:pt x="15283" y="13617"/>
                    <a:pt x="14733" y="15335"/>
                  </a:cubicBezTo>
                  <a:cubicBezTo>
                    <a:pt x="14182" y="17054"/>
                    <a:pt x="13357" y="18526"/>
                    <a:pt x="12050" y="19606"/>
                  </a:cubicBezTo>
                  <a:cubicBezTo>
                    <a:pt x="10743" y="20686"/>
                    <a:pt x="8954" y="21374"/>
                    <a:pt x="7854" y="21472"/>
                  </a:cubicBezTo>
                  <a:cubicBezTo>
                    <a:pt x="6753" y="21570"/>
                    <a:pt x="6340" y="21079"/>
                    <a:pt x="6478" y="20146"/>
                  </a:cubicBezTo>
                  <a:cubicBezTo>
                    <a:pt x="6615" y="19214"/>
                    <a:pt x="7303" y="17839"/>
                    <a:pt x="7991" y="16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42" name="Drawing"/>
          <p:cNvGrpSpPr/>
          <p:nvPr/>
        </p:nvGrpSpPr>
        <p:grpSpPr>
          <a:xfrm>
            <a:off x="7366000" y="6315355"/>
            <a:ext cx="4921250" cy="2256613"/>
            <a:chOff x="0" y="0"/>
            <a:chExt cx="4921250" cy="2256612"/>
          </a:xfrm>
        </p:grpSpPr>
        <p:sp>
          <p:nvSpPr>
            <p:cNvPr id="3226" name="Line"/>
            <p:cNvSpPr/>
            <p:nvPr/>
          </p:nvSpPr>
          <p:spPr>
            <a:xfrm>
              <a:off x="0" y="1672944"/>
              <a:ext cx="4483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22" y="3960"/>
                    <a:pt x="245" y="2520"/>
                    <a:pt x="525" y="1800"/>
                  </a:cubicBezTo>
                  <a:cubicBezTo>
                    <a:pt x="806" y="1080"/>
                    <a:pt x="1244" y="1080"/>
                    <a:pt x="1662" y="900"/>
                  </a:cubicBezTo>
                  <a:cubicBezTo>
                    <a:pt x="2080" y="720"/>
                    <a:pt x="2478" y="360"/>
                    <a:pt x="2886" y="180"/>
                  </a:cubicBezTo>
                  <a:cubicBezTo>
                    <a:pt x="3294" y="0"/>
                    <a:pt x="3712" y="0"/>
                    <a:pt x="4130" y="0"/>
                  </a:cubicBezTo>
                  <a:cubicBezTo>
                    <a:pt x="4548" y="0"/>
                    <a:pt x="4967" y="0"/>
                    <a:pt x="5364" y="0"/>
                  </a:cubicBezTo>
                  <a:cubicBezTo>
                    <a:pt x="5762" y="0"/>
                    <a:pt x="6139" y="0"/>
                    <a:pt x="6532" y="0"/>
                  </a:cubicBezTo>
                  <a:cubicBezTo>
                    <a:pt x="6925" y="0"/>
                    <a:pt x="7333" y="0"/>
                    <a:pt x="7746" y="180"/>
                  </a:cubicBezTo>
                  <a:cubicBezTo>
                    <a:pt x="8159" y="360"/>
                    <a:pt x="8577" y="720"/>
                    <a:pt x="9005" y="1260"/>
                  </a:cubicBezTo>
                  <a:cubicBezTo>
                    <a:pt x="9433" y="1800"/>
                    <a:pt x="9872" y="2520"/>
                    <a:pt x="10275" y="3060"/>
                  </a:cubicBezTo>
                  <a:cubicBezTo>
                    <a:pt x="10678" y="3600"/>
                    <a:pt x="11045" y="3960"/>
                    <a:pt x="11412" y="4320"/>
                  </a:cubicBezTo>
                  <a:cubicBezTo>
                    <a:pt x="11779" y="4680"/>
                    <a:pt x="12146" y="5040"/>
                    <a:pt x="12524" y="5400"/>
                  </a:cubicBezTo>
                  <a:cubicBezTo>
                    <a:pt x="12901" y="5760"/>
                    <a:pt x="13288" y="6120"/>
                    <a:pt x="13666" y="6660"/>
                  </a:cubicBezTo>
                  <a:cubicBezTo>
                    <a:pt x="14043" y="7200"/>
                    <a:pt x="14410" y="7920"/>
                    <a:pt x="14782" y="8460"/>
                  </a:cubicBezTo>
                  <a:cubicBezTo>
                    <a:pt x="15155" y="9000"/>
                    <a:pt x="15532" y="9360"/>
                    <a:pt x="15899" y="9900"/>
                  </a:cubicBezTo>
                  <a:cubicBezTo>
                    <a:pt x="16266" y="10440"/>
                    <a:pt x="16623" y="11160"/>
                    <a:pt x="17011" y="11880"/>
                  </a:cubicBezTo>
                  <a:cubicBezTo>
                    <a:pt x="17398" y="12600"/>
                    <a:pt x="17816" y="13320"/>
                    <a:pt x="18214" y="13860"/>
                  </a:cubicBezTo>
                  <a:cubicBezTo>
                    <a:pt x="18612" y="14400"/>
                    <a:pt x="18989" y="14760"/>
                    <a:pt x="19372" y="15120"/>
                  </a:cubicBezTo>
                  <a:cubicBezTo>
                    <a:pt x="19754" y="15480"/>
                    <a:pt x="20142" y="15840"/>
                    <a:pt x="20514" y="16920"/>
                  </a:cubicBezTo>
                  <a:cubicBezTo>
                    <a:pt x="20886" y="18000"/>
                    <a:pt x="21243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52400" y="0"/>
              <a:ext cx="4768851" cy="173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19136"/>
                  </a:moveTo>
                  <a:cubicBezTo>
                    <a:pt x="249" y="19110"/>
                    <a:pt x="499" y="19084"/>
                    <a:pt x="724" y="19031"/>
                  </a:cubicBezTo>
                  <a:cubicBezTo>
                    <a:pt x="949" y="18978"/>
                    <a:pt x="1150" y="18899"/>
                    <a:pt x="1366" y="18768"/>
                  </a:cubicBezTo>
                  <a:cubicBezTo>
                    <a:pt x="1582" y="18636"/>
                    <a:pt x="1812" y="18452"/>
                    <a:pt x="2018" y="18281"/>
                  </a:cubicBezTo>
                  <a:cubicBezTo>
                    <a:pt x="2224" y="18110"/>
                    <a:pt x="2406" y="17952"/>
                    <a:pt x="2613" y="17676"/>
                  </a:cubicBezTo>
                  <a:cubicBezTo>
                    <a:pt x="2819" y="17400"/>
                    <a:pt x="3049" y="17005"/>
                    <a:pt x="3250" y="16584"/>
                  </a:cubicBezTo>
                  <a:cubicBezTo>
                    <a:pt x="3451" y="16163"/>
                    <a:pt x="3624" y="15716"/>
                    <a:pt x="3782" y="15216"/>
                  </a:cubicBezTo>
                  <a:cubicBezTo>
                    <a:pt x="3940" y="14716"/>
                    <a:pt x="4084" y="14164"/>
                    <a:pt x="4214" y="13598"/>
                  </a:cubicBezTo>
                  <a:cubicBezTo>
                    <a:pt x="4343" y="13032"/>
                    <a:pt x="4458" y="12454"/>
                    <a:pt x="4564" y="11914"/>
                  </a:cubicBezTo>
                  <a:cubicBezTo>
                    <a:pt x="4669" y="11375"/>
                    <a:pt x="4765" y="10875"/>
                    <a:pt x="4861" y="10362"/>
                  </a:cubicBezTo>
                  <a:cubicBezTo>
                    <a:pt x="4957" y="9849"/>
                    <a:pt x="5052" y="9323"/>
                    <a:pt x="5153" y="8810"/>
                  </a:cubicBezTo>
                  <a:cubicBezTo>
                    <a:pt x="5254" y="8297"/>
                    <a:pt x="5359" y="7797"/>
                    <a:pt x="5489" y="7258"/>
                  </a:cubicBezTo>
                  <a:cubicBezTo>
                    <a:pt x="5618" y="6718"/>
                    <a:pt x="5772" y="6139"/>
                    <a:pt x="5925" y="5600"/>
                  </a:cubicBezTo>
                  <a:cubicBezTo>
                    <a:pt x="6078" y="5061"/>
                    <a:pt x="6232" y="4561"/>
                    <a:pt x="6414" y="3982"/>
                  </a:cubicBezTo>
                  <a:cubicBezTo>
                    <a:pt x="6596" y="3403"/>
                    <a:pt x="6807" y="2745"/>
                    <a:pt x="7018" y="2246"/>
                  </a:cubicBezTo>
                  <a:cubicBezTo>
                    <a:pt x="7229" y="1746"/>
                    <a:pt x="7440" y="1404"/>
                    <a:pt x="7612" y="1141"/>
                  </a:cubicBezTo>
                  <a:cubicBezTo>
                    <a:pt x="7785" y="878"/>
                    <a:pt x="7919" y="693"/>
                    <a:pt x="8068" y="522"/>
                  </a:cubicBezTo>
                  <a:cubicBezTo>
                    <a:pt x="8216" y="351"/>
                    <a:pt x="8379" y="193"/>
                    <a:pt x="8561" y="101"/>
                  </a:cubicBezTo>
                  <a:cubicBezTo>
                    <a:pt x="8744" y="9"/>
                    <a:pt x="8945" y="-17"/>
                    <a:pt x="9141" y="9"/>
                  </a:cubicBezTo>
                  <a:cubicBezTo>
                    <a:pt x="9338" y="36"/>
                    <a:pt x="9530" y="115"/>
                    <a:pt x="9784" y="312"/>
                  </a:cubicBezTo>
                  <a:cubicBezTo>
                    <a:pt x="10038" y="509"/>
                    <a:pt x="10354" y="825"/>
                    <a:pt x="10608" y="1127"/>
                  </a:cubicBezTo>
                  <a:cubicBezTo>
                    <a:pt x="10862" y="1430"/>
                    <a:pt x="11054" y="1719"/>
                    <a:pt x="11255" y="2061"/>
                  </a:cubicBezTo>
                  <a:cubicBezTo>
                    <a:pt x="11457" y="2403"/>
                    <a:pt x="11668" y="2798"/>
                    <a:pt x="11840" y="3114"/>
                  </a:cubicBezTo>
                  <a:cubicBezTo>
                    <a:pt x="12013" y="3430"/>
                    <a:pt x="12147" y="3666"/>
                    <a:pt x="12315" y="4008"/>
                  </a:cubicBezTo>
                  <a:cubicBezTo>
                    <a:pt x="12483" y="4350"/>
                    <a:pt x="12684" y="4798"/>
                    <a:pt x="12890" y="5284"/>
                  </a:cubicBezTo>
                  <a:cubicBezTo>
                    <a:pt x="13096" y="5771"/>
                    <a:pt x="13307" y="6297"/>
                    <a:pt x="13489" y="6771"/>
                  </a:cubicBezTo>
                  <a:cubicBezTo>
                    <a:pt x="13671" y="7244"/>
                    <a:pt x="13825" y="7665"/>
                    <a:pt x="13935" y="8060"/>
                  </a:cubicBezTo>
                  <a:cubicBezTo>
                    <a:pt x="14045" y="8455"/>
                    <a:pt x="14112" y="8823"/>
                    <a:pt x="14194" y="9270"/>
                  </a:cubicBezTo>
                  <a:cubicBezTo>
                    <a:pt x="14275" y="9717"/>
                    <a:pt x="14371" y="10244"/>
                    <a:pt x="14496" y="10836"/>
                  </a:cubicBezTo>
                  <a:cubicBezTo>
                    <a:pt x="14621" y="11428"/>
                    <a:pt x="14774" y="12085"/>
                    <a:pt x="14932" y="12704"/>
                  </a:cubicBezTo>
                  <a:cubicBezTo>
                    <a:pt x="15090" y="13322"/>
                    <a:pt x="15253" y="13901"/>
                    <a:pt x="15416" y="14374"/>
                  </a:cubicBezTo>
                  <a:cubicBezTo>
                    <a:pt x="15579" y="14848"/>
                    <a:pt x="15742" y="15216"/>
                    <a:pt x="15896" y="15532"/>
                  </a:cubicBezTo>
                  <a:cubicBezTo>
                    <a:pt x="16049" y="15848"/>
                    <a:pt x="16193" y="16111"/>
                    <a:pt x="16332" y="16334"/>
                  </a:cubicBezTo>
                  <a:cubicBezTo>
                    <a:pt x="16471" y="16558"/>
                    <a:pt x="16605" y="16742"/>
                    <a:pt x="16749" y="16939"/>
                  </a:cubicBezTo>
                  <a:cubicBezTo>
                    <a:pt x="16893" y="17137"/>
                    <a:pt x="17046" y="17347"/>
                    <a:pt x="17219" y="17571"/>
                  </a:cubicBezTo>
                  <a:cubicBezTo>
                    <a:pt x="17391" y="17794"/>
                    <a:pt x="17583" y="18031"/>
                    <a:pt x="17784" y="18242"/>
                  </a:cubicBezTo>
                  <a:cubicBezTo>
                    <a:pt x="17986" y="18452"/>
                    <a:pt x="18197" y="18636"/>
                    <a:pt x="18455" y="18847"/>
                  </a:cubicBezTo>
                  <a:cubicBezTo>
                    <a:pt x="18714" y="19057"/>
                    <a:pt x="19021" y="19294"/>
                    <a:pt x="19309" y="19531"/>
                  </a:cubicBezTo>
                  <a:cubicBezTo>
                    <a:pt x="19596" y="19768"/>
                    <a:pt x="19865" y="20004"/>
                    <a:pt x="20124" y="20228"/>
                  </a:cubicBezTo>
                  <a:cubicBezTo>
                    <a:pt x="20382" y="20452"/>
                    <a:pt x="20632" y="20662"/>
                    <a:pt x="20876" y="20886"/>
                  </a:cubicBezTo>
                  <a:cubicBezTo>
                    <a:pt x="21121" y="21109"/>
                    <a:pt x="21360" y="21346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2184400" y="91794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2197100" y="32674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2209800" y="57439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2241550" y="90459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3600" y="14073"/>
                  </a:cubicBezTo>
                  <a:cubicBezTo>
                    <a:pt x="7200" y="17673"/>
                    <a:pt x="144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2197100" y="1425294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2197100" y="167929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2209800" y="173009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2169693" y="1624236"/>
              <a:ext cx="123716" cy="14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13" fill="norm" stroke="1" extrusionOk="0">
                  <a:moveTo>
                    <a:pt x="14146" y="14104"/>
                  </a:moveTo>
                  <a:cubicBezTo>
                    <a:pt x="14146" y="12604"/>
                    <a:pt x="14146" y="11104"/>
                    <a:pt x="14146" y="9604"/>
                  </a:cubicBezTo>
                  <a:cubicBezTo>
                    <a:pt x="14146" y="8104"/>
                    <a:pt x="14146" y="6604"/>
                    <a:pt x="13261" y="5704"/>
                  </a:cubicBezTo>
                  <a:cubicBezTo>
                    <a:pt x="12376" y="4804"/>
                    <a:pt x="10605" y="4504"/>
                    <a:pt x="8480" y="5854"/>
                  </a:cubicBezTo>
                  <a:cubicBezTo>
                    <a:pt x="6356" y="7204"/>
                    <a:pt x="3877" y="10204"/>
                    <a:pt x="2638" y="12454"/>
                  </a:cubicBezTo>
                  <a:cubicBezTo>
                    <a:pt x="1398" y="14704"/>
                    <a:pt x="1398" y="16204"/>
                    <a:pt x="2284" y="17254"/>
                  </a:cubicBezTo>
                  <a:cubicBezTo>
                    <a:pt x="3169" y="18304"/>
                    <a:pt x="4939" y="18904"/>
                    <a:pt x="7418" y="18454"/>
                  </a:cubicBezTo>
                  <a:cubicBezTo>
                    <a:pt x="9897" y="18004"/>
                    <a:pt x="13084" y="16504"/>
                    <a:pt x="15385" y="14254"/>
                  </a:cubicBezTo>
                  <a:cubicBezTo>
                    <a:pt x="17687" y="12004"/>
                    <a:pt x="19103" y="9004"/>
                    <a:pt x="18395" y="6454"/>
                  </a:cubicBezTo>
                  <a:cubicBezTo>
                    <a:pt x="17687" y="3904"/>
                    <a:pt x="14854" y="1804"/>
                    <a:pt x="12553" y="754"/>
                  </a:cubicBezTo>
                  <a:cubicBezTo>
                    <a:pt x="10251" y="-296"/>
                    <a:pt x="8480" y="-296"/>
                    <a:pt x="6710" y="1054"/>
                  </a:cubicBezTo>
                  <a:cubicBezTo>
                    <a:pt x="4939" y="2404"/>
                    <a:pt x="3169" y="5104"/>
                    <a:pt x="2815" y="7804"/>
                  </a:cubicBezTo>
                  <a:cubicBezTo>
                    <a:pt x="2461" y="10504"/>
                    <a:pt x="3523" y="13204"/>
                    <a:pt x="5825" y="14704"/>
                  </a:cubicBezTo>
                  <a:cubicBezTo>
                    <a:pt x="8126" y="16204"/>
                    <a:pt x="11667" y="16504"/>
                    <a:pt x="14323" y="16204"/>
                  </a:cubicBezTo>
                  <a:cubicBezTo>
                    <a:pt x="16979" y="15904"/>
                    <a:pt x="18749" y="15004"/>
                    <a:pt x="19812" y="13804"/>
                  </a:cubicBezTo>
                  <a:cubicBezTo>
                    <a:pt x="20874" y="12604"/>
                    <a:pt x="21228" y="11104"/>
                    <a:pt x="19458" y="9604"/>
                  </a:cubicBezTo>
                  <a:cubicBezTo>
                    <a:pt x="17687" y="8104"/>
                    <a:pt x="13792" y="6604"/>
                    <a:pt x="10782" y="7204"/>
                  </a:cubicBezTo>
                  <a:cubicBezTo>
                    <a:pt x="7772" y="7804"/>
                    <a:pt x="5648" y="10504"/>
                    <a:pt x="4408" y="12754"/>
                  </a:cubicBezTo>
                  <a:cubicBezTo>
                    <a:pt x="3169" y="15004"/>
                    <a:pt x="2815" y="16804"/>
                    <a:pt x="3346" y="18154"/>
                  </a:cubicBezTo>
                  <a:cubicBezTo>
                    <a:pt x="3877" y="19504"/>
                    <a:pt x="5294" y="20404"/>
                    <a:pt x="6887" y="20854"/>
                  </a:cubicBezTo>
                  <a:cubicBezTo>
                    <a:pt x="8480" y="21304"/>
                    <a:pt x="10251" y="21304"/>
                    <a:pt x="12021" y="21004"/>
                  </a:cubicBezTo>
                  <a:cubicBezTo>
                    <a:pt x="13792" y="20704"/>
                    <a:pt x="15562" y="20104"/>
                    <a:pt x="16448" y="19054"/>
                  </a:cubicBezTo>
                  <a:cubicBezTo>
                    <a:pt x="17333" y="18004"/>
                    <a:pt x="17333" y="16504"/>
                    <a:pt x="15917" y="15154"/>
                  </a:cubicBezTo>
                  <a:cubicBezTo>
                    <a:pt x="14500" y="13804"/>
                    <a:pt x="11667" y="12604"/>
                    <a:pt x="9189" y="12154"/>
                  </a:cubicBezTo>
                  <a:cubicBezTo>
                    <a:pt x="6710" y="11704"/>
                    <a:pt x="4585" y="12004"/>
                    <a:pt x="4408" y="12304"/>
                  </a:cubicBezTo>
                  <a:cubicBezTo>
                    <a:pt x="4231" y="12604"/>
                    <a:pt x="6002" y="12904"/>
                    <a:pt x="7949" y="13054"/>
                  </a:cubicBezTo>
                  <a:cubicBezTo>
                    <a:pt x="9897" y="13204"/>
                    <a:pt x="12021" y="13204"/>
                    <a:pt x="14146" y="12904"/>
                  </a:cubicBezTo>
                  <a:cubicBezTo>
                    <a:pt x="16271" y="12604"/>
                    <a:pt x="18395" y="12004"/>
                    <a:pt x="18572" y="11554"/>
                  </a:cubicBezTo>
                  <a:cubicBezTo>
                    <a:pt x="18749" y="11104"/>
                    <a:pt x="16979" y="10804"/>
                    <a:pt x="14500" y="10654"/>
                  </a:cubicBezTo>
                  <a:cubicBezTo>
                    <a:pt x="12021" y="10504"/>
                    <a:pt x="8835" y="10504"/>
                    <a:pt x="6179" y="10654"/>
                  </a:cubicBezTo>
                  <a:cubicBezTo>
                    <a:pt x="3523" y="10804"/>
                    <a:pt x="1398" y="11104"/>
                    <a:pt x="513" y="12004"/>
                  </a:cubicBezTo>
                  <a:cubicBezTo>
                    <a:pt x="-372" y="12904"/>
                    <a:pt x="-18" y="14404"/>
                    <a:pt x="867" y="15604"/>
                  </a:cubicBezTo>
                  <a:cubicBezTo>
                    <a:pt x="1753" y="16804"/>
                    <a:pt x="3169" y="17704"/>
                    <a:pt x="4585" y="1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2165713" y="1941374"/>
              <a:ext cx="130094" cy="1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74" fill="norm" stroke="1" extrusionOk="0">
                  <a:moveTo>
                    <a:pt x="969" y="10574"/>
                  </a:moveTo>
                  <a:cubicBezTo>
                    <a:pt x="284" y="15282"/>
                    <a:pt x="-402" y="19989"/>
                    <a:pt x="284" y="18743"/>
                  </a:cubicBezTo>
                  <a:cubicBezTo>
                    <a:pt x="969" y="17497"/>
                    <a:pt x="3027" y="10297"/>
                    <a:pt x="4398" y="6005"/>
                  </a:cubicBezTo>
                  <a:cubicBezTo>
                    <a:pt x="5769" y="1712"/>
                    <a:pt x="6455" y="328"/>
                    <a:pt x="8855" y="51"/>
                  </a:cubicBezTo>
                  <a:cubicBezTo>
                    <a:pt x="11255" y="-226"/>
                    <a:pt x="15369" y="605"/>
                    <a:pt x="17769" y="3236"/>
                  </a:cubicBezTo>
                  <a:cubicBezTo>
                    <a:pt x="20169" y="5866"/>
                    <a:pt x="20855" y="10297"/>
                    <a:pt x="21027" y="13620"/>
                  </a:cubicBezTo>
                  <a:cubicBezTo>
                    <a:pt x="21198" y="16943"/>
                    <a:pt x="20855" y="19159"/>
                    <a:pt x="2051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2381250" y="206664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2483792" y="1893574"/>
              <a:ext cx="225394" cy="36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91" fill="norm" stroke="1" extrusionOk="0">
                  <a:moveTo>
                    <a:pt x="6451" y="6054"/>
                  </a:moveTo>
                  <a:cubicBezTo>
                    <a:pt x="5461" y="8164"/>
                    <a:pt x="4470" y="10275"/>
                    <a:pt x="3578" y="12447"/>
                  </a:cubicBezTo>
                  <a:cubicBezTo>
                    <a:pt x="2686" y="14619"/>
                    <a:pt x="1894" y="16854"/>
                    <a:pt x="1200" y="18468"/>
                  </a:cubicBezTo>
                  <a:cubicBezTo>
                    <a:pt x="506" y="20081"/>
                    <a:pt x="-88" y="21075"/>
                    <a:pt x="11" y="21261"/>
                  </a:cubicBezTo>
                  <a:cubicBezTo>
                    <a:pt x="110" y="21447"/>
                    <a:pt x="903" y="20826"/>
                    <a:pt x="2389" y="18406"/>
                  </a:cubicBezTo>
                  <a:cubicBezTo>
                    <a:pt x="3875" y="15985"/>
                    <a:pt x="6055" y="11764"/>
                    <a:pt x="7640" y="8661"/>
                  </a:cubicBezTo>
                  <a:cubicBezTo>
                    <a:pt x="9226" y="5557"/>
                    <a:pt x="10217" y="3571"/>
                    <a:pt x="11009" y="2330"/>
                  </a:cubicBezTo>
                  <a:cubicBezTo>
                    <a:pt x="11802" y="1088"/>
                    <a:pt x="12396" y="592"/>
                    <a:pt x="13288" y="281"/>
                  </a:cubicBezTo>
                  <a:cubicBezTo>
                    <a:pt x="14180" y="-29"/>
                    <a:pt x="15369" y="-153"/>
                    <a:pt x="16657" y="281"/>
                  </a:cubicBezTo>
                  <a:cubicBezTo>
                    <a:pt x="17945" y="716"/>
                    <a:pt x="19332" y="1709"/>
                    <a:pt x="20224" y="3323"/>
                  </a:cubicBezTo>
                  <a:cubicBezTo>
                    <a:pt x="21116" y="4937"/>
                    <a:pt x="21512" y="7171"/>
                    <a:pt x="20521" y="8661"/>
                  </a:cubicBezTo>
                  <a:cubicBezTo>
                    <a:pt x="19530" y="10150"/>
                    <a:pt x="17152" y="10895"/>
                    <a:pt x="14973" y="10957"/>
                  </a:cubicBezTo>
                  <a:cubicBezTo>
                    <a:pt x="12793" y="11019"/>
                    <a:pt x="10811" y="10399"/>
                    <a:pt x="8829" y="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310634" y="1640081"/>
              <a:ext cx="213329" cy="14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32" fill="norm" stroke="1" extrusionOk="0">
                  <a:moveTo>
                    <a:pt x="10852" y="11603"/>
                  </a:moveTo>
                  <a:cubicBezTo>
                    <a:pt x="10852" y="10014"/>
                    <a:pt x="10852" y="8426"/>
                    <a:pt x="10640" y="6838"/>
                  </a:cubicBezTo>
                  <a:cubicBezTo>
                    <a:pt x="10428" y="5250"/>
                    <a:pt x="10005" y="3661"/>
                    <a:pt x="9158" y="3503"/>
                  </a:cubicBezTo>
                  <a:cubicBezTo>
                    <a:pt x="8311" y="3344"/>
                    <a:pt x="7040" y="4614"/>
                    <a:pt x="6087" y="5885"/>
                  </a:cubicBezTo>
                  <a:cubicBezTo>
                    <a:pt x="5134" y="7156"/>
                    <a:pt x="4499" y="8426"/>
                    <a:pt x="3864" y="10014"/>
                  </a:cubicBezTo>
                  <a:cubicBezTo>
                    <a:pt x="3228" y="11603"/>
                    <a:pt x="2593" y="13508"/>
                    <a:pt x="3122" y="14938"/>
                  </a:cubicBezTo>
                  <a:cubicBezTo>
                    <a:pt x="3652" y="16367"/>
                    <a:pt x="5346" y="17320"/>
                    <a:pt x="7252" y="16050"/>
                  </a:cubicBezTo>
                  <a:cubicBezTo>
                    <a:pt x="9158" y="14779"/>
                    <a:pt x="11275" y="11285"/>
                    <a:pt x="12440" y="8585"/>
                  </a:cubicBezTo>
                  <a:cubicBezTo>
                    <a:pt x="13605" y="5885"/>
                    <a:pt x="13816" y="3979"/>
                    <a:pt x="13075" y="2391"/>
                  </a:cubicBezTo>
                  <a:cubicBezTo>
                    <a:pt x="12334" y="803"/>
                    <a:pt x="10640" y="-468"/>
                    <a:pt x="8416" y="167"/>
                  </a:cubicBezTo>
                  <a:cubicBezTo>
                    <a:pt x="6193" y="803"/>
                    <a:pt x="3440" y="3344"/>
                    <a:pt x="1958" y="5408"/>
                  </a:cubicBezTo>
                  <a:cubicBezTo>
                    <a:pt x="475" y="7473"/>
                    <a:pt x="264" y="9061"/>
                    <a:pt x="687" y="10491"/>
                  </a:cubicBezTo>
                  <a:cubicBezTo>
                    <a:pt x="1111" y="11920"/>
                    <a:pt x="2169" y="13191"/>
                    <a:pt x="4075" y="13826"/>
                  </a:cubicBezTo>
                  <a:cubicBezTo>
                    <a:pt x="5981" y="14461"/>
                    <a:pt x="8734" y="14461"/>
                    <a:pt x="10428" y="13826"/>
                  </a:cubicBezTo>
                  <a:cubicBezTo>
                    <a:pt x="12122" y="13191"/>
                    <a:pt x="12758" y="11920"/>
                    <a:pt x="12440" y="10173"/>
                  </a:cubicBezTo>
                  <a:cubicBezTo>
                    <a:pt x="12122" y="8426"/>
                    <a:pt x="10852" y="6203"/>
                    <a:pt x="9475" y="5091"/>
                  </a:cubicBezTo>
                  <a:cubicBezTo>
                    <a:pt x="8099" y="3979"/>
                    <a:pt x="6616" y="3979"/>
                    <a:pt x="5452" y="4614"/>
                  </a:cubicBezTo>
                  <a:cubicBezTo>
                    <a:pt x="4287" y="5250"/>
                    <a:pt x="3440" y="6520"/>
                    <a:pt x="3546" y="8585"/>
                  </a:cubicBezTo>
                  <a:cubicBezTo>
                    <a:pt x="3652" y="10650"/>
                    <a:pt x="4711" y="13508"/>
                    <a:pt x="6405" y="14461"/>
                  </a:cubicBezTo>
                  <a:cubicBezTo>
                    <a:pt x="8099" y="15414"/>
                    <a:pt x="10428" y="14461"/>
                    <a:pt x="11911" y="12873"/>
                  </a:cubicBezTo>
                  <a:cubicBezTo>
                    <a:pt x="13393" y="11285"/>
                    <a:pt x="14028" y="9061"/>
                    <a:pt x="13816" y="7314"/>
                  </a:cubicBezTo>
                  <a:cubicBezTo>
                    <a:pt x="13605" y="5567"/>
                    <a:pt x="12546" y="4297"/>
                    <a:pt x="10534" y="3979"/>
                  </a:cubicBezTo>
                  <a:cubicBezTo>
                    <a:pt x="8522" y="3661"/>
                    <a:pt x="5558" y="4297"/>
                    <a:pt x="3546" y="6361"/>
                  </a:cubicBezTo>
                  <a:cubicBezTo>
                    <a:pt x="1534" y="8426"/>
                    <a:pt x="475" y="11920"/>
                    <a:pt x="2064" y="14303"/>
                  </a:cubicBezTo>
                  <a:cubicBezTo>
                    <a:pt x="3652" y="16685"/>
                    <a:pt x="7887" y="17956"/>
                    <a:pt x="10640" y="18273"/>
                  </a:cubicBezTo>
                  <a:cubicBezTo>
                    <a:pt x="13393" y="18591"/>
                    <a:pt x="14664" y="17956"/>
                    <a:pt x="14664" y="17479"/>
                  </a:cubicBezTo>
                  <a:cubicBezTo>
                    <a:pt x="14664" y="17003"/>
                    <a:pt x="13393" y="16685"/>
                    <a:pt x="11699" y="16526"/>
                  </a:cubicBezTo>
                  <a:cubicBezTo>
                    <a:pt x="10005" y="16367"/>
                    <a:pt x="7887" y="16367"/>
                    <a:pt x="5981" y="16685"/>
                  </a:cubicBezTo>
                  <a:cubicBezTo>
                    <a:pt x="4075" y="17003"/>
                    <a:pt x="2381" y="17638"/>
                    <a:pt x="2064" y="18114"/>
                  </a:cubicBezTo>
                  <a:cubicBezTo>
                    <a:pt x="1746" y="18591"/>
                    <a:pt x="2805" y="18908"/>
                    <a:pt x="5875" y="18273"/>
                  </a:cubicBezTo>
                  <a:cubicBezTo>
                    <a:pt x="8946" y="17638"/>
                    <a:pt x="14028" y="16050"/>
                    <a:pt x="17099" y="14620"/>
                  </a:cubicBezTo>
                  <a:cubicBezTo>
                    <a:pt x="20169" y="13191"/>
                    <a:pt x="21228" y="11920"/>
                    <a:pt x="21334" y="10808"/>
                  </a:cubicBezTo>
                  <a:cubicBezTo>
                    <a:pt x="21440" y="9697"/>
                    <a:pt x="20593" y="8744"/>
                    <a:pt x="18158" y="8108"/>
                  </a:cubicBezTo>
                  <a:cubicBezTo>
                    <a:pt x="15722" y="7473"/>
                    <a:pt x="11699" y="7156"/>
                    <a:pt x="8522" y="7632"/>
                  </a:cubicBezTo>
                  <a:cubicBezTo>
                    <a:pt x="5346" y="8108"/>
                    <a:pt x="3016" y="9379"/>
                    <a:pt x="1640" y="10808"/>
                  </a:cubicBezTo>
                  <a:cubicBezTo>
                    <a:pt x="264" y="12238"/>
                    <a:pt x="-160" y="13826"/>
                    <a:pt x="52" y="15097"/>
                  </a:cubicBezTo>
                  <a:cubicBezTo>
                    <a:pt x="264" y="16367"/>
                    <a:pt x="1111" y="17320"/>
                    <a:pt x="2911" y="18273"/>
                  </a:cubicBezTo>
                  <a:cubicBezTo>
                    <a:pt x="4711" y="19226"/>
                    <a:pt x="7464" y="20179"/>
                    <a:pt x="10216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4394199" y="1806294"/>
              <a:ext cx="476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600"/>
                    <a:pt x="6912" y="7200"/>
                    <a:pt x="10512" y="10800"/>
                  </a:cubicBezTo>
                  <a:cubicBezTo>
                    <a:pt x="14112" y="14400"/>
                    <a:pt x="1785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4227924" y="1744772"/>
              <a:ext cx="185326" cy="10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711" fill="norm" stroke="1" extrusionOk="0">
                  <a:moveTo>
                    <a:pt x="8871" y="5843"/>
                  </a:moveTo>
                  <a:cubicBezTo>
                    <a:pt x="8871" y="3766"/>
                    <a:pt x="8871" y="1689"/>
                    <a:pt x="8265" y="858"/>
                  </a:cubicBezTo>
                  <a:cubicBezTo>
                    <a:pt x="7658" y="27"/>
                    <a:pt x="6445" y="443"/>
                    <a:pt x="5474" y="1481"/>
                  </a:cubicBezTo>
                  <a:cubicBezTo>
                    <a:pt x="4503" y="2520"/>
                    <a:pt x="3775" y="4181"/>
                    <a:pt x="3289" y="6258"/>
                  </a:cubicBezTo>
                  <a:cubicBezTo>
                    <a:pt x="2804" y="8335"/>
                    <a:pt x="2561" y="10827"/>
                    <a:pt x="3532" y="12697"/>
                  </a:cubicBezTo>
                  <a:cubicBezTo>
                    <a:pt x="4503" y="14566"/>
                    <a:pt x="6687" y="15812"/>
                    <a:pt x="8507" y="16020"/>
                  </a:cubicBezTo>
                  <a:cubicBezTo>
                    <a:pt x="10328" y="16227"/>
                    <a:pt x="11784" y="15397"/>
                    <a:pt x="12876" y="14150"/>
                  </a:cubicBezTo>
                  <a:cubicBezTo>
                    <a:pt x="13968" y="12904"/>
                    <a:pt x="14696" y="11243"/>
                    <a:pt x="14453" y="8750"/>
                  </a:cubicBezTo>
                  <a:cubicBezTo>
                    <a:pt x="14211" y="6258"/>
                    <a:pt x="12997" y="2935"/>
                    <a:pt x="11177" y="1274"/>
                  </a:cubicBezTo>
                  <a:cubicBezTo>
                    <a:pt x="9357" y="-388"/>
                    <a:pt x="6930" y="-388"/>
                    <a:pt x="4867" y="1066"/>
                  </a:cubicBezTo>
                  <a:cubicBezTo>
                    <a:pt x="2804" y="2520"/>
                    <a:pt x="1105" y="5427"/>
                    <a:pt x="377" y="7920"/>
                  </a:cubicBezTo>
                  <a:cubicBezTo>
                    <a:pt x="-351" y="10412"/>
                    <a:pt x="-108" y="12489"/>
                    <a:pt x="1833" y="14774"/>
                  </a:cubicBezTo>
                  <a:cubicBezTo>
                    <a:pt x="3775" y="17058"/>
                    <a:pt x="7415" y="19550"/>
                    <a:pt x="9842" y="20381"/>
                  </a:cubicBezTo>
                  <a:cubicBezTo>
                    <a:pt x="12269" y="21212"/>
                    <a:pt x="13483" y="20381"/>
                    <a:pt x="14211" y="18927"/>
                  </a:cubicBezTo>
                  <a:cubicBezTo>
                    <a:pt x="14939" y="17474"/>
                    <a:pt x="15182" y="15397"/>
                    <a:pt x="14089" y="13527"/>
                  </a:cubicBezTo>
                  <a:cubicBezTo>
                    <a:pt x="12997" y="11658"/>
                    <a:pt x="10570" y="9997"/>
                    <a:pt x="8507" y="9166"/>
                  </a:cubicBezTo>
                  <a:cubicBezTo>
                    <a:pt x="6445" y="8335"/>
                    <a:pt x="4746" y="8335"/>
                    <a:pt x="3775" y="9374"/>
                  </a:cubicBezTo>
                  <a:cubicBezTo>
                    <a:pt x="2804" y="10412"/>
                    <a:pt x="2561" y="12489"/>
                    <a:pt x="3168" y="13735"/>
                  </a:cubicBezTo>
                  <a:cubicBezTo>
                    <a:pt x="3775" y="14981"/>
                    <a:pt x="5231" y="15397"/>
                    <a:pt x="6566" y="15604"/>
                  </a:cubicBezTo>
                  <a:cubicBezTo>
                    <a:pt x="7901" y="15812"/>
                    <a:pt x="9114" y="15812"/>
                    <a:pt x="10328" y="15812"/>
                  </a:cubicBezTo>
                  <a:cubicBezTo>
                    <a:pt x="11541" y="15812"/>
                    <a:pt x="12755" y="15812"/>
                    <a:pt x="13483" y="14774"/>
                  </a:cubicBezTo>
                  <a:cubicBezTo>
                    <a:pt x="14211" y="13735"/>
                    <a:pt x="14453" y="11658"/>
                    <a:pt x="13847" y="10620"/>
                  </a:cubicBezTo>
                  <a:cubicBezTo>
                    <a:pt x="13240" y="9581"/>
                    <a:pt x="11784" y="9581"/>
                    <a:pt x="9964" y="9997"/>
                  </a:cubicBezTo>
                  <a:cubicBezTo>
                    <a:pt x="8143" y="10412"/>
                    <a:pt x="5959" y="11243"/>
                    <a:pt x="4624" y="12697"/>
                  </a:cubicBezTo>
                  <a:cubicBezTo>
                    <a:pt x="3289" y="14150"/>
                    <a:pt x="2804" y="16227"/>
                    <a:pt x="3289" y="17266"/>
                  </a:cubicBezTo>
                  <a:cubicBezTo>
                    <a:pt x="3775" y="18304"/>
                    <a:pt x="5231" y="18304"/>
                    <a:pt x="6687" y="18304"/>
                  </a:cubicBezTo>
                  <a:cubicBezTo>
                    <a:pt x="8143" y="18304"/>
                    <a:pt x="9600" y="18304"/>
                    <a:pt x="10934" y="18097"/>
                  </a:cubicBezTo>
                  <a:cubicBezTo>
                    <a:pt x="12269" y="17889"/>
                    <a:pt x="13483" y="17474"/>
                    <a:pt x="13361" y="16435"/>
                  </a:cubicBezTo>
                  <a:cubicBezTo>
                    <a:pt x="13240" y="15397"/>
                    <a:pt x="11784" y="13735"/>
                    <a:pt x="12148" y="12697"/>
                  </a:cubicBezTo>
                  <a:cubicBezTo>
                    <a:pt x="12512" y="11658"/>
                    <a:pt x="14696" y="11243"/>
                    <a:pt x="16516" y="11450"/>
                  </a:cubicBezTo>
                  <a:cubicBezTo>
                    <a:pt x="18337" y="11658"/>
                    <a:pt x="19793" y="12489"/>
                    <a:pt x="21249" y="1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6" name="Drawing"/>
          <p:cNvGrpSpPr/>
          <p:nvPr/>
        </p:nvGrpSpPr>
        <p:grpSpPr>
          <a:xfrm>
            <a:off x="590550" y="1771650"/>
            <a:ext cx="12338051" cy="7595157"/>
            <a:chOff x="0" y="0"/>
            <a:chExt cx="12338050" cy="7595156"/>
          </a:xfrm>
        </p:grpSpPr>
        <p:sp>
          <p:nvSpPr>
            <p:cNvPr id="3244" name="Line"/>
            <p:cNvSpPr/>
            <p:nvPr/>
          </p:nvSpPr>
          <p:spPr>
            <a:xfrm>
              <a:off x="501650" y="220133"/>
              <a:ext cx="209550" cy="37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21"/>
                  </a:moveTo>
                  <a:cubicBezTo>
                    <a:pt x="436" y="3861"/>
                    <a:pt x="873" y="7602"/>
                    <a:pt x="982" y="10981"/>
                  </a:cubicBezTo>
                  <a:cubicBezTo>
                    <a:pt x="1091" y="14360"/>
                    <a:pt x="873" y="17377"/>
                    <a:pt x="873" y="19187"/>
                  </a:cubicBezTo>
                  <a:cubicBezTo>
                    <a:pt x="873" y="20997"/>
                    <a:pt x="1091" y="21600"/>
                    <a:pt x="1200" y="21540"/>
                  </a:cubicBezTo>
                  <a:cubicBezTo>
                    <a:pt x="1309" y="21479"/>
                    <a:pt x="1309" y="20755"/>
                    <a:pt x="1200" y="19669"/>
                  </a:cubicBezTo>
                  <a:cubicBezTo>
                    <a:pt x="1091" y="18583"/>
                    <a:pt x="873" y="17135"/>
                    <a:pt x="764" y="16049"/>
                  </a:cubicBezTo>
                  <a:cubicBezTo>
                    <a:pt x="655" y="14963"/>
                    <a:pt x="655" y="14239"/>
                    <a:pt x="1418" y="13877"/>
                  </a:cubicBezTo>
                  <a:cubicBezTo>
                    <a:pt x="2182" y="13515"/>
                    <a:pt x="3709" y="13515"/>
                    <a:pt x="5455" y="12912"/>
                  </a:cubicBezTo>
                  <a:cubicBezTo>
                    <a:pt x="7200" y="12308"/>
                    <a:pt x="9164" y="11102"/>
                    <a:pt x="10800" y="9473"/>
                  </a:cubicBezTo>
                  <a:cubicBezTo>
                    <a:pt x="12436" y="7844"/>
                    <a:pt x="13745" y="5792"/>
                    <a:pt x="14727" y="4344"/>
                  </a:cubicBezTo>
                  <a:cubicBezTo>
                    <a:pt x="15709" y="2896"/>
                    <a:pt x="16364" y="2051"/>
                    <a:pt x="16909" y="1327"/>
                  </a:cubicBezTo>
                  <a:cubicBezTo>
                    <a:pt x="17455" y="603"/>
                    <a:pt x="17891" y="0"/>
                    <a:pt x="18109" y="0"/>
                  </a:cubicBezTo>
                  <a:cubicBezTo>
                    <a:pt x="18327" y="0"/>
                    <a:pt x="18327" y="603"/>
                    <a:pt x="18327" y="3439"/>
                  </a:cubicBezTo>
                  <a:cubicBezTo>
                    <a:pt x="18327" y="6275"/>
                    <a:pt x="18327" y="11343"/>
                    <a:pt x="18327" y="14179"/>
                  </a:cubicBezTo>
                  <a:cubicBezTo>
                    <a:pt x="18327" y="17015"/>
                    <a:pt x="18327" y="17618"/>
                    <a:pt x="18873" y="18101"/>
                  </a:cubicBezTo>
                  <a:cubicBezTo>
                    <a:pt x="19418" y="18583"/>
                    <a:pt x="20509" y="18945"/>
                    <a:pt x="21600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863600" y="275731"/>
              <a:ext cx="31750" cy="27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757"/>
                  </a:moveTo>
                  <a:cubicBezTo>
                    <a:pt x="1440" y="775"/>
                    <a:pt x="2880" y="-207"/>
                    <a:pt x="3600" y="38"/>
                  </a:cubicBezTo>
                  <a:cubicBezTo>
                    <a:pt x="4320" y="284"/>
                    <a:pt x="4320" y="1757"/>
                    <a:pt x="5040" y="4784"/>
                  </a:cubicBezTo>
                  <a:cubicBezTo>
                    <a:pt x="5760" y="7811"/>
                    <a:pt x="7200" y="12393"/>
                    <a:pt x="10080" y="15420"/>
                  </a:cubicBezTo>
                  <a:cubicBezTo>
                    <a:pt x="12960" y="18448"/>
                    <a:pt x="17280" y="19920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755650" y="228600"/>
              <a:ext cx="2349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9200"/>
                    <a:pt x="778" y="16800"/>
                    <a:pt x="4378" y="13200"/>
                  </a:cubicBezTo>
                  <a:cubicBezTo>
                    <a:pt x="7978" y="9600"/>
                    <a:pt x="1478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0" y="476250"/>
              <a:ext cx="273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7018"/>
                    <a:pt x="12056" y="12436"/>
                    <a:pt x="15656" y="8836"/>
                  </a:cubicBezTo>
                  <a:cubicBezTo>
                    <a:pt x="19256" y="5236"/>
                    <a:pt x="20428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58749" y="450850"/>
              <a:ext cx="9948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55" y="267"/>
                    <a:pt x="10111" y="533"/>
                    <a:pt x="14247" y="1733"/>
                  </a:cubicBezTo>
                  <a:cubicBezTo>
                    <a:pt x="18383" y="2933"/>
                    <a:pt x="21600" y="5067"/>
                    <a:pt x="21600" y="8533"/>
                  </a:cubicBezTo>
                  <a:cubicBezTo>
                    <a:pt x="21600" y="12000"/>
                    <a:pt x="18383" y="16800"/>
                    <a:pt x="15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428750" y="214770"/>
              <a:ext cx="228600" cy="36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8902"/>
                  </a:moveTo>
                  <a:cubicBezTo>
                    <a:pt x="1800" y="8411"/>
                    <a:pt x="3600" y="7920"/>
                    <a:pt x="5100" y="6693"/>
                  </a:cubicBezTo>
                  <a:cubicBezTo>
                    <a:pt x="6600" y="5466"/>
                    <a:pt x="7800" y="3502"/>
                    <a:pt x="8500" y="2152"/>
                  </a:cubicBezTo>
                  <a:cubicBezTo>
                    <a:pt x="9200" y="802"/>
                    <a:pt x="9400" y="66"/>
                    <a:pt x="9400" y="4"/>
                  </a:cubicBezTo>
                  <a:cubicBezTo>
                    <a:pt x="9400" y="-57"/>
                    <a:pt x="9200" y="557"/>
                    <a:pt x="8900" y="2766"/>
                  </a:cubicBezTo>
                  <a:cubicBezTo>
                    <a:pt x="8600" y="4975"/>
                    <a:pt x="8200" y="8779"/>
                    <a:pt x="8000" y="11786"/>
                  </a:cubicBezTo>
                  <a:cubicBezTo>
                    <a:pt x="7800" y="14793"/>
                    <a:pt x="7800" y="17002"/>
                    <a:pt x="7800" y="18598"/>
                  </a:cubicBezTo>
                  <a:cubicBezTo>
                    <a:pt x="7800" y="20193"/>
                    <a:pt x="7800" y="21175"/>
                    <a:pt x="7700" y="21359"/>
                  </a:cubicBezTo>
                  <a:cubicBezTo>
                    <a:pt x="7600" y="21543"/>
                    <a:pt x="7400" y="20929"/>
                    <a:pt x="7800" y="19518"/>
                  </a:cubicBezTo>
                  <a:cubicBezTo>
                    <a:pt x="8200" y="18107"/>
                    <a:pt x="9200" y="15898"/>
                    <a:pt x="10200" y="14609"/>
                  </a:cubicBezTo>
                  <a:cubicBezTo>
                    <a:pt x="11200" y="13320"/>
                    <a:pt x="12200" y="12952"/>
                    <a:pt x="13200" y="13136"/>
                  </a:cubicBezTo>
                  <a:cubicBezTo>
                    <a:pt x="14200" y="13320"/>
                    <a:pt x="15200" y="14057"/>
                    <a:pt x="16600" y="15284"/>
                  </a:cubicBezTo>
                  <a:cubicBezTo>
                    <a:pt x="18000" y="16511"/>
                    <a:pt x="19800" y="18229"/>
                    <a:pt x="21600" y="19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701800" y="218429"/>
              <a:ext cx="184150" cy="36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5775"/>
                  </a:moveTo>
                  <a:cubicBezTo>
                    <a:pt x="1738" y="14911"/>
                    <a:pt x="3476" y="14047"/>
                    <a:pt x="4469" y="13306"/>
                  </a:cubicBezTo>
                  <a:cubicBezTo>
                    <a:pt x="5462" y="12566"/>
                    <a:pt x="5710" y="11948"/>
                    <a:pt x="5214" y="11763"/>
                  </a:cubicBezTo>
                  <a:cubicBezTo>
                    <a:pt x="4717" y="11578"/>
                    <a:pt x="3476" y="11825"/>
                    <a:pt x="2483" y="12627"/>
                  </a:cubicBezTo>
                  <a:cubicBezTo>
                    <a:pt x="1490" y="13430"/>
                    <a:pt x="745" y="14787"/>
                    <a:pt x="621" y="16083"/>
                  </a:cubicBezTo>
                  <a:cubicBezTo>
                    <a:pt x="497" y="17379"/>
                    <a:pt x="993" y="18614"/>
                    <a:pt x="2234" y="19231"/>
                  </a:cubicBezTo>
                  <a:cubicBezTo>
                    <a:pt x="3476" y="19848"/>
                    <a:pt x="5462" y="19848"/>
                    <a:pt x="7821" y="18552"/>
                  </a:cubicBezTo>
                  <a:cubicBezTo>
                    <a:pt x="10179" y="17256"/>
                    <a:pt x="12910" y="14664"/>
                    <a:pt x="14772" y="11887"/>
                  </a:cubicBezTo>
                  <a:cubicBezTo>
                    <a:pt x="16634" y="9110"/>
                    <a:pt x="17628" y="6147"/>
                    <a:pt x="18248" y="3987"/>
                  </a:cubicBezTo>
                  <a:cubicBezTo>
                    <a:pt x="18869" y="1827"/>
                    <a:pt x="19117" y="470"/>
                    <a:pt x="19117" y="99"/>
                  </a:cubicBezTo>
                  <a:cubicBezTo>
                    <a:pt x="19117" y="-271"/>
                    <a:pt x="18869" y="346"/>
                    <a:pt x="18745" y="2753"/>
                  </a:cubicBezTo>
                  <a:cubicBezTo>
                    <a:pt x="18621" y="5160"/>
                    <a:pt x="18621" y="9356"/>
                    <a:pt x="19117" y="12751"/>
                  </a:cubicBezTo>
                  <a:cubicBezTo>
                    <a:pt x="19614" y="16145"/>
                    <a:pt x="20607" y="18737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1907116" y="349342"/>
              <a:ext cx="95579" cy="35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568" fill="norm" stroke="1" extrusionOk="0">
                  <a:moveTo>
                    <a:pt x="6574" y="7727"/>
                  </a:moveTo>
                  <a:cubicBezTo>
                    <a:pt x="4696" y="11163"/>
                    <a:pt x="2817" y="14599"/>
                    <a:pt x="1643" y="17177"/>
                  </a:cubicBezTo>
                  <a:cubicBezTo>
                    <a:pt x="470" y="19754"/>
                    <a:pt x="0" y="21472"/>
                    <a:pt x="0" y="20061"/>
                  </a:cubicBezTo>
                  <a:cubicBezTo>
                    <a:pt x="0" y="18649"/>
                    <a:pt x="470" y="14108"/>
                    <a:pt x="1409" y="10488"/>
                  </a:cubicBezTo>
                  <a:cubicBezTo>
                    <a:pt x="2348" y="6867"/>
                    <a:pt x="3757" y="4167"/>
                    <a:pt x="4930" y="2511"/>
                  </a:cubicBezTo>
                  <a:cubicBezTo>
                    <a:pt x="6104" y="854"/>
                    <a:pt x="7043" y="240"/>
                    <a:pt x="8687" y="56"/>
                  </a:cubicBezTo>
                  <a:cubicBezTo>
                    <a:pt x="10330" y="-128"/>
                    <a:pt x="12678" y="117"/>
                    <a:pt x="15261" y="1161"/>
                  </a:cubicBezTo>
                  <a:cubicBezTo>
                    <a:pt x="17843" y="2204"/>
                    <a:pt x="20661" y="4045"/>
                    <a:pt x="21130" y="5763"/>
                  </a:cubicBezTo>
                  <a:cubicBezTo>
                    <a:pt x="21600" y="7481"/>
                    <a:pt x="19722" y="9077"/>
                    <a:pt x="17609" y="10058"/>
                  </a:cubicBezTo>
                  <a:cubicBezTo>
                    <a:pt x="15496" y="11040"/>
                    <a:pt x="13148" y="11408"/>
                    <a:pt x="10800" y="11654"/>
                  </a:cubicBezTo>
                  <a:cubicBezTo>
                    <a:pt x="8452" y="11899"/>
                    <a:pt x="6104" y="12022"/>
                    <a:pt x="4461" y="11777"/>
                  </a:cubicBezTo>
                  <a:cubicBezTo>
                    <a:pt x="2817" y="11531"/>
                    <a:pt x="1878" y="10917"/>
                    <a:pt x="939" y="1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2012950" y="356970"/>
              <a:ext cx="95250" cy="19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940"/>
                  </a:moveTo>
                  <a:cubicBezTo>
                    <a:pt x="19680" y="1244"/>
                    <a:pt x="17760" y="547"/>
                    <a:pt x="15120" y="198"/>
                  </a:cubicBezTo>
                  <a:cubicBezTo>
                    <a:pt x="12480" y="-150"/>
                    <a:pt x="9120" y="-150"/>
                    <a:pt x="7440" y="1127"/>
                  </a:cubicBezTo>
                  <a:cubicBezTo>
                    <a:pt x="5760" y="2405"/>
                    <a:pt x="5760" y="4960"/>
                    <a:pt x="7440" y="7398"/>
                  </a:cubicBezTo>
                  <a:cubicBezTo>
                    <a:pt x="9120" y="9837"/>
                    <a:pt x="12480" y="12160"/>
                    <a:pt x="14400" y="14134"/>
                  </a:cubicBezTo>
                  <a:cubicBezTo>
                    <a:pt x="16320" y="16108"/>
                    <a:pt x="16800" y="17734"/>
                    <a:pt x="14160" y="18895"/>
                  </a:cubicBezTo>
                  <a:cubicBezTo>
                    <a:pt x="11520" y="20056"/>
                    <a:pt x="5760" y="20753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2658099" y="120650"/>
              <a:ext cx="66052" cy="4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55" fill="norm" stroke="1" extrusionOk="0">
                  <a:moveTo>
                    <a:pt x="21063" y="0"/>
                  </a:moveTo>
                  <a:cubicBezTo>
                    <a:pt x="16338" y="1800"/>
                    <a:pt x="11613" y="3600"/>
                    <a:pt x="7900" y="6250"/>
                  </a:cubicBezTo>
                  <a:cubicBezTo>
                    <a:pt x="4188" y="8900"/>
                    <a:pt x="1488" y="12400"/>
                    <a:pt x="475" y="15000"/>
                  </a:cubicBezTo>
                  <a:cubicBezTo>
                    <a:pt x="-537" y="17600"/>
                    <a:pt x="138" y="19300"/>
                    <a:pt x="1825" y="20300"/>
                  </a:cubicBezTo>
                  <a:cubicBezTo>
                    <a:pt x="3513" y="21300"/>
                    <a:pt x="6213" y="21600"/>
                    <a:pt x="8913" y="21550"/>
                  </a:cubicBezTo>
                  <a:cubicBezTo>
                    <a:pt x="11613" y="21500"/>
                    <a:pt x="14313" y="21100"/>
                    <a:pt x="16000" y="20350"/>
                  </a:cubicBezTo>
                  <a:cubicBezTo>
                    <a:pt x="17688" y="19600"/>
                    <a:pt x="18363" y="18500"/>
                    <a:pt x="19038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2591797" y="349250"/>
              <a:ext cx="275424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5" fill="norm" stroke="1" extrusionOk="0">
                  <a:moveTo>
                    <a:pt x="2378" y="3857"/>
                  </a:moveTo>
                  <a:cubicBezTo>
                    <a:pt x="1232" y="3086"/>
                    <a:pt x="87" y="2314"/>
                    <a:pt x="5" y="1671"/>
                  </a:cubicBezTo>
                  <a:cubicBezTo>
                    <a:pt x="-77" y="1029"/>
                    <a:pt x="905" y="514"/>
                    <a:pt x="3114" y="257"/>
                  </a:cubicBezTo>
                  <a:cubicBezTo>
                    <a:pt x="5323" y="0"/>
                    <a:pt x="8759" y="0"/>
                    <a:pt x="10968" y="0"/>
                  </a:cubicBezTo>
                  <a:cubicBezTo>
                    <a:pt x="13178" y="0"/>
                    <a:pt x="14159" y="0"/>
                    <a:pt x="14241" y="386"/>
                  </a:cubicBezTo>
                  <a:cubicBezTo>
                    <a:pt x="14323" y="771"/>
                    <a:pt x="13505" y="1543"/>
                    <a:pt x="12687" y="3471"/>
                  </a:cubicBezTo>
                  <a:cubicBezTo>
                    <a:pt x="11868" y="5400"/>
                    <a:pt x="11050" y="8486"/>
                    <a:pt x="10805" y="11443"/>
                  </a:cubicBezTo>
                  <a:cubicBezTo>
                    <a:pt x="10559" y="14400"/>
                    <a:pt x="10887" y="17229"/>
                    <a:pt x="11378" y="19029"/>
                  </a:cubicBezTo>
                  <a:cubicBezTo>
                    <a:pt x="11868" y="20829"/>
                    <a:pt x="12523" y="21600"/>
                    <a:pt x="14078" y="21471"/>
                  </a:cubicBezTo>
                  <a:cubicBezTo>
                    <a:pt x="15632" y="21343"/>
                    <a:pt x="18087" y="20314"/>
                    <a:pt x="19559" y="18386"/>
                  </a:cubicBezTo>
                  <a:cubicBezTo>
                    <a:pt x="21032" y="16457"/>
                    <a:pt x="21523" y="13629"/>
                    <a:pt x="21196" y="10800"/>
                  </a:cubicBezTo>
                  <a:cubicBezTo>
                    <a:pt x="20868" y="7971"/>
                    <a:pt x="19723" y="5143"/>
                    <a:pt x="18168" y="3986"/>
                  </a:cubicBezTo>
                  <a:cubicBezTo>
                    <a:pt x="16614" y="2829"/>
                    <a:pt x="14650" y="3343"/>
                    <a:pt x="13587" y="3729"/>
                  </a:cubicBezTo>
                  <a:cubicBezTo>
                    <a:pt x="12523" y="4114"/>
                    <a:pt x="12359" y="4371"/>
                    <a:pt x="12196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3183952" y="161838"/>
              <a:ext cx="245048" cy="41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7" fill="norm" stroke="1" extrusionOk="0">
                  <a:moveTo>
                    <a:pt x="13619" y="13843"/>
                  </a:moveTo>
                  <a:cubicBezTo>
                    <a:pt x="13619" y="13192"/>
                    <a:pt x="13619" y="12541"/>
                    <a:pt x="13250" y="12053"/>
                  </a:cubicBezTo>
                  <a:cubicBezTo>
                    <a:pt x="12881" y="11564"/>
                    <a:pt x="12142" y="11238"/>
                    <a:pt x="10388" y="11618"/>
                  </a:cubicBezTo>
                  <a:cubicBezTo>
                    <a:pt x="8635" y="11998"/>
                    <a:pt x="5865" y="13084"/>
                    <a:pt x="3927" y="14603"/>
                  </a:cubicBezTo>
                  <a:cubicBezTo>
                    <a:pt x="1988" y="16123"/>
                    <a:pt x="881" y="18077"/>
                    <a:pt x="327" y="19379"/>
                  </a:cubicBezTo>
                  <a:cubicBezTo>
                    <a:pt x="-227" y="20682"/>
                    <a:pt x="-227" y="21333"/>
                    <a:pt x="1527" y="21441"/>
                  </a:cubicBezTo>
                  <a:cubicBezTo>
                    <a:pt x="3281" y="21550"/>
                    <a:pt x="6788" y="21116"/>
                    <a:pt x="10019" y="19216"/>
                  </a:cubicBezTo>
                  <a:cubicBezTo>
                    <a:pt x="13250" y="17317"/>
                    <a:pt x="16204" y="13952"/>
                    <a:pt x="17958" y="10696"/>
                  </a:cubicBezTo>
                  <a:cubicBezTo>
                    <a:pt x="19711" y="7439"/>
                    <a:pt x="20265" y="4292"/>
                    <a:pt x="20450" y="2446"/>
                  </a:cubicBezTo>
                  <a:cubicBezTo>
                    <a:pt x="20635" y="601"/>
                    <a:pt x="20450" y="59"/>
                    <a:pt x="19896" y="4"/>
                  </a:cubicBezTo>
                  <a:cubicBezTo>
                    <a:pt x="19342" y="-50"/>
                    <a:pt x="18419" y="384"/>
                    <a:pt x="17681" y="1904"/>
                  </a:cubicBezTo>
                  <a:cubicBezTo>
                    <a:pt x="16942" y="3423"/>
                    <a:pt x="16388" y="6028"/>
                    <a:pt x="16111" y="8905"/>
                  </a:cubicBezTo>
                  <a:cubicBezTo>
                    <a:pt x="15835" y="11781"/>
                    <a:pt x="15835" y="14929"/>
                    <a:pt x="16019" y="16937"/>
                  </a:cubicBezTo>
                  <a:cubicBezTo>
                    <a:pt x="16204" y="18945"/>
                    <a:pt x="16573" y="19813"/>
                    <a:pt x="17127" y="20410"/>
                  </a:cubicBezTo>
                  <a:cubicBezTo>
                    <a:pt x="17681" y="21007"/>
                    <a:pt x="18419" y="21333"/>
                    <a:pt x="19158" y="21333"/>
                  </a:cubicBezTo>
                  <a:cubicBezTo>
                    <a:pt x="19896" y="21333"/>
                    <a:pt x="20635" y="21007"/>
                    <a:pt x="21373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3438090" y="379780"/>
              <a:ext cx="136960" cy="13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973" fill="norm" stroke="1" extrusionOk="0">
                  <a:moveTo>
                    <a:pt x="5467" y="11618"/>
                  </a:moveTo>
                  <a:cubicBezTo>
                    <a:pt x="7103" y="12253"/>
                    <a:pt x="8740" y="12889"/>
                    <a:pt x="10212" y="11936"/>
                  </a:cubicBezTo>
                  <a:cubicBezTo>
                    <a:pt x="11685" y="10983"/>
                    <a:pt x="12994" y="8441"/>
                    <a:pt x="13649" y="6377"/>
                  </a:cubicBezTo>
                  <a:cubicBezTo>
                    <a:pt x="14303" y="4312"/>
                    <a:pt x="14303" y="2724"/>
                    <a:pt x="13485" y="1612"/>
                  </a:cubicBezTo>
                  <a:cubicBezTo>
                    <a:pt x="12667" y="500"/>
                    <a:pt x="11031" y="-135"/>
                    <a:pt x="9558" y="24"/>
                  </a:cubicBezTo>
                  <a:cubicBezTo>
                    <a:pt x="8085" y="183"/>
                    <a:pt x="6776" y="1136"/>
                    <a:pt x="5140" y="3677"/>
                  </a:cubicBezTo>
                  <a:cubicBezTo>
                    <a:pt x="3503" y="6218"/>
                    <a:pt x="1540" y="10347"/>
                    <a:pt x="558" y="13841"/>
                  </a:cubicBezTo>
                  <a:cubicBezTo>
                    <a:pt x="-424" y="17336"/>
                    <a:pt x="-424" y="20194"/>
                    <a:pt x="3176" y="20830"/>
                  </a:cubicBezTo>
                  <a:cubicBezTo>
                    <a:pt x="6776" y="21465"/>
                    <a:pt x="13976" y="19877"/>
                    <a:pt x="21176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3593391" y="351998"/>
              <a:ext cx="115009" cy="19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018" fill="norm" stroke="1" extrusionOk="0">
                  <a:moveTo>
                    <a:pt x="20958" y="4528"/>
                  </a:moveTo>
                  <a:cubicBezTo>
                    <a:pt x="19029" y="2919"/>
                    <a:pt x="17101" y="1311"/>
                    <a:pt x="15172" y="506"/>
                  </a:cubicBezTo>
                  <a:cubicBezTo>
                    <a:pt x="13244" y="-298"/>
                    <a:pt x="11315" y="-298"/>
                    <a:pt x="8808" y="1655"/>
                  </a:cubicBezTo>
                  <a:cubicBezTo>
                    <a:pt x="6301" y="3608"/>
                    <a:pt x="3215" y="7515"/>
                    <a:pt x="1479" y="10732"/>
                  </a:cubicBezTo>
                  <a:cubicBezTo>
                    <a:pt x="-256" y="13949"/>
                    <a:pt x="-642" y="16476"/>
                    <a:pt x="1287" y="18315"/>
                  </a:cubicBezTo>
                  <a:cubicBezTo>
                    <a:pt x="3215" y="20153"/>
                    <a:pt x="7458" y="21302"/>
                    <a:pt x="11122" y="20957"/>
                  </a:cubicBezTo>
                  <a:cubicBezTo>
                    <a:pt x="14787" y="20613"/>
                    <a:pt x="17872" y="18774"/>
                    <a:pt x="20958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3765550" y="3810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3778250" y="306501"/>
              <a:ext cx="31750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1187"/>
                  </a:moveTo>
                  <a:cubicBezTo>
                    <a:pt x="0" y="16044"/>
                    <a:pt x="0" y="10901"/>
                    <a:pt x="0" y="7044"/>
                  </a:cubicBezTo>
                  <a:cubicBezTo>
                    <a:pt x="0" y="3187"/>
                    <a:pt x="0" y="616"/>
                    <a:pt x="3600" y="101"/>
                  </a:cubicBezTo>
                  <a:cubicBezTo>
                    <a:pt x="7200" y="-413"/>
                    <a:pt x="14400" y="1130"/>
                    <a:pt x="21600" y="2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3829994" y="176671"/>
              <a:ext cx="164156" cy="32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34" fill="norm" stroke="1" extrusionOk="0">
                  <a:moveTo>
                    <a:pt x="14830" y="12120"/>
                  </a:moveTo>
                  <a:cubicBezTo>
                    <a:pt x="13168" y="11566"/>
                    <a:pt x="11507" y="11012"/>
                    <a:pt x="9430" y="10943"/>
                  </a:cubicBezTo>
                  <a:cubicBezTo>
                    <a:pt x="7353" y="10873"/>
                    <a:pt x="4861" y="11289"/>
                    <a:pt x="3061" y="12812"/>
                  </a:cubicBezTo>
                  <a:cubicBezTo>
                    <a:pt x="1261" y="14335"/>
                    <a:pt x="153" y="16966"/>
                    <a:pt x="14" y="18558"/>
                  </a:cubicBezTo>
                  <a:cubicBezTo>
                    <a:pt x="-124" y="20150"/>
                    <a:pt x="707" y="20704"/>
                    <a:pt x="2368" y="20843"/>
                  </a:cubicBezTo>
                  <a:cubicBezTo>
                    <a:pt x="4030" y="20981"/>
                    <a:pt x="6522" y="20704"/>
                    <a:pt x="9430" y="18350"/>
                  </a:cubicBezTo>
                  <a:cubicBezTo>
                    <a:pt x="12338" y="15997"/>
                    <a:pt x="15661" y="11566"/>
                    <a:pt x="17738" y="8450"/>
                  </a:cubicBezTo>
                  <a:cubicBezTo>
                    <a:pt x="19814" y="5335"/>
                    <a:pt x="20645" y="3535"/>
                    <a:pt x="21061" y="2220"/>
                  </a:cubicBezTo>
                  <a:cubicBezTo>
                    <a:pt x="21476" y="904"/>
                    <a:pt x="21476" y="73"/>
                    <a:pt x="20922" y="4"/>
                  </a:cubicBezTo>
                  <a:cubicBezTo>
                    <a:pt x="20368" y="-65"/>
                    <a:pt x="19261" y="627"/>
                    <a:pt x="17876" y="3258"/>
                  </a:cubicBezTo>
                  <a:cubicBezTo>
                    <a:pt x="16491" y="5889"/>
                    <a:pt x="14830" y="10458"/>
                    <a:pt x="14138" y="13573"/>
                  </a:cubicBezTo>
                  <a:cubicBezTo>
                    <a:pt x="13445" y="16689"/>
                    <a:pt x="13722" y="18350"/>
                    <a:pt x="14276" y="19458"/>
                  </a:cubicBezTo>
                  <a:cubicBezTo>
                    <a:pt x="14830" y="20566"/>
                    <a:pt x="15661" y="21120"/>
                    <a:pt x="16907" y="21327"/>
                  </a:cubicBezTo>
                  <a:cubicBezTo>
                    <a:pt x="18153" y="21535"/>
                    <a:pt x="19814" y="21397"/>
                    <a:pt x="21476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4026641" y="334832"/>
              <a:ext cx="158009" cy="13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998" fill="norm" stroke="1" extrusionOk="0">
                  <a:moveTo>
                    <a:pt x="5718" y="7032"/>
                  </a:moveTo>
                  <a:cubicBezTo>
                    <a:pt x="6826" y="7999"/>
                    <a:pt x="7934" y="8966"/>
                    <a:pt x="9041" y="8644"/>
                  </a:cubicBezTo>
                  <a:cubicBezTo>
                    <a:pt x="10149" y="8321"/>
                    <a:pt x="11257" y="6710"/>
                    <a:pt x="11810" y="5098"/>
                  </a:cubicBezTo>
                  <a:cubicBezTo>
                    <a:pt x="12364" y="3486"/>
                    <a:pt x="12364" y="1874"/>
                    <a:pt x="11534" y="907"/>
                  </a:cubicBezTo>
                  <a:cubicBezTo>
                    <a:pt x="10703" y="-61"/>
                    <a:pt x="9041" y="-383"/>
                    <a:pt x="7103" y="584"/>
                  </a:cubicBezTo>
                  <a:cubicBezTo>
                    <a:pt x="5164" y="1551"/>
                    <a:pt x="2949" y="3808"/>
                    <a:pt x="1426" y="7354"/>
                  </a:cubicBezTo>
                  <a:cubicBezTo>
                    <a:pt x="-97" y="10901"/>
                    <a:pt x="-928" y="15736"/>
                    <a:pt x="1703" y="18316"/>
                  </a:cubicBezTo>
                  <a:cubicBezTo>
                    <a:pt x="4334" y="20895"/>
                    <a:pt x="10426" y="21217"/>
                    <a:pt x="14164" y="20895"/>
                  </a:cubicBezTo>
                  <a:cubicBezTo>
                    <a:pt x="17903" y="20572"/>
                    <a:pt x="19287" y="19605"/>
                    <a:pt x="20672" y="1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4722283" y="387350"/>
              <a:ext cx="105400" cy="18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51" fill="norm" stroke="1" extrusionOk="0">
                  <a:moveTo>
                    <a:pt x="12877" y="745"/>
                  </a:moveTo>
                  <a:cubicBezTo>
                    <a:pt x="9138" y="3228"/>
                    <a:pt x="5400" y="5710"/>
                    <a:pt x="3115" y="8566"/>
                  </a:cubicBezTo>
                  <a:cubicBezTo>
                    <a:pt x="831" y="11421"/>
                    <a:pt x="0" y="14648"/>
                    <a:pt x="0" y="16883"/>
                  </a:cubicBezTo>
                  <a:cubicBezTo>
                    <a:pt x="0" y="19117"/>
                    <a:pt x="831" y="20359"/>
                    <a:pt x="2285" y="20979"/>
                  </a:cubicBezTo>
                  <a:cubicBezTo>
                    <a:pt x="3738" y="21600"/>
                    <a:pt x="5815" y="21600"/>
                    <a:pt x="9346" y="19738"/>
                  </a:cubicBezTo>
                  <a:cubicBezTo>
                    <a:pt x="12877" y="17876"/>
                    <a:pt x="17862" y="14152"/>
                    <a:pt x="19731" y="10552"/>
                  </a:cubicBezTo>
                  <a:cubicBezTo>
                    <a:pt x="21600" y="6952"/>
                    <a:pt x="20354" y="3476"/>
                    <a:pt x="191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4893854" y="374650"/>
              <a:ext cx="15269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150" y="0"/>
                  </a:moveTo>
                  <a:cubicBezTo>
                    <a:pt x="1442" y="5867"/>
                    <a:pt x="1734" y="11733"/>
                    <a:pt x="1588" y="15333"/>
                  </a:cubicBezTo>
                  <a:cubicBezTo>
                    <a:pt x="1442" y="18933"/>
                    <a:pt x="859" y="20267"/>
                    <a:pt x="421" y="20267"/>
                  </a:cubicBezTo>
                  <a:cubicBezTo>
                    <a:pt x="-17" y="20267"/>
                    <a:pt x="-309" y="18933"/>
                    <a:pt x="567" y="15867"/>
                  </a:cubicBezTo>
                  <a:cubicBezTo>
                    <a:pt x="1442" y="12800"/>
                    <a:pt x="3486" y="8000"/>
                    <a:pt x="5091" y="4933"/>
                  </a:cubicBezTo>
                  <a:cubicBezTo>
                    <a:pt x="6696" y="1867"/>
                    <a:pt x="7864" y="533"/>
                    <a:pt x="9907" y="533"/>
                  </a:cubicBezTo>
                  <a:cubicBezTo>
                    <a:pt x="11950" y="533"/>
                    <a:pt x="14869" y="1867"/>
                    <a:pt x="17059" y="5067"/>
                  </a:cubicBezTo>
                  <a:cubicBezTo>
                    <a:pt x="19248" y="8267"/>
                    <a:pt x="20707" y="13333"/>
                    <a:pt x="20999" y="16400"/>
                  </a:cubicBezTo>
                  <a:cubicBezTo>
                    <a:pt x="21291" y="19467"/>
                    <a:pt x="20415" y="20533"/>
                    <a:pt x="19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5510717" y="349766"/>
              <a:ext cx="166184" cy="2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31" fill="norm" stroke="1" extrusionOk="0">
                  <a:moveTo>
                    <a:pt x="17958" y="10963"/>
                  </a:moveTo>
                  <a:cubicBezTo>
                    <a:pt x="18498" y="8587"/>
                    <a:pt x="19038" y="6211"/>
                    <a:pt x="18633" y="4159"/>
                  </a:cubicBezTo>
                  <a:cubicBezTo>
                    <a:pt x="18228" y="2107"/>
                    <a:pt x="16878" y="379"/>
                    <a:pt x="14853" y="55"/>
                  </a:cubicBezTo>
                  <a:cubicBezTo>
                    <a:pt x="12828" y="-269"/>
                    <a:pt x="10128" y="811"/>
                    <a:pt x="7428" y="3835"/>
                  </a:cubicBezTo>
                  <a:cubicBezTo>
                    <a:pt x="4728" y="6859"/>
                    <a:pt x="2028" y="11827"/>
                    <a:pt x="813" y="14851"/>
                  </a:cubicBezTo>
                  <a:cubicBezTo>
                    <a:pt x="-402" y="17875"/>
                    <a:pt x="-132" y="18955"/>
                    <a:pt x="813" y="19603"/>
                  </a:cubicBezTo>
                  <a:cubicBezTo>
                    <a:pt x="1758" y="20251"/>
                    <a:pt x="3378" y="20467"/>
                    <a:pt x="5673" y="19387"/>
                  </a:cubicBezTo>
                  <a:cubicBezTo>
                    <a:pt x="7968" y="18307"/>
                    <a:pt x="10938" y="15931"/>
                    <a:pt x="13098" y="13663"/>
                  </a:cubicBezTo>
                  <a:cubicBezTo>
                    <a:pt x="15258" y="11395"/>
                    <a:pt x="16608" y="9235"/>
                    <a:pt x="17148" y="9451"/>
                  </a:cubicBezTo>
                  <a:cubicBezTo>
                    <a:pt x="17688" y="9667"/>
                    <a:pt x="17418" y="12259"/>
                    <a:pt x="17958" y="14635"/>
                  </a:cubicBezTo>
                  <a:cubicBezTo>
                    <a:pt x="18498" y="17011"/>
                    <a:pt x="19848" y="19171"/>
                    <a:pt x="2119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6026150" y="53830"/>
              <a:ext cx="114300" cy="45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1802"/>
                  </a:moveTo>
                  <a:cubicBezTo>
                    <a:pt x="3200" y="10906"/>
                    <a:pt x="6400" y="10010"/>
                    <a:pt x="9600" y="8716"/>
                  </a:cubicBezTo>
                  <a:cubicBezTo>
                    <a:pt x="12800" y="7422"/>
                    <a:pt x="16000" y="5730"/>
                    <a:pt x="17600" y="4486"/>
                  </a:cubicBezTo>
                  <a:cubicBezTo>
                    <a:pt x="19200" y="3241"/>
                    <a:pt x="19200" y="2445"/>
                    <a:pt x="19200" y="1698"/>
                  </a:cubicBezTo>
                  <a:cubicBezTo>
                    <a:pt x="19200" y="952"/>
                    <a:pt x="19200" y="255"/>
                    <a:pt x="18400" y="56"/>
                  </a:cubicBezTo>
                  <a:cubicBezTo>
                    <a:pt x="17600" y="-143"/>
                    <a:pt x="16000" y="156"/>
                    <a:pt x="14400" y="1400"/>
                  </a:cubicBezTo>
                  <a:cubicBezTo>
                    <a:pt x="12800" y="2644"/>
                    <a:pt x="11200" y="4834"/>
                    <a:pt x="9600" y="7621"/>
                  </a:cubicBezTo>
                  <a:cubicBezTo>
                    <a:pt x="8000" y="10408"/>
                    <a:pt x="6400" y="13792"/>
                    <a:pt x="5400" y="15933"/>
                  </a:cubicBezTo>
                  <a:cubicBezTo>
                    <a:pt x="4400" y="18073"/>
                    <a:pt x="4000" y="18969"/>
                    <a:pt x="3200" y="19815"/>
                  </a:cubicBezTo>
                  <a:cubicBezTo>
                    <a:pt x="2400" y="20661"/>
                    <a:pt x="1200" y="21457"/>
                    <a:pt x="600" y="21457"/>
                  </a:cubicBezTo>
                  <a:cubicBezTo>
                    <a:pt x="0" y="21457"/>
                    <a:pt x="0" y="20661"/>
                    <a:pt x="1000" y="19367"/>
                  </a:cubicBezTo>
                  <a:cubicBezTo>
                    <a:pt x="2000" y="18073"/>
                    <a:pt x="4000" y="16281"/>
                    <a:pt x="5800" y="15186"/>
                  </a:cubicBezTo>
                  <a:cubicBezTo>
                    <a:pt x="7600" y="14091"/>
                    <a:pt x="9200" y="13693"/>
                    <a:pt x="10800" y="13643"/>
                  </a:cubicBezTo>
                  <a:cubicBezTo>
                    <a:pt x="12400" y="13593"/>
                    <a:pt x="14000" y="13892"/>
                    <a:pt x="15200" y="14838"/>
                  </a:cubicBezTo>
                  <a:cubicBezTo>
                    <a:pt x="16400" y="15783"/>
                    <a:pt x="17200" y="17376"/>
                    <a:pt x="18200" y="18371"/>
                  </a:cubicBezTo>
                  <a:cubicBezTo>
                    <a:pt x="19200" y="19367"/>
                    <a:pt x="20400" y="19765"/>
                    <a:pt x="21600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6185811" y="339636"/>
              <a:ext cx="108261" cy="38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94" fill="norm" stroke="1" extrusionOk="0">
                  <a:moveTo>
                    <a:pt x="2313" y="1231"/>
                  </a:moveTo>
                  <a:cubicBezTo>
                    <a:pt x="2729" y="648"/>
                    <a:pt x="3144" y="64"/>
                    <a:pt x="2729" y="5"/>
                  </a:cubicBezTo>
                  <a:cubicBezTo>
                    <a:pt x="2313" y="-53"/>
                    <a:pt x="1067" y="414"/>
                    <a:pt x="444" y="1231"/>
                  </a:cubicBezTo>
                  <a:cubicBezTo>
                    <a:pt x="-179" y="2049"/>
                    <a:pt x="-179" y="3216"/>
                    <a:pt x="652" y="4033"/>
                  </a:cubicBezTo>
                  <a:cubicBezTo>
                    <a:pt x="1483" y="4851"/>
                    <a:pt x="3144" y="5318"/>
                    <a:pt x="6259" y="5143"/>
                  </a:cubicBezTo>
                  <a:cubicBezTo>
                    <a:pt x="9375" y="4968"/>
                    <a:pt x="13944" y="4150"/>
                    <a:pt x="16852" y="3450"/>
                  </a:cubicBezTo>
                  <a:cubicBezTo>
                    <a:pt x="19759" y="2749"/>
                    <a:pt x="21006" y="2165"/>
                    <a:pt x="21213" y="2399"/>
                  </a:cubicBezTo>
                  <a:cubicBezTo>
                    <a:pt x="21421" y="2632"/>
                    <a:pt x="20590" y="3683"/>
                    <a:pt x="19552" y="5960"/>
                  </a:cubicBezTo>
                  <a:cubicBezTo>
                    <a:pt x="18513" y="8237"/>
                    <a:pt x="17267" y="11739"/>
                    <a:pt x="15813" y="14425"/>
                  </a:cubicBezTo>
                  <a:cubicBezTo>
                    <a:pt x="14359" y="17110"/>
                    <a:pt x="12698" y="18978"/>
                    <a:pt x="11036" y="20088"/>
                  </a:cubicBezTo>
                  <a:cubicBezTo>
                    <a:pt x="9375" y="21197"/>
                    <a:pt x="7713" y="21547"/>
                    <a:pt x="6052" y="21489"/>
                  </a:cubicBezTo>
                  <a:cubicBezTo>
                    <a:pt x="4390" y="21430"/>
                    <a:pt x="2729" y="20963"/>
                    <a:pt x="2106" y="19737"/>
                  </a:cubicBezTo>
                  <a:cubicBezTo>
                    <a:pt x="1483" y="18511"/>
                    <a:pt x="1898" y="16526"/>
                    <a:pt x="2729" y="15301"/>
                  </a:cubicBezTo>
                  <a:cubicBezTo>
                    <a:pt x="3559" y="14075"/>
                    <a:pt x="4806" y="13608"/>
                    <a:pt x="6052" y="1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6318807" y="317616"/>
              <a:ext cx="114963" cy="37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5" fill="norm" stroke="1" extrusionOk="0">
                  <a:moveTo>
                    <a:pt x="6966" y="6182"/>
                  </a:moveTo>
                  <a:cubicBezTo>
                    <a:pt x="6181" y="9216"/>
                    <a:pt x="5395" y="12250"/>
                    <a:pt x="4413" y="14555"/>
                  </a:cubicBezTo>
                  <a:cubicBezTo>
                    <a:pt x="3432" y="16861"/>
                    <a:pt x="2253" y="18438"/>
                    <a:pt x="1468" y="19591"/>
                  </a:cubicBezTo>
                  <a:cubicBezTo>
                    <a:pt x="682" y="20744"/>
                    <a:pt x="290" y="21472"/>
                    <a:pt x="93" y="21411"/>
                  </a:cubicBezTo>
                  <a:cubicBezTo>
                    <a:pt x="-103" y="21351"/>
                    <a:pt x="-103" y="20501"/>
                    <a:pt x="1272" y="17832"/>
                  </a:cubicBezTo>
                  <a:cubicBezTo>
                    <a:pt x="2646" y="15162"/>
                    <a:pt x="5395" y="10672"/>
                    <a:pt x="7359" y="7638"/>
                  </a:cubicBezTo>
                  <a:cubicBezTo>
                    <a:pt x="9322" y="4605"/>
                    <a:pt x="10501" y="3027"/>
                    <a:pt x="11482" y="1935"/>
                  </a:cubicBezTo>
                  <a:cubicBezTo>
                    <a:pt x="12464" y="843"/>
                    <a:pt x="13250" y="236"/>
                    <a:pt x="14624" y="54"/>
                  </a:cubicBezTo>
                  <a:cubicBezTo>
                    <a:pt x="15999" y="-128"/>
                    <a:pt x="17962" y="115"/>
                    <a:pt x="19337" y="1328"/>
                  </a:cubicBezTo>
                  <a:cubicBezTo>
                    <a:pt x="20712" y="2542"/>
                    <a:pt x="21497" y="4726"/>
                    <a:pt x="21301" y="6121"/>
                  </a:cubicBezTo>
                  <a:cubicBezTo>
                    <a:pt x="21104" y="7517"/>
                    <a:pt x="19926" y="8124"/>
                    <a:pt x="18552" y="8670"/>
                  </a:cubicBezTo>
                  <a:cubicBezTo>
                    <a:pt x="17177" y="9216"/>
                    <a:pt x="15606" y="9701"/>
                    <a:pt x="13839" y="9883"/>
                  </a:cubicBezTo>
                  <a:cubicBezTo>
                    <a:pt x="12072" y="10065"/>
                    <a:pt x="10108" y="9944"/>
                    <a:pt x="9126" y="9580"/>
                  </a:cubicBezTo>
                  <a:cubicBezTo>
                    <a:pt x="8144" y="9216"/>
                    <a:pt x="8144" y="8609"/>
                    <a:pt x="8930" y="8002"/>
                  </a:cubicBezTo>
                  <a:cubicBezTo>
                    <a:pt x="9715" y="7396"/>
                    <a:pt x="11286" y="6789"/>
                    <a:pt x="12857" y="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6458483" y="292100"/>
              <a:ext cx="96214" cy="17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008" fill="norm" stroke="1" extrusionOk="0">
                  <a:moveTo>
                    <a:pt x="2641" y="7624"/>
                  </a:moveTo>
                  <a:cubicBezTo>
                    <a:pt x="4480" y="6861"/>
                    <a:pt x="6318" y="6099"/>
                    <a:pt x="8156" y="5082"/>
                  </a:cubicBezTo>
                  <a:cubicBezTo>
                    <a:pt x="9995" y="4066"/>
                    <a:pt x="11833" y="2795"/>
                    <a:pt x="11833" y="2541"/>
                  </a:cubicBezTo>
                  <a:cubicBezTo>
                    <a:pt x="11833" y="2287"/>
                    <a:pt x="9995" y="3049"/>
                    <a:pt x="7697" y="5336"/>
                  </a:cubicBezTo>
                  <a:cubicBezTo>
                    <a:pt x="5399" y="7624"/>
                    <a:pt x="2641" y="11435"/>
                    <a:pt x="1263" y="13976"/>
                  </a:cubicBezTo>
                  <a:cubicBezTo>
                    <a:pt x="-116" y="16518"/>
                    <a:pt x="-116" y="17788"/>
                    <a:pt x="114" y="19059"/>
                  </a:cubicBezTo>
                  <a:cubicBezTo>
                    <a:pt x="344" y="20329"/>
                    <a:pt x="803" y="21600"/>
                    <a:pt x="4480" y="20711"/>
                  </a:cubicBezTo>
                  <a:cubicBezTo>
                    <a:pt x="8156" y="19821"/>
                    <a:pt x="15050" y="16772"/>
                    <a:pt x="18267" y="12960"/>
                  </a:cubicBezTo>
                  <a:cubicBezTo>
                    <a:pt x="21484" y="9148"/>
                    <a:pt x="21024" y="4574"/>
                    <a:pt x="20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6577384" y="96246"/>
              <a:ext cx="185367" cy="38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16" fill="norm" stroke="1" extrusionOk="0">
                  <a:moveTo>
                    <a:pt x="8977" y="3504"/>
                  </a:moveTo>
                  <a:cubicBezTo>
                    <a:pt x="9222" y="2792"/>
                    <a:pt x="9468" y="2080"/>
                    <a:pt x="9836" y="1368"/>
                  </a:cubicBezTo>
                  <a:cubicBezTo>
                    <a:pt x="10204" y="656"/>
                    <a:pt x="10695" y="-56"/>
                    <a:pt x="10818" y="3"/>
                  </a:cubicBezTo>
                  <a:cubicBezTo>
                    <a:pt x="10940" y="63"/>
                    <a:pt x="10695" y="893"/>
                    <a:pt x="9713" y="3326"/>
                  </a:cubicBezTo>
                  <a:cubicBezTo>
                    <a:pt x="8731" y="5759"/>
                    <a:pt x="7013" y="9795"/>
                    <a:pt x="5909" y="12762"/>
                  </a:cubicBezTo>
                  <a:cubicBezTo>
                    <a:pt x="4804" y="15729"/>
                    <a:pt x="4313" y="17628"/>
                    <a:pt x="4068" y="18874"/>
                  </a:cubicBezTo>
                  <a:cubicBezTo>
                    <a:pt x="3822" y="20120"/>
                    <a:pt x="3822" y="20713"/>
                    <a:pt x="4436" y="21069"/>
                  </a:cubicBezTo>
                  <a:cubicBezTo>
                    <a:pt x="5050" y="21425"/>
                    <a:pt x="6277" y="21544"/>
                    <a:pt x="7259" y="21247"/>
                  </a:cubicBezTo>
                  <a:cubicBezTo>
                    <a:pt x="8240" y="20951"/>
                    <a:pt x="8977" y="20239"/>
                    <a:pt x="8977" y="18636"/>
                  </a:cubicBezTo>
                  <a:cubicBezTo>
                    <a:pt x="8977" y="17034"/>
                    <a:pt x="8240" y="14542"/>
                    <a:pt x="6768" y="12821"/>
                  </a:cubicBezTo>
                  <a:cubicBezTo>
                    <a:pt x="5295" y="11100"/>
                    <a:pt x="3086" y="10151"/>
                    <a:pt x="1736" y="9379"/>
                  </a:cubicBezTo>
                  <a:cubicBezTo>
                    <a:pt x="386" y="8608"/>
                    <a:pt x="-105" y="8014"/>
                    <a:pt x="18" y="7480"/>
                  </a:cubicBezTo>
                  <a:cubicBezTo>
                    <a:pt x="140" y="6946"/>
                    <a:pt x="877" y="6471"/>
                    <a:pt x="3086" y="5403"/>
                  </a:cubicBezTo>
                  <a:cubicBezTo>
                    <a:pt x="5295" y="4335"/>
                    <a:pt x="8977" y="2674"/>
                    <a:pt x="11431" y="1784"/>
                  </a:cubicBezTo>
                  <a:cubicBezTo>
                    <a:pt x="13886" y="893"/>
                    <a:pt x="15113" y="775"/>
                    <a:pt x="15727" y="1012"/>
                  </a:cubicBezTo>
                  <a:cubicBezTo>
                    <a:pt x="16340" y="1249"/>
                    <a:pt x="16340" y="1843"/>
                    <a:pt x="15727" y="3860"/>
                  </a:cubicBezTo>
                  <a:cubicBezTo>
                    <a:pt x="15113" y="5878"/>
                    <a:pt x="13886" y="9320"/>
                    <a:pt x="12904" y="11871"/>
                  </a:cubicBezTo>
                  <a:cubicBezTo>
                    <a:pt x="11922" y="14423"/>
                    <a:pt x="11186" y="16085"/>
                    <a:pt x="10450" y="17331"/>
                  </a:cubicBezTo>
                  <a:cubicBezTo>
                    <a:pt x="9713" y="18577"/>
                    <a:pt x="8977" y="19408"/>
                    <a:pt x="8731" y="19526"/>
                  </a:cubicBezTo>
                  <a:cubicBezTo>
                    <a:pt x="8486" y="19645"/>
                    <a:pt x="8731" y="19052"/>
                    <a:pt x="9590" y="18102"/>
                  </a:cubicBezTo>
                  <a:cubicBezTo>
                    <a:pt x="10450" y="17153"/>
                    <a:pt x="11922" y="15847"/>
                    <a:pt x="13518" y="14957"/>
                  </a:cubicBezTo>
                  <a:cubicBezTo>
                    <a:pt x="15113" y="14067"/>
                    <a:pt x="16831" y="13592"/>
                    <a:pt x="17936" y="13652"/>
                  </a:cubicBezTo>
                  <a:cubicBezTo>
                    <a:pt x="19040" y="13711"/>
                    <a:pt x="19531" y="14304"/>
                    <a:pt x="20022" y="15373"/>
                  </a:cubicBezTo>
                  <a:cubicBezTo>
                    <a:pt x="20513" y="16441"/>
                    <a:pt x="21004" y="17984"/>
                    <a:pt x="21495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6788150" y="279975"/>
              <a:ext cx="191030" cy="15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71" fill="norm" stroke="1" extrusionOk="0">
                  <a:moveTo>
                    <a:pt x="3560" y="11556"/>
                  </a:moveTo>
                  <a:cubicBezTo>
                    <a:pt x="5697" y="9063"/>
                    <a:pt x="7833" y="6571"/>
                    <a:pt x="8782" y="4494"/>
                  </a:cubicBezTo>
                  <a:cubicBezTo>
                    <a:pt x="9732" y="2417"/>
                    <a:pt x="9495" y="756"/>
                    <a:pt x="8782" y="202"/>
                  </a:cubicBezTo>
                  <a:cubicBezTo>
                    <a:pt x="8070" y="-352"/>
                    <a:pt x="6884" y="202"/>
                    <a:pt x="5341" y="2279"/>
                  </a:cubicBezTo>
                  <a:cubicBezTo>
                    <a:pt x="3798" y="4356"/>
                    <a:pt x="1899" y="7956"/>
                    <a:pt x="949" y="10448"/>
                  </a:cubicBezTo>
                  <a:cubicBezTo>
                    <a:pt x="0" y="12940"/>
                    <a:pt x="0" y="14325"/>
                    <a:pt x="0" y="15710"/>
                  </a:cubicBezTo>
                  <a:cubicBezTo>
                    <a:pt x="0" y="17094"/>
                    <a:pt x="0" y="18479"/>
                    <a:pt x="2492" y="18340"/>
                  </a:cubicBezTo>
                  <a:cubicBezTo>
                    <a:pt x="4985" y="18202"/>
                    <a:pt x="9969" y="16540"/>
                    <a:pt x="13411" y="14325"/>
                  </a:cubicBezTo>
                  <a:cubicBezTo>
                    <a:pt x="16853" y="12110"/>
                    <a:pt x="18752" y="9340"/>
                    <a:pt x="19938" y="7263"/>
                  </a:cubicBezTo>
                  <a:cubicBezTo>
                    <a:pt x="21125" y="5186"/>
                    <a:pt x="21600" y="3802"/>
                    <a:pt x="21363" y="2556"/>
                  </a:cubicBezTo>
                  <a:cubicBezTo>
                    <a:pt x="21125" y="1310"/>
                    <a:pt x="20176" y="202"/>
                    <a:pt x="19226" y="63"/>
                  </a:cubicBezTo>
                  <a:cubicBezTo>
                    <a:pt x="18277" y="-75"/>
                    <a:pt x="17327" y="756"/>
                    <a:pt x="16853" y="1863"/>
                  </a:cubicBezTo>
                  <a:cubicBezTo>
                    <a:pt x="16378" y="2971"/>
                    <a:pt x="16378" y="4356"/>
                    <a:pt x="16853" y="6571"/>
                  </a:cubicBezTo>
                  <a:cubicBezTo>
                    <a:pt x="17327" y="8786"/>
                    <a:pt x="18277" y="11833"/>
                    <a:pt x="18870" y="14325"/>
                  </a:cubicBezTo>
                  <a:cubicBezTo>
                    <a:pt x="19464" y="16817"/>
                    <a:pt x="19701" y="18756"/>
                    <a:pt x="18989" y="19863"/>
                  </a:cubicBezTo>
                  <a:cubicBezTo>
                    <a:pt x="18277" y="20971"/>
                    <a:pt x="16615" y="21248"/>
                    <a:pt x="15785" y="20279"/>
                  </a:cubicBezTo>
                  <a:cubicBezTo>
                    <a:pt x="14954" y="19310"/>
                    <a:pt x="14954" y="17094"/>
                    <a:pt x="14954" y="1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7010400" y="3111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7035800" y="209550"/>
              <a:ext cx="19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7054850" y="254942"/>
              <a:ext cx="95250" cy="17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2174"/>
                  </a:moveTo>
                  <a:cubicBezTo>
                    <a:pt x="20160" y="1158"/>
                    <a:pt x="18720" y="141"/>
                    <a:pt x="16800" y="14"/>
                  </a:cubicBezTo>
                  <a:cubicBezTo>
                    <a:pt x="14880" y="-113"/>
                    <a:pt x="12480" y="649"/>
                    <a:pt x="11280" y="1666"/>
                  </a:cubicBezTo>
                  <a:cubicBezTo>
                    <a:pt x="10080" y="2682"/>
                    <a:pt x="10080" y="3953"/>
                    <a:pt x="11040" y="6113"/>
                  </a:cubicBezTo>
                  <a:cubicBezTo>
                    <a:pt x="12000" y="8273"/>
                    <a:pt x="13920" y="11322"/>
                    <a:pt x="15360" y="13609"/>
                  </a:cubicBezTo>
                  <a:cubicBezTo>
                    <a:pt x="16800" y="15896"/>
                    <a:pt x="17760" y="17421"/>
                    <a:pt x="16320" y="18692"/>
                  </a:cubicBezTo>
                  <a:cubicBezTo>
                    <a:pt x="14880" y="19962"/>
                    <a:pt x="11040" y="20979"/>
                    <a:pt x="7920" y="21233"/>
                  </a:cubicBezTo>
                  <a:cubicBezTo>
                    <a:pt x="4800" y="21487"/>
                    <a:pt x="2400" y="20979"/>
                    <a:pt x="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7678901" y="88900"/>
              <a:ext cx="306018" cy="55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9" fill="norm" stroke="1" extrusionOk="0">
                  <a:moveTo>
                    <a:pt x="3873" y="0"/>
                  </a:moveTo>
                  <a:cubicBezTo>
                    <a:pt x="3725" y="2782"/>
                    <a:pt x="3577" y="5564"/>
                    <a:pt x="3281" y="7691"/>
                  </a:cubicBezTo>
                  <a:cubicBezTo>
                    <a:pt x="2985" y="9818"/>
                    <a:pt x="2541" y="11291"/>
                    <a:pt x="2171" y="12273"/>
                  </a:cubicBezTo>
                  <a:cubicBezTo>
                    <a:pt x="1801" y="13255"/>
                    <a:pt x="1505" y="13745"/>
                    <a:pt x="1431" y="13623"/>
                  </a:cubicBezTo>
                  <a:cubicBezTo>
                    <a:pt x="1357" y="13500"/>
                    <a:pt x="1505" y="12764"/>
                    <a:pt x="2097" y="11782"/>
                  </a:cubicBezTo>
                  <a:cubicBezTo>
                    <a:pt x="2689" y="10800"/>
                    <a:pt x="3725" y="9573"/>
                    <a:pt x="4612" y="8714"/>
                  </a:cubicBezTo>
                  <a:cubicBezTo>
                    <a:pt x="5500" y="7855"/>
                    <a:pt x="6240" y="7364"/>
                    <a:pt x="6905" y="7323"/>
                  </a:cubicBezTo>
                  <a:cubicBezTo>
                    <a:pt x="7571" y="7282"/>
                    <a:pt x="8163" y="7691"/>
                    <a:pt x="8533" y="8509"/>
                  </a:cubicBezTo>
                  <a:cubicBezTo>
                    <a:pt x="8903" y="9327"/>
                    <a:pt x="9051" y="10555"/>
                    <a:pt x="8607" y="11495"/>
                  </a:cubicBezTo>
                  <a:cubicBezTo>
                    <a:pt x="8163" y="12436"/>
                    <a:pt x="7127" y="13091"/>
                    <a:pt x="6240" y="13418"/>
                  </a:cubicBezTo>
                  <a:cubicBezTo>
                    <a:pt x="5352" y="13745"/>
                    <a:pt x="4612" y="13745"/>
                    <a:pt x="3873" y="13745"/>
                  </a:cubicBezTo>
                  <a:cubicBezTo>
                    <a:pt x="3133" y="13745"/>
                    <a:pt x="2393" y="13745"/>
                    <a:pt x="1727" y="13541"/>
                  </a:cubicBezTo>
                  <a:cubicBezTo>
                    <a:pt x="1062" y="13336"/>
                    <a:pt x="470" y="12927"/>
                    <a:pt x="174" y="12477"/>
                  </a:cubicBezTo>
                  <a:cubicBezTo>
                    <a:pt x="-122" y="12027"/>
                    <a:pt x="-122" y="11536"/>
                    <a:pt x="840" y="10923"/>
                  </a:cubicBezTo>
                  <a:cubicBezTo>
                    <a:pt x="1801" y="10309"/>
                    <a:pt x="3725" y="9573"/>
                    <a:pt x="5500" y="9000"/>
                  </a:cubicBezTo>
                  <a:cubicBezTo>
                    <a:pt x="7275" y="8427"/>
                    <a:pt x="8903" y="8018"/>
                    <a:pt x="10086" y="7732"/>
                  </a:cubicBezTo>
                  <a:cubicBezTo>
                    <a:pt x="11270" y="7445"/>
                    <a:pt x="12010" y="7282"/>
                    <a:pt x="12527" y="7445"/>
                  </a:cubicBezTo>
                  <a:cubicBezTo>
                    <a:pt x="13045" y="7609"/>
                    <a:pt x="13341" y="8100"/>
                    <a:pt x="13415" y="8591"/>
                  </a:cubicBezTo>
                  <a:cubicBezTo>
                    <a:pt x="13489" y="9082"/>
                    <a:pt x="13341" y="9573"/>
                    <a:pt x="13267" y="10023"/>
                  </a:cubicBezTo>
                  <a:cubicBezTo>
                    <a:pt x="13193" y="10473"/>
                    <a:pt x="13193" y="10882"/>
                    <a:pt x="13563" y="11086"/>
                  </a:cubicBezTo>
                  <a:cubicBezTo>
                    <a:pt x="13933" y="11291"/>
                    <a:pt x="14673" y="11291"/>
                    <a:pt x="15634" y="10964"/>
                  </a:cubicBezTo>
                  <a:cubicBezTo>
                    <a:pt x="16596" y="10636"/>
                    <a:pt x="17779" y="9982"/>
                    <a:pt x="18593" y="9450"/>
                  </a:cubicBezTo>
                  <a:cubicBezTo>
                    <a:pt x="19407" y="8918"/>
                    <a:pt x="19851" y="8509"/>
                    <a:pt x="20294" y="8141"/>
                  </a:cubicBezTo>
                  <a:cubicBezTo>
                    <a:pt x="20738" y="7773"/>
                    <a:pt x="21182" y="7445"/>
                    <a:pt x="21330" y="7527"/>
                  </a:cubicBezTo>
                  <a:cubicBezTo>
                    <a:pt x="21478" y="7609"/>
                    <a:pt x="21330" y="8100"/>
                    <a:pt x="21108" y="9941"/>
                  </a:cubicBezTo>
                  <a:cubicBezTo>
                    <a:pt x="20886" y="11782"/>
                    <a:pt x="20590" y="14973"/>
                    <a:pt x="20368" y="16977"/>
                  </a:cubicBezTo>
                  <a:cubicBezTo>
                    <a:pt x="20146" y="18982"/>
                    <a:pt x="19999" y="19800"/>
                    <a:pt x="19333" y="20455"/>
                  </a:cubicBezTo>
                  <a:cubicBezTo>
                    <a:pt x="18667" y="21109"/>
                    <a:pt x="17483" y="21600"/>
                    <a:pt x="16004" y="21355"/>
                  </a:cubicBezTo>
                  <a:cubicBezTo>
                    <a:pt x="14525" y="21109"/>
                    <a:pt x="12749" y="20127"/>
                    <a:pt x="10974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8492865" y="6094"/>
              <a:ext cx="79636" cy="39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5" fill="norm" stroke="1" extrusionOk="0">
                  <a:moveTo>
                    <a:pt x="17975" y="1729"/>
                  </a:moveTo>
                  <a:cubicBezTo>
                    <a:pt x="17407" y="929"/>
                    <a:pt x="16839" y="129"/>
                    <a:pt x="15986" y="14"/>
                  </a:cubicBezTo>
                  <a:cubicBezTo>
                    <a:pt x="15133" y="-100"/>
                    <a:pt x="13997" y="471"/>
                    <a:pt x="11723" y="2643"/>
                  </a:cubicBezTo>
                  <a:cubicBezTo>
                    <a:pt x="9449" y="4814"/>
                    <a:pt x="6039" y="8586"/>
                    <a:pt x="3765" y="11671"/>
                  </a:cubicBezTo>
                  <a:cubicBezTo>
                    <a:pt x="1491" y="14757"/>
                    <a:pt x="354" y="17157"/>
                    <a:pt x="70" y="18643"/>
                  </a:cubicBezTo>
                  <a:cubicBezTo>
                    <a:pt x="-214" y="20129"/>
                    <a:pt x="354" y="20700"/>
                    <a:pt x="2060" y="21043"/>
                  </a:cubicBezTo>
                  <a:cubicBezTo>
                    <a:pt x="3765" y="21386"/>
                    <a:pt x="6607" y="21500"/>
                    <a:pt x="10018" y="20814"/>
                  </a:cubicBezTo>
                  <a:cubicBezTo>
                    <a:pt x="13428" y="20129"/>
                    <a:pt x="17407" y="18643"/>
                    <a:pt x="21386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8426079" y="216945"/>
              <a:ext cx="235321" cy="13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841" fill="norm" stroke="1" extrusionOk="0">
                  <a:moveTo>
                    <a:pt x="4541" y="3709"/>
                  </a:moveTo>
                  <a:cubicBezTo>
                    <a:pt x="3414" y="3387"/>
                    <a:pt x="2287" y="3064"/>
                    <a:pt x="1254" y="2903"/>
                  </a:cubicBezTo>
                  <a:cubicBezTo>
                    <a:pt x="221" y="2742"/>
                    <a:pt x="-718" y="2742"/>
                    <a:pt x="785" y="2903"/>
                  </a:cubicBezTo>
                  <a:cubicBezTo>
                    <a:pt x="2287" y="3064"/>
                    <a:pt x="6232" y="3387"/>
                    <a:pt x="9237" y="3548"/>
                  </a:cubicBezTo>
                  <a:cubicBezTo>
                    <a:pt x="12242" y="3709"/>
                    <a:pt x="14308" y="3709"/>
                    <a:pt x="15717" y="3225"/>
                  </a:cubicBezTo>
                  <a:cubicBezTo>
                    <a:pt x="17125" y="2742"/>
                    <a:pt x="17877" y="1775"/>
                    <a:pt x="17689" y="969"/>
                  </a:cubicBezTo>
                  <a:cubicBezTo>
                    <a:pt x="17501" y="163"/>
                    <a:pt x="16374" y="-482"/>
                    <a:pt x="15059" y="485"/>
                  </a:cubicBezTo>
                  <a:cubicBezTo>
                    <a:pt x="13745" y="1452"/>
                    <a:pt x="12242" y="4031"/>
                    <a:pt x="11209" y="6449"/>
                  </a:cubicBezTo>
                  <a:cubicBezTo>
                    <a:pt x="10176" y="8867"/>
                    <a:pt x="9612" y="11124"/>
                    <a:pt x="9331" y="13542"/>
                  </a:cubicBezTo>
                  <a:cubicBezTo>
                    <a:pt x="9049" y="15960"/>
                    <a:pt x="9049" y="18539"/>
                    <a:pt x="9519" y="19828"/>
                  </a:cubicBezTo>
                  <a:cubicBezTo>
                    <a:pt x="9988" y="21118"/>
                    <a:pt x="10927" y="21118"/>
                    <a:pt x="11679" y="20151"/>
                  </a:cubicBezTo>
                  <a:cubicBezTo>
                    <a:pt x="12430" y="19184"/>
                    <a:pt x="12993" y="17249"/>
                    <a:pt x="13651" y="15315"/>
                  </a:cubicBezTo>
                  <a:cubicBezTo>
                    <a:pt x="14308" y="13381"/>
                    <a:pt x="15059" y="11446"/>
                    <a:pt x="15811" y="12091"/>
                  </a:cubicBezTo>
                  <a:cubicBezTo>
                    <a:pt x="16562" y="12736"/>
                    <a:pt x="17313" y="15960"/>
                    <a:pt x="18159" y="17411"/>
                  </a:cubicBezTo>
                  <a:cubicBezTo>
                    <a:pt x="19004" y="18861"/>
                    <a:pt x="19943" y="18539"/>
                    <a:pt x="20882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8718549" y="38100"/>
              <a:ext cx="19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8704718" y="190500"/>
              <a:ext cx="77333" cy="15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94" fill="norm" stroke="1" extrusionOk="0">
                  <a:moveTo>
                    <a:pt x="21328" y="0"/>
                  </a:moveTo>
                  <a:cubicBezTo>
                    <a:pt x="16658" y="2016"/>
                    <a:pt x="11987" y="4032"/>
                    <a:pt x="7901" y="6480"/>
                  </a:cubicBezTo>
                  <a:cubicBezTo>
                    <a:pt x="3814" y="8928"/>
                    <a:pt x="312" y="11808"/>
                    <a:pt x="20" y="14544"/>
                  </a:cubicBezTo>
                  <a:cubicBezTo>
                    <a:pt x="-272" y="17280"/>
                    <a:pt x="2647" y="19872"/>
                    <a:pt x="6733" y="20736"/>
                  </a:cubicBezTo>
                  <a:cubicBezTo>
                    <a:pt x="10820" y="21600"/>
                    <a:pt x="16074" y="20736"/>
                    <a:pt x="21328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8820150" y="2540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8851900" y="1905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8878358" y="223967"/>
              <a:ext cx="106893" cy="1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7" fill="norm" stroke="1" extrusionOk="0">
                  <a:moveTo>
                    <a:pt x="4870" y="4257"/>
                  </a:moveTo>
                  <a:cubicBezTo>
                    <a:pt x="4870" y="5757"/>
                    <a:pt x="4870" y="7257"/>
                    <a:pt x="4023" y="9957"/>
                  </a:cubicBezTo>
                  <a:cubicBezTo>
                    <a:pt x="3176" y="12657"/>
                    <a:pt x="1482" y="16557"/>
                    <a:pt x="635" y="17307"/>
                  </a:cubicBezTo>
                  <a:cubicBezTo>
                    <a:pt x="-212" y="18057"/>
                    <a:pt x="-212" y="15657"/>
                    <a:pt x="635" y="12807"/>
                  </a:cubicBezTo>
                  <a:cubicBezTo>
                    <a:pt x="1482" y="9957"/>
                    <a:pt x="3176" y="6657"/>
                    <a:pt x="4659" y="4257"/>
                  </a:cubicBezTo>
                  <a:cubicBezTo>
                    <a:pt x="6141" y="1857"/>
                    <a:pt x="7412" y="357"/>
                    <a:pt x="9106" y="57"/>
                  </a:cubicBezTo>
                  <a:cubicBezTo>
                    <a:pt x="10800" y="-243"/>
                    <a:pt x="12917" y="657"/>
                    <a:pt x="14400" y="2607"/>
                  </a:cubicBezTo>
                  <a:cubicBezTo>
                    <a:pt x="15882" y="4557"/>
                    <a:pt x="16729" y="7557"/>
                    <a:pt x="17788" y="10857"/>
                  </a:cubicBezTo>
                  <a:cubicBezTo>
                    <a:pt x="18847" y="14157"/>
                    <a:pt x="20117" y="17757"/>
                    <a:pt x="21388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8972550" y="187090"/>
              <a:ext cx="165100" cy="4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1908"/>
                  </a:moveTo>
                  <a:cubicBezTo>
                    <a:pt x="21600" y="1421"/>
                    <a:pt x="21600" y="935"/>
                    <a:pt x="20908" y="594"/>
                  </a:cubicBezTo>
                  <a:cubicBezTo>
                    <a:pt x="20215" y="254"/>
                    <a:pt x="18831" y="59"/>
                    <a:pt x="17308" y="11"/>
                  </a:cubicBezTo>
                  <a:cubicBezTo>
                    <a:pt x="15785" y="-38"/>
                    <a:pt x="14123" y="59"/>
                    <a:pt x="12323" y="692"/>
                  </a:cubicBezTo>
                  <a:cubicBezTo>
                    <a:pt x="10523" y="1324"/>
                    <a:pt x="8585" y="2492"/>
                    <a:pt x="8031" y="3270"/>
                  </a:cubicBezTo>
                  <a:cubicBezTo>
                    <a:pt x="7477" y="4048"/>
                    <a:pt x="8308" y="4438"/>
                    <a:pt x="9554" y="4632"/>
                  </a:cubicBezTo>
                  <a:cubicBezTo>
                    <a:pt x="10800" y="4827"/>
                    <a:pt x="12462" y="4827"/>
                    <a:pt x="13985" y="4827"/>
                  </a:cubicBezTo>
                  <a:cubicBezTo>
                    <a:pt x="15508" y="4827"/>
                    <a:pt x="16892" y="4827"/>
                    <a:pt x="17723" y="5167"/>
                  </a:cubicBezTo>
                  <a:cubicBezTo>
                    <a:pt x="18554" y="5508"/>
                    <a:pt x="18831" y="6189"/>
                    <a:pt x="18969" y="7989"/>
                  </a:cubicBezTo>
                  <a:cubicBezTo>
                    <a:pt x="19108" y="9789"/>
                    <a:pt x="19108" y="12708"/>
                    <a:pt x="18000" y="15092"/>
                  </a:cubicBezTo>
                  <a:cubicBezTo>
                    <a:pt x="16892" y="17476"/>
                    <a:pt x="14677" y="19324"/>
                    <a:pt x="12877" y="20346"/>
                  </a:cubicBezTo>
                  <a:cubicBezTo>
                    <a:pt x="11077" y="21367"/>
                    <a:pt x="9692" y="21562"/>
                    <a:pt x="7892" y="21173"/>
                  </a:cubicBezTo>
                  <a:cubicBezTo>
                    <a:pt x="6092" y="20784"/>
                    <a:pt x="3877" y="19811"/>
                    <a:pt x="2492" y="19081"/>
                  </a:cubicBezTo>
                  <a:cubicBezTo>
                    <a:pt x="1108" y="18351"/>
                    <a:pt x="554" y="17865"/>
                    <a:pt x="0" y="17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9645650" y="22225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815"/>
                    <a:pt x="12960" y="11631"/>
                    <a:pt x="9360" y="15231"/>
                  </a:cubicBezTo>
                  <a:cubicBezTo>
                    <a:pt x="5760" y="18831"/>
                    <a:pt x="288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9645649" y="146049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300"/>
                    <a:pt x="6400" y="9000"/>
                    <a:pt x="10000" y="5400"/>
                  </a:cubicBezTo>
                  <a:cubicBezTo>
                    <a:pt x="13600" y="1800"/>
                    <a:pt x="176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9755716" y="177536"/>
              <a:ext cx="99485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5055" y="30"/>
                  </a:moveTo>
                  <a:cubicBezTo>
                    <a:pt x="3677" y="5185"/>
                    <a:pt x="2298" y="10340"/>
                    <a:pt x="1379" y="13776"/>
                  </a:cubicBezTo>
                  <a:cubicBezTo>
                    <a:pt x="460" y="17212"/>
                    <a:pt x="0" y="18930"/>
                    <a:pt x="0" y="18930"/>
                  </a:cubicBezTo>
                  <a:cubicBezTo>
                    <a:pt x="0" y="18930"/>
                    <a:pt x="460" y="17212"/>
                    <a:pt x="2298" y="14144"/>
                  </a:cubicBezTo>
                  <a:cubicBezTo>
                    <a:pt x="4136" y="11076"/>
                    <a:pt x="7353" y="6658"/>
                    <a:pt x="10340" y="3835"/>
                  </a:cubicBezTo>
                  <a:cubicBezTo>
                    <a:pt x="13328" y="1012"/>
                    <a:pt x="16085" y="-215"/>
                    <a:pt x="18153" y="30"/>
                  </a:cubicBezTo>
                  <a:cubicBezTo>
                    <a:pt x="20221" y="276"/>
                    <a:pt x="21600" y="1994"/>
                    <a:pt x="21600" y="5553"/>
                  </a:cubicBezTo>
                  <a:cubicBezTo>
                    <a:pt x="21600" y="9112"/>
                    <a:pt x="20221" y="14512"/>
                    <a:pt x="19072" y="17458"/>
                  </a:cubicBezTo>
                  <a:cubicBezTo>
                    <a:pt x="17923" y="20403"/>
                    <a:pt x="17004" y="20894"/>
                    <a:pt x="16085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9949227" y="0"/>
              <a:ext cx="6472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5732" y="3895"/>
                    <a:pt x="10158" y="7790"/>
                    <a:pt x="6325" y="11095"/>
                  </a:cubicBezTo>
                  <a:cubicBezTo>
                    <a:pt x="2493" y="14400"/>
                    <a:pt x="403" y="17115"/>
                    <a:pt x="54" y="18767"/>
                  </a:cubicBezTo>
                  <a:cubicBezTo>
                    <a:pt x="-294" y="20420"/>
                    <a:pt x="1100" y="21010"/>
                    <a:pt x="2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9918700" y="190500"/>
              <a:ext cx="215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7280"/>
                    <a:pt x="9318" y="12960"/>
                    <a:pt x="12918" y="9360"/>
                  </a:cubicBezTo>
                  <a:cubicBezTo>
                    <a:pt x="16518" y="5760"/>
                    <a:pt x="190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10063619" y="171450"/>
              <a:ext cx="135652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79" fill="norm" stroke="1" extrusionOk="0">
                  <a:moveTo>
                    <a:pt x="16614" y="0"/>
                  </a:moveTo>
                  <a:cubicBezTo>
                    <a:pt x="12101" y="1738"/>
                    <a:pt x="7587" y="3476"/>
                    <a:pt x="4525" y="6331"/>
                  </a:cubicBezTo>
                  <a:cubicBezTo>
                    <a:pt x="1462" y="9186"/>
                    <a:pt x="-150" y="13159"/>
                    <a:pt x="11" y="16138"/>
                  </a:cubicBezTo>
                  <a:cubicBezTo>
                    <a:pt x="172" y="19117"/>
                    <a:pt x="2107" y="21103"/>
                    <a:pt x="5653" y="21352"/>
                  </a:cubicBezTo>
                  <a:cubicBezTo>
                    <a:pt x="9199" y="21600"/>
                    <a:pt x="14357" y="20110"/>
                    <a:pt x="17420" y="17752"/>
                  </a:cubicBezTo>
                  <a:cubicBezTo>
                    <a:pt x="20483" y="15393"/>
                    <a:pt x="21450" y="12166"/>
                    <a:pt x="19999" y="9434"/>
                  </a:cubicBezTo>
                  <a:cubicBezTo>
                    <a:pt x="18549" y="6703"/>
                    <a:pt x="14680" y="4469"/>
                    <a:pt x="10811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0632408" y="187151"/>
              <a:ext cx="200693" cy="17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503" fill="norm" stroke="1" extrusionOk="0">
                  <a:moveTo>
                    <a:pt x="13233" y="11565"/>
                  </a:moveTo>
                  <a:cubicBezTo>
                    <a:pt x="12783" y="10323"/>
                    <a:pt x="12333" y="9082"/>
                    <a:pt x="12445" y="7965"/>
                  </a:cubicBezTo>
                  <a:cubicBezTo>
                    <a:pt x="12558" y="6848"/>
                    <a:pt x="13233" y="5854"/>
                    <a:pt x="13458" y="4737"/>
                  </a:cubicBezTo>
                  <a:cubicBezTo>
                    <a:pt x="13683" y="3620"/>
                    <a:pt x="13458" y="2379"/>
                    <a:pt x="12221" y="1261"/>
                  </a:cubicBezTo>
                  <a:cubicBezTo>
                    <a:pt x="10983" y="144"/>
                    <a:pt x="8733" y="-849"/>
                    <a:pt x="6483" y="1137"/>
                  </a:cubicBezTo>
                  <a:cubicBezTo>
                    <a:pt x="4233" y="3123"/>
                    <a:pt x="1983" y="8089"/>
                    <a:pt x="858" y="11689"/>
                  </a:cubicBezTo>
                  <a:cubicBezTo>
                    <a:pt x="-267" y="15289"/>
                    <a:pt x="-267" y="17523"/>
                    <a:pt x="745" y="18889"/>
                  </a:cubicBezTo>
                  <a:cubicBezTo>
                    <a:pt x="1758" y="20254"/>
                    <a:pt x="3783" y="20751"/>
                    <a:pt x="6258" y="19510"/>
                  </a:cubicBezTo>
                  <a:cubicBezTo>
                    <a:pt x="8733" y="18268"/>
                    <a:pt x="11658" y="15289"/>
                    <a:pt x="13345" y="13179"/>
                  </a:cubicBezTo>
                  <a:cubicBezTo>
                    <a:pt x="15033" y="11068"/>
                    <a:pt x="15483" y="9827"/>
                    <a:pt x="15483" y="9951"/>
                  </a:cubicBezTo>
                  <a:cubicBezTo>
                    <a:pt x="15483" y="10075"/>
                    <a:pt x="15033" y="11565"/>
                    <a:pt x="14808" y="13179"/>
                  </a:cubicBezTo>
                  <a:cubicBezTo>
                    <a:pt x="14583" y="14792"/>
                    <a:pt x="14583" y="16530"/>
                    <a:pt x="15708" y="17772"/>
                  </a:cubicBezTo>
                  <a:cubicBezTo>
                    <a:pt x="16833" y="19013"/>
                    <a:pt x="19083" y="19758"/>
                    <a:pt x="21333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0851634" y="205516"/>
              <a:ext cx="254517" cy="15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878" fill="norm" stroke="1" extrusionOk="0">
                  <a:moveTo>
                    <a:pt x="9148" y="6510"/>
                  </a:moveTo>
                  <a:cubicBezTo>
                    <a:pt x="8969" y="5089"/>
                    <a:pt x="8791" y="3668"/>
                    <a:pt x="8344" y="2247"/>
                  </a:cubicBezTo>
                  <a:cubicBezTo>
                    <a:pt x="7898" y="826"/>
                    <a:pt x="7184" y="-595"/>
                    <a:pt x="5845" y="258"/>
                  </a:cubicBezTo>
                  <a:cubicBezTo>
                    <a:pt x="4506" y="1110"/>
                    <a:pt x="2543" y="4237"/>
                    <a:pt x="1382" y="6652"/>
                  </a:cubicBezTo>
                  <a:cubicBezTo>
                    <a:pt x="222" y="9068"/>
                    <a:pt x="-135" y="10773"/>
                    <a:pt x="44" y="12763"/>
                  </a:cubicBezTo>
                  <a:cubicBezTo>
                    <a:pt x="222" y="14752"/>
                    <a:pt x="936" y="17026"/>
                    <a:pt x="2989" y="17594"/>
                  </a:cubicBezTo>
                  <a:cubicBezTo>
                    <a:pt x="5042" y="18163"/>
                    <a:pt x="8434" y="17026"/>
                    <a:pt x="11290" y="15037"/>
                  </a:cubicBezTo>
                  <a:cubicBezTo>
                    <a:pt x="14146" y="13047"/>
                    <a:pt x="16467" y="10205"/>
                    <a:pt x="17895" y="7931"/>
                  </a:cubicBezTo>
                  <a:cubicBezTo>
                    <a:pt x="19323" y="5658"/>
                    <a:pt x="19858" y="3952"/>
                    <a:pt x="19680" y="2816"/>
                  </a:cubicBezTo>
                  <a:cubicBezTo>
                    <a:pt x="19501" y="1679"/>
                    <a:pt x="18609" y="1110"/>
                    <a:pt x="17627" y="1679"/>
                  </a:cubicBezTo>
                  <a:cubicBezTo>
                    <a:pt x="16645" y="2247"/>
                    <a:pt x="15574" y="3952"/>
                    <a:pt x="14682" y="6937"/>
                  </a:cubicBezTo>
                  <a:cubicBezTo>
                    <a:pt x="13789" y="9921"/>
                    <a:pt x="13075" y="14184"/>
                    <a:pt x="13521" y="16884"/>
                  </a:cubicBezTo>
                  <a:cubicBezTo>
                    <a:pt x="13967" y="19584"/>
                    <a:pt x="15574" y="20721"/>
                    <a:pt x="17091" y="20863"/>
                  </a:cubicBezTo>
                  <a:cubicBezTo>
                    <a:pt x="18609" y="21005"/>
                    <a:pt x="20037" y="20152"/>
                    <a:pt x="21465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1165015" y="252781"/>
              <a:ext cx="120817" cy="9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762" fill="norm" stroke="1" extrusionOk="0">
                  <a:moveTo>
                    <a:pt x="16178" y="3156"/>
                  </a:moveTo>
                  <a:cubicBezTo>
                    <a:pt x="14713" y="1716"/>
                    <a:pt x="13249" y="276"/>
                    <a:pt x="10869" y="36"/>
                  </a:cubicBezTo>
                  <a:cubicBezTo>
                    <a:pt x="8489" y="-204"/>
                    <a:pt x="5195" y="756"/>
                    <a:pt x="2998" y="2676"/>
                  </a:cubicBezTo>
                  <a:cubicBezTo>
                    <a:pt x="801" y="4596"/>
                    <a:pt x="-297" y="7476"/>
                    <a:pt x="69" y="10836"/>
                  </a:cubicBezTo>
                  <a:cubicBezTo>
                    <a:pt x="435" y="14196"/>
                    <a:pt x="2266" y="18036"/>
                    <a:pt x="5011" y="19716"/>
                  </a:cubicBezTo>
                  <a:cubicBezTo>
                    <a:pt x="7757" y="21396"/>
                    <a:pt x="11418" y="20916"/>
                    <a:pt x="14347" y="19236"/>
                  </a:cubicBezTo>
                  <a:cubicBezTo>
                    <a:pt x="17276" y="17556"/>
                    <a:pt x="19472" y="14676"/>
                    <a:pt x="20388" y="11556"/>
                  </a:cubicBezTo>
                  <a:cubicBezTo>
                    <a:pt x="21303" y="8436"/>
                    <a:pt x="20937" y="5076"/>
                    <a:pt x="19656" y="3156"/>
                  </a:cubicBezTo>
                  <a:cubicBezTo>
                    <a:pt x="18374" y="1236"/>
                    <a:pt x="16178" y="756"/>
                    <a:pt x="14896" y="1716"/>
                  </a:cubicBezTo>
                  <a:cubicBezTo>
                    <a:pt x="13615" y="2676"/>
                    <a:pt x="13249" y="5076"/>
                    <a:pt x="12883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11335283" y="249238"/>
              <a:ext cx="242884" cy="13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38" fill="norm" stroke="1" extrusionOk="0">
                  <a:moveTo>
                    <a:pt x="3334" y="1718"/>
                  </a:moveTo>
                  <a:cubicBezTo>
                    <a:pt x="2395" y="3027"/>
                    <a:pt x="1456" y="4336"/>
                    <a:pt x="892" y="6136"/>
                  </a:cubicBezTo>
                  <a:cubicBezTo>
                    <a:pt x="329" y="7936"/>
                    <a:pt x="141" y="10227"/>
                    <a:pt x="47" y="12190"/>
                  </a:cubicBezTo>
                  <a:cubicBezTo>
                    <a:pt x="-47" y="14154"/>
                    <a:pt x="-47" y="15790"/>
                    <a:pt x="516" y="16609"/>
                  </a:cubicBezTo>
                  <a:cubicBezTo>
                    <a:pt x="1080" y="17427"/>
                    <a:pt x="2207" y="17427"/>
                    <a:pt x="3616" y="16281"/>
                  </a:cubicBezTo>
                  <a:cubicBezTo>
                    <a:pt x="5024" y="15136"/>
                    <a:pt x="6715" y="12845"/>
                    <a:pt x="7842" y="11045"/>
                  </a:cubicBezTo>
                  <a:cubicBezTo>
                    <a:pt x="8969" y="9245"/>
                    <a:pt x="9532" y="7936"/>
                    <a:pt x="9626" y="8099"/>
                  </a:cubicBezTo>
                  <a:cubicBezTo>
                    <a:pt x="9720" y="8263"/>
                    <a:pt x="9344" y="9899"/>
                    <a:pt x="9626" y="10554"/>
                  </a:cubicBezTo>
                  <a:cubicBezTo>
                    <a:pt x="9908" y="11209"/>
                    <a:pt x="10847" y="10881"/>
                    <a:pt x="11598" y="11372"/>
                  </a:cubicBezTo>
                  <a:cubicBezTo>
                    <a:pt x="12350" y="11863"/>
                    <a:pt x="12913" y="13172"/>
                    <a:pt x="13195" y="15299"/>
                  </a:cubicBezTo>
                  <a:cubicBezTo>
                    <a:pt x="13476" y="17427"/>
                    <a:pt x="13476" y="20372"/>
                    <a:pt x="13476" y="20863"/>
                  </a:cubicBezTo>
                  <a:cubicBezTo>
                    <a:pt x="13476" y="21354"/>
                    <a:pt x="13476" y="19390"/>
                    <a:pt x="13946" y="16118"/>
                  </a:cubicBezTo>
                  <a:cubicBezTo>
                    <a:pt x="14416" y="12845"/>
                    <a:pt x="15355" y="8263"/>
                    <a:pt x="16106" y="5318"/>
                  </a:cubicBezTo>
                  <a:cubicBezTo>
                    <a:pt x="16857" y="2372"/>
                    <a:pt x="17421" y="1063"/>
                    <a:pt x="18172" y="409"/>
                  </a:cubicBezTo>
                  <a:cubicBezTo>
                    <a:pt x="18923" y="-246"/>
                    <a:pt x="19863" y="-246"/>
                    <a:pt x="20520" y="1390"/>
                  </a:cubicBezTo>
                  <a:cubicBezTo>
                    <a:pt x="21177" y="3027"/>
                    <a:pt x="21553" y="6299"/>
                    <a:pt x="21553" y="9409"/>
                  </a:cubicBezTo>
                  <a:cubicBezTo>
                    <a:pt x="21553" y="12518"/>
                    <a:pt x="21177" y="15463"/>
                    <a:pt x="20802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1647115" y="57149"/>
              <a:ext cx="151186" cy="34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7" fill="norm" stroke="1" extrusionOk="0">
                  <a:moveTo>
                    <a:pt x="18471" y="0"/>
                  </a:moveTo>
                  <a:cubicBezTo>
                    <a:pt x="14920" y="3424"/>
                    <a:pt x="11370" y="6849"/>
                    <a:pt x="8411" y="10010"/>
                  </a:cubicBezTo>
                  <a:cubicBezTo>
                    <a:pt x="5452" y="13171"/>
                    <a:pt x="3085" y="16068"/>
                    <a:pt x="1901" y="17912"/>
                  </a:cubicBezTo>
                  <a:cubicBezTo>
                    <a:pt x="718" y="19756"/>
                    <a:pt x="718" y="20546"/>
                    <a:pt x="1457" y="21007"/>
                  </a:cubicBezTo>
                  <a:cubicBezTo>
                    <a:pt x="2197" y="21468"/>
                    <a:pt x="3676" y="21600"/>
                    <a:pt x="5008" y="21468"/>
                  </a:cubicBezTo>
                  <a:cubicBezTo>
                    <a:pt x="6339" y="21337"/>
                    <a:pt x="7523" y="20941"/>
                    <a:pt x="8707" y="20415"/>
                  </a:cubicBezTo>
                  <a:cubicBezTo>
                    <a:pt x="9890" y="19888"/>
                    <a:pt x="11074" y="19229"/>
                    <a:pt x="11222" y="18176"/>
                  </a:cubicBezTo>
                  <a:cubicBezTo>
                    <a:pt x="11370" y="17122"/>
                    <a:pt x="10482" y="15673"/>
                    <a:pt x="9446" y="14751"/>
                  </a:cubicBezTo>
                  <a:cubicBezTo>
                    <a:pt x="8411" y="13829"/>
                    <a:pt x="7227" y="13434"/>
                    <a:pt x="5304" y="13039"/>
                  </a:cubicBezTo>
                  <a:cubicBezTo>
                    <a:pt x="3381" y="12644"/>
                    <a:pt x="718" y="12249"/>
                    <a:pt x="126" y="11985"/>
                  </a:cubicBezTo>
                  <a:cubicBezTo>
                    <a:pt x="-466" y="11722"/>
                    <a:pt x="1013" y="11590"/>
                    <a:pt x="4860" y="11459"/>
                  </a:cubicBezTo>
                  <a:cubicBezTo>
                    <a:pt x="8707" y="11327"/>
                    <a:pt x="14920" y="11195"/>
                    <a:pt x="21134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1804650" y="2603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1798299" y="3365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682750" y="1130299"/>
              <a:ext cx="156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267"/>
                    <a:pt x="16200" y="8533"/>
                    <a:pt x="18900" y="12133"/>
                  </a:cubicBezTo>
                  <a:cubicBezTo>
                    <a:pt x="21600" y="15733"/>
                    <a:pt x="18900" y="1866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563765" y="1051612"/>
              <a:ext cx="80885" cy="26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461" fill="norm" stroke="1" extrusionOk="0">
                  <a:moveTo>
                    <a:pt x="20132" y="3236"/>
                  </a:moveTo>
                  <a:cubicBezTo>
                    <a:pt x="18552" y="2224"/>
                    <a:pt x="16971" y="1211"/>
                    <a:pt x="14864" y="620"/>
                  </a:cubicBezTo>
                  <a:cubicBezTo>
                    <a:pt x="12756" y="30"/>
                    <a:pt x="10122" y="-139"/>
                    <a:pt x="8015" y="114"/>
                  </a:cubicBezTo>
                  <a:cubicBezTo>
                    <a:pt x="5908" y="367"/>
                    <a:pt x="4327" y="1042"/>
                    <a:pt x="2483" y="3658"/>
                  </a:cubicBezTo>
                  <a:cubicBezTo>
                    <a:pt x="639" y="6273"/>
                    <a:pt x="-1468" y="10830"/>
                    <a:pt x="1430" y="14120"/>
                  </a:cubicBezTo>
                  <a:cubicBezTo>
                    <a:pt x="4327" y="17411"/>
                    <a:pt x="12230" y="19436"/>
                    <a:pt x="2013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822450" y="1047750"/>
              <a:ext cx="9057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600" fill="norm" stroke="1" extrusionOk="0">
                  <a:moveTo>
                    <a:pt x="0" y="0"/>
                  </a:moveTo>
                  <a:cubicBezTo>
                    <a:pt x="4696" y="1800"/>
                    <a:pt x="9391" y="3600"/>
                    <a:pt x="13617" y="5925"/>
                  </a:cubicBezTo>
                  <a:cubicBezTo>
                    <a:pt x="17843" y="8250"/>
                    <a:pt x="21600" y="11100"/>
                    <a:pt x="19487" y="13800"/>
                  </a:cubicBezTo>
                  <a:cubicBezTo>
                    <a:pt x="17374" y="16500"/>
                    <a:pt x="9391" y="19050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2204540" y="1063342"/>
              <a:ext cx="113710" cy="28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312" fill="norm" stroke="1" extrusionOk="0">
                  <a:moveTo>
                    <a:pt x="19131" y="5461"/>
                  </a:moveTo>
                  <a:cubicBezTo>
                    <a:pt x="16858" y="3569"/>
                    <a:pt x="14584" y="1677"/>
                    <a:pt x="12500" y="731"/>
                  </a:cubicBezTo>
                  <a:cubicBezTo>
                    <a:pt x="10415" y="-215"/>
                    <a:pt x="8521" y="-215"/>
                    <a:pt x="6247" y="573"/>
                  </a:cubicBezTo>
                  <a:cubicBezTo>
                    <a:pt x="3973" y="1362"/>
                    <a:pt x="1321" y="2938"/>
                    <a:pt x="373" y="4673"/>
                  </a:cubicBezTo>
                  <a:cubicBezTo>
                    <a:pt x="-574" y="6407"/>
                    <a:pt x="184" y="8299"/>
                    <a:pt x="3784" y="10349"/>
                  </a:cubicBezTo>
                  <a:cubicBezTo>
                    <a:pt x="7384" y="12398"/>
                    <a:pt x="13826" y="14605"/>
                    <a:pt x="17237" y="16182"/>
                  </a:cubicBezTo>
                  <a:cubicBezTo>
                    <a:pt x="20647" y="17759"/>
                    <a:pt x="21026" y="18705"/>
                    <a:pt x="19510" y="19572"/>
                  </a:cubicBezTo>
                  <a:cubicBezTo>
                    <a:pt x="17994" y="20439"/>
                    <a:pt x="14584" y="21227"/>
                    <a:pt x="11173" y="21306"/>
                  </a:cubicBezTo>
                  <a:cubicBezTo>
                    <a:pt x="7763" y="21385"/>
                    <a:pt x="4352" y="20754"/>
                    <a:pt x="3215" y="19572"/>
                  </a:cubicBezTo>
                  <a:cubicBezTo>
                    <a:pt x="2079" y="18389"/>
                    <a:pt x="3215" y="16655"/>
                    <a:pt x="4352" y="14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2351206" y="1107016"/>
              <a:ext cx="157045" cy="19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01" fill="norm" stroke="1" extrusionOk="0">
                  <a:moveTo>
                    <a:pt x="14456" y="7513"/>
                  </a:moveTo>
                  <a:cubicBezTo>
                    <a:pt x="14456" y="5635"/>
                    <a:pt x="14456" y="3757"/>
                    <a:pt x="14024" y="2348"/>
                  </a:cubicBezTo>
                  <a:cubicBezTo>
                    <a:pt x="13592" y="939"/>
                    <a:pt x="12728" y="0"/>
                    <a:pt x="10856" y="0"/>
                  </a:cubicBezTo>
                  <a:cubicBezTo>
                    <a:pt x="8984" y="0"/>
                    <a:pt x="6104" y="939"/>
                    <a:pt x="3944" y="4226"/>
                  </a:cubicBezTo>
                  <a:cubicBezTo>
                    <a:pt x="1784" y="7513"/>
                    <a:pt x="344" y="13148"/>
                    <a:pt x="56" y="16435"/>
                  </a:cubicBezTo>
                  <a:cubicBezTo>
                    <a:pt x="-232" y="19722"/>
                    <a:pt x="632" y="20661"/>
                    <a:pt x="1784" y="21130"/>
                  </a:cubicBezTo>
                  <a:cubicBezTo>
                    <a:pt x="2936" y="21600"/>
                    <a:pt x="4376" y="21600"/>
                    <a:pt x="6680" y="19957"/>
                  </a:cubicBezTo>
                  <a:cubicBezTo>
                    <a:pt x="8984" y="18313"/>
                    <a:pt x="12152" y="15026"/>
                    <a:pt x="14024" y="12209"/>
                  </a:cubicBezTo>
                  <a:cubicBezTo>
                    <a:pt x="15896" y="9391"/>
                    <a:pt x="16472" y="7043"/>
                    <a:pt x="16616" y="6457"/>
                  </a:cubicBezTo>
                  <a:cubicBezTo>
                    <a:pt x="16760" y="5870"/>
                    <a:pt x="16472" y="7043"/>
                    <a:pt x="16472" y="9274"/>
                  </a:cubicBezTo>
                  <a:cubicBezTo>
                    <a:pt x="16472" y="11504"/>
                    <a:pt x="16760" y="14791"/>
                    <a:pt x="17624" y="16787"/>
                  </a:cubicBezTo>
                  <a:cubicBezTo>
                    <a:pt x="18488" y="18783"/>
                    <a:pt x="19928" y="19487"/>
                    <a:pt x="21368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2590800" y="1131720"/>
              <a:ext cx="184150" cy="19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225"/>
                  </a:moveTo>
                  <a:cubicBezTo>
                    <a:pt x="0" y="5820"/>
                    <a:pt x="0" y="10416"/>
                    <a:pt x="0" y="13288"/>
                  </a:cubicBezTo>
                  <a:cubicBezTo>
                    <a:pt x="0" y="16161"/>
                    <a:pt x="0" y="17310"/>
                    <a:pt x="0" y="18573"/>
                  </a:cubicBezTo>
                  <a:cubicBezTo>
                    <a:pt x="0" y="19837"/>
                    <a:pt x="0" y="21216"/>
                    <a:pt x="0" y="21216"/>
                  </a:cubicBezTo>
                  <a:cubicBezTo>
                    <a:pt x="0" y="21216"/>
                    <a:pt x="0" y="19837"/>
                    <a:pt x="248" y="17310"/>
                  </a:cubicBezTo>
                  <a:cubicBezTo>
                    <a:pt x="497" y="14782"/>
                    <a:pt x="993" y="11105"/>
                    <a:pt x="1738" y="8233"/>
                  </a:cubicBezTo>
                  <a:cubicBezTo>
                    <a:pt x="2483" y="5361"/>
                    <a:pt x="3476" y="3293"/>
                    <a:pt x="4469" y="2603"/>
                  </a:cubicBezTo>
                  <a:cubicBezTo>
                    <a:pt x="5462" y="1914"/>
                    <a:pt x="6455" y="2603"/>
                    <a:pt x="7324" y="4442"/>
                  </a:cubicBezTo>
                  <a:cubicBezTo>
                    <a:pt x="8193" y="6280"/>
                    <a:pt x="8938" y="9267"/>
                    <a:pt x="9310" y="11335"/>
                  </a:cubicBezTo>
                  <a:cubicBezTo>
                    <a:pt x="9683" y="13403"/>
                    <a:pt x="9683" y="14552"/>
                    <a:pt x="9683" y="14552"/>
                  </a:cubicBezTo>
                  <a:cubicBezTo>
                    <a:pt x="9683" y="14552"/>
                    <a:pt x="9683" y="13403"/>
                    <a:pt x="10303" y="11450"/>
                  </a:cubicBezTo>
                  <a:cubicBezTo>
                    <a:pt x="10924" y="9497"/>
                    <a:pt x="12166" y="6739"/>
                    <a:pt x="13159" y="4786"/>
                  </a:cubicBezTo>
                  <a:cubicBezTo>
                    <a:pt x="14152" y="2833"/>
                    <a:pt x="14897" y="1684"/>
                    <a:pt x="15890" y="880"/>
                  </a:cubicBezTo>
                  <a:cubicBezTo>
                    <a:pt x="16883" y="76"/>
                    <a:pt x="18124" y="-384"/>
                    <a:pt x="18869" y="420"/>
                  </a:cubicBezTo>
                  <a:cubicBezTo>
                    <a:pt x="19614" y="1225"/>
                    <a:pt x="19862" y="3293"/>
                    <a:pt x="20234" y="6280"/>
                  </a:cubicBezTo>
                  <a:cubicBezTo>
                    <a:pt x="20607" y="9267"/>
                    <a:pt x="21103" y="13173"/>
                    <a:pt x="21600" y="1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2801327" y="1111249"/>
              <a:ext cx="135873" cy="50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58" fill="norm" stroke="1" extrusionOk="0">
                  <a:moveTo>
                    <a:pt x="10649" y="2151"/>
                  </a:moveTo>
                  <a:cubicBezTo>
                    <a:pt x="9340" y="3854"/>
                    <a:pt x="8031" y="5557"/>
                    <a:pt x="7049" y="7618"/>
                  </a:cubicBezTo>
                  <a:cubicBezTo>
                    <a:pt x="6067" y="9680"/>
                    <a:pt x="5413" y="12100"/>
                    <a:pt x="4594" y="14295"/>
                  </a:cubicBezTo>
                  <a:cubicBezTo>
                    <a:pt x="3776" y="16491"/>
                    <a:pt x="2794" y="18463"/>
                    <a:pt x="1976" y="19718"/>
                  </a:cubicBezTo>
                  <a:cubicBezTo>
                    <a:pt x="1158" y="20973"/>
                    <a:pt x="504" y="21510"/>
                    <a:pt x="176" y="21555"/>
                  </a:cubicBezTo>
                  <a:cubicBezTo>
                    <a:pt x="-151" y="21600"/>
                    <a:pt x="-151" y="21152"/>
                    <a:pt x="1322" y="19359"/>
                  </a:cubicBezTo>
                  <a:cubicBezTo>
                    <a:pt x="2794" y="17567"/>
                    <a:pt x="5740" y="14430"/>
                    <a:pt x="8194" y="11383"/>
                  </a:cubicBezTo>
                  <a:cubicBezTo>
                    <a:pt x="10649" y="8335"/>
                    <a:pt x="12613" y="5378"/>
                    <a:pt x="13758" y="3675"/>
                  </a:cubicBezTo>
                  <a:cubicBezTo>
                    <a:pt x="14904" y="1972"/>
                    <a:pt x="15231" y="1524"/>
                    <a:pt x="15722" y="1031"/>
                  </a:cubicBezTo>
                  <a:cubicBezTo>
                    <a:pt x="16213" y="538"/>
                    <a:pt x="16867" y="0"/>
                    <a:pt x="17522" y="0"/>
                  </a:cubicBezTo>
                  <a:cubicBezTo>
                    <a:pt x="18176" y="0"/>
                    <a:pt x="18831" y="538"/>
                    <a:pt x="19649" y="1658"/>
                  </a:cubicBezTo>
                  <a:cubicBezTo>
                    <a:pt x="20467" y="2778"/>
                    <a:pt x="21449" y="4481"/>
                    <a:pt x="20794" y="5736"/>
                  </a:cubicBezTo>
                  <a:cubicBezTo>
                    <a:pt x="20140" y="6991"/>
                    <a:pt x="17849" y="7798"/>
                    <a:pt x="15067" y="8246"/>
                  </a:cubicBezTo>
                  <a:cubicBezTo>
                    <a:pt x="12285" y="8694"/>
                    <a:pt x="9013" y="8783"/>
                    <a:pt x="6885" y="8290"/>
                  </a:cubicBezTo>
                  <a:cubicBezTo>
                    <a:pt x="4758" y="7798"/>
                    <a:pt x="3776" y="6722"/>
                    <a:pt x="3776" y="5871"/>
                  </a:cubicBezTo>
                  <a:cubicBezTo>
                    <a:pt x="3776" y="5019"/>
                    <a:pt x="4758" y="4392"/>
                    <a:pt x="5740" y="3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2962015" y="955585"/>
              <a:ext cx="200286" cy="3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07" fill="norm" stroke="1" extrusionOk="0">
                  <a:moveTo>
                    <a:pt x="4461" y="953"/>
                  </a:moveTo>
                  <a:cubicBezTo>
                    <a:pt x="5371" y="447"/>
                    <a:pt x="6280" y="-58"/>
                    <a:pt x="6735" y="5"/>
                  </a:cubicBezTo>
                  <a:cubicBezTo>
                    <a:pt x="7190" y="68"/>
                    <a:pt x="7190" y="700"/>
                    <a:pt x="6167" y="2974"/>
                  </a:cubicBezTo>
                  <a:cubicBezTo>
                    <a:pt x="5143" y="5247"/>
                    <a:pt x="3097" y="9163"/>
                    <a:pt x="1847" y="12005"/>
                  </a:cubicBezTo>
                  <a:cubicBezTo>
                    <a:pt x="596" y="14847"/>
                    <a:pt x="141" y="16616"/>
                    <a:pt x="28" y="18068"/>
                  </a:cubicBezTo>
                  <a:cubicBezTo>
                    <a:pt x="-86" y="19521"/>
                    <a:pt x="141" y="20658"/>
                    <a:pt x="823" y="21100"/>
                  </a:cubicBezTo>
                  <a:cubicBezTo>
                    <a:pt x="1506" y="21542"/>
                    <a:pt x="2642" y="21289"/>
                    <a:pt x="4575" y="20216"/>
                  </a:cubicBezTo>
                  <a:cubicBezTo>
                    <a:pt x="6508" y="19142"/>
                    <a:pt x="9236" y="17247"/>
                    <a:pt x="10714" y="15921"/>
                  </a:cubicBezTo>
                  <a:cubicBezTo>
                    <a:pt x="12192" y="14595"/>
                    <a:pt x="12419" y="13837"/>
                    <a:pt x="12192" y="13205"/>
                  </a:cubicBezTo>
                  <a:cubicBezTo>
                    <a:pt x="11965" y="12574"/>
                    <a:pt x="11282" y="12068"/>
                    <a:pt x="10487" y="12005"/>
                  </a:cubicBezTo>
                  <a:cubicBezTo>
                    <a:pt x="9691" y="11942"/>
                    <a:pt x="8781" y="12321"/>
                    <a:pt x="7872" y="13331"/>
                  </a:cubicBezTo>
                  <a:cubicBezTo>
                    <a:pt x="6962" y="14342"/>
                    <a:pt x="6053" y="15984"/>
                    <a:pt x="5598" y="17184"/>
                  </a:cubicBezTo>
                  <a:cubicBezTo>
                    <a:pt x="5143" y="18384"/>
                    <a:pt x="5143" y="19142"/>
                    <a:pt x="6508" y="19584"/>
                  </a:cubicBezTo>
                  <a:cubicBezTo>
                    <a:pt x="7872" y="20026"/>
                    <a:pt x="10600" y="20153"/>
                    <a:pt x="13329" y="19900"/>
                  </a:cubicBezTo>
                  <a:cubicBezTo>
                    <a:pt x="16057" y="19647"/>
                    <a:pt x="18786" y="19016"/>
                    <a:pt x="21514" y="1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3755169" y="1103549"/>
              <a:ext cx="92342" cy="22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180" fill="norm" stroke="1" extrusionOk="0">
                  <a:moveTo>
                    <a:pt x="19207" y="3157"/>
                  </a:moveTo>
                  <a:cubicBezTo>
                    <a:pt x="18737" y="2147"/>
                    <a:pt x="18268" y="1138"/>
                    <a:pt x="16389" y="532"/>
                  </a:cubicBezTo>
                  <a:cubicBezTo>
                    <a:pt x="14511" y="-73"/>
                    <a:pt x="11224" y="-275"/>
                    <a:pt x="8172" y="532"/>
                  </a:cubicBezTo>
                  <a:cubicBezTo>
                    <a:pt x="5120" y="1340"/>
                    <a:pt x="2302" y="3157"/>
                    <a:pt x="894" y="4570"/>
                  </a:cubicBezTo>
                  <a:cubicBezTo>
                    <a:pt x="-515" y="5983"/>
                    <a:pt x="-515" y="6992"/>
                    <a:pt x="2772" y="8708"/>
                  </a:cubicBezTo>
                  <a:cubicBezTo>
                    <a:pt x="6059" y="10424"/>
                    <a:pt x="12633" y="12846"/>
                    <a:pt x="16389" y="14663"/>
                  </a:cubicBezTo>
                  <a:cubicBezTo>
                    <a:pt x="20146" y="16480"/>
                    <a:pt x="21085" y="17691"/>
                    <a:pt x="20146" y="18701"/>
                  </a:cubicBezTo>
                  <a:cubicBezTo>
                    <a:pt x="19207" y="19710"/>
                    <a:pt x="16389" y="20518"/>
                    <a:pt x="13337" y="20921"/>
                  </a:cubicBezTo>
                  <a:cubicBezTo>
                    <a:pt x="10285" y="21325"/>
                    <a:pt x="6998" y="21325"/>
                    <a:pt x="4650" y="20417"/>
                  </a:cubicBezTo>
                  <a:cubicBezTo>
                    <a:pt x="2302" y="19508"/>
                    <a:pt x="894" y="17691"/>
                    <a:pt x="424" y="16581"/>
                  </a:cubicBezTo>
                  <a:cubicBezTo>
                    <a:pt x="-45" y="15471"/>
                    <a:pt x="424" y="15067"/>
                    <a:pt x="894" y="1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3905250" y="1168399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3905250" y="1073149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3975099" y="1117600"/>
              <a:ext cx="132354" cy="53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1" fill="norm" stroke="1" extrusionOk="0">
                  <a:moveTo>
                    <a:pt x="0" y="0"/>
                  </a:moveTo>
                  <a:cubicBezTo>
                    <a:pt x="5829" y="344"/>
                    <a:pt x="11657" y="688"/>
                    <a:pt x="15600" y="1248"/>
                  </a:cubicBezTo>
                  <a:cubicBezTo>
                    <a:pt x="19543" y="1807"/>
                    <a:pt x="21600" y="2582"/>
                    <a:pt x="21429" y="3313"/>
                  </a:cubicBezTo>
                  <a:cubicBezTo>
                    <a:pt x="21257" y="4045"/>
                    <a:pt x="18857" y="4733"/>
                    <a:pt x="16457" y="5637"/>
                  </a:cubicBezTo>
                  <a:cubicBezTo>
                    <a:pt x="14057" y="6540"/>
                    <a:pt x="11657" y="7659"/>
                    <a:pt x="11829" y="9036"/>
                  </a:cubicBezTo>
                  <a:cubicBezTo>
                    <a:pt x="12000" y="10413"/>
                    <a:pt x="14743" y="12048"/>
                    <a:pt x="16800" y="13769"/>
                  </a:cubicBezTo>
                  <a:cubicBezTo>
                    <a:pt x="18857" y="15490"/>
                    <a:pt x="20229" y="17297"/>
                    <a:pt x="20229" y="18502"/>
                  </a:cubicBezTo>
                  <a:cubicBezTo>
                    <a:pt x="20229" y="19707"/>
                    <a:pt x="18857" y="20309"/>
                    <a:pt x="16457" y="20782"/>
                  </a:cubicBezTo>
                  <a:cubicBezTo>
                    <a:pt x="14057" y="21256"/>
                    <a:pt x="10629" y="21600"/>
                    <a:pt x="8400" y="21557"/>
                  </a:cubicBezTo>
                  <a:cubicBezTo>
                    <a:pt x="6171" y="21514"/>
                    <a:pt x="5143" y="21084"/>
                    <a:pt x="4971" y="20094"/>
                  </a:cubicBezTo>
                  <a:cubicBezTo>
                    <a:pt x="4800" y="19104"/>
                    <a:pt x="5486" y="17555"/>
                    <a:pt x="6171" y="16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4144504" y="1135718"/>
              <a:ext cx="192547" cy="20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58" fill="norm" stroke="1" extrusionOk="0">
                  <a:moveTo>
                    <a:pt x="5102" y="6642"/>
                  </a:moveTo>
                  <a:cubicBezTo>
                    <a:pt x="6496" y="6642"/>
                    <a:pt x="7889" y="6642"/>
                    <a:pt x="8934" y="6096"/>
                  </a:cubicBezTo>
                  <a:cubicBezTo>
                    <a:pt x="9980" y="5551"/>
                    <a:pt x="10676" y="4460"/>
                    <a:pt x="11141" y="3369"/>
                  </a:cubicBezTo>
                  <a:cubicBezTo>
                    <a:pt x="11605" y="2278"/>
                    <a:pt x="11838" y="1187"/>
                    <a:pt x="11373" y="533"/>
                  </a:cubicBezTo>
                  <a:cubicBezTo>
                    <a:pt x="10909" y="-122"/>
                    <a:pt x="9747" y="-340"/>
                    <a:pt x="7889" y="860"/>
                  </a:cubicBezTo>
                  <a:cubicBezTo>
                    <a:pt x="6031" y="2060"/>
                    <a:pt x="3476" y="4678"/>
                    <a:pt x="1851" y="7842"/>
                  </a:cubicBezTo>
                  <a:cubicBezTo>
                    <a:pt x="225" y="11005"/>
                    <a:pt x="-472" y="14715"/>
                    <a:pt x="341" y="17224"/>
                  </a:cubicBezTo>
                  <a:cubicBezTo>
                    <a:pt x="1154" y="19733"/>
                    <a:pt x="3476" y="21042"/>
                    <a:pt x="7193" y="21151"/>
                  </a:cubicBezTo>
                  <a:cubicBezTo>
                    <a:pt x="10909" y="21260"/>
                    <a:pt x="16018" y="20169"/>
                    <a:pt x="21128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5164666" y="1141868"/>
              <a:ext cx="175684" cy="16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16135" y="10414"/>
                  </a:moveTo>
                  <a:cubicBezTo>
                    <a:pt x="15354" y="7779"/>
                    <a:pt x="14573" y="5145"/>
                    <a:pt x="13663" y="3170"/>
                  </a:cubicBezTo>
                  <a:cubicBezTo>
                    <a:pt x="12752" y="1194"/>
                    <a:pt x="11711" y="-123"/>
                    <a:pt x="9759" y="9"/>
                  </a:cubicBezTo>
                  <a:cubicBezTo>
                    <a:pt x="7807" y="140"/>
                    <a:pt x="4945" y="1721"/>
                    <a:pt x="2993" y="5277"/>
                  </a:cubicBezTo>
                  <a:cubicBezTo>
                    <a:pt x="1041" y="8833"/>
                    <a:pt x="0" y="14365"/>
                    <a:pt x="0" y="17526"/>
                  </a:cubicBezTo>
                  <a:cubicBezTo>
                    <a:pt x="0" y="20687"/>
                    <a:pt x="1041" y="21477"/>
                    <a:pt x="3253" y="20818"/>
                  </a:cubicBezTo>
                  <a:cubicBezTo>
                    <a:pt x="5465" y="20160"/>
                    <a:pt x="8848" y="18053"/>
                    <a:pt x="10800" y="16209"/>
                  </a:cubicBezTo>
                  <a:cubicBezTo>
                    <a:pt x="12752" y="14365"/>
                    <a:pt x="13272" y="12784"/>
                    <a:pt x="14183" y="13443"/>
                  </a:cubicBezTo>
                  <a:cubicBezTo>
                    <a:pt x="15094" y="14101"/>
                    <a:pt x="16395" y="16999"/>
                    <a:pt x="17696" y="18448"/>
                  </a:cubicBezTo>
                  <a:cubicBezTo>
                    <a:pt x="18998" y="19897"/>
                    <a:pt x="20299" y="19897"/>
                    <a:pt x="21600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5366113" y="1174271"/>
              <a:ext cx="126637" cy="18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10" fill="norm" stroke="1" extrusionOk="0">
                  <a:moveTo>
                    <a:pt x="5338" y="2265"/>
                  </a:moveTo>
                  <a:cubicBezTo>
                    <a:pt x="3898" y="4474"/>
                    <a:pt x="2458" y="6683"/>
                    <a:pt x="1558" y="9260"/>
                  </a:cubicBezTo>
                  <a:cubicBezTo>
                    <a:pt x="658" y="11837"/>
                    <a:pt x="298" y="14783"/>
                    <a:pt x="118" y="16992"/>
                  </a:cubicBezTo>
                  <a:cubicBezTo>
                    <a:pt x="-62" y="19201"/>
                    <a:pt x="-62" y="20674"/>
                    <a:pt x="298" y="20428"/>
                  </a:cubicBezTo>
                  <a:cubicBezTo>
                    <a:pt x="658" y="20183"/>
                    <a:pt x="1378" y="18219"/>
                    <a:pt x="2818" y="14660"/>
                  </a:cubicBezTo>
                  <a:cubicBezTo>
                    <a:pt x="4258" y="11101"/>
                    <a:pt x="6418" y="5946"/>
                    <a:pt x="8398" y="3124"/>
                  </a:cubicBezTo>
                  <a:cubicBezTo>
                    <a:pt x="10378" y="301"/>
                    <a:pt x="12178" y="-190"/>
                    <a:pt x="13798" y="55"/>
                  </a:cubicBezTo>
                  <a:cubicBezTo>
                    <a:pt x="15418" y="301"/>
                    <a:pt x="16858" y="1283"/>
                    <a:pt x="17758" y="4351"/>
                  </a:cubicBezTo>
                  <a:cubicBezTo>
                    <a:pt x="18658" y="7419"/>
                    <a:pt x="19018" y="12574"/>
                    <a:pt x="19558" y="15765"/>
                  </a:cubicBezTo>
                  <a:cubicBezTo>
                    <a:pt x="20098" y="18955"/>
                    <a:pt x="20818" y="20183"/>
                    <a:pt x="2153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550334" y="979100"/>
              <a:ext cx="160433" cy="36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05" fill="norm" stroke="1" extrusionOk="0">
                  <a:moveTo>
                    <a:pt x="10041" y="15571"/>
                  </a:moveTo>
                  <a:cubicBezTo>
                    <a:pt x="9761" y="14453"/>
                    <a:pt x="9480" y="13336"/>
                    <a:pt x="8639" y="12777"/>
                  </a:cubicBezTo>
                  <a:cubicBezTo>
                    <a:pt x="7797" y="12219"/>
                    <a:pt x="6394" y="12219"/>
                    <a:pt x="4992" y="12467"/>
                  </a:cubicBezTo>
                  <a:cubicBezTo>
                    <a:pt x="3589" y="12715"/>
                    <a:pt x="2187" y="13212"/>
                    <a:pt x="1205" y="14577"/>
                  </a:cubicBezTo>
                  <a:cubicBezTo>
                    <a:pt x="223" y="15943"/>
                    <a:pt x="-338" y="18177"/>
                    <a:pt x="223" y="19543"/>
                  </a:cubicBezTo>
                  <a:cubicBezTo>
                    <a:pt x="784" y="20908"/>
                    <a:pt x="2467" y="21405"/>
                    <a:pt x="4150" y="21405"/>
                  </a:cubicBezTo>
                  <a:cubicBezTo>
                    <a:pt x="5833" y="21405"/>
                    <a:pt x="7517" y="20908"/>
                    <a:pt x="10181" y="18922"/>
                  </a:cubicBezTo>
                  <a:cubicBezTo>
                    <a:pt x="12846" y="16936"/>
                    <a:pt x="16493" y="13460"/>
                    <a:pt x="18597" y="10419"/>
                  </a:cubicBezTo>
                  <a:cubicBezTo>
                    <a:pt x="20701" y="7377"/>
                    <a:pt x="21262" y="4771"/>
                    <a:pt x="21262" y="3033"/>
                  </a:cubicBezTo>
                  <a:cubicBezTo>
                    <a:pt x="21262" y="1295"/>
                    <a:pt x="20701" y="426"/>
                    <a:pt x="19719" y="115"/>
                  </a:cubicBezTo>
                  <a:cubicBezTo>
                    <a:pt x="18737" y="-195"/>
                    <a:pt x="17335" y="53"/>
                    <a:pt x="15652" y="1667"/>
                  </a:cubicBezTo>
                  <a:cubicBezTo>
                    <a:pt x="13968" y="3281"/>
                    <a:pt x="12005" y="6260"/>
                    <a:pt x="10883" y="8991"/>
                  </a:cubicBezTo>
                  <a:cubicBezTo>
                    <a:pt x="9761" y="11722"/>
                    <a:pt x="9480" y="14205"/>
                    <a:pt x="10743" y="15943"/>
                  </a:cubicBezTo>
                  <a:cubicBezTo>
                    <a:pt x="12005" y="17681"/>
                    <a:pt x="14810" y="18674"/>
                    <a:pt x="17615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6665234" y="1009649"/>
              <a:ext cx="9751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600" fill="norm" stroke="1" extrusionOk="0">
                  <a:moveTo>
                    <a:pt x="20732" y="0"/>
                  </a:moveTo>
                  <a:cubicBezTo>
                    <a:pt x="15332" y="1886"/>
                    <a:pt x="9932" y="3771"/>
                    <a:pt x="5882" y="6686"/>
                  </a:cubicBezTo>
                  <a:cubicBezTo>
                    <a:pt x="1832" y="9600"/>
                    <a:pt x="-868" y="13543"/>
                    <a:pt x="257" y="16200"/>
                  </a:cubicBezTo>
                  <a:cubicBezTo>
                    <a:pt x="1382" y="18857"/>
                    <a:pt x="6332" y="20229"/>
                    <a:pt x="11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6838950" y="1054099"/>
              <a:ext cx="152400" cy="2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306"/>
                  </a:moveTo>
                  <a:cubicBezTo>
                    <a:pt x="600" y="2204"/>
                    <a:pt x="1200" y="1102"/>
                    <a:pt x="2250" y="551"/>
                  </a:cubicBezTo>
                  <a:cubicBezTo>
                    <a:pt x="3300" y="0"/>
                    <a:pt x="4800" y="0"/>
                    <a:pt x="6300" y="0"/>
                  </a:cubicBezTo>
                  <a:cubicBezTo>
                    <a:pt x="7800" y="0"/>
                    <a:pt x="9300" y="0"/>
                    <a:pt x="10650" y="1543"/>
                  </a:cubicBezTo>
                  <a:cubicBezTo>
                    <a:pt x="12000" y="3086"/>
                    <a:pt x="13200" y="6171"/>
                    <a:pt x="12150" y="9257"/>
                  </a:cubicBezTo>
                  <a:cubicBezTo>
                    <a:pt x="11100" y="12343"/>
                    <a:pt x="7800" y="15429"/>
                    <a:pt x="5700" y="17522"/>
                  </a:cubicBezTo>
                  <a:cubicBezTo>
                    <a:pt x="3600" y="19616"/>
                    <a:pt x="2700" y="20718"/>
                    <a:pt x="3000" y="21159"/>
                  </a:cubicBezTo>
                  <a:cubicBezTo>
                    <a:pt x="3300" y="21600"/>
                    <a:pt x="4800" y="21380"/>
                    <a:pt x="8100" y="20388"/>
                  </a:cubicBezTo>
                  <a:cubicBezTo>
                    <a:pt x="11400" y="19396"/>
                    <a:pt x="16500" y="17633"/>
                    <a:pt x="21600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7035800" y="958849"/>
              <a:ext cx="6807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0" y="0"/>
                  </a:moveTo>
                  <a:cubicBezTo>
                    <a:pt x="1906" y="1157"/>
                    <a:pt x="3812" y="2314"/>
                    <a:pt x="7941" y="4693"/>
                  </a:cubicBezTo>
                  <a:cubicBezTo>
                    <a:pt x="12071" y="7071"/>
                    <a:pt x="18424" y="10671"/>
                    <a:pt x="20012" y="13500"/>
                  </a:cubicBezTo>
                  <a:cubicBezTo>
                    <a:pt x="21600" y="16329"/>
                    <a:pt x="18424" y="18386"/>
                    <a:pt x="14929" y="19607"/>
                  </a:cubicBezTo>
                  <a:cubicBezTo>
                    <a:pt x="11435" y="20829"/>
                    <a:pt x="7624" y="21214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7360871" y="1095823"/>
              <a:ext cx="144829" cy="18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87" fill="norm" stroke="1" extrusionOk="0">
                  <a:moveTo>
                    <a:pt x="3576" y="2442"/>
                  </a:moveTo>
                  <a:cubicBezTo>
                    <a:pt x="3262" y="6715"/>
                    <a:pt x="2949" y="10987"/>
                    <a:pt x="2793" y="13717"/>
                  </a:cubicBezTo>
                  <a:cubicBezTo>
                    <a:pt x="2636" y="16447"/>
                    <a:pt x="2636" y="17634"/>
                    <a:pt x="2167" y="18820"/>
                  </a:cubicBezTo>
                  <a:cubicBezTo>
                    <a:pt x="1697" y="20007"/>
                    <a:pt x="758" y="21194"/>
                    <a:pt x="289" y="20957"/>
                  </a:cubicBezTo>
                  <a:cubicBezTo>
                    <a:pt x="-181" y="20719"/>
                    <a:pt x="-181" y="19058"/>
                    <a:pt x="1071" y="16091"/>
                  </a:cubicBezTo>
                  <a:cubicBezTo>
                    <a:pt x="2323" y="13124"/>
                    <a:pt x="4828" y="8851"/>
                    <a:pt x="7019" y="5765"/>
                  </a:cubicBezTo>
                  <a:cubicBezTo>
                    <a:pt x="9210" y="2680"/>
                    <a:pt x="11089" y="781"/>
                    <a:pt x="13436" y="187"/>
                  </a:cubicBezTo>
                  <a:cubicBezTo>
                    <a:pt x="15784" y="-406"/>
                    <a:pt x="18602" y="306"/>
                    <a:pt x="20010" y="3867"/>
                  </a:cubicBezTo>
                  <a:cubicBezTo>
                    <a:pt x="21419" y="7427"/>
                    <a:pt x="21419" y="13836"/>
                    <a:pt x="21419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7581899" y="1099546"/>
              <a:ext cx="124116" cy="16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71" fill="norm" stroke="1" extrusionOk="0">
                  <a:moveTo>
                    <a:pt x="8640" y="3037"/>
                  </a:moveTo>
                  <a:cubicBezTo>
                    <a:pt x="7920" y="1456"/>
                    <a:pt x="7200" y="-124"/>
                    <a:pt x="6120" y="8"/>
                  </a:cubicBezTo>
                  <a:cubicBezTo>
                    <a:pt x="5040" y="139"/>
                    <a:pt x="3600" y="1983"/>
                    <a:pt x="2340" y="4617"/>
                  </a:cubicBezTo>
                  <a:cubicBezTo>
                    <a:pt x="1080" y="7252"/>
                    <a:pt x="0" y="10676"/>
                    <a:pt x="0" y="13705"/>
                  </a:cubicBezTo>
                  <a:cubicBezTo>
                    <a:pt x="0" y="16735"/>
                    <a:pt x="1080" y="19369"/>
                    <a:pt x="3780" y="20422"/>
                  </a:cubicBezTo>
                  <a:cubicBezTo>
                    <a:pt x="6480" y="21476"/>
                    <a:pt x="10800" y="20949"/>
                    <a:pt x="14220" y="19369"/>
                  </a:cubicBezTo>
                  <a:cubicBezTo>
                    <a:pt x="17640" y="17788"/>
                    <a:pt x="20160" y="15154"/>
                    <a:pt x="20880" y="12388"/>
                  </a:cubicBezTo>
                  <a:cubicBezTo>
                    <a:pt x="21600" y="9622"/>
                    <a:pt x="20520" y="6725"/>
                    <a:pt x="19080" y="5144"/>
                  </a:cubicBezTo>
                  <a:cubicBezTo>
                    <a:pt x="17640" y="3564"/>
                    <a:pt x="15840" y="3300"/>
                    <a:pt x="14400" y="3696"/>
                  </a:cubicBezTo>
                  <a:cubicBezTo>
                    <a:pt x="12960" y="4091"/>
                    <a:pt x="11880" y="5144"/>
                    <a:pt x="10800" y="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7797800" y="1104900"/>
              <a:ext cx="190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7816850" y="1068453"/>
              <a:ext cx="50800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900" y="12694"/>
                    <a:pt x="1800" y="5030"/>
                    <a:pt x="5400" y="1894"/>
                  </a:cubicBezTo>
                  <a:cubicBezTo>
                    <a:pt x="9000" y="-1241"/>
                    <a:pt x="15300" y="153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7898243" y="1040316"/>
              <a:ext cx="83707" cy="2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104" fill="norm" stroke="1" extrusionOk="0">
                  <a:moveTo>
                    <a:pt x="20338" y="2413"/>
                  </a:moveTo>
                  <a:cubicBezTo>
                    <a:pt x="18281" y="1642"/>
                    <a:pt x="16224" y="870"/>
                    <a:pt x="13138" y="388"/>
                  </a:cubicBezTo>
                  <a:cubicBezTo>
                    <a:pt x="10052" y="-94"/>
                    <a:pt x="5938" y="-287"/>
                    <a:pt x="3109" y="774"/>
                  </a:cubicBezTo>
                  <a:cubicBezTo>
                    <a:pt x="281" y="1834"/>
                    <a:pt x="-1262" y="4149"/>
                    <a:pt x="1309" y="6656"/>
                  </a:cubicBezTo>
                  <a:cubicBezTo>
                    <a:pt x="3881" y="9163"/>
                    <a:pt x="10567" y="11863"/>
                    <a:pt x="14424" y="13792"/>
                  </a:cubicBezTo>
                  <a:cubicBezTo>
                    <a:pt x="18281" y="15720"/>
                    <a:pt x="19309" y="16877"/>
                    <a:pt x="19309" y="17938"/>
                  </a:cubicBezTo>
                  <a:cubicBezTo>
                    <a:pt x="19309" y="18999"/>
                    <a:pt x="18281" y="19963"/>
                    <a:pt x="15967" y="20542"/>
                  </a:cubicBezTo>
                  <a:cubicBezTo>
                    <a:pt x="13652" y="21120"/>
                    <a:pt x="10052" y="21313"/>
                    <a:pt x="7738" y="20831"/>
                  </a:cubicBezTo>
                  <a:cubicBezTo>
                    <a:pt x="5424" y="20349"/>
                    <a:pt x="4395" y="19192"/>
                    <a:pt x="3367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007350" y="1072748"/>
              <a:ext cx="209550" cy="15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2" fill="norm" stroke="1" extrusionOk="0">
                  <a:moveTo>
                    <a:pt x="0" y="11991"/>
                  </a:moveTo>
                  <a:cubicBezTo>
                    <a:pt x="3709" y="11139"/>
                    <a:pt x="7418" y="10286"/>
                    <a:pt x="9709" y="9291"/>
                  </a:cubicBezTo>
                  <a:cubicBezTo>
                    <a:pt x="12000" y="8297"/>
                    <a:pt x="12873" y="7160"/>
                    <a:pt x="13200" y="5597"/>
                  </a:cubicBezTo>
                  <a:cubicBezTo>
                    <a:pt x="13527" y="4033"/>
                    <a:pt x="13309" y="2044"/>
                    <a:pt x="12000" y="907"/>
                  </a:cubicBezTo>
                  <a:cubicBezTo>
                    <a:pt x="10691" y="-230"/>
                    <a:pt x="8291" y="-514"/>
                    <a:pt x="6218" y="1333"/>
                  </a:cubicBezTo>
                  <a:cubicBezTo>
                    <a:pt x="4145" y="3181"/>
                    <a:pt x="2400" y="7160"/>
                    <a:pt x="2509" y="10997"/>
                  </a:cubicBezTo>
                  <a:cubicBezTo>
                    <a:pt x="2618" y="14833"/>
                    <a:pt x="4582" y="18528"/>
                    <a:pt x="8073" y="19807"/>
                  </a:cubicBezTo>
                  <a:cubicBezTo>
                    <a:pt x="11564" y="21086"/>
                    <a:pt x="16582" y="19949"/>
                    <a:pt x="21600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8344846" y="901699"/>
              <a:ext cx="195905" cy="41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2" fill="norm" stroke="1" extrusionOk="0">
                  <a:moveTo>
                    <a:pt x="21496" y="0"/>
                  </a:moveTo>
                  <a:cubicBezTo>
                    <a:pt x="18244" y="3273"/>
                    <a:pt x="14993" y="6545"/>
                    <a:pt x="11625" y="9818"/>
                  </a:cubicBezTo>
                  <a:cubicBezTo>
                    <a:pt x="8257" y="13091"/>
                    <a:pt x="4773" y="16364"/>
                    <a:pt x="2683" y="18382"/>
                  </a:cubicBezTo>
                  <a:cubicBezTo>
                    <a:pt x="593" y="20400"/>
                    <a:pt x="-104" y="21164"/>
                    <a:pt x="12" y="21382"/>
                  </a:cubicBezTo>
                  <a:cubicBezTo>
                    <a:pt x="128" y="21600"/>
                    <a:pt x="1057" y="21273"/>
                    <a:pt x="1986" y="20891"/>
                  </a:cubicBezTo>
                  <a:cubicBezTo>
                    <a:pt x="2915" y="20509"/>
                    <a:pt x="3844" y="20073"/>
                    <a:pt x="477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8502650" y="1111250"/>
              <a:ext cx="139700" cy="18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160"/>
                  </a:moveTo>
                  <a:cubicBezTo>
                    <a:pt x="327" y="7680"/>
                    <a:pt x="655" y="13200"/>
                    <a:pt x="1145" y="16560"/>
                  </a:cubicBezTo>
                  <a:cubicBezTo>
                    <a:pt x="1636" y="19920"/>
                    <a:pt x="2291" y="21120"/>
                    <a:pt x="3436" y="21360"/>
                  </a:cubicBezTo>
                  <a:cubicBezTo>
                    <a:pt x="4582" y="21600"/>
                    <a:pt x="6218" y="20880"/>
                    <a:pt x="8182" y="18000"/>
                  </a:cubicBezTo>
                  <a:cubicBezTo>
                    <a:pt x="10145" y="15120"/>
                    <a:pt x="12436" y="10080"/>
                    <a:pt x="13909" y="6840"/>
                  </a:cubicBezTo>
                  <a:cubicBezTo>
                    <a:pt x="15382" y="3600"/>
                    <a:pt x="16036" y="2160"/>
                    <a:pt x="17182" y="1320"/>
                  </a:cubicBezTo>
                  <a:cubicBezTo>
                    <a:pt x="18327" y="480"/>
                    <a:pt x="19964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8623895" y="1084374"/>
              <a:ext cx="132755" cy="18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95" fill="norm" stroke="1" extrusionOk="0">
                  <a:moveTo>
                    <a:pt x="15333" y="7367"/>
                  </a:moveTo>
                  <a:cubicBezTo>
                    <a:pt x="15333" y="6167"/>
                    <a:pt x="15333" y="4967"/>
                    <a:pt x="15333" y="3647"/>
                  </a:cubicBezTo>
                  <a:cubicBezTo>
                    <a:pt x="15333" y="2327"/>
                    <a:pt x="15333" y="887"/>
                    <a:pt x="14475" y="287"/>
                  </a:cubicBezTo>
                  <a:cubicBezTo>
                    <a:pt x="13618" y="-313"/>
                    <a:pt x="11904" y="-73"/>
                    <a:pt x="9504" y="1967"/>
                  </a:cubicBezTo>
                  <a:cubicBezTo>
                    <a:pt x="7104" y="4007"/>
                    <a:pt x="4018" y="7847"/>
                    <a:pt x="2304" y="10487"/>
                  </a:cubicBezTo>
                  <a:cubicBezTo>
                    <a:pt x="590" y="13127"/>
                    <a:pt x="247" y="14567"/>
                    <a:pt x="75" y="16247"/>
                  </a:cubicBezTo>
                  <a:cubicBezTo>
                    <a:pt x="-96" y="17927"/>
                    <a:pt x="-96" y="19847"/>
                    <a:pt x="1447" y="20567"/>
                  </a:cubicBezTo>
                  <a:cubicBezTo>
                    <a:pt x="2990" y="21287"/>
                    <a:pt x="6075" y="20807"/>
                    <a:pt x="8818" y="19247"/>
                  </a:cubicBezTo>
                  <a:cubicBezTo>
                    <a:pt x="11561" y="17687"/>
                    <a:pt x="13961" y="15047"/>
                    <a:pt x="15504" y="13127"/>
                  </a:cubicBezTo>
                  <a:cubicBezTo>
                    <a:pt x="17047" y="11207"/>
                    <a:pt x="17733" y="10007"/>
                    <a:pt x="17733" y="10247"/>
                  </a:cubicBezTo>
                  <a:cubicBezTo>
                    <a:pt x="17733" y="10487"/>
                    <a:pt x="17047" y="12167"/>
                    <a:pt x="16704" y="13607"/>
                  </a:cubicBezTo>
                  <a:cubicBezTo>
                    <a:pt x="16361" y="15047"/>
                    <a:pt x="16361" y="16247"/>
                    <a:pt x="17218" y="17207"/>
                  </a:cubicBezTo>
                  <a:cubicBezTo>
                    <a:pt x="18075" y="18167"/>
                    <a:pt x="19790" y="18887"/>
                    <a:pt x="21504" y="1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8801100" y="1117600"/>
              <a:ext cx="95250" cy="16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0"/>
                  </a:moveTo>
                  <a:cubicBezTo>
                    <a:pt x="3840" y="4533"/>
                    <a:pt x="7680" y="9067"/>
                    <a:pt x="9600" y="12000"/>
                  </a:cubicBezTo>
                  <a:cubicBezTo>
                    <a:pt x="11520" y="14933"/>
                    <a:pt x="11520" y="16267"/>
                    <a:pt x="11520" y="17733"/>
                  </a:cubicBezTo>
                  <a:cubicBezTo>
                    <a:pt x="11520" y="19200"/>
                    <a:pt x="11520" y="20800"/>
                    <a:pt x="10560" y="21200"/>
                  </a:cubicBezTo>
                  <a:cubicBezTo>
                    <a:pt x="9600" y="21600"/>
                    <a:pt x="7680" y="20800"/>
                    <a:pt x="6480" y="19067"/>
                  </a:cubicBezTo>
                  <a:cubicBezTo>
                    <a:pt x="5280" y="17333"/>
                    <a:pt x="4800" y="14667"/>
                    <a:pt x="7440" y="11600"/>
                  </a:cubicBezTo>
                  <a:cubicBezTo>
                    <a:pt x="10080" y="8533"/>
                    <a:pt x="15840" y="5067"/>
                    <a:pt x="21600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8940800" y="1104900"/>
              <a:ext cx="12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8972550" y="1073150"/>
              <a:ext cx="25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8992511" y="1076174"/>
              <a:ext cx="249667" cy="18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34" fill="norm" stroke="1" extrusionOk="0">
                  <a:moveTo>
                    <a:pt x="7001" y="6348"/>
                  </a:moveTo>
                  <a:cubicBezTo>
                    <a:pt x="6819" y="5107"/>
                    <a:pt x="6638" y="3866"/>
                    <a:pt x="6184" y="2873"/>
                  </a:cubicBezTo>
                  <a:cubicBezTo>
                    <a:pt x="5730" y="1879"/>
                    <a:pt x="5004" y="1135"/>
                    <a:pt x="4278" y="1259"/>
                  </a:cubicBezTo>
                  <a:cubicBezTo>
                    <a:pt x="3552" y="1383"/>
                    <a:pt x="2826" y="2376"/>
                    <a:pt x="2100" y="4859"/>
                  </a:cubicBezTo>
                  <a:cubicBezTo>
                    <a:pt x="1374" y="7342"/>
                    <a:pt x="648" y="11314"/>
                    <a:pt x="285" y="13921"/>
                  </a:cubicBezTo>
                  <a:cubicBezTo>
                    <a:pt x="-78" y="16528"/>
                    <a:pt x="-78" y="17769"/>
                    <a:pt x="194" y="18886"/>
                  </a:cubicBezTo>
                  <a:cubicBezTo>
                    <a:pt x="467" y="20004"/>
                    <a:pt x="1011" y="20997"/>
                    <a:pt x="1646" y="21121"/>
                  </a:cubicBezTo>
                  <a:cubicBezTo>
                    <a:pt x="2282" y="21245"/>
                    <a:pt x="3008" y="20500"/>
                    <a:pt x="4188" y="18638"/>
                  </a:cubicBezTo>
                  <a:cubicBezTo>
                    <a:pt x="5367" y="16776"/>
                    <a:pt x="7001" y="13797"/>
                    <a:pt x="7909" y="11686"/>
                  </a:cubicBezTo>
                  <a:cubicBezTo>
                    <a:pt x="8816" y="9576"/>
                    <a:pt x="8998" y="8335"/>
                    <a:pt x="8816" y="8211"/>
                  </a:cubicBezTo>
                  <a:cubicBezTo>
                    <a:pt x="8635" y="8086"/>
                    <a:pt x="8090" y="9079"/>
                    <a:pt x="7727" y="10197"/>
                  </a:cubicBezTo>
                  <a:cubicBezTo>
                    <a:pt x="7364" y="11314"/>
                    <a:pt x="7183" y="12555"/>
                    <a:pt x="7546" y="13300"/>
                  </a:cubicBezTo>
                  <a:cubicBezTo>
                    <a:pt x="7909" y="14045"/>
                    <a:pt x="8816" y="14293"/>
                    <a:pt x="9633" y="14045"/>
                  </a:cubicBezTo>
                  <a:cubicBezTo>
                    <a:pt x="10450" y="13797"/>
                    <a:pt x="11176" y="13052"/>
                    <a:pt x="12083" y="11811"/>
                  </a:cubicBezTo>
                  <a:cubicBezTo>
                    <a:pt x="12991" y="10569"/>
                    <a:pt x="14080" y="8831"/>
                    <a:pt x="14534" y="8583"/>
                  </a:cubicBezTo>
                  <a:cubicBezTo>
                    <a:pt x="14988" y="8335"/>
                    <a:pt x="14806" y="9576"/>
                    <a:pt x="14443" y="11190"/>
                  </a:cubicBezTo>
                  <a:cubicBezTo>
                    <a:pt x="14080" y="12804"/>
                    <a:pt x="13535" y="14790"/>
                    <a:pt x="13172" y="16404"/>
                  </a:cubicBezTo>
                  <a:cubicBezTo>
                    <a:pt x="12809" y="18017"/>
                    <a:pt x="12628" y="19259"/>
                    <a:pt x="12628" y="19259"/>
                  </a:cubicBezTo>
                  <a:cubicBezTo>
                    <a:pt x="12628" y="19259"/>
                    <a:pt x="12809" y="18017"/>
                    <a:pt x="13898" y="14790"/>
                  </a:cubicBezTo>
                  <a:cubicBezTo>
                    <a:pt x="14988" y="11562"/>
                    <a:pt x="16984" y="6348"/>
                    <a:pt x="18346" y="3369"/>
                  </a:cubicBezTo>
                  <a:cubicBezTo>
                    <a:pt x="19707" y="390"/>
                    <a:pt x="20433" y="-355"/>
                    <a:pt x="20887" y="142"/>
                  </a:cubicBezTo>
                  <a:cubicBezTo>
                    <a:pt x="21340" y="638"/>
                    <a:pt x="21522" y="2376"/>
                    <a:pt x="21340" y="5479"/>
                  </a:cubicBezTo>
                  <a:cubicBezTo>
                    <a:pt x="21159" y="8583"/>
                    <a:pt x="20614" y="13052"/>
                    <a:pt x="20070" y="17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291117" y="1062100"/>
              <a:ext cx="335483" cy="16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42" fill="norm" stroke="1" extrusionOk="0">
                  <a:moveTo>
                    <a:pt x="4006" y="4649"/>
                  </a:moveTo>
                  <a:cubicBezTo>
                    <a:pt x="2920" y="6809"/>
                    <a:pt x="1833" y="8969"/>
                    <a:pt x="1154" y="10994"/>
                  </a:cubicBezTo>
                  <a:cubicBezTo>
                    <a:pt x="474" y="13019"/>
                    <a:pt x="203" y="14909"/>
                    <a:pt x="67" y="16664"/>
                  </a:cubicBezTo>
                  <a:cubicBezTo>
                    <a:pt x="-69" y="18419"/>
                    <a:pt x="-69" y="20039"/>
                    <a:pt x="746" y="20714"/>
                  </a:cubicBezTo>
                  <a:cubicBezTo>
                    <a:pt x="1561" y="21389"/>
                    <a:pt x="3191" y="21119"/>
                    <a:pt x="5297" y="18959"/>
                  </a:cubicBezTo>
                  <a:cubicBezTo>
                    <a:pt x="7403" y="16799"/>
                    <a:pt x="9984" y="12749"/>
                    <a:pt x="11614" y="9914"/>
                  </a:cubicBezTo>
                  <a:cubicBezTo>
                    <a:pt x="13244" y="7079"/>
                    <a:pt x="13923" y="5459"/>
                    <a:pt x="14331" y="3974"/>
                  </a:cubicBezTo>
                  <a:cubicBezTo>
                    <a:pt x="14739" y="2489"/>
                    <a:pt x="14874" y="1139"/>
                    <a:pt x="14535" y="464"/>
                  </a:cubicBezTo>
                  <a:cubicBezTo>
                    <a:pt x="14195" y="-211"/>
                    <a:pt x="13380" y="-211"/>
                    <a:pt x="12497" y="869"/>
                  </a:cubicBezTo>
                  <a:cubicBezTo>
                    <a:pt x="11614" y="1949"/>
                    <a:pt x="10663" y="4109"/>
                    <a:pt x="9984" y="6269"/>
                  </a:cubicBezTo>
                  <a:cubicBezTo>
                    <a:pt x="9305" y="8429"/>
                    <a:pt x="8897" y="10589"/>
                    <a:pt x="8693" y="12614"/>
                  </a:cubicBezTo>
                  <a:cubicBezTo>
                    <a:pt x="8489" y="14639"/>
                    <a:pt x="8489" y="16529"/>
                    <a:pt x="8829" y="17744"/>
                  </a:cubicBezTo>
                  <a:cubicBezTo>
                    <a:pt x="9169" y="18959"/>
                    <a:pt x="9848" y="19499"/>
                    <a:pt x="12022" y="19094"/>
                  </a:cubicBezTo>
                  <a:cubicBezTo>
                    <a:pt x="14195" y="18689"/>
                    <a:pt x="17863" y="17339"/>
                    <a:pt x="21531" y="15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090150" y="11430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083800" y="10541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0147877" y="1027655"/>
              <a:ext cx="164524" cy="17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22" fill="norm" stroke="1" extrusionOk="0">
                  <a:moveTo>
                    <a:pt x="4078" y="4645"/>
                  </a:moveTo>
                  <a:cubicBezTo>
                    <a:pt x="3247" y="7157"/>
                    <a:pt x="2416" y="9669"/>
                    <a:pt x="1862" y="11678"/>
                  </a:cubicBezTo>
                  <a:cubicBezTo>
                    <a:pt x="1309" y="13687"/>
                    <a:pt x="1032" y="15194"/>
                    <a:pt x="755" y="16575"/>
                  </a:cubicBezTo>
                  <a:cubicBezTo>
                    <a:pt x="478" y="17957"/>
                    <a:pt x="201" y="19213"/>
                    <a:pt x="62" y="19087"/>
                  </a:cubicBezTo>
                  <a:cubicBezTo>
                    <a:pt x="-76" y="18962"/>
                    <a:pt x="-76" y="17455"/>
                    <a:pt x="1032" y="14315"/>
                  </a:cubicBezTo>
                  <a:cubicBezTo>
                    <a:pt x="2139" y="11175"/>
                    <a:pt x="4355" y="6403"/>
                    <a:pt x="6432" y="3515"/>
                  </a:cubicBezTo>
                  <a:cubicBezTo>
                    <a:pt x="8509" y="627"/>
                    <a:pt x="10447" y="-378"/>
                    <a:pt x="11970" y="124"/>
                  </a:cubicBezTo>
                  <a:cubicBezTo>
                    <a:pt x="13493" y="627"/>
                    <a:pt x="14601" y="2636"/>
                    <a:pt x="16124" y="6403"/>
                  </a:cubicBezTo>
                  <a:cubicBezTo>
                    <a:pt x="17647" y="10171"/>
                    <a:pt x="19586" y="15696"/>
                    <a:pt x="21524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631106" y="904139"/>
              <a:ext cx="284545" cy="31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71" fill="norm" stroke="1" extrusionOk="0">
                  <a:moveTo>
                    <a:pt x="11429" y="14331"/>
                  </a:moveTo>
                  <a:cubicBezTo>
                    <a:pt x="10629" y="13904"/>
                    <a:pt x="9829" y="13478"/>
                    <a:pt x="8069" y="14047"/>
                  </a:cubicBezTo>
                  <a:cubicBezTo>
                    <a:pt x="6309" y="14615"/>
                    <a:pt x="3589" y="16178"/>
                    <a:pt x="2069" y="17315"/>
                  </a:cubicBezTo>
                  <a:cubicBezTo>
                    <a:pt x="549" y="18452"/>
                    <a:pt x="229" y="19162"/>
                    <a:pt x="69" y="19873"/>
                  </a:cubicBezTo>
                  <a:cubicBezTo>
                    <a:pt x="-91" y="20583"/>
                    <a:pt x="-91" y="21294"/>
                    <a:pt x="1429" y="21365"/>
                  </a:cubicBezTo>
                  <a:cubicBezTo>
                    <a:pt x="2949" y="21436"/>
                    <a:pt x="5989" y="20868"/>
                    <a:pt x="8789" y="18239"/>
                  </a:cubicBezTo>
                  <a:cubicBezTo>
                    <a:pt x="11589" y="15610"/>
                    <a:pt x="14149" y="10920"/>
                    <a:pt x="15589" y="7865"/>
                  </a:cubicBezTo>
                  <a:cubicBezTo>
                    <a:pt x="17029" y="4810"/>
                    <a:pt x="17349" y="3389"/>
                    <a:pt x="17509" y="2252"/>
                  </a:cubicBezTo>
                  <a:cubicBezTo>
                    <a:pt x="17669" y="1115"/>
                    <a:pt x="17669" y="262"/>
                    <a:pt x="17349" y="49"/>
                  </a:cubicBezTo>
                  <a:cubicBezTo>
                    <a:pt x="17029" y="-164"/>
                    <a:pt x="16389" y="262"/>
                    <a:pt x="15429" y="2323"/>
                  </a:cubicBezTo>
                  <a:cubicBezTo>
                    <a:pt x="14469" y="4383"/>
                    <a:pt x="13189" y="8078"/>
                    <a:pt x="12389" y="11133"/>
                  </a:cubicBezTo>
                  <a:cubicBezTo>
                    <a:pt x="11589" y="14189"/>
                    <a:pt x="11269" y="16604"/>
                    <a:pt x="12229" y="18168"/>
                  </a:cubicBezTo>
                  <a:cubicBezTo>
                    <a:pt x="13189" y="19731"/>
                    <a:pt x="15429" y="20441"/>
                    <a:pt x="17189" y="20654"/>
                  </a:cubicBezTo>
                  <a:cubicBezTo>
                    <a:pt x="18949" y="20868"/>
                    <a:pt x="20229" y="20583"/>
                    <a:pt x="21509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0901734" y="872980"/>
              <a:ext cx="382719" cy="33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95" fill="norm" stroke="1" extrusionOk="0">
                  <a:moveTo>
                    <a:pt x="7545" y="15907"/>
                  </a:moveTo>
                  <a:cubicBezTo>
                    <a:pt x="6239" y="15639"/>
                    <a:pt x="4934" y="15371"/>
                    <a:pt x="3747" y="15773"/>
                  </a:cubicBezTo>
                  <a:cubicBezTo>
                    <a:pt x="2560" y="16176"/>
                    <a:pt x="1492" y="17249"/>
                    <a:pt x="839" y="18121"/>
                  </a:cubicBezTo>
                  <a:cubicBezTo>
                    <a:pt x="186" y="18993"/>
                    <a:pt x="-51" y="19664"/>
                    <a:pt x="8" y="20268"/>
                  </a:cubicBezTo>
                  <a:cubicBezTo>
                    <a:pt x="68" y="20871"/>
                    <a:pt x="424" y="21408"/>
                    <a:pt x="1373" y="21274"/>
                  </a:cubicBezTo>
                  <a:cubicBezTo>
                    <a:pt x="2323" y="21140"/>
                    <a:pt x="3865" y="20335"/>
                    <a:pt x="5230" y="19731"/>
                  </a:cubicBezTo>
                  <a:cubicBezTo>
                    <a:pt x="6595" y="19127"/>
                    <a:pt x="7782" y="18725"/>
                    <a:pt x="9562" y="17249"/>
                  </a:cubicBezTo>
                  <a:cubicBezTo>
                    <a:pt x="11342" y="15773"/>
                    <a:pt x="13716" y="13224"/>
                    <a:pt x="15734" y="10541"/>
                  </a:cubicBezTo>
                  <a:cubicBezTo>
                    <a:pt x="17751" y="7858"/>
                    <a:pt x="19413" y="5040"/>
                    <a:pt x="20362" y="3162"/>
                  </a:cubicBezTo>
                  <a:cubicBezTo>
                    <a:pt x="21312" y="1284"/>
                    <a:pt x="21549" y="345"/>
                    <a:pt x="21430" y="76"/>
                  </a:cubicBezTo>
                  <a:cubicBezTo>
                    <a:pt x="21312" y="-192"/>
                    <a:pt x="20837" y="210"/>
                    <a:pt x="19947" y="1888"/>
                  </a:cubicBezTo>
                  <a:cubicBezTo>
                    <a:pt x="19057" y="3565"/>
                    <a:pt x="17751" y="6516"/>
                    <a:pt x="16980" y="8998"/>
                  </a:cubicBezTo>
                  <a:cubicBezTo>
                    <a:pt x="16208" y="11480"/>
                    <a:pt x="15971" y="13492"/>
                    <a:pt x="16505" y="15102"/>
                  </a:cubicBezTo>
                  <a:cubicBezTo>
                    <a:pt x="17039" y="16712"/>
                    <a:pt x="18345" y="17920"/>
                    <a:pt x="19294" y="18524"/>
                  </a:cubicBezTo>
                  <a:cubicBezTo>
                    <a:pt x="20244" y="19127"/>
                    <a:pt x="20837" y="19127"/>
                    <a:pt x="21430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1163300" y="10477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1286884" y="1049487"/>
              <a:ext cx="244716" cy="13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31" fill="norm" stroke="1" extrusionOk="0">
                  <a:moveTo>
                    <a:pt x="10914" y="4640"/>
                  </a:moveTo>
                  <a:cubicBezTo>
                    <a:pt x="10542" y="3004"/>
                    <a:pt x="10169" y="1367"/>
                    <a:pt x="9238" y="549"/>
                  </a:cubicBezTo>
                  <a:cubicBezTo>
                    <a:pt x="8307" y="-269"/>
                    <a:pt x="6818" y="-269"/>
                    <a:pt x="5328" y="1204"/>
                  </a:cubicBezTo>
                  <a:cubicBezTo>
                    <a:pt x="3838" y="2676"/>
                    <a:pt x="2349" y="5622"/>
                    <a:pt x="1418" y="7913"/>
                  </a:cubicBezTo>
                  <a:cubicBezTo>
                    <a:pt x="487" y="10204"/>
                    <a:pt x="114" y="11840"/>
                    <a:pt x="21" y="13476"/>
                  </a:cubicBezTo>
                  <a:cubicBezTo>
                    <a:pt x="-72" y="15113"/>
                    <a:pt x="114" y="16749"/>
                    <a:pt x="1138" y="17567"/>
                  </a:cubicBezTo>
                  <a:cubicBezTo>
                    <a:pt x="2162" y="18386"/>
                    <a:pt x="4025" y="18386"/>
                    <a:pt x="5421" y="17895"/>
                  </a:cubicBezTo>
                  <a:cubicBezTo>
                    <a:pt x="6818" y="17404"/>
                    <a:pt x="7749" y="16422"/>
                    <a:pt x="8959" y="15113"/>
                  </a:cubicBezTo>
                  <a:cubicBezTo>
                    <a:pt x="10169" y="13804"/>
                    <a:pt x="11659" y="12167"/>
                    <a:pt x="13800" y="13149"/>
                  </a:cubicBezTo>
                  <a:cubicBezTo>
                    <a:pt x="15942" y="14131"/>
                    <a:pt x="18735" y="17731"/>
                    <a:pt x="21528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7213600" y="1492250"/>
              <a:ext cx="3638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" y="21600"/>
                    <a:pt x="905" y="21600"/>
                    <a:pt x="1376" y="21600"/>
                  </a:cubicBezTo>
                  <a:cubicBezTo>
                    <a:pt x="1847" y="21600"/>
                    <a:pt x="2337" y="21600"/>
                    <a:pt x="2815" y="21600"/>
                  </a:cubicBezTo>
                  <a:cubicBezTo>
                    <a:pt x="3292" y="21600"/>
                    <a:pt x="3757" y="21600"/>
                    <a:pt x="4191" y="21000"/>
                  </a:cubicBezTo>
                  <a:cubicBezTo>
                    <a:pt x="4624" y="20400"/>
                    <a:pt x="5026" y="19200"/>
                    <a:pt x="5485" y="18000"/>
                  </a:cubicBezTo>
                  <a:cubicBezTo>
                    <a:pt x="5943" y="16800"/>
                    <a:pt x="6459" y="15600"/>
                    <a:pt x="6986" y="13800"/>
                  </a:cubicBezTo>
                  <a:cubicBezTo>
                    <a:pt x="7514" y="12000"/>
                    <a:pt x="8054" y="9600"/>
                    <a:pt x="8532" y="7800"/>
                  </a:cubicBezTo>
                  <a:cubicBezTo>
                    <a:pt x="9009" y="6000"/>
                    <a:pt x="9424" y="4800"/>
                    <a:pt x="9839" y="4200"/>
                  </a:cubicBezTo>
                  <a:cubicBezTo>
                    <a:pt x="10253" y="3600"/>
                    <a:pt x="10668" y="3600"/>
                    <a:pt x="11083" y="3000"/>
                  </a:cubicBezTo>
                  <a:cubicBezTo>
                    <a:pt x="11497" y="2400"/>
                    <a:pt x="11912" y="1200"/>
                    <a:pt x="12327" y="600"/>
                  </a:cubicBezTo>
                  <a:cubicBezTo>
                    <a:pt x="12741" y="0"/>
                    <a:pt x="13156" y="0"/>
                    <a:pt x="13646" y="0"/>
                  </a:cubicBezTo>
                  <a:cubicBezTo>
                    <a:pt x="14136" y="0"/>
                    <a:pt x="14702" y="0"/>
                    <a:pt x="15248" y="0"/>
                  </a:cubicBezTo>
                  <a:cubicBezTo>
                    <a:pt x="15795" y="0"/>
                    <a:pt x="16323" y="0"/>
                    <a:pt x="16838" y="0"/>
                  </a:cubicBezTo>
                  <a:cubicBezTo>
                    <a:pt x="17353" y="0"/>
                    <a:pt x="17855" y="0"/>
                    <a:pt x="18390" y="1200"/>
                  </a:cubicBezTo>
                  <a:cubicBezTo>
                    <a:pt x="18924" y="2400"/>
                    <a:pt x="19489" y="4800"/>
                    <a:pt x="20029" y="7800"/>
                  </a:cubicBezTo>
                  <a:cubicBezTo>
                    <a:pt x="20570" y="10800"/>
                    <a:pt x="21085" y="144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7671395" y="2008487"/>
              <a:ext cx="196255" cy="12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910" fill="norm" stroke="1" extrusionOk="0">
                  <a:moveTo>
                    <a:pt x="11083" y="10141"/>
                  </a:moveTo>
                  <a:cubicBezTo>
                    <a:pt x="11083" y="8399"/>
                    <a:pt x="11083" y="6657"/>
                    <a:pt x="11083" y="4915"/>
                  </a:cubicBezTo>
                  <a:cubicBezTo>
                    <a:pt x="11083" y="3173"/>
                    <a:pt x="11083" y="1431"/>
                    <a:pt x="10270" y="560"/>
                  </a:cubicBezTo>
                  <a:cubicBezTo>
                    <a:pt x="9458" y="-311"/>
                    <a:pt x="7832" y="-311"/>
                    <a:pt x="6090" y="1605"/>
                  </a:cubicBezTo>
                  <a:cubicBezTo>
                    <a:pt x="4348" y="3521"/>
                    <a:pt x="2490" y="7354"/>
                    <a:pt x="1445" y="10141"/>
                  </a:cubicBezTo>
                  <a:cubicBezTo>
                    <a:pt x="400" y="12928"/>
                    <a:pt x="167" y="14670"/>
                    <a:pt x="51" y="16412"/>
                  </a:cubicBezTo>
                  <a:cubicBezTo>
                    <a:pt x="-65" y="18154"/>
                    <a:pt x="-65" y="19895"/>
                    <a:pt x="980" y="20592"/>
                  </a:cubicBezTo>
                  <a:cubicBezTo>
                    <a:pt x="2025" y="21289"/>
                    <a:pt x="4116" y="20941"/>
                    <a:pt x="6090" y="18502"/>
                  </a:cubicBezTo>
                  <a:cubicBezTo>
                    <a:pt x="8064" y="16063"/>
                    <a:pt x="9922" y="11534"/>
                    <a:pt x="11083" y="8399"/>
                  </a:cubicBezTo>
                  <a:cubicBezTo>
                    <a:pt x="12245" y="5263"/>
                    <a:pt x="12709" y="3521"/>
                    <a:pt x="13058" y="3695"/>
                  </a:cubicBezTo>
                  <a:cubicBezTo>
                    <a:pt x="13406" y="3870"/>
                    <a:pt x="13638" y="5960"/>
                    <a:pt x="13987" y="8921"/>
                  </a:cubicBezTo>
                  <a:cubicBezTo>
                    <a:pt x="14335" y="11883"/>
                    <a:pt x="14800" y="15715"/>
                    <a:pt x="15612" y="17979"/>
                  </a:cubicBezTo>
                  <a:cubicBezTo>
                    <a:pt x="16425" y="20244"/>
                    <a:pt x="17587" y="20941"/>
                    <a:pt x="18632" y="20766"/>
                  </a:cubicBezTo>
                  <a:cubicBezTo>
                    <a:pt x="19677" y="20592"/>
                    <a:pt x="20606" y="19547"/>
                    <a:pt x="21535" y="1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7885349" y="1999705"/>
              <a:ext cx="76269" cy="15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125" fill="norm" stroke="1" extrusionOk="0">
                  <a:moveTo>
                    <a:pt x="14005" y="7177"/>
                  </a:moveTo>
                  <a:cubicBezTo>
                    <a:pt x="14005" y="5698"/>
                    <a:pt x="14005" y="4218"/>
                    <a:pt x="13152" y="2887"/>
                  </a:cubicBezTo>
                  <a:cubicBezTo>
                    <a:pt x="12300" y="1555"/>
                    <a:pt x="10594" y="372"/>
                    <a:pt x="8321" y="76"/>
                  </a:cubicBezTo>
                  <a:cubicBezTo>
                    <a:pt x="6047" y="-220"/>
                    <a:pt x="3205" y="372"/>
                    <a:pt x="1500" y="1407"/>
                  </a:cubicBezTo>
                  <a:cubicBezTo>
                    <a:pt x="-206" y="2443"/>
                    <a:pt x="-774" y="3922"/>
                    <a:pt x="1500" y="5698"/>
                  </a:cubicBezTo>
                  <a:cubicBezTo>
                    <a:pt x="3773" y="7473"/>
                    <a:pt x="8889" y="9544"/>
                    <a:pt x="12584" y="11320"/>
                  </a:cubicBezTo>
                  <a:cubicBezTo>
                    <a:pt x="16279" y="13095"/>
                    <a:pt x="18552" y="14575"/>
                    <a:pt x="19689" y="16202"/>
                  </a:cubicBezTo>
                  <a:cubicBezTo>
                    <a:pt x="20826" y="17829"/>
                    <a:pt x="20826" y="19605"/>
                    <a:pt x="19121" y="20492"/>
                  </a:cubicBezTo>
                  <a:cubicBezTo>
                    <a:pt x="17415" y="21380"/>
                    <a:pt x="14005" y="21380"/>
                    <a:pt x="12015" y="20196"/>
                  </a:cubicBezTo>
                  <a:cubicBezTo>
                    <a:pt x="10026" y="19013"/>
                    <a:pt x="9458" y="16646"/>
                    <a:pt x="9742" y="14722"/>
                  </a:cubicBezTo>
                  <a:cubicBezTo>
                    <a:pt x="10026" y="12799"/>
                    <a:pt x="11163" y="11320"/>
                    <a:pt x="12300" y="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7994650" y="2003652"/>
              <a:ext cx="61409" cy="16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05" fill="norm" stroke="1" extrusionOk="0">
                  <a:moveTo>
                    <a:pt x="8640" y="2916"/>
                  </a:moveTo>
                  <a:cubicBezTo>
                    <a:pt x="12240" y="2074"/>
                    <a:pt x="15840" y="1233"/>
                    <a:pt x="15840" y="672"/>
                  </a:cubicBezTo>
                  <a:cubicBezTo>
                    <a:pt x="15840" y="111"/>
                    <a:pt x="12240" y="-170"/>
                    <a:pt x="9000" y="111"/>
                  </a:cubicBezTo>
                  <a:cubicBezTo>
                    <a:pt x="5760" y="391"/>
                    <a:pt x="2880" y="1233"/>
                    <a:pt x="1800" y="2355"/>
                  </a:cubicBezTo>
                  <a:cubicBezTo>
                    <a:pt x="720" y="3477"/>
                    <a:pt x="1440" y="4879"/>
                    <a:pt x="5040" y="7124"/>
                  </a:cubicBezTo>
                  <a:cubicBezTo>
                    <a:pt x="8640" y="9368"/>
                    <a:pt x="15120" y="12453"/>
                    <a:pt x="18360" y="14698"/>
                  </a:cubicBezTo>
                  <a:cubicBezTo>
                    <a:pt x="21600" y="16942"/>
                    <a:pt x="21600" y="18344"/>
                    <a:pt x="19080" y="19466"/>
                  </a:cubicBezTo>
                  <a:cubicBezTo>
                    <a:pt x="16560" y="20588"/>
                    <a:pt x="11520" y="21430"/>
                    <a:pt x="7920" y="21290"/>
                  </a:cubicBezTo>
                  <a:cubicBezTo>
                    <a:pt x="4320" y="21149"/>
                    <a:pt x="2160" y="20027"/>
                    <a:pt x="0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8105515" y="2038350"/>
              <a:ext cx="124086" cy="12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51" fill="norm" stroke="1" extrusionOk="0">
                  <a:moveTo>
                    <a:pt x="1693" y="0"/>
                  </a:moveTo>
                  <a:cubicBezTo>
                    <a:pt x="960" y="5125"/>
                    <a:pt x="228" y="10251"/>
                    <a:pt x="45" y="13729"/>
                  </a:cubicBezTo>
                  <a:cubicBezTo>
                    <a:pt x="-138" y="17207"/>
                    <a:pt x="228" y="19037"/>
                    <a:pt x="1326" y="20136"/>
                  </a:cubicBezTo>
                  <a:cubicBezTo>
                    <a:pt x="2425" y="21234"/>
                    <a:pt x="4255" y="21600"/>
                    <a:pt x="7184" y="19769"/>
                  </a:cubicBezTo>
                  <a:cubicBezTo>
                    <a:pt x="10113" y="17939"/>
                    <a:pt x="14140" y="13912"/>
                    <a:pt x="16337" y="10434"/>
                  </a:cubicBezTo>
                  <a:cubicBezTo>
                    <a:pt x="18533" y="6956"/>
                    <a:pt x="18899" y="4027"/>
                    <a:pt x="18716" y="3478"/>
                  </a:cubicBezTo>
                  <a:cubicBezTo>
                    <a:pt x="18533" y="2929"/>
                    <a:pt x="17801" y="4759"/>
                    <a:pt x="17435" y="6590"/>
                  </a:cubicBezTo>
                  <a:cubicBezTo>
                    <a:pt x="17069" y="8420"/>
                    <a:pt x="17069" y="10251"/>
                    <a:pt x="17801" y="12631"/>
                  </a:cubicBezTo>
                  <a:cubicBezTo>
                    <a:pt x="18533" y="15010"/>
                    <a:pt x="19998" y="17939"/>
                    <a:pt x="21462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8283855" y="2044700"/>
              <a:ext cx="12354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3795" y="0"/>
                  </a:moveTo>
                  <a:cubicBezTo>
                    <a:pt x="3429" y="4800"/>
                    <a:pt x="3063" y="9600"/>
                    <a:pt x="2331" y="13200"/>
                  </a:cubicBezTo>
                  <a:cubicBezTo>
                    <a:pt x="1599" y="16800"/>
                    <a:pt x="500" y="19200"/>
                    <a:pt x="134" y="19350"/>
                  </a:cubicBezTo>
                  <a:cubicBezTo>
                    <a:pt x="-232" y="19500"/>
                    <a:pt x="134" y="17400"/>
                    <a:pt x="1415" y="14700"/>
                  </a:cubicBezTo>
                  <a:cubicBezTo>
                    <a:pt x="2697" y="12000"/>
                    <a:pt x="4893" y="8700"/>
                    <a:pt x="6541" y="6450"/>
                  </a:cubicBezTo>
                  <a:cubicBezTo>
                    <a:pt x="8188" y="4200"/>
                    <a:pt x="9287" y="3000"/>
                    <a:pt x="10202" y="3150"/>
                  </a:cubicBezTo>
                  <a:cubicBezTo>
                    <a:pt x="11117" y="3300"/>
                    <a:pt x="11849" y="4800"/>
                    <a:pt x="12215" y="6450"/>
                  </a:cubicBezTo>
                  <a:cubicBezTo>
                    <a:pt x="12582" y="8100"/>
                    <a:pt x="12582" y="9900"/>
                    <a:pt x="12582" y="11550"/>
                  </a:cubicBezTo>
                  <a:cubicBezTo>
                    <a:pt x="12582" y="13200"/>
                    <a:pt x="12582" y="14700"/>
                    <a:pt x="12765" y="14700"/>
                  </a:cubicBezTo>
                  <a:cubicBezTo>
                    <a:pt x="12948" y="14700"/>
                    <a:pt x="13314" y="13200"/>
                    <a:pt x="13863" y="11700"/>
                  </a:cubicBezTo>
                  <a:cubicBezTo>
                    <a:pt x="14412" y="10200"/>
                    <a:pt x="15144" y="8700"/>
                    <a:pt x="16243" y="7500"/>
                  </a:cubicBezTo>
                  <a:cubicBezTo>
                    <a:pt x="17341" y="6300"/>
                    <a:pt x="18805" y="5400"/>
                    <a:pt x="19721" y="5700"/>
                  </a:cubicBezTo>
                  <a:cubicBezTo>
                    <a:pt x="20636" y="6000"/>
                    <a:pt x="21002" y="7500"/>
                    <a:pt x="21185" y="10350"/>
                  </a:cubicBezTo>
                  <a:cubicBezTo>
                    <a:pt x="21368" y="13200"/>
                    <a:pt x="21368" y="17400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8417422" y="2030869"/>
              <a:ext cx="137251" cy="3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13" fill="norm" stroke="1" extrusionOk="0">
                  <a:moveTo>
                    <a:pt x="10232" y="2963"/>
                  </a:moveTo>
                  <a:cubicBezTo>
                    <a:pt x="7286" y="7778"/>
                    <a:pt x="4341" y="12593"/>
                    <a:pt x="2704" y="15414"/>
                  </a:cubicBezTo>
                  <a:cubicBezTo>
                    <a:pt x="1068" y="18234"/>
                    <a:pt x="741" y="19060"/>
                    <a:pt x="414" y="19885"/>
                  </a:cubicBezTo>
                  <a:cubicBezTo>
                    <a:pt x="86" y="20711"/>
                    <a:pt x="-241" y="21536"/>
                    <a:pt x="250" y="21398"/>
                  </a:cubicBezTo>
                  <a:cubicBezTo>
                    <a:pt x="741" y="21261"/>
                    <a:pt x="2050" y="20160"/>
                    <a:pt x="4668" y="17409"/>
                  </a:cubicBezTo>
                  <a:cubicBezTo>
                    <a:pt x="7286" y="14657"/>
                    <a:pt x="11214" y="10254"/>
                    <a:pt x="13668" y="7297"/>
                  </a:cubicBezTo>
                  <a:cubicBezTo>
                    <a:pt x="16123" y="4339"/>
                    <a:pt x="17104" y="2825"/>
                    <a:pt x="17923" y="1725"/>
                  </a:cubicBezTo>
                  <a:cubicBezTo>
                    <a:pt x="18741" y="624"/>
                    <a:pt x="19395" y="-64"/>
                    <a:pt x="20050" y="5"/>
                  </a:cubicBezTo>
                  <a:cubicBezTo>
                    <a:pt x="20704" y="74"/>
                    <a:pt x="21359" y="899"/>
                    <a:pt x="21195" y="2206"/>
                  </a:cubicBezTo>
                  <a:cubicBezTo>
                    <a:pt x="21032" y="3513"/>
                    <a:pt x="20050" y="5302"/>
                    <a:pt x="18904" y="6540"/>
                  </a:cubicBezTo>
                  <a:cubicBezTo>
                    <a:pt x="17759" y="7778"/>
                    <a:pt x="16450" y="8466"/>
                    <a:pt x="14814" y="8879"/>
                  </a:cubicBezTo>
                  <a:cubicBezTo>
                    <a:pt x="13177" y="9291"/>
                    <a:pt x="11214" y="9429"/>
                    <a:pt x="9741" y="8947"/>
                  </a:cubicBezTo>
                  <a:cubicBezTo>
                    <a:pt x="8268" y="8466"/>
                    <a:pt x="7286" y="7365"/>
                    <a:pt x="6304" y="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8620992" y="1879600"/>
              <a:ext cx="78508" cy="28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90" fill="norm" stroke="1" extrusionOk="0">
                  <a:moveTo>
                    <a:pt x="21083" y="0"/>
                  </a:moveTo>
                  <a:cubicBezTo>
                    <a:pt x="15967" y="4070"/>
                    <a:pt x="10851" y="8139"/>
                    <a:pt x="7441" y="11035"/>
                  </a:cubicBezTo>
                  <a:cubicBezTo>
                    <a:pt x="4030" y="13930"/>
                    <a:pt x="2325" y="15652"/>
                    <a:pt x="1188" y="17217"/>
                  </a:cubicBezTo>
                  <a:cubicBezTo>
                    <a:pt x="51" y="18783"/>
                    <a:pt x="-517" y="20191"/>
                    <a:pt x="620" y="20896"/>
                  </a:cubicBezTo>
                  <a:cubicBezTo>
                    <a:pt x="1757" y="21600"/>
                    <a:pt x="4599" y="21600"/>
                    <a:pt x="7725" y="20583"/>
                  </a:cubicBezTo>
                  <a:cubicBezTo>
                    <a:pt x="10851" y="19565"/>
                    <a:pt x="14262" y="17530"/>
                    <a:pt x="17672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8636000" y="1968500"/>
              <a:ext cx="114300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9023"/>
                  </a:moveTo>
                  <a:cubicBezTo>
                    <a:pt x="2000" y="8476"/>
                    <a:pt x="4000" y="7929"/>
                    <a:pt x="6800" y="8203"/>
                  </a:cubicBezTo>
                  <a:cubicBezTo>
                    <a:pt x="9600" y="8476"/>
                    <a:pt x="13200" y="9570"/>
                    <a:pt x="15000" y="11484"/>
                  </a:cubicBezTo>
                  <a:cubicBezTo>
                    <a:pt x="16800" y="13397"/>
                    <a:pt x="16800" y="16132"/>
                    <a:pt x="16600" y="18182"/>
                  </a:cubicBezTo>
                  <a:cubicBezTo>
                    <a:pt x="16400" y="20233"/>
                    <a:pt x="16000" y="21600"/>
                    <a:pt x="15600" y="21463"/>
                  </a:cubicBezTo>
                  <a:cubicBezTo>
                    <a:pt x="15200" y="21327"/>
                    <a:pt x="14800" y="19686"/>
                    <a:pt x="15800" y="15858"/>
                  </a:cubicBezTo>
                  <a:cubicBezTo>
                    <a:pt x="16800" y="12030"/>
                    <a:pt x="19200" y="60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8760089" y="2025650"/>
              <a:ext cx="68674" cy="14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250" fill="norm" stroke="1" extrusionOk="0">
                  <a:moveTo>
                    <a:pt x="19932" y="0"/>
                  </a:moveTo>
                  <a:cubicBezTo>
                    <a:pt x="14850" y="635"/>
                    <a:pt x="9768" y="1271"/>
                    <a:pt x="6274" y="4129"/>
                  </a:cubicBezTo>
                  <a:cubicBezTo>
                    <a:pt x="2779" y="6988"/>
                    <a:pt x="874" y="12071"/>
                    <a:pt x="238" y="15406"/>
                  </a:cubicBezTo>
                  <a:cubicBezTo>
                    <a:pt x="-397" y="18741"/>
                    <a:pt x="238" y="20329"/>
                    <a:pt x="2144" y="20965"/>
                  </a:cubicBezTo>
                  <a:cubicBezTo>
                    <a:pt x="4050" y="21600"/>
                    <a:pt x="7227" y="21282"/>
                    <a:pt x="10721" y="18900"/>
                  </a:cubicBezTo>
                  <a:cubicBezTo>
                    <a:pt x="14215" y="16518"/>
                    <a:pt x="18027" y="12071"/>
                    <a:pt x="19615" y="9053"/>
                  </a:cubicBezTo>
                  <a:cubicBezTo>
                    <a:pt x="21203" y="6035"/>
                    <a:pt x="20568" y="4447"/>
                    <a:pt x="19932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8868833" y="2038350"/>
              <a:ext cx="1345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375" y="0"/>
                  </a:moveTo>
                  <a:cubicBezTo>
                    <a:pt x="2700" y="4800"/>
                    <a:pt x="2025" y="9600"/>
                    <a:pt x="1350" y="12750"/>
                  </a:cubicBezTo>
                  <a:cubicBezTo>
                    <a:pt x="675" y="15900"/>
                    <a:pt x="0" y="17400"/>
                    <a:pt x="0" y="17100"/>
                  </a:cubicBezTo>
                  <a:cubicBezTo>
                    <a:pt x="0" y="16800"/>
                    <a:pt x="675" y="14700"/>
                    <a:pt x="2869" y="11850"/>
                  </a:cubicBezTo>
                  <a:cubicBezTo>
                    <a:pt x="5062" y="9000"/>
                    <a:pt x="8775" y="5400"/>
                    <a:pt x="11812" y="3300"/>
                  </a:cubicBezTo>
                  <a:cubicBezTo>
                    <a:pt x="14850" y="1200"/>
                    <a:pt x="17212" y="600"/>
                    <a:pt x="18900" y="900"/>
                  </a:cubicBezTo>
                  <a:cubicBezTo>
                    <a:pt x="20588" y="1200"/>
                    <a:pt x="21600" y="2400"/>
                    <a:pt x="21431" y="6000"/>
                  </a:cubicBezTo>
                  <a:cubicBezTo>
                    <a:pt x="21262" y="9600"/>
                    <a:pt x="19912" y="15600"/>
                    <a:pt x="18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9037229" y="2023397"/>
              <a:ext cx="74078" cy="1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36" fill="norm" stroke="1" extrusionOk="0">
                  <a:moveTo>
                    <a:pt x="8666" y="8086"/>
                  </a:moveTo>
                  <a:cubicBezTo>
                    <a:pt x="11066" y="7374"/>
                    <a:pt x="13466" y="6662"/>
                    <a:pt x="15866" y="5831"/>
                  </a:cubicBezTo>
                  <a:cubicBezTo>
                    <a:pt x="18266" y="5000"/>
                    <a:pt x="20666" y="4051"/>
                    <a:pt x="20966" y="3101"/>
                  </a:cubicBezTo>
                  <a:cubicBezTo>
                    <a:pt x="21266" y="2152"/>
                    <a:pt x="19466" y="1202"/>
                    <a:pt x="16766" y="609"/>
                  </a:cubicBezTo>
                  <a:cubicBezTo>
                    <a:pt x="14066" y="15"/>
                    <a:pt x="10466" y="-222"/>
                    <a:pt x="8066" y="253"/>
                  </a:cubicBezTo>
                  <a:cubicBezTo>
                    <a:pt x="5666" y="727"/>
                    <a:pt x="4466" y="1914"/>
                    <a:pt x="5366" y="3576"/>
                  </a:cubicBezTo>
                  <a:cubicBezTo>
                    <a:pt x="6266" y="5237"/>
                    <a:pt x="9266" y="7374"/>
                    <a:pt x="11366" y="9985"/>
                  </a:cubicBezTo>
                  <a:cubicBezTo>
                    <a:pt x="13466" y="12596"/>
                    <a:pt x="14666" y="15681"/>
                    <a:pt x="14066" y="17580"/>
                  </a:cubicBezTo>
                  <a:cubicBezTo>
                    <a:pt x="13466" y="19479"/>
                    <a:pt x="11066" y="20191"/>
                    <a:pt x="8366" y="20666"/>
                  </a:cubicBezTo>
                  <a:cubicBezTo>
                    <a:pt x="5666" y="21141"/>
                    <a:pt x="2666" y="21378"/>
                    <a:pt x="1166" y="20785"/>
                  </a:cubicBezTo>
                  <a:cubicBezTo>
                    <a:pt x="-334" y="20191"/>
                    <a:pt x="-334" y="18767"/>
                    <a:pt x="866" y="17462"/>
                  </a:cubicBezTo>
                  <a:cubicBezTo>
                    <a:pt x="2066" y="16156"/>
                    <a:pt x="4466" y="14969"/>
                    <a:pt x="6866" y="13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9510996" y="1997821"/>
              <a:ext cx="153321" cy="17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917" fill="norm" stroke="1" extrusionOk="0">
                  <a:moveTo>
                    <a:pt x="14670" y="3341"/>
                  </a:moveTo>
                  <a:cubicBezTo>
                    <a:pt x="13249" y="1816"/>
                    <a:pt x="11828" y="291"/>
                    <a:pt x="10265" y="37"/>
                  </a:cubicBezTo>
                  <a:cubicBezTo>
                    <a:pt x="8702" y="-217"/>
                    <a:pt x="6996" y="799"/>
                    <a:pt x="5149" y="3849"/>
                  </a:cubicBezTo>
                  <a:cubicBezTo>
                    <a:pt x="3302" y="6898"/>
                    <a:pt x="1312" y="11981"/>
                    <a:pt x="460" y="15157"/>
                  </a:cubicBezTo>
                  <a:cubicBezTo>
                    <a:pt x="-393" y="18334"/>
                    <a:pt x="-109" y="19604"/>
                    <a:pt x="1739" y="20367"/>
                  </a:cubicBezTo>
                  <a:cubicBezTo>
                    <a:pt x="3586" y="21129"/>
                    <a:pt x="6996" y="21383"/>
                    <a:pt x="10549" y="19223"/>
                  </a:cubicBezTo>
                  <a:cubicBezTo>
                    <a:pt x="14102" y="17063"/>
                    <a:pt x="17796" y="12489"/>
                    <a:pt x="19502" y="9439"/>
                  </a:cubicBezTo>
                  <a:cubicBezTo>
                    <a:pt x="21207" y="6390"/>
                    <a:pt x="20923" y="4865"/>
                    <a:pt x="18507" y="3595"/>
                  </a:cubicBezTo>
                  <a:cubicBezTo>
                    <a:pt x="16091" y="2324"/>
                    <a:pt x="11544" y="1308"/>
                    <a:pt x="8702" y="1181"/>
                  </a:cubicBezTo>
                  <a:cubicBezTo>
                    <a:pt x="5860" y="1054"/>
                    <a:pt x="4723" y="1816"/>
                    <a:pt x="4723" y="3595"/>
                  </a:cubicBezTo>
                  <a:cubicBezTo>
                    <a:pt x="4723" y="5374"/>
                    <a:pt x="5860" y="8169"/>
                    <a:pt x="6996" y="1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9620845" y="2019775"/>
              <a:ext cx="139105" cy="18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99" fill="norm" stroke="1" extrusionOk="0">
                  <a:moveTo>
                    <a:pt x="7763" y="681"/>
                  </a:moveTo>
                  <a:cubicBezTo>
                    <a:pt x="5472" y="6572"/>
                    <a:pt x="3181" y="12463"/>
                    <a:pt x="1872" y="16022"/>
                  </a:cubicBezTo>
                  <a:cubicBezTo>
                    <a:pt x="563" y="19581"/>
                    <a:pt x="235" y="20808"/>
                    <a:pt x="72" y="20808"/>
                  </a:cubicBezTo>
                  <a:cubicBezTo>
                    <a:pt x="-92" y="20808"/>
                    <a:pt x="-92" y="19581"/>
                    <a:pt x="1381" y="16881"/>
                  </a:cubicBezTo>
                  <a:cubicBezTo>
                    <a:pt x="2853" y="14181"/>
                    <a:pt x="5799" y="10008"/>
                    <a:pt x="8253" y="7063"/>
                  </a:cubicBezTo>
                  <a:cubicBezTo>
                    <a:pt x="10708" y="4117"/>
                    <a:pt x="12672" y="2399"/>
                    <a:pt x="14472" y="1294"/>
                  </a:cubicBezTo>
                  <a:cubicBezTo>
                    <a:pt x="16272" y="190"/>
                    <a:pt x="17908" y="-301"/>
                    <a:pt x="19053" y="190"/>
                  </a:cubicBezTo>
                  <a:cubicBezTo>
                    <a:pt x="20199" y="681"/>
                    <a:pt x="20853" y="2154"/>
                    <a:pt x="21181" y="5835"/>
                  </a:cubicBezTo>
                  <a:cubicBezTo>
                    <a:pt x="21508" y="9517"/>
                    <a:pt x="21508" y="15408"/>
                    <a:pt x="21508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0052484" y="1828536"/>
              <a:ext cx="253567" cy="37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6" fill="norm" stroke="1" extrusionOk="0">
                  <a:moveTo>
                    <a:pt x="11745" y="14941"/>
                  </a:moveTo>
                  <a:cubicBezTo>
                    <a:pt x="10317" y="13970"/>
                    <a:pt x="8889" y="13000"/>
                    <a:pt x="7372" y="12696"/>
                  </a:cubicBezTo>
                  <a:cubicBezTo>
                    <a:pt x="5854" y="12393"/>
                    <a:pt x="4248" y="12757"/>
                    <a:pt x="2909" y="14031"/>
                  </a:cubicBezTo>
                  <a:cubicBezTo>
                    <a:pt x="1570" y="15305"/>
                    <a:pt x="499" y="17490"/>
                    <a:pt x="142" y="18885"/>
                  </a:cubicBezTo>
                  <a:cubicBezTo>
                    <a:pt x="-215" y="20281"/>
                    <a:pt x="142" y="20887"/>
                    <a:pt x="767" y="21191"/>
                  </a:cubicBezTo>
                  <a:cubicBezTo>
                    <a:pt x="1392" y="21494"/>
                    <a:pt x="2284" y="21494"/>
                    <a:pt x="3802" y="20827"/>
                  </a:cubicBezTo>
                  <a:cubicBezTo>
                    <a:pt x="5319" y="20159"/>
                    <a:pt x="7461" y="18824"/>
                    <a:pt x="9246" y="16579"/>
                  </a:cubicBezTo>
                  <a:cubicBezTo>
                    <a:pt x="11031" y="14334"/>
                    <a:pt x="12459" y="11179"/>
                    <a:pt x="13352" y="8449"/>
                  </a:cubicBezTo>
                  <a:cubicBezTo>
                    <a:pt x="14245" y="5719"/>
                    <a:pt x="14602" y="3413"/>
                    <a:pt x="14691" y="1957"/>
                  </a:cubicBezTo>
                  <a:cubicBezTo>
                    <a:pt x="14780" y="501"/>
                    <a:pt x="14602" y="-106"/>
                    <a:pt x="14155" y="15"/>
                  </a:cubicBezTo>
                  <a:cubicBezTo>
                    <a:pt x="13709" y="137"/>
                    <a:pt x="12995" y="986"/>
                    <a:pt x="12102" y="3110"/>
                  </a:cubicBezTo>
                  <a:cubicBezTo>
                    <a:pt x="11210" y="5233"/>
                    <a:pt x="10139" y="8631"/>
                    <a:pt x="9603" y="11301"/>
                  </a:cubicBezTo>
                  <a:cubicBezTo>
                    <a:pt x="9068" y="13970"/>
                    <a:pt x="9068" y="15912"/>
                    <a:pt x="9335" y="17186"/>
                  </a:cubicBezTo>
                  <a:cubicBezTo>
                    <a:pt x="9603" y="18460"/>
                    <a:pt x="10139" y="19067"/>
                    <a:pt x="10853" y="19370"/>
                  </a:cubicBezTo>
                  <a:cubicBezTo>
                    <a:pt x="11567" y="19674"/>
                    <a:pt x="12459" y="19674"/>
                    <a:pt x="13263" y="19492"/>
                  </a:cubicBezTo>
                  <a:cubicBezTo>
                    <a:pt x="14066" y="19310"/>
                    <a:pt x="14780" y="18946"/>
                    <a:pt x="15405" y="18460"/>
                  </a:cubicBezTo>
                  <a:cubicBezTo>
                    <a:pt x="16030" y="17975"/>
                    <a:pt x="16565" y="17368"/>
                    <a:pt x="16654" y="17550"/>
                  </a:cubicBezTo>
                  <a:cubicBezTo>
                    <a:pt x="16744" y="17732"/>
                    <a:pt x="16387" y="18703"/>
                    <a:pt x="16119" y="19552"/>
                  </a:cubicBezTo>
                  <a:cubicBezTo>
                    <a:pt x="15851" y="20402"/>
                    <a:pt x="15673" y="21130"/>
                    <a:pt x="15762" y="21069"/>
                  </a:cubicBezTo>
                  <a:cubicBezTo>
                    <a:pt x="15851" y="21009"/>
                    <a:pt x="16208" y="20159"/>
                    <a:pt x="16565" y="18400"/>
                  </a:cubicBezTo>
                  <a:cubicBezTo>
                    <a:pt x="16922" y="16640"/>
                    <a:pt x="17279" y="13970"/>
                    <a:pt x="17636" y="12272"/>
                  </a:cubicBezTo>
                  <a:cubicBezTo>
                    <a:pt x="17993" y="10573"/>
                    <a:pt x="18350" y="9845"/>
                    <a:pt x="18975" y="9663"/>
                  </a:cubicBezTo>
                  <a:cubicBezTo>
                    <a:pt x="19600" y="9481"/>
                    <a:pt x="20492" y="9845"/>
                    <a:pt x="21385" y="1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0312399" y="1995079"/>
              <a:ext cx="82551" cy="23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2811"/>
                  </a:moveTo>
                  <a:cubicBezTo>
                    <a:pt x="21600" y="1838"/>
                    <a:pt x="21600" y="865"/>
                    <a:pt x="19938" y="378"/>
                  </a:cubicBezTo>
                  <a:cubicBezTo>
                    <a:pt x="18277" y="-108"/>
                    <a:pt x="14954" y="-108"/>
                    <a:pt x="12185" y="281"/>
                  </a:cubicBezTo>
                  <a:cubicBezTo>
                    <a:pt x="9415" y="670"/>
                    <a:pt x="7200" y="1449"/>
                    <a:pt x="7200" y="3492"/>
                  </a:cubicBezTo>
                  <a:cubicBezTo>
                    <a:pt x="7200" y="5535"/>
                    <a:pt x="9415" y="8843"/>
                    <a:pt x="11631" y="11568"/>
                  </a:cubicBezTo>
                  <a:cubicBezTo>
                    <a:pt x="13846" y="14292"/>
                    <a:pt x="16062" y="16433"/>
                    <a:pt x="16892" y="17989"/>
                  </a:cubicBezTo>
                  <a:cubicBezTo>
                    <a:pt x="17723" y="19546"/>
                    <a:pt x="17169" y="20519"/>
                    <a:pt x="14954" y="21006"/>
                  </a:cubicBezTo>
                  <a:cubicBezTo>
                    <a:pt x="12738" y="21492"/>
                    <a:pt x="8862" y="21492"/>
                    <a:pt x="6092" y="20324"/>
                  </a:cubicBezTo>
                  <a:cubicBezTo>
                    <a:pt x="3323" y="19157"/>
                    <a:pt x="1662" y="16822"/>
                    <a:pt x="0" y="14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0434638" y="1885950"/>
              <a:ext cx="87312" cy="32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5" fill="norm" stroke="1" extrusionOk="0">
                  <a:moveTo>
                    <a:pt x="18128" y="0"/>
                  </a:moveTo>
                  <a:cubicBezTo>
                    <a:pt x="14014" y="4181"/>
                    <a:pt x="9900" y="8361"/>
                    <a:pt x="6814" y="11497"/>
                  </a:cubicBezTo>
                  <a:cubicBezTo>
                    <a:pt x="3728" y="14632"/>
                    <a:pt x="1671" y="16723"/>
                    <a:pt x="643" y="18186"/>
                  </a:cubicBezTo>
                  <a:cubicBezTo>
                    <a:pt x="-386" y="19649"/>
                    <a:pt x="-386" y="20485"/>
                    <a:pt x="2185" y="20973"/>
                  </a:cubicBezTo>
                  <a:cubicBezTo>
                    <a:pt x="4757" y="21461"/>
                    <a:pt x="9900" y="21600"/>
                    <a:pt x="13500" y="21391"/>
                  </a:cubicBezTo>
                  <a:cubicBezTo>
                    <a:pt x="17100" y="21182"/>
                    <a:pt x="19157" y="20625"/>
                    <a:pt x="21214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0407650" y="2051050"/>
              <a:ext cx="215900" cy="16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810"/>
                  </a:moveTo>
                  <a:cubicBezTo>
                    <a:pt x="2965" y="270"/>
                    <a:pt x="5929" y="-270"/>
                    <a:pt x="8576" y="1215"/>
                  </a:cubicBezTo>
                  <a:cubicBezTo>
                    <a:pt x="11224" y="2700"/>
                    <a:pt x="13553" y="6210"/>
                    <a:pt x="14612" y="9450"/>
                  </a:cubicBezTo>
                  <a:cubicBezTo>
                    <a:pt x="15671" y="12690"/>
                    <a:pt x="15459" y="15660"/>
                    <a:pt x="14612" y="17820"/>
                  </a:cubicBezTo>
                  <a:cubicBezTo>
                    <a:pt x="13765" y="19980"/>
                    <a:pt x="12282" y="21330"/>
                    <a:pt x="11647" y="21060"/>
                  </a:cubicBezTo>
                  <a:cubicBezTo>
                    <a:pt x="11012" y="20790"/>
                    <a:pt x="11224" y="18900"/>
                    <a:pt x="13024" y="15120"/>
                  </a:cubicBezTo>
                  <a:cubicBezTo>
                    <a:pt x="14824" y="11340"/>
                    <a:pt x="18212" y="5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0623549" y="203835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538"/>
                    <a:pt x="15840" y="11077"/>
                    <a:pt x="12240" y="14677"/>
                  </a:cubicBezTo>
                  <a:cubicBezTo>
                    <a:pt x="8640" y="18277"/>
                    <a:pt x="432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0693399" y="19558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0715535" y="1883833"/>
              <a:ext cx="119735" cy="3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02" fill="norm" stroke="1" extrusionOk="0">
                  <a:moveTo>
                    <a:pt x="11747" y="1333"/>
                  </a:moveTo>
                  <a:cubicBezTo>
                    <a:pt x="12120" y="667"/>
                    <a:pt x="12492" y="0"/>
                    <a:pt x="12678" y="0"/>
                  </a:cubicBezTo>
                  <a:cubicBezTo>
                    <a:pt x="12864" y="0"/>
                    <a:pt x="12864" y="667"/>
                    <a:pt x="12306" y="3067"/>
                  </a:cubicBezTo>
                  <a:cubicBezTo>
                    <a:pt x="11747" y="5467"/>
                    <a:pt x="10630" y="9600"/>
                    <a:pt x="9699" y="12667"/>
                  </a:cubicBezTo>
                  <a:cubicBezTo>
                    <a:pt x="8768" y="15733"/>
                    <a:pt x="8023" y="17733"/>
                    <a:pt x="7464" y="19067"/>
                  </a:cubicBezTo>
                  <a:cubicBezTo>
                    <a:pt x="6906" y="20400"/>
                    <a:pt x="6533" y="21067"/>
                    <a:pt x="6347" y="20867"/>
                  </a:cubicBezTo>
                  <a:cubicBezTo>
                    <a:pt x="6161" y="20667"/>
                    <a:pt x="6161" y="19600"/>
                    <a:pt x="7464" y="18133"/>
                  </a:cubicBezTo>
                  <a:cubicBezTo>
                    <a:pt x="8768" y="16667"/>
                    <a:pt x="11375" y="14800"/>
                    <a:pt x="13796" y="13467"/>
                  </a:cubicBezTo>
                  <a:cubicBezTo>
                    <a:pt x="16216" y="12133"/>
                    <a:pt x="18451" y="11333"/>
                    <a:pt x="19568" y="11267"/>
                  </a:cubicBezTo>
                  <a:cubicBezTo>
                    <a:pt x="20685" y="11200"/>
                    <a:pt x="20685" y="11867"/>
                    <a:pt x="20871" y="13267"/>
                  </a:cubicBezTo>
                  <a:cubicBezTo>
                    <a:pt x="21058" y="14667"/>
                    <a:pt x="21430" y="16800"/>
                    <a:pt x="20127" y="18267"/>
                  </a:cubicBezTo>
                  <a:cubicBezTo>
                    <a:pt x="18823" y="19733"/>
                    <a:pt x="15844" y="20533"/>
                    <a:pt x="12864" y="21000"/>
                  </a:cubicBezTo>
                  <a:cubicBezTo>
                    <a:pt x="9885" y="21467"/>
                    <a:pt x="6906" y="21600"/>
                    <a:pt x="4485" y="21000"/>
                  </a:cubicBezTo>
                  <a:cubicBezTo>
                    <a:pt x="2064" y="20400"/>
                    <a:pt x="202" y="19067"/>
                    <a:pt x="16" y="18000"/>
                  </a:cubicBezTo>
                  <a:cubicBezTo>
                    <a:pt x="-170" y="16933"/>
                    <a:pt x="1320" y="16133"/>
                    <a:pt x="2809" y="15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0858500" y="1834021"/>
              <a:ext cx="254000" cy="38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620" y="11684"/>
                  </a:moveTo>
                  <a:cubicBezTo>
                    <a:pt x="1080" y="12975"/>
                    <a:pt x="540" y="14267"/>
                    <a:pt x="270" y="15265"/>
                  </a:cubicBezTo>
                  <a:cubicBezTo>
                    <a:pt x="0" y="16262"/>
                    <a:pt x="0" y="16967"/>
                    <a:pt x="0" y="17612"/>
                  </a:cubicBezTo>
                  <a:cubicBezTo>
                    <a:pt x="0" y="18258"/>
                    <a:pt x="0" y="18845"/>
                    <a:pt x="450" y="19256"/>
                  </a:cubicBezTo>
                  <a:cubicBezTo>
                    <a:pt x="900" y="19667"/>
                    <a:pt x="1800" y="19902"/>
                    <a:pt x="2880" y="19549"/>
                  </a:cubicBezTo>
                  <a:cubicBezTo>
                    <a:pt x="3960" y="19197"/>
                    <a:pt x="5220" y="18258"/>
                    <a:pt x="6030" y="17495"/>
                  </a:cubicBezTo>
                  <a:cubicBezTo>
                    <a:pt x="6840" y="16732"/>
                    <a:pt x="7200" y="16145"/>
                    <a:pt x="7200" y="16321"/>
                  </a:cubicBezTo>
                  <a:cubicBezTo>
                    <a:pt x="7200" y="16497"/>
                    <a:pt x="6840" y="17436"/>
                    <a:pt x="6660" y="18317"/>
                  </a:cubicBezTo>
                  <a:cubicBezTo>
                    <a:pt x="6480" y="19197"/>
                    <a:pt x="6480" y="20019"/>
                    <a:pt x="6840" y="20606"/>
                  </a:cubicBezTo>
                  <a:cubicBezTo>
                    <a:pt x="7200" y="21193"/>
                    <a:pt x="7920" y="21545"/>
                    <a:pt x="8640" y="21428"/>
                  </a:cubicBezTo>
                  <a:cubicBezTo>
                    <a:pt x="9360" y="21310"/>
                    <a:pt x="10080" y="20723"/>
                    <a:pt x="11430" y="19080"/>
                  </a:cubicBezTo>
                  <a:cubicBezTo>
                    <a:pt x="12780" y="17436"/>
                    <a:pt x="14760" y="14736"/>
                    <a:pt x="16560" y="11625"/>
                  </a:cubicBezTo>
                  <a:cubicBezTo>
                    <a:pt x="18360" y="8515"/>
                    <a:pt x="19980" y="4993"/>
                    <a:pt x="20790" y="2880"/>
                  </a:cubicBezTo>
                  <a:cubicBezTo>
                    <a:pt x="21600" y="767"/>
                    <a:pt x="21600" y="62"/>
                    <a:pt x="21420" y="4"/>
                  </a:cubicBezTo>
                  <a:cubicBezTo>
                    <a:pt x="21240" y="-55"/>
                    <a:pt x="20880" y="532"/>
                    <a:pt x="19800" y="2704"/>
                  </a:cubicBezTo>
                  <a:cubicBezTo>
                    <a:pt x="18720" y="4875"/>
                    <a:pt x="16920" y="8632"/>
                    <a:pt x="15930" y="11567"/>
                  </a:cubicBezTo>
                  <a:cubicBezTo>
                    <a:pt x="14940" y="14502"/>
                    <a:pt x="14760" y="16615"/>
                    <a:pt x="14760" y="17965"/>
                  </a:cubicBezTo>
                  <a:cubicBezTo>
                    <a:pt x="14760" y="19315"/>
                    <a:pt x="14940" y="19902"/>
                    <a:pt x="15660" y="20195"/>
                  </a:cubicBezTo>
                  <a:cubicBezTo>
                    <a:pt x="16380" y="20488"/>
                    <a:pt x="17640" y="20488"/>
                    <a:pt x="18720" y="20195"/>
                  </a:cubicBezTo>
                  <a:cubicBezTo>
                    <a:pt x="19800" y="19902"/>
                    <a:pt x="20700" y="19315"/>
                    <a:pt x="21600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1010900" y="1993900"/>
              <a:ext cx="165100" cy="11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11172"/>
                  </a:moveTo>
                  <a:cubicBezTo>
                    <a:pt x="831" y="9683"/>
                    <a:pt x="1662" y="8193"/>
                    <a:pt x="3738" y="7821"/>
                  </a:cubicBezTo>
                  <a:cubicBezTo>
                    <a:pt x="5815" y="7448"/>
                    <a:pt x="9138" y="8193"/>
                    <a:pt x="11215" y="11731"/>
                  </a:cubicBezTo>
                  <a:cubicBezTo>
                    <a:pt x="13292" y="15269"/>
                    <a:pt x="14123" y="21600"/>
                    <a:pt x="14815" y="20855"/>
                  </a:cubicBezTo>
                  <a:cubicBezTo>
                    <a:pt x="15508" y="20110"/>
                    <a:pt x="16062" y="12290"/>
                    <a:pt x="16754" y="7634"/>
                  </a:cubicBezTo>
                  <a:cubicBezTo>
                    <a:pt x="17446" y="2979"/>
                    <a:pt x="18277" y="1490"/>
                    <a:pt x="19108" y="745"/>
                  </a:cubicBezTo>
                  <a:cubicBezTo>
                    <a:pt x="19938" y="0"/>
                    <a:pt x="207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1175999" y="2032000"/>
              <a:ext cx="72881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164" fill="norm" stroke="1" extrusionOk="0">
                  <a:moveTo>
                    <a:pt x="18000" y="913"/>
                  </a:moveTo>
                  <a:cubicBezTo>
                    <a:pt x="12000" y="4563"/>
                    <a:pt x="6000" y="8214"/>
                    <a:pt x="3000" y="10800"/>
                  </a:cubicBezTo>
                  <a:cubicBezTo>
                    <a:pt x="0" y="13386"/>
                    <a:pt x="0" y="14907"/>
                    <a:pt x="0" y="16428"/>
                  </a:cubicBezTo>
                  <a:cubicBezTo>
                    <a:pt x="0" y="17949"/>
                    <a:pt x="0" y="19470"/>
                    <a:pt x="1500" y="20383"/>
                  </a:cubicBezTo>
                  <a:cubicBezTo>
                    <a:pt x="3000" y="21296"/>
                    <a:pt x="6000" y="21600"/>
                    <a:pt x="9900" y="20231"/>
                  </a:cubicBezTo>
                  <a:cubicBezTo>
                    <a:pt x="13800" y="18862"/>
                    <a:pt x="18600" y="15820"/>
                    <a:pt x="20100" y="12169"/>
                  </a:cubicBezTo>
                  <a:cubicBezTo>
                    <a:pt x="21600" y="8518"/>
                    <a:pt x="19800" y="4259"/>
                    <a:pt x="18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1277600" y="2026658"/>
              <a:ext cx="116818" cy="14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1" fill="norm" stroke="1" extrusionOk="0">
                  <a:moveTo>
                    <a:pt x="0" y="790"/>
                  </a:moveTo>
                  <a:cubicBezTo>
                    <a:pt x="1157" y="6112"/>
                    <a:pt x="2314" y="11434"/>
                    <a:pt x="2507" y="14877"/>
                  </a:cubicBezTo>
                  <a:cubicBezTo>
                    <a:pt x="2700" y="18321"/>
                    <a:pt x="1929" y="19886"/>
                    <a:pt x="1350" y="19886"/>
                  </a:cubicBezTo>
                  <a:cubicBezTo>
                    <a:pt x="771" y="19886"/>
                    <a:pt x="386" y="18321"/>
                    <a:pt x="1929" y="15190"/>
                  </a:cubicBezTo>
                  <a:cubicBezTo>
                    <a:pt x="3471" y="12060"/>
                    <a:pt x="6943" y="7364"/>
                    <a:pt x="9450" y="4547"/>
                  </a:cubicBezTo>
                  <a:cubicBezTo>
                    <a:pt x="11957" y="1729"/>
                    <a:pt x="13500" y="790"/>
                    <a:pt x="15236" y="321"/>
                  </a:cubicBezTo>
                  <a:cubicBezTo>
                    <a:pt x="16971" y="-149"/>
                    <a:pt x="18900" y="-149"/>
                    <a:pt x="20057" y="634"/>
                  </a:cubicBezTo>
                  <a:cubicBezTo>
                    <a:pt x="21214" y="1416"/>
                    <a:pt x="21600" y="2981"/>
                    <a:pt x="21021" y="6581"/>
                  </a:cubicBezTo>
                  <a:cubicBezTo>
                    <a:pt x="20443" y="10181"/>
                    <a:pt x="18900" y="15816"/>
                    <a:pt x="17357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1558159" y="1875640"/>
              <a:ext cx="246491" cy="56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2" fill="norm" stroke="1" extrusionOk="0">
                  <a:moveTo>
                    <a:pt x="8761" y="7136"/>
                  </a:moveTo>
                  <a:cubicBezTo>
                    <a:pt x="8391" y="6413"/>
                    <a:pt x="8022" y="5690"/>
                    <a:pt x="7191" y="5490"/>
                  </a:cubicBezTo>
                  <a:cubicBezTo>
                    <a:pt x="6361" y="5289"/>
                    <a:pt x="5068" y="5610"/>
                    <a:pt x="3776" y="6373"/>
                  </a:cubicBezTo>
                  <a:cubicBezTo>
                    <a:pt x="2484" y="7136"/>
                    <a:pt x="1191" y="8340"/>
                    <a:pt x="545" y="9143"/>
                  </a:cubicBezTo>
                  <a:cubicBezTo>
                    <a:pt x="-101" y="9946"/>
                    <a:pt x="-101" y="10348"/>
                    <a:pt x="176" y="10709"/>
                  </a:cubicBezTo>
                  <a:cubicBezTo>
                    <a:pt x="453" y="11070"/>
                    <a:pt x="1007" y="11392"/>
                    <a:pt x="2299" y="11231"/>
                  </a:cubicBezTo>
                  <a:cubicBezTo>
                    <a:pt x="3591" y="11070"/>
                    <a:pt x="5622" y="10428"/>
                    <a:pt x="6268" y="9063"/>
                  </a:cubicBezTo>
                  <a:cubicBezTo>
                    <a:pt x="6914" y="7698"/>
                    <a:pt x="6176" y="5610"/>
                    <a:pt x="5991" y="4165"/>
                  </a:cubicBezTo>
                  <a:cubicBezTo>
                    <a:pt x="5807" y="2719"/>
                    <a:pt x="6176" y="1916"/>
                    <a:pt x="8114" y="1274"/>
                  </a:cubicBezTo>
                  <a:cubicBezTo>
                    <a:pt x="10053" y="632"/>
                    <a:pt x="13561" y="150"/>
                    <a:pt x="15684" y="29"/>
                  </a:cubicBezTo>
                  <a:cubicBezTo>
                    <a:pt x="17807" y="-91"/>
                    <a:pt x="18545" y="150"/>
                    <a:pt x="18914" y="832"/>
                  </a:cubicBezTo>
                  <a:cubicBezTo>
                    <a:pt x="19284" y="1515"/>
                    <a:pt x="19284" y="2639"/>
                    <a:pt x="17991" y="4125"/>
                  </a:cubicBezTo>
                  <a:cubicBezTo>
                    <a:pt x="16699" y="5610"/>
                    <a:pt x="14114" y="7457"/>
                    <a:pt x="11714" y="9545"/>
                  </a:cubicBezTo>
                  <a:cubicBezTo>
                    <a:pt x="9314" y="11632"/>
                    <a:pt x="7099" y="13961"/>
                    <a:pt x="5622" y="15848"/>
                  </a:cubicBezTo>
                  <a:cubicBezTo>
                    <a:pt x="4145" y="17735"/>
                    <a:pt x="3407" y="19180"/>
                    <a:pt x="3037" y="20104"/>
                  </a:cubicBezTo>
                  <a:cubicBezTo>
                    <a:pt x="2668" y="21027"/>
                    <a:pt x="2668" y="21429"/>
                    <a:pt x="3037" y="21469"/>
                  </a:cubicBezTo>
                  <a:cubicBezTo>
                    <a:pt x="3407" y="21509"/>
                    <a:pt x="4145" y="21188"/>
                    <a:pt x="5253" y="20385"/>
                  </a:cubicBezTo>
                  <a:cubicBezTo>
                    <a:pt x="6361" y="19582"/>
                    <a:pt x="7837" y="18297"/>
                    <a:pt x="8668" y="17374"/>
                  </a:cubicBezTo>
                  <a:cubicBezTo>
                    <a:pt x="9499" y="16450"/>
                    <a:pt x="9684" y="15888"/>
                    <a:pt x="11714" y="15366"/>
                  </a:cubicBezTo>
                  <a:cubicBezTo>
                    <a:pt x="13745" y="14844"/>
                    <a:pt x="17622" y="14363"/>
                    <a:pt x="21499" y="1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0920537" y="2460539"/>
              <a:ext cx="522164" cy="39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92" fill="norm" stroke="1" extrusionOk="0">
                  <a:moveTo>
                    <a:pt x="5547" y="14653"/>
                  </a:moveTo>
                  <a:cubicBezTo>
                    <a:pt x="5460" y="14079"/>
                    <a:pt x="5373" y="13504"/>
                    <a:pt x="5155" y="12987"/>
                  </a:cubicBezTo>
                  <a:cubicBezTo>
                    <a:pt x="4938" y="12470"/>
                    <a:pt x="4589" y="12011"/>
                    <a:pt x="3892" y="12356"/>
                  </a:cubicBezTo>
                  <a:cubicBezTo>
                    <a:pt x="3196" y="12700"/>
                    <a:pt x="2151" y="13849"/>
                    <a:pt x="1454" y="15056"/>
                  </a:cubicBezTo>
                  <a:cubicBezTo>
                    <a:pt x="757" y="16262"/>
                    <a:pt x="409" y="17526"/>
                    <a:pt x="191" y="18502"/>
                  </a:cubicBezTo>
                  <a:cubicBezTo>
                    <a:pt x="-27" y="19479"/>
                    <a:pt x="-114" y="20168"/>
                    <a:pt x="234" y="20628"/>
                  </a:cubicBezTo>
                  <a:cubicBezTo>
                    <a:pt x="583" y="21087"/>
                    <a:pt x="1367" y="21317"/>
                    <a:pt x="2542" y="20168"/>
                  </a:cubicBezTo>
                  <a:cubicBezTo>
                    <a:pt x="3718" y="19019"/>
                    <a:pt x="5286" y="16492"/>
                    <a:pt x="6375" y="13734"/>
                  </a:cubicBezTo>
                  <a:cubicBezTo>
                    <a:pt x="7463" y="10977"/>
                    <a:pt x="8073" y="7990"/>
                    <a:pt x="8421" y="5864"/>
                  </a:cubicBezTo>
                  <a:cubicBezTo>
                    <a:pt x="8770" y="3738"/>
                    <a:pt x="8857" y="2475"/>
                    <a:pt x="8901" y="1556"/>
                  </a:cubicBezTo>
                  <a:cubicBezTo>
                    <a:pt x="8944" y="636"/>
                    <a:pt x="8944" y="62"/>
                    <a:pt x="8770" y="4"/>
                  </a:cubicBezTo>
                  <a:cubicBezTo>
                    <a:pt x="8596" y="-53"/>
                    <a:pt x="8247" y="407"/>
                    <a:pt x="7681" y="2417"/>
                  </a:cubicBezTo>
                  <a:cubicBezTo>
                    <a:pt x="7115" y="4428"/>
                    <a:pt x="6331" y="7990"/>
                    <a:pt x="5983" y="10862"/>
                  </a:cubicBezTo>
                  <a:cubicBezTo>
                    <a:pt x="5634" y="13734"/>
                    <a:pt x="5721" y="15917"/>
                    <a:pt x="6157" y="17526"/>
                  </a:cubicBezTo>
                  <a:cubicBezTo>
                    <a:pt x="6592" y="19134"/>
                    <a:pt x="7376" y="20168"/>
                    <a:pt x="8247" y="20513"/>
                  </a:cubicBezTo>
                  <a:cubicBezTo>
                    <a:pt x="9118" y="20858"/>
                    <a:pt x="10076" y="20513"/>
                    <a:pt x="10730" y="19709"/>
                  </a:cubicBezTo>
                  <a:cubicBezTo>
                    <a:pt x="11383" y="18904"/>
                    <a:pt x="11731" y="17641"/>
                    <a:pt x="11862" y="16721"/>
                  </a:cubicBezTo>
                  <a:cubicBezTo>
                    <a:pt x="11992" y="15802"/>
                    <a:pt x="11905" y="15228"/>
                    <a:pt x="11644" y="14941"/>
                  </a:cubicBezTo>
                  <a:cubicBezTo>
                    <a:pt x="11383" y="14653"/>
                    <a:pt x="10947" y="14653"/>
                    <a:pt x="10381" y="15285"/>
                  </a:cubicBezTo>
                  <a:cubicBezTo>
                    <a:pt x="9815" y="15917"/>
                    <a:pt x="9118" y="17181"/>
                    <a:pt x="8770" y="18215"/>
                  </a:cubicBezTo>
                  <a:cubicBezTo>
                    <a:pt x="8421" y="19249"/>
                    <a:pt x="8421" y="20053"/>
                    <a:pt x="8639" y="20570"/>
                  </a:cubicBezTo>
                  <a:cubicBezTo>
                    <a:pt x="8857" y="21087"/>
                    <a:pt x="9292" y="21317"/>
                    <a:pt x="9728" y="21375"/>
                  </a:cubicBezTo>
                  <a:cubicBezTo>
                    <a:pt x="10163" y="21432"/>
                    <a:pt x="10599" y="21317"/>
                    <a:pt x="11339" y="21087"/>
                  </a:cubicBezTo>
                  <a:cubicBezTo>
                    <a:pt x="12080" y="20858"/>
                    <a:pt x="13125" y="20513"/>
                    <a:pt x="14170" y="19536"/>
                  </a:cubicBezTo>
                  <a:cubicBezTo>
                    <a:pt x="15215" y="18560"/>
                    <a:pt x="16260" y="16951"/>
                    <a:pt x="17349" y="14366"/>
                  </a:cubicBezTo>
                  <a:cubicBezTo>
                    <a:pt x="18438" y="11781"/>
                    <a:pt x="19570" y="8219"/>
                    <a:pt x="20180" y="6094"/>
                  </a:cubicBezTo>
                  <a:cubicBezTo>
                    <a:pt x="20789" y="3968"/>
                    <a:pt x="20876" y="3279"/>
                    <a:pt x="20746" y="3221"/>
                  </a:cubicBezTo>
                  <a:cubicBezTo>
                    <a:pt x="20615" y="3164"/>
                    <a:pt x="20267" y="3738"/>
                    <a:pt x="19744" y="5634"/>
                  </a:cubicBezTo>
                  <a:cubicBezTo>
                    <a:pt x="19221" y="7530"/>
                    <a:pt x="18525" y="10747"/>
                    <a:pt x="18133" y="13275"/>
                  </a:cubicBezTo>
                  <a:cubicBezTo>
                    <a:pt x="17741" y="15802"/>
                    <a:pt x="17654" y="17641"/>
                    <a:pt x="18089" y="18962"/>
                  </a:cubicBezTo>
                  <a:cubicBezTo>
                    <a:pt x="18525" y="20283"/>
                    <a:pt x="19483" y="21087"/>
                    <a:pt x="20136" y="21317"/>
                  </a:cubicBezTo>
                  <a:cubicBezTo>
                    <a:pt x="20789" y="21547"/>
                    <a:pt x="21138" y="21202"/>
                    <a:pt x="21486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1347450" y="2706040"/>
              <a:ext cx="304800" cy="10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200"/>
                  </a:moveTo>
                  <a:cubicBezTo>
                    <a:pt x="3000" y="3850"/>
                    <a:pt x="6000" y="2500"/>
                    <a:pt x="8325" y="2050"/>
                  </a:cubicBezTo>
                  <a:cubicBezTo>
                    <a:pt x="10650" y="1600"/>
                    <a:pt x="12300" y="2050"/>
                    <a:pt x="13500" y="2275"/>
                  </a:cubicBezTo>
                  <a:cubicBezTo>
                    <a:pt x="14700" y="2500"/>
                    <a:pt x="15450" y="2500"/>
                    <a:pt x="15450" y="2050"/>
                  </a:cubicBezTo>
                  <a:cubicBezTo>
                    <a:pt x="15450" y="1600"/>
                    <a:pt x="14700" y="700"/>
                    <a:pt x="13950" y="250"/>
                  </a:cubicBezTo>
                  <a:cubicBezTo>
                    <a:pt x="13200" y="-200"/>
                    <a:pt x="12450" y="-200"/>
                    <a:pt x="11475" y="1600"/>
                  </a:cubicBezTo>
                  <a:cubicBezTo>
                    <a:pt x="10500" y="3400"/>
                    <a:pt x="9300" y="7000"/>
                    <a:pt x="8700" y="9925"/>
                  </a:cubicBezTo>
                  <a:cubicBezTo>
                    <a:pt x="8100" y="12850"/>
                    <a:pt x="8100" y="15100"/>
                    <a:pt x="8475" y="16675"/>
                  </a:cubicBezTo>
                  <a:cubicBezTo>
                    <a:pt x="8850" y="18250"/>
                    <a:pt x="9600" y="19150"/>
                    <a:pt x="11325" y="18475"/>
                  </a:cubicBezTo>
                  <a:cubicBezTo>
                    <a:pt x="13050" y="17800"/>
                    <a:pt x="15750" y="15550"/>
                    <a:pt x="17625" y="15775"/>
                  </a:cubicBezTo>
                  <a:cubicBezTo>
                    <a:pt x="19500" y="16000"/>
                    <a:pt x="20550" y="187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1715750" y="28384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276136" y="3191847"/>
              <a:ext cx="211102" cy="41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91" fill="norm" stroke="1" extrusionOk="0">
                  <a:moveTo>
                    <a:pt x="17011" y="1724"/>
                  </a:moveTo>
                  <a:cubicBezTo>
                    <a:pt x="17011" y="1187"/>
                    <a:pt x="17011" y="649"/>
                    <a:pt x="16476" y="327"/>
                  </a:cubicBezTo>
                  <a:cubicBezTo>
                    <a:pt x="15942" y="4"/>
                    <a:pt x="14872" y="-103"/>
                    <a:pt x="13910" y="112"/>
                  </a:cubicBezTo>
                  <a:cubicBezTo>
                    <a:pt x="12948" y="327"/>
                    <a:pt x="12092" y="864"/>
                    <a:pt x="10167" y="2745"/>
                  </a:cubicBezTo>
                  <a:cubicBezTo>
                    <a:pt x="8243" y="4625"/>
                    <a:pt x="5249" y="7849"/>
                    <a:pt x="3217" y="10590"/>
                  </a:cubicBezTo>
                  <a:cubicBezTo>
                    <a:pt x="1185" y="13330"/>
                    <a:pt x="116" y="15587"/>
                    <a:pt x="9" y="17252"/>
                  </a:cubicBezTo>
                  <a:cubicBezTo>
                    <a:pt x="-98" y="18918"/>
                    <a:pt x="757" y="19993"/>
                    <a:pt x="2361" y="20637"/>
                  </a:cubicBezTo>
                  <a:cubicBezTo>
                    <a:pt x="3965" y="21282"/>
                    <a:pt x="6318" y="21497"/>
                    <a:pt x="8884" y="21067"/>
                  </a:cubicBezTo>
                  <a:cubicBezTo>
                    <a:pt x="11451" y="20637"/>
                    <a:pt x="14231" y="19563"/>
                    <a:pt x="16369" y="18327"/>
                  </a:cubicBezTo>
                  <a:cubicBezTo>
                    <a:pt x="18508" y="17091"/>
                    <a:pt x="20005" y="15694"/>
                    <a:pt x="20753" y="14619"/>
                  </a:cubicBezTo>
                  <a:cubicBezTo>
                    <a:pt x="21502" y="13545"/>
                    <a:pt x="21502" y="12793"/>
                    <a:pt x="20860" y="12363"/>
                  </a:cubicBezTo>
                  <a:cubicBezTo>
                    <a:pt x="20219" y="11933"/>
                    <a:pt x="18936" y="11825"/>
                    <a:pt x="17759" y="11987"/>
                  </a:cubicBezTo>
                  <a:cubicBezTo>
                    <a:pt x="16583" y="12148"/>
                    <a:pt x="15514" y="12578"/>
                    <a:pt x="14979" y="13115"/>
                  </a:cubicBezTo>
                  <a:cubicBezTo>
                    <a:pt x="14445" y="13652"/>
                    <a:pt x="14445" y="14297"/>
                    <a:pt x="14445" y="14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607088" y="3437251"/>
              <a:ext cx="125513" cy="16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480" fill="norm" stroke="1" extrusionOk="0">
                  <a:moveTo>
                    <a:pt x="17136" y="4398"/>
                  </a:moveTo>
                  <a:cubicBezTo>
                    <a:pt x="16439" y="3112"/>
                    <a:pt x="15742" y="1826"/>
                    <a:pt x="14523" y="926"/>
                  </a:cubicBezTo>
                  <a:cubicBezTo>
                    <a:pt x="13303" y="26"/>
                    <a:pt x="11562" y="-488"/>
                    <a:pt x="9297" y="669"/>
                  </a:cubicBezTo>
                  <a:cubicBezTo>
                    <a:pt x="7033" y="1826"/>
                    <a:pt x="4245" y="4655"/>
                    <a:pt x="2329" y="7998"/>
                  </a:cubicBezTo>
                  <a:cubicBezTo>
                    <a:pt x="413" y="11341"/>
                    <a:pt x="-632" y="15198"/>
                    <a:pt x="413" y="17641"/>
                  </a:cubicBezTo>
                  <a:cubicBezTo>
                    <a:pt x="1458" y="20083"/>
                    <a:pt x="4594" y="21112"/>
                    <a:pt x="8252" y="20083"/>
                  </a:cubicBezTo>
                  <a:cubicBezTo>
                    <a:pt x="11910" y="19055"/>
                    <a:pt x="16091" y="15969"/>
                    <a:pt x="18355" y="12498"/>
                  </a:cubicBezTo>
                  <a:cubicBezTo>
                    <a:pt x="20620" y="9026"/>
                    <a:pt x="20968" y="5169"/>
                    <a:pt x="20445" y="3112"/>
                  </a:cubicBezTo>
                  <a:cubicBezTo>
                    <a:pt x="19923" y="1055"/>
                    <a:pt x="18529" y="798"/>
                    <a:pt x="17136" y="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788344" y="3450166"/>
              <a:ext cx="202256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9350" y="7097"/>
                  </a:moveTo>
                  <a:cubicBezTo>
                    <a:pt x="9350" y="5554"/>
                    <a:pt x="9350" y="4011"/>
                    <a:pt x="9012" y="2623"/>
                  </a:cubicBezTo>
                  <a:cubicBezTo>
                    <a:pt x="8675" y="1234"/>
                    <a:pt x="8000" y="0"/>
                    <a:pt x="6650" y="0"/>
                  </a:cubicBezTo>
                  <a:cubicBezTo>
                    <a:pt x="5300" y="0"/>
                    <a:pt x="3275" y="1234"/>
                    <a:pt x="1925" y="3549"/>
                  </a:cubicBezTo>
                  <a:cubicBezTo>
                    <a:pt x="575" y="5863"/>
                    <a:pt x="-100" y="9257"/>
                    <a:pt x="13" y="12189"/>
                  </a:cubicBezTo>
                  <a:cubicBezTo>
                    <a:pt x="125" y="15120"/>
                    <a:pt x="1025" y="17589"/>
                    <a:pt x="2038" y="18669"/>
                  </a:cubicBezTo>
                  <a:cubicBezTo>
                    <a:pt x="3050" y="19749"/>
                    <a:pt x="4175" y="19440"/>
                    <a:pt x="5750" y="17743"/>
                  </a:cubicBezTo>
                  <a:cubicBezTo>
                    <a:pt x="7325" y="16046"/>
                    <a:pt x="9350" y="12960"/>
                    <a:pt x="10700" y="10183"/>
                  </a:cubicBezTo>
                  <a:cubicBezTo>
                    <a:pt x="12050" y="7406"/>
                    <a:pt x="12725" y="4937"/>
                    <a:pt x="12725" y="4783"/>
                  </a:cubicBezTo>
                  <a:cubicBezTo>
                    <a:pt x="12725" y="4629"/>
                    <a:pt x="12050" y="6789"/>
                    <a:pt x="11712" y="9566"/>
                  </a:cubicBezTo>
                  <a:cubicBezTo>
                    <a:pt x="11375" y="12343"/>
                    <a:pt x="11375" y="15737"/>
                    <a:pt x="11712" y="18051"/>
                  </a:cubicBezTo>
                  <a:cubicBezTo>
                    <a:pt x="12050" y="20366"/>
                    <a:pt x="12725" y="21600"/>
                    <a:pt x="14412" y="21600"/>
                  </a:cubicBezTo>
                  <a:cubicBezTo>
                    <a:pt x="16100" y="21600"/>
                    <a:pt x="18800" y="20366"/>
                    <a:pt x="21500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094316" y="3244850"/>
              <a:ext cx="42334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17280" y="2888"/>
                    <a:pt x="12960" y="5777"/>
                    <a:pt x="9720" y="8791"/>
                  </a:cubicBezTo>
                  <a:cubicBezTo>
                    <a:pt x="6480" y="11805"/>
                    <a:pt x="4320" y="14944"/>
                    <a:pt x="2700" y="16828"/>
                  </a:cubicBezTo>
                  <a:cubicBezTo>
                    <a:pt x="1080" y="18712"/>
                    <a:pt x="0" y="19340"/>
                    <a:pt x="0" y="19967"/>
                  </a:cubicBezTo>
                  <a:cubicBezTo>
                    <a:pt x="0" y="20595"/>
                    <a:pt x="1080" y="21223"/>
                    <a:pt x="4860" y="21412"/>
                  </a:cubicBezTo>
                  <a:cubicBezTo>
                    <a:pt x="8640" y="21600"/>
                    <a:pt x="15120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386334" y="3256419"/>
              <a:ext cx="302767" cy="60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6" fill="norm" stroke="1" extrusionOk="0">
                  <a:moveTo>
                    <a:pt x="8348" y="8197"/>
                  </a:moveTo>
                  <a:cubicBezTo>
                    <a:pt x="7901" y="7744"/>
                    <a:pt x="7454" y="7291"/>
                    <a:pt x="7007" y="6875"/>
                  </a:cubicBezTo>
                  <a:cubicBezTo>
                    <a:pt x="6560" y="6460"/>
                    <a:pt x="6114" y="6082"/>
                    <a:pt x="4996" y="6271"/>
                  </a:cubicBezTo>
                  <a:cubicBezTo>
                    <a:pt x="3879" y="6460"/>
                    <a:pt x="2091" y="7215"/>
                    <a:pt x="1049" y="8046"/>
                  </a:cubicBezTo>
                  <a:cubicBezTo>
                    <a:pt x="6" y="8877"/>
                    <a:pt x="-292" y="9783"/>
                    <a:pt x="304" y="10501"/>
                  </a:cubicBezTo>
                  <a:cubicBezTo>
                    <a:pt x="900" y="11218"/>
                    <a:pt x="2389" y="11747"/>
                    <a:pt x="3954" y="11369"/>
                  </a:cubicBezTo>
                  <a:cubicBezTo>
                    <a:pt x="5518" y="10992"/>
                    <a:pt x="7156" y="9708"/>
                    <a:pt x="7901" y="8688"/>
                  </a:cubicBezTo>
                  <a:cubicBezTo>
                    <a:pt x="8646" y="7668"/>
                    <a:pt x="8497" y="6913"/>
                    <a:pt x="8199" y="6385"/>
                  </a:cubicBezTo>
                  <a:cubicBezTo>
                    <a:pt x="7901" y="5856"/>
                    <a:pt x="7454" y="5554"/>
                    <a:pt x="7827" y="5063"/>
                  </a:cubicBezTo>
                  <a:cubicBezTo>
                    <a:pt x="8199" y="4572"/>
                    <a:pt x="9391" y="3892"/>
                    <a:pt x="10806" y="3137"/>
                  </a:cubicBezTo>
                  <a:cubicBezTo>
                    <a:pt x="12221" y="2382"/>
                    <a:pt x="13860" y="1551"/>
                    <a:pt x="15051" y="947"/>
                  </a:cubicBezTo>
                  <a:cubicBezTo>
                    <a:pt x="16243" y="343"/>
                    <a:pt x="16988" y="-35"/>
                    <a:pt x="17360" y="3"/>
                  </a:cubicBezTo>
                  <a:cubicBezTo>
                    <a:pt x="17733" y="41"/>
                    <a:pt x="17733" y="494"/>
                    <a:pt x="17062" y="1929"/>
                  </a:cubicBezTo>
                  <a:cubicBezTo>
                    <a:pt x="16392" y="3364"/>
                    <a:pt x="15051" y="5780"/>
                    <a:pt x="13785" y="8235"/>
                  </a:cubicBezTo>
                  <a:cubicBezTo>
                    <a:pt x="12519" y="10689"/>
                    <a:pt x="11327" y="13182"/>
                    <a:pt x="10657" y="15183"/>
                  </a:cubicBezTo>
                  <a:cubicBezTo>
                    <a:pt x="9987" y="17185"/>
                    <a:pt x="9838" y="18695"/>
                    <a:pt x="9987" y="19677"/>
                  </a:cubicBezTo>
                  <a:cubicBezTo>
                    <a:pt x="10136" y="20659"/>
                    <a:pt x="10582" y="21112"/>
                    <a:pt x="11253" y="21338"/>
                  </a:cubicBezTo>
                  <a:cubicBezTo>
                    <a:pt x="11923" y="21565"/>
                    <a:pt x="12817" y="21565"/>
                    <a:pt x="14009" y="20923"/>
                  </a:cubicBezTo>
                  <a:cubicBezTo>
                    <a:pt x="15200" y="20281"/>
                    <a:pt x="16690" y="18997"/>
                    <a:pt x="17435" y="17524"/>
                  </a:cubicBezTo>
                  <a:cubicBezTo>
                    <a:pt x="18180" y="16052"/>
                    <a:pt x="18180" y="14390"/>
                    <a:pt x="17733" y="13408"/>
                  </a:cubicBezTo>
                  <a:cubicBezTo>
                    <a:pt x="17286" y="12427"/>
                    <a:pt x="16392" y="12124"/>
                    <a:pt x="15498" y="11936"/>
                  </a:cubicBezTo>
                  <a:cubicBezTo>
                    <a:pt x="14605" y="11747"/>
                    <a:pt x="13711" y="11671"/>
                    <a:pt x="13636" y="11596"/>
                  </a:cubicBezTo>
                  <a:cubicBezTo>
                    <a:pt x="13562" y="11520"/>
                    <a:pt x="14307" y="11445"/>
                    <a:pt x="15722" y="11256"/>
                  </a:cubicBezTo>
                  <a:cubicBezTo>
                    <a:pt x="17137" y="11067"/>
                    <a:pt x="19222" y="10765"/>
                    <a:pt x="21308" y="1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2139949" y="3327399"/>
              <a:ext cx="19685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0" y="0"/>
                  </a:moveTo>
                  <a:cubicBezTo>
                    <a:pt x="1858" y="5522"/>
                    <a:pt x="1626" y="11044"/>
                    <a:pt x="1277" y="14373"/>
                  </a:cubicBezTo>
                  <a:cubicBezTo>
                    <a:pt x="929" y="17702"/>
                    <a:pt x="465" y="18839"/>
                    <a:pt x="232" y="19814"/>
                  </a:cubicBezTo>
                  <a:cubicBezTo>
                    <a:pt x="0" y="20788"/>
                    <a:pt x="0" y="21600"/>
                    <a:pt x="0" y="21600"/>
                  </a:cubicBezTo>
                  <a:cubicBezTo>
                    <a:pt x="0" y="21600"/>
                    <a:pt x="0" y="20788"/>
                    <a:pt x="0" y="19408"/>
                  </a:cubicBezTo>
                  <a:cubicBezTo>
                    <a:pt x="0" y="18027"/>
                    <a:pt x="0" y="16078"/>
                    <a:pt x="0" y="14617"/>
                  </a:cubicBezTo>
                  <a:cubicBezTo>
                    <a:pt x="0" y="13155"/>
                    <a:pt x="0" y="12180"/>
                    <a:pt x="697" y="11856"/>
                  </a:cubicBezTo>
                  <a:cubicBezTo>
                    <a:pt x="1394" y="11531"/>
                    <a:pt x="2787" y="11856"/>
                    <a:pt x="4065" y="11856"/>
                  </a:cubicBezTo>
                  <a:cubicBezTo>
                    <a:pt x="5342" y="11856"/>
                    <a:pt x="6503" y="11531"/>
                    <a:pt x="8826" y="9988"/>
                  </a:cubicBezTo>
                  <a:cubicBezTo>
                    <a:pt x="11148" y="8445"/>
                    <a:pt x="14632" y="5684"/>
                    <a:pt x="16955" y="3735"/>
                  </a:cubicBezTo>
                  <a:cubicBezTo>
                    <a:pt x="19277" y="1786"/>
                    <a:pt x="20439" y="650"/>
                    <a:pt x="20671" y="812"/>
                  </a:cubicBezTo>
                  <a:cubicBezTo>
                    <a:pt x="20903" y="974"/>
                    <a:pt x="20206" y="2436"/>
                    <a:pt x="19858" y="5116"/>
                  </a:cubicBezTo>
                  <a:cubicBezTo>
                    <a:pt x="19510" y="7795"/>
                    <a:pt x="19510" y="11693"/>
                    <a:pt x="19858" y="14617"/>
                  </a:cubicBezTo>
                  <a:cubicBezTo>
                    <a:pt x="20206" y="17540"/>
                    <a:pt x="20903" y="19489"/>
                    <a:pt x="216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2463799" y="3327399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23"/>
                    <a:pt x="10080" y="10047"/>
                    <a:pt x="6480" y="13647"/>
                  </a:cubicBezTo>
                  <a:cubicBezTo>
                    <a:pt x="2880" y="17247"/>
                    <a:pt x="144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2387599" y="3321049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4400"/>
                    <a:pt x="10708" y="7200"/>
                    <a:pt x="14308" y="3600"/>
                  </a:cubicBezTo>
                  <a:cubicBezTo>
                    <a:pt x="17908" y="0"/>
                    <a:pt x="197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488950" y="3651249"/>
              <a:ext cx="19050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8" y="20800"/>
                    <a:pt x="1536" y="20000"/>
                    <a:pt x="2400" y="18933"/>
                  </a:cubicBezTo>
                  <a:cubicBezTo>
                    <a:pt x="3264" y="17867"/>
                    <a:pt x="4224" y="16533"/>
                    <a:pt x="5196" y="15333"/>
                  </a:cubicBezTo>
                  <a:cubicBezTo>
                    <a:pt x="6168" y="14133"/>
                    <a:pt x="7152" y="13067"/>
                    <a:pt x="8148" y="12133"/>
                  </a:cubicBezTo>
                  <a:cubicBezTo>
                    <a:pt x="9144" y="11200"/>
                    <a:pt x="10152" y="10400"/>
                    <a:pt x="11100" y="9867"/>
                  </a:cubicBezTo>
                  <a:cubicBezTo>
                    <a:pt x="12048" y="9333"/>
                    <a:pt x="12936" y="9067"/>
                    <a:pt x="13848" y="8667"/>
                  </a:cubicBezTo>
                  <a:cubicBezTo>
                    <a:pt x="14760" y="8267"/>
                    <a:pt x="15696" y="7733"/>
                    <a:pt x="16584" y="7067"/>
                  </a:cubicBezTo>
                  <a:cubicBezTo>
                    <a:pt x="17472" y="6400"/>
                    <a:pt x="18312" y="5600"/>
                    <a:pt x="19080" y="4667"/>
                  </a:cubicBezTo>
                  <a:cubicBezTo>
                    <a:pt x="19848" y="3733"/>
                    <a:pt x="20544" y="2667"/>
                    <a:pt x="20952" y="1867"/>
                  </a:cubicBezTo>
                  <a:cubicBezTo>
                    <a:pt x="21360" y="1067"/>
                    <a:pt x="21480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2870200" y="340359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2857500" y="35433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3473450" y="3371849"/>
              <a:ext cx="127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15"/>
                    <a:pt x="7200" y="9031"/>
                    <a:pt x="10800" y="12631"/>
                  </a:cubicBezTo>
                  <a:cubicBezTo>
                    <a:pt x="14400" y="16231"/>
                    <a:pt x="18000" y="18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3337983" y="3346449"/>
              <a:ext cx="37676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2" y="21600"/>
                  </a:moveTo>
                  <a:cubicBezTo>
                    <a:pt x="971" y="20329"/>
                    <a:pt x="0" y="19059"/>
                    <a:pt x="0" y="18000"/>
                  </a:cubicBezTo>
                  <a:cubicBezTo>
                    <a:pt x="0" y="16941"/>
                    <a:pt x="971" y="16094"/>
                    <a:pt x="3276" y="14188"/>
                  </a:cubicBezTo>
                  <a:cubicBezTo>
                    <a:pt x="5582" y="12282"/>
                    <a:pt x="9222" y="9318"/>
                    <a:pt x="12499" y="6776"/>
                  </a:cubicBezTo>
                  <a:cubicBezTo>
                    <a:pt x="15775" y="4235"/>
                    <a:pt x="18688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3620592" y="3594049"/>
              <a:ext cx="113635" cy="14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165" fill="norm" stroke="1" extrusionOk="0">
                  <a:moveTo>
                    <a:pt x="11173" y="907"/>
                  </a:moveTo>
                  <a:cubicBezTo>
                    <a:pt x="9279" y="307"/>
                    <a:pt x="7384" y="-293"/>
                    <a:pt x="5679" y="157"/>
                  </a:cubicBezTo>
                  <a:cubicBezTo>
                    <a:pt x="3973" y="607"/>
                    <a:pt x="2458" y="2107"/>
                    <a:pt x="1321" y="5107"/>
                  </a:cubicBezTo>
                  <a:cubicBezTo>
                    <a:pt x="184" y="8107"/>
                    <a:pt x="-574" y="12607"/>
                    <a:pt x="563" y="15907"/>
                  </a:cubicBezTo>
                  <a:cubicBezTo>
                    <a:pt x="1700" y="19207"/>
                    <a:pt x="4731" y="21307"/>
                    <a:pt x="8331" y="21157"/>
                  </a:cubicBezTo>
                  <a:cubicBezTo>
                    <a:pt x="11931" y="21007"/>
                    <a:pt x="16100" y="18607"/>
                    <a:pt x="18373" y="15307"/>
                  </a:cubicBezTo>
                  <a:cubicBezTo>
                    <a:pt x="20647" y="12007"/>
                    <a:pt x="21026" y="7807"/>
                    <a:pt x="19131" y="5257"/>
                  </a:cubicBezTo>
                  <a:cubicBezTo>
                    <a:pt x="17237" y="2707"/>
                    <a:pt x="13068" y="1807"/>
                    <a:pt x="8900" y="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4440828" y="3582030"/>
              <a:ext cx="194673" cy="18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649" fill="norm" stroke="1" extrusionOk="0">
                  <a:moveTo>
                    <a:pt x="16484" y="6898"/>
                  </a:moveTo>
                  <a:cubicBezTo>
                    <a:pt x="15322" y="4576"/>
                    <a:pt x="14161" y="2253"/>
                    <a:pt x="12767" y="976"/>
                  </a:cubicBezTo>
                  <a:cubicBezTo>
                    <a:pt x="11374" y="-302"/>
                    <a:pt x="9748" y="-534"/>
                    <a:pt x="7542" y="1556"/>
                  </a:cubicBezTo>
                  <a:cubicBezTo>
                    <a:pt x="5335" y="3647"/>
                    <a:pt x="2548" y="8060"/>
                    <a:pt x="1155" y="11543"/>
                  </a:cubicBezTo>
                  <a:cubicBezTo>
                    <a:pt x="-239" y="15027"/>
                    <a:pt x="-239" y="17582"/>
                    <a:pt x="458" y="19092"/>
                  </a:cubicBezTo>
                  <a:cubicBezTo>
                    <a:pt x="1155" y="20601"/>
                    <a:pt x="2548" y="21066"/>
                    <a:pt x="4755" y="20253"/>
                  </a:cubicBezTo>
                  <a:cubicBezTo>
                    <a:pt x="6961" y="19440"/>
                    <a:pt x="9980" y="17350"/>
                    <a:pt x="11955" y="15027"/>
                  </a:cubicBezTo>
                  <a:cubicBezTo>
                    <a:pt x="13929" y="12705"/>
                    <a:pt x="14858" y="10150"/>
                    <a:pt x="15322" y="8292"/>
                  </a:cubicBezTo>
                  <a:cubicBezTo>
                    <a:pt x="15787" y="6434"/>
                    <a:pt x="15787" y="5272"/>
                    <a:pt x="15787" y="5737"/>
                  </a:cubicBezTo>
                  <a:cubicBezTo>
                    <a:pt x="15787" y="6201"/>
                    <a:pt x="15787" y="8292"/>
                    <a:pt x="16716" y="10847"/>
                  </a:cubicBezTo>
                  <a:cubicBezTo>
                    <a:pt x="17645" y="13401"/>
                    <a:pt x="19503" y="16421"/>
                    <a:pt x="2136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4683398" y="3573923"/>
              <a:ext cx="117203" cy="20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99" fill="norm" stroke="1" extrusionOk="0">
                  <a:moveTo>
                    <a:pt x="20983" y="1439"/>
                  </a:moveTo>
                  <a:cubicBezTo>
                    <a:pt x="18709" y="558"/>
                    <a:pt x="16436" y="-324"/>
                    <a:pt x="13215" y="117"/>
                  </a:cubicBezTo>
                  <a:cubicBezTo>
                    <a:pt x="9994" y="558"/>
                    <a:pt x="5825" y="2321"/>
                    <a:pt x="3172" y="5627"/>
                  </a:cubicBezTo>
                  <a:cubicBezTo>
                    <a:pt x="520" y="8933"/>
                    <a:pt x="-617" y="13782"/>
                    <a:pt x="330" y="16758"/>
                  </a:cubicBezTo>
                  <a:cubicBezTo>
                    <a:pt x="1278" y="19733"/>
                    <a:pt x="4309" y="20835"/>
                    <a:pt x="8099" y="21056"/>
                  </a:cubicBezTo>
                  <a:cubicBezTo>
                    <a:pt x="11888" y="21276"/>
                    <a:pt x="16436" y="20615"/>
                    <a:pt x="20983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4873718" y="3572808"/>
              <a:ext cx="111032" cy="18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2" fill="norm" stroke="1" extrusionOk="0">
                  <a:moveTo>
                    <a:pt x="20982" y="2442"/>
                  </a:moveTo>
                  <a:cubicBezTo>
                    <a:pt x="19782" y="1471"/>
                    <a:pt x="18582" y="500"/>
                    <a:pt x="16782" y="136"/>
                  </a:cubicBezTo>
                  <a:cubicBezTo>
                    <a:pt x="14982" y="-228"/>
                    <a:pt x="12582" y="15"/>
                    <a:pt x="9582" y="2442"/>
                  </a:cubicBezTo>
                  <a:cubicBezTo>
                    <a:pt x="6582" y="4869"/>
                    <a:pt x="2982" y="9480"/>
                    <a:pt x="1182" y="12999"/>
                  </a:cubicBezTo>
                  <a:cubicBezTo>
                    <a:pt x="-618" y="16518"/>
                    <a:pt x="-618" y="18945"/>
                    <a:pt x="2982" y="20159"/>
                  </a:cubicBezTo>
                  <a:cubicBezTo>
                    <a:pt x="6582" y="21372"/>
                    <a:pt x="13782" y="21372"/>
                    <a:pt x="20982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5060946" y="3587597"/>
              <a:ext cx="82554" cy="19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47" fill="norm" stroke="1" extrusionOk="0">
                  <a:moveTo>
                    <a:pt x="3162" y="6356"/>
                  </a:moveTo>
                  <a:cubicBezTo>
                    <a:pt x="1581" y="7295"/>
                    <a:pt x="1" y="8234"/>
                    <a:pt x="791" y="8938"/>
                  </a:cubicBezTo>
                  <a:cubicBezTo>
                    <a:pt x="1581" y="9643"/>
                    <a:pt x="4742" y="10112"/>
                    <a:pt x="7640" y="9877"/>
                  </a:cubicBezTo>
                  <a:cubicBezTo>
                    <a:pt x="10537" y="9643"/>
                    <a:pt x="13171" y="8704"/>
                    <a:pt x="15279" y="7647"/>
                  </a:cubicBezTo>
                  <a:cubicBezTo>
                    <a:pt x="17386" y="6590"/>
                    <a:pt x="18967" y="5417"/>
                    <a:pt x="19757" y="4125"/>
                  </a:cubicBezTo>
                  <a:cubicBezTo>
                    <a:pt x="20547" y="2834"/>
                    <a:pt x="20547" y="1425"/>
                    <a:pt x="19230" y="604"/>
                  </a:cubicBezTo>
                  <a:cubicBezTo>
                    <a:pt x="17913" y="-218"/>
                    <a:pt x="15279" y="-453"/>
                    <a:pt x="11327" y="1543"/>
                  </a:cubicBezTo>
                  <a:cubicBezTo>
                    <a:pt x="7376" y="3538"/>
                    <a:pt x="2108" y="7764"/>
                    <a:pt x="527" y="11169"/>
                  </a:cubicBezTo>
                  <a:cubicBezTo>
                    <a:pt x="-1053" y="14573"/>
                    <a:pt x="1054" y="17156"/>
                    <a:pt x="5006" y="18682"/>
                  </a:cubicBezTo>
                  <a:cubicBezTo>
                    <a:pt x="8957" y="20208"/>
                    <a:pt x="14752" y="20677"/>
                    <a:pt x="20547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5182157" y="3542811"/>
              <a:ext cx="155308" cy="40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03" fill="norm" stroke="1" extrusionOk="0">
                  <a:moveTo>
                    <a:pt x="10292" y="4702"/>
                  </a:moveTo>
                  <a:cubicBezTo>
                    <a:pt x="7700" y="7262"/>
                    <a:pt x="5108" y="9823"/>
                    <a:pt x="3524" y="12161"/>
                  </a:cubicBezTo>
                  <a:cubicBezTo>
                    <a:pt x="1940" y="14500"/>
                    <a:pt x="1364" y="16615"/>
                    <a:pt x="932" y="18229"/>
                  </a:cubicBezTo>
                  <a:cubicBezTo>
                    <a:pt x="500" y="19844"/>
                    <a:pt x="212" y="20957"/>
                    <a:pt x="68" y="21236"/>
                  </a:cubicBezTo>
                  <a:cubicBezTo>
                    <a:pt x="-76" y="21514"/>
                    <a:pt x="-76" y="20957"/>
                    <a:pt x="932" y="18898"/>
                  </a:cubicBezTo>
                  <a:cubicBezTo>
                    <a:pt x="1940" y="16838"/>
                    <a:pt x="3956" y="13275"/>
                    <a:pt x="5972" y="10046"/>
                  </a:cubicBezTo>
                  <a:cubicBezTo>
                    <a:pt x="7988" y="6817"/>
                    <a:pt x="10004" y="3922"/>
                    <a:pt x="11588" y="2252"/>
                  </a:cubicBezTo>
                  <a:cubicBezTo>
                    <a:pt x="13172" y="582"/>
                    <a:pt x="14324" y="137"/>
                    <a:pt x="15620" y="25"/>
                  </a:cubicBezTo>
                  <a:cubicBezTo>
                    <a:pt x="16916" y="-86"/>
                    <a:pt x="18356" y="137"/>
                    <a:pt x="19508" y="1250"/>
                  </a:cubicBezTo>
                  <a:cubicBezTo>
                    <a:pt x="20660" y="2363"/>
                    <a:pt x="21524" y="4368"/>
                    <a:pt x="20948" y="5982"/>
                  </a:cubicBezTo>
                  <a:cubicBezTo>
                    <a:pt x="20372" y="7596"/>
                    <a:pt x="18356" y="8821"/>
                    <a:pt x="16628" y="9545"/>
                  </a:cubicBezTo>
                  <a:cubicBezTo>
                    <a:pt x="14900" y="10269"/>
                    <a:pt x="13460" y="10491"/>
                    <a:pt x="12452" y="10324"/>
                  </a:cubicBezTo>
                  <a:cubicBezTo>
                    <a:pt x="11444" y="10157"/>
                    <a:pt x="10868" y="9601"/>
                    <a:pt x="10724" y="8988"/>
                  </a:cubicBezTo>
                  <a:cubicBezTo>
                    <a:pt x="10580" y="8376"/>
                    <a:pt x="10868" y="7708"/>
                    <a:pt x="11156" y="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5399616" y="3391895"/>
              <a:ext cx="67735" cy="36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1475" y="311"/>
                  </a:moveTo>
                  <a:cubicBezTo>
                    <a:pt x="14850" y="65"/>
                    <a:pt x="18225" y="-180"/>
                    <a:pt x="19575" y="188"/>
                  </a:cubicBezTo>
                  <a:cubicBezTo>
                    <a:pt x="20925" y="556"/>
                    <a:pt x="20250" y="1538"/>
                    <a:pt x="16875" y="4115"/>
                  </a:cubicBezTo>
                  <a:cubicBezTo>
                    <a:pt x="13500" y="6693"/>
                    <a:pt x="7425" y="10865"/>
                    <a:pt x="4050" y="13750"/>
                  </a:cubicBezTo>
                  <a:cubicBezTo>
                    <a:pt x="675" y="16634"/>
                    <a:pt x="0" y="18229"/>
                    <a:pt x="0" y="19334"/>
                  </a:cubicBezTo>
                  <a:cubicBezTo>
                    <a:pt x="0" y="20438"/>
                    <a:pt x="675" y="21052"/>
                    <a:pt x="3037" y="21236"/>
                  </a:cubicBezTo>
                  <a:cubicBezTo>
                    <a:pt x="5400" y="21420"/>
                    <a:pt x="9450" y="21175"/>
                    <a:pt x="12825" y="20622"/>
                  </a:cubicBezTo>
                  <a:cubicBezTo>
                    <a:pt x="16200" y="20070"/>
                    <a:pt x="18900" y="19211"/>
                    <a:pt x="21600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5403590" y="3530600"/>
              <a:ext cx="17806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843" y="21600"/>
                  </a:moveTo>
                  <a:cubicBezTo>
                    <a:pt x="2064" y="20400"/>
                    <a:pt x="285" y="19200"/>
                    <a:pt x="31" y="19200"/>
                  </a:cubicBezTo>
                  <a:cubicBezTo>
                    <a:pt x="-223" y="19200"/>
                    <a:pt x="1048" y="20400"/>
                    <a:pt x="4859" y="17400"/>
                  </a:cubicBezTo>
                  <a:cubicBezTo>
                    <a:pt x="8671" y="14400"/>
                    <a:pt x="15024" y="720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5543550" y="3397250"/>
              <a:ext cx="15240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291"/>
                    <a:pt x="13800" y="6583"/>
                    <a:pt x="10200" y="10183"/>
                  </a:cubicBezTo>
                  <a:cubicBezTo>
                    <a:pt x="6600" y="13783"/>
                    <a:pt x="330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5803899" y="36830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5734050" y="3606800"/>
              <a:ext cx="184150" cy="1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84"/>
                  </a:moveTo>
                  <a:cubicBezTo>
                    <a:pt x="1241" y="1699"/>
                    <a:pt x="2483" y="1213"/>
                    <a:pt x="4097" y="2184"/>
                  </a:cubicBezTo>
                  <a:cubicBezTo>
                    <a:pt x="5710" y="3155"/>
                    <a:pt x="7697" y="5582"/>
                    <a:pt x="8938" y="8494"/>
                  </a:cubicBezTo>
                  <a:cubicBezTo>
                    <a:pt x="10179" y="11407"/>
                    <a:pt x="10676" y="14804"/>
                    <a:pt x="10924" y="17231"/>
                  </a:cubicBezTo>
                  <a:cubicBezTo>
                    <a:pt x="11172" y="19658"/>
                    <a:pt x="11172" y="21115"/>
                    <a:pt x="10800" y="21357"/>
                  </a:cubicBezTo>
                  <a:cubicBezTo>
                    <a:pt x="10428" y="21600"/>
                    <a:pt x="9683" y="20629"/>
                    <a:pt x="9931" y="17353"/>
                  </a:cubicBezTo>
                  <a:cubicBezTo>
                    <a:pt x="10179" y="14076"/>
                    <a:pt x="11421" y="8494"/>
                    <a:pt x="13531" y="5218"/>
                  </a:cubicBezTo>
                  <a:cubicBezTo>
                    <a:pt x="15641" y="1942"/>
                    <a:pt x="18621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5969000" y="3606930"/>
              <a:ext cx="152400" cy="19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8761"/>
                  </a:moveTo>
                  <a:cubicBezTo>
                    <a:pt x="3900" y="7861"/>
                    <a:pt x="7800" y="6961"/>
                    <a:pt x="10350" y="5949"/>
                  </a:cubicBezTo>
                  <a:cubicBezTo>
                    <a:pt x="12900" y="4936"/>
                    <a:pt x="14100" y="3811"/>
                    <a:pt x="14850" y="2686"/>
                  </a:cubicBezTo>
                  <a:cubicBezTo>
                    <a:pt x="15600" y="1561"/>
                    <a:pt x="15900" y="436"/>
                    <a:pt x="14850" y="98"/>
                  </a:cubicBezTo>
                  <a:cubicBezTo>
                    <a:pt x="13800" y="-239"/>
                    <a:pt x="11400" y="211"/>
                    <a:pt x="9150" y="2686"/>
                  </a:cubicBezTo>
                  <a:cubicBezTo>
                    <a:pt x="6900" y="5161"/>
                    <a:pt x="4800" y="9661"/>
                    <a:pt x="4200" y="13036"/>
                  </a:cubicBezTo>
                  <a:cubicBezTo>
                    <a:pt x="3600" y="16411"/>
                    <a:pt x="4500" y="18661"/>
                    <a:pt x="6450" y="19899"/>
                  </a:cubicBezTo>
                  <a:cubicBezTo>
                    <a:pt x="8400" y="21136"/>
                    <a:pt x="11400" y="21361"/>
                    <a:pt x="14100" y="20686"/>
                  </a:cubicBezTo>
                  <a:cubicBezTo>
                    <a:pt x="16800" y="20011"/>
                    <a:pt x="19200" y="18436"/>
                    <a:pt x="21600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6121400" y="3632199"/>
              <a:ext cx="72761" cy="42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93" fill="norm" stroke="1" extrusionOk="0">
                  <a:moveTo>
                    <a:pt x="16663" y="0"/>
                  </a:moveTo>
                  <a:cubicBezTo>
                    <a:pt x="14811" y="1054"/>
                    <a:pt x="12960" y="2107"/>
                    <a:pt x="13577" y="4267"/>
                  </a:cubicBezTo>
                  <a:cubicBezTo>
                    <a:pt x="14194" y="6427"/>
                    <a:pt x="17280" y="9694"/>
                    <a:pt x="19131" y="12328"/>
                  </a:cubicBezTo>
                  <a:cubicBezTo>
                    <a:pt x="20983" y="14962"/>
                    <a:pt x="21600" y="16964"/>
                    <a:pt x="20983" y="18334"/>
                  </a:cubicBezTo>
                  <a:cubicBezTo>
                    <a:pt x="20366" y="19703"/>
                    <a:pt x="18514" y="20441"/>
                    <a:pt x="16046" y="20915"/>
                  </a:cubicBezTo>
                  <a:cubicBezTo>
                    <a:pt x="13577" y="21389"/>
                    <a:pt x="10491" y="21600"/>
                    <a:pt x="8023" y="21126"/>
                  </a:cubicBezTo>
                  <a:cubicBezTo>
                    <a:pt x="5554" y="20652"/>
                    <a:pt x="3703" y="19493"/>
                    <a:pt x="2469" y="18544"/>
                  </a:cubicBezTo>
                  <a:cubicBezTo>
                    <a:pt x="1234" y="17596"/>
                    <a:pt x="617" y="16859"/>
                    <a:pt x="0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6210300" y="3556485"/>
              <a:ext cx="31750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5760" y="4286"/>
                    <a:pt x="11520" y="-1398"/>
                    <a:pt x="15120" y="307"/>
                  </a:cubicBezTo>
                  <a:cubicBezTo>
                    <a:pt x="18720" y="2013"/>
                    <a:pt x="2016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6278026" y="3605023"/>
              <a:ext cx="84607" cy="21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9" h="21352" fill="norm" stroke="1" extrusionOk="0">
                  <a:moveTo>
                    <a:pt x="504" y="11087"/>
                  </a:moveTo>
                  <a:cubicBezTo>
                    <a:pt x="6532" y="8520"/>
                    <a:pt x="12560" y="5954"/>
                    <a:pt x="16076" y="4029"/>
                  </a:cubicBezTo>
                  <a:cubicBezTo>
                    <a:pt x="19592" y="2104"/>
                    <a:pt x="20597" y="821"/>
                    <a:pt x="19844" y="287"/>
                  </a:cubicBezTo>
                  <a:cubicBezTo>
                    <a:pt x="19090" y="-248"/>
                    <a:pt x="16578" y="-34"/>
                    <a:pt x="13313" y="928"/>
                  </a:cubicBezTo>
                  <a:cubicBezTo>
                    <a:pt x="10048" y="1891"/>
                    <a:pt x="6030" y="3602"/>
                    <a:pt x="3267" y="6596"/>
                  </a:cubicBezTo>
                  <a:cubicBezTo>
                    <a:pt x="504" y="9590"/>
                    <a:pt x="-1003" y="13867"/>
                    <a:pt x="755" y="16540"/>
                  </a:cubicBezTo>
                  <a:cubicBezTo>
                    <a:pt x="2513" y="19213"/>
                    <a:pt x="7537" y="20283"/>
                    <a:pt x="1256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6450531" y="3619499"/>
              <a:ext cx="102670" cy="16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86" fill="norm" stroke="1" extrusionOk="0">
                  <a:moveTo>
                    <a:pt x="19658" y="1580"/>
                  </a:moveTo>
                  <a:cubicBezTo>
                    <a:pt x="17498" y="790"/>
                    <a:pt x="15338" y="0"/>
                    <a:pt x="13394" y="0"/>
                  </a:cubicBezTo>
                  <a:cubicBezTo>
                    <a:pt x="11450" y="0"/>
                    <a:pt x="9722" y="790"/>
                    <a:pt x="7130" y="3161"/>
                  </a:cubicBezTo>
                  <a:cubicBezTo>
                    <a:pt x="4538" y="5532"/>
                    <a:pt x="1082" y="9483"/>
                    <a:pt x="218" y="13039"/>
                  </a:cubicBezTo>
                  <a:cubicBezTo>
                    <a:pt x="-646" y="16595"/>
                    <a:pt x="1082" y="19756"/>
                    <a:pt x="4970" y="20678"/>
                  </a:cubicBezTo>
                  <a:cubicBezTo>
                    <a:pt x="8858" y="21600"/>
                    <a:pt x="14906" y="20283"/>
                    <a:pt x="2095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6603475" y="3472323"/>
              <a:ext cx="108475" cy="32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00" fill="norm" stroke="1" extrusionOk="0">
                  <a:moveTo>
                    <a:pt x="21288" y="910"/>
                  </a:moveTo>
                  <a:cubicBezTo>
                    <a:pt x="20042" y="352"/>
                    <a:pt x="18796" y="-205"/>
                    <a:pt x="17342" y="74"/>
                  </a:cubicBezTo>
                  <a:cubicBezTo>
                    <a:pt x="15888" y="352"/>
                    <a:pt x="14226" y="1467"/>
                    <a:pt x="11526" y="4045"/>
                  </a:cubicBezTo>
                  <a:cubicBezTo>
                    <a:pt x="8826" y="6623"/>
                    <a:pt x="5088" y="10665"/>
                    <a:pt x="2803" y="13661"/>
                  </a:cubicBezTo>
                  <a:cubicBezTo>
                    <a:pt x="519" y="16657"/>
                    <a:pt x="-312" y="18608"/>
                    <a:pt x="103" y="19792"/>
                  </a:cubicBezTo>
                  <a:cubicBezTo>
                    <a:pt x="519" y="20977"/>
                    <a:pt x="2180" y="21395"/>
                    <a:pt x="5296" y="21116"/>
                  </a:cubicBezTo>
                  <a:cubicBezTo>
                    <a:pt x="8411" y="20838"/>
                    <a:pt x="12980" y="19862"/>
                    <a:pt x="1755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6610350" y="3562349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709"/>
                    <a:pt x="8862" y="9818"/>
                    <a:pt x="12462" y="6218"/>
                  </a:cubicBezTo>
                  <a:cubicBezTo>
                    <a:pt x="16062" y="2618"/>
                    <a:pt x="1883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7174149" y="3661694"/>
              <a:ext cx="223602" cy="1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16" fill="norm" stroke="1" extrusionOk="0">
                  <a:moveTo>
                    <a:pt x="10424" y="3062"/>
                  </a:moveTo>
                  <a:cubicBezTo>
                    <a:pt x="9818" y="1846"/>
                    <a:pt x="9213" y="629"/>
                    <a:pt x="8304" y="172"/>
                  </a:cubicBezTo>
                  <a:cubicBezTo>
                    <a:pt x="7396" y="-284"/>
                    <a:pt x="6185" y="20"/>
                    <a:pt x="4671" y="2910"/>
                  </a:cubicBezTo>
                  <a:cubicBezTo>
                    <a:pt x="3157" y="5801"/>
                    <a:pt x="1340" y="11277"/>
                    <a:pt x="532" y="14775"/>
                  </a:cubicBezTo>
                  <a:cubicBezTo>
                    <a:pt x="-275" y="18274"/>
                    <a:pt x="-73" y="19795"/>
                    <a:pt x="532" y="20555"/>
                  </a:cubicBezTo>
                  <a:cubicBezTo>
                    <a:pt x="1138" y="21316"/>
                    <a:pt x="2147" y="21316"/>
                    <a:pt x="4166" y="19491"/>
                  </a:cubicBezTo>
                  <a:cubicBezTo>
                    <a:pt x="6185" y="17665"/>
                    <a:pt x="9213" y="14015"/>
                    <a:pt x="10727" y="11429"/>
                  </a:cubicBezTo>
                  <a:cubicBezTo>
                    <a:pt x="12241" y="8843"/>
                    <a:pt x="12241" y="7322"/>
                    <a:pt x="12140" y="7474"/>
                  </a:cubicBezTo>
                  <a:cubicBezTo>
                    <a:pt x="12039" y="7626"/>
                    <a:pt x="11837" y="9451"/>
                    <a:pt x="12342" y="11733"/>
                  </a:cubicBezTo>
                  <a:cubicBezTo>
                    <a:pt x="12846" y="14015"/>
                    <a:pt x="14058" y="16753"/>
                    <a:pt x="15673" y="18426"/>
                  </a:cubicBezTo>
                  <a:cubicBezTo>
                    <a:pt x="17288" y="20099"/>
                    <a:pt x="19306" y="20708"/>
                    <a:pt x="21325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7735240" y="3479800"/>
              <a:ext cx="119711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6" fill="norm" stroke="1" extrusionOk="0">
                  <a:moveTo>
                    <a:pt x="10064" y="0"/>
                  </a:moveTo>
                  <a:cubicBezTo>
                    <a:pt x="8548" y="2310"/>
                    <a:pt x="7032" y="4620"/>
                    <a:pt x="5706" y="7681"/>
                  </a:cubicBezTo>
                  <a:cubicBezTo>
                    <a:pt x="4379" y="10742"/>
                    <a:pt x="3243" y="14554"/>
                    <a:pt x="2674" y="16749"/>
                  </a:cubicBezTo>
                  <a:cubicBezTo>
                    <a:pt x="2106" y="18943"/>
                    <a:pt x="2106" y="19521"/>
                    <a:pt x="1727" y="20156"/>
                  </a:cubicBezTo>
                  <a:cubicBezTo>
                    <a:pt x="1348" y="20791"/>
                    <a:pt x="590" y="21484"/>
                    <a:pt x="211" y="21542"/>
                  </a:cubicBezTo>
                  <a:cubicBezTo>
                    <a:pt x="-168" y="21600"/>
                    <a:pt x="-168" y="21022"/>
                    <a:pt x="1348" y="19405"/>
                  </a:cubicBezTo>
                  <a:cubicBezTo>
                    <a:pt x="2864" y="17788"/>
                    <a:pt x="5895" y="15132"/>
                    <a:pt x="7790" y="13514"/>
                  </a:cubicBezTo>
                  <a:cubicBezTo>
                    <a:pt x="9685" y="11897"/>
                    <a:pt x="10443" y="11320"/>
                    <a:pt x="11769" y="11147"/>
                  </a:cubicBezTo>
                  <a:cubicBezTo>
                    <a:pt x="13095" y="10973"/>
                    <a:pt x="14990" y="11204"/>
                    <a:pt x="16695" y="12533"/>
                  </a:cubicBezTo>
                  <a:cubicBezTo>
                    <a:pt x="18400" y="13861"/>
                    <a:pt x="19916" y="16287"/>
                    <a:pt x="21432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7943850" y="3683000"/>
              <a:ext cx="97513" cy="41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16" fill="norm" stroke="1" extrusionOk="0">
                  <a:moveTo>
                    <a:pt x="0" y="0"/>
                  </a:moveTo>
                  <a:cubicBezTo>
                    <a:pt x="460" y="2204"/>
                    <a:pt x="919" y="4408"/>
                    <a:pt x="2298" y="5676"/>
                  </a:cubicBezTo>
                  <a:cubicBezTo>
                    <a:pt x="3677" y="6943"/>
                    <a:pt x="5974" y="7273"/>
                    <a:pt x="8043" y="7273"/>
                  </a:cubicBezTo>
                  <a:cubicBezTo>
                    <a:pt x="10111" y="7273"/>
                    <a:pt x="11949" y="6943"/>
                    <a:pt x="14247" y="6171"/>
                  </a:cubicBezTo>
                  <a:cubicBezTo>
                    <a:pt x="16545" y="5400"/>
                    <a:pt x="19302" y="4188"/>
                    <a:pt x="20451" y="3967"/>
                  </a:cubicBezTo>
                  <a:cubicBezTo>
                    <a:pt x="21600" y="3747"/>
                    <a:pt x="21140" y="4518"/>
                    <a:pt x="20681" y="6557"/>
                  </a:cubicBezTo>
                  <a:cubicBezTo>
                    <a:pt x="20221" y="8596"/>
                    <a:pt x="19762" y="11902"/>
                    <a:pt x="18843" y="14437"/>
                  </a:cubicBezTo>
                  <a:cubicBezTo>
                    <a:pt x="17923" y="16971"/>
                    <a:pt x="16545" y="18735"/>
                    <a:pt x="14936" y="19837"/>
                  </a:cubicBezTo>
                  <a:cubicBezTo>
                    <a:pt x="13328" y="20939"/>
                    <a:pt x="11489" y="21380"/>
                    <a:pt x="9191" y="21490"/>
                  </a:cubicBezTo>
                  <a:cubicBezTo>
                    <a:pt x="6894" y="21600"/>
                    <a:pt x="4136" y="21380"/>
                    <a:pt x="2757" y="20443"/>
                  </a:cubicBezTo>
                  <a:cubicBezTo>
                    <a:pt x="1379" y="19506"/>
                    <a:pt x="1379" y="17853"/>
                    <a:pt x="137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8081433" y="3678386"/>
              <a:ext cx="151216" cy="40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35" fill="norm" stroke="1" extrusionOk="0">
                  <a:moveTo>
                    <a:pt x="5622" y="4273"/>
                  </a:moveTo>
                  <a:cubicBezTo>
                    <a:pt x="6214" y="6175"/>
                    <a:pt x="6805" y="8078"/>
                    <a:pt x="6214" y="10428"/>
                  </a:cubicBezTo>
                  <a:cubicBezTo>
                    <a:pt x="5622" y="12778"/>
                    <a:pt x="3847" y="15576"/>
                    <a:pt x="2811" y="17311"/>
                  </a:cubicBezTo>
                  <a:cubicBezTo>
                    <a:pt x="1775" y="19046"/>
                    <a:pt x="1479" y="19717"/>
                    <a:pt x="1036" y="20333"/>
                  </a:cubicBezTo>
                  <a:cubicBezTo>
                    <a:pt x="592" y="20948"/>
                    <a:pt x="0" y="21508"/>
                    <a:pt x="0" y="21284"/>
                  </a:cubicBezTo>
                  <a:cubicBezTo>
                    <a:pt x="0" y="21060"/>
                    <a:pt x="592" y="20053"/>
                    <a:pt x="2071" y="17591"/>
                  </a:cubicBezTo>
                  <a:cubicBezTo>
                    <a:pt x="3551" y="15129"/>
                    <a:pt x="5918" y="11212"/>
                    <a:pt x="8137" y="8134"/>
                  </a:cubicBezTo>
                  <a:cubicBezTo>
                    <a:pt x="10356" y="5056"/>
                    <a:pt x="12427" y="2818"/>
                    <a:pt x="14055" y="1531"/>
                  </a:cubicBezTo>
                  <a:cubicBezTo>
                    <a:pt x="15682" y="244"/>
                    <a:pt x="16866" y="-92"/>
                    <a:pt x="17753" y="20"/>
                  </a:cubicBezTo>
                  <a:cubicBezTo>
                    <a:pt x="18641" y="132"/>
                    <a:pt x="19233" y="691"/>
                    <a:pt x="19973" y="1587"/>
                  </a:cubicBezTo>
                  <a:cubicBezTo>
                    <a:pt x="20712" y="2482"/>
                    <a:pt x="21600" y="3713"/>
                    <a:pt x="20860" y="5000"/>
                  </a:cubicBezTo>
                  <a:cubicBezTo>
                    <a:pt x="20121" y="6287"/>
                    <a:pt x="17753" y="7630"/>
                    <a:pt x="14795" y="8134"/>
                  </a:cubicBezTo>
                  <a:cubicBezTo>
                    <a:pt x="11836" y="8638"/>
                    <a:pt x="8285" y="8302"/>
                    <a:pt x="4734" y="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8331200" y="38100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8655579" y="3676650"/>
              <a:ext cx="177322" cy="16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0" fill="norm" stroke="1" extrusionOk="0">
                  <a:moveTo>
                    <a:pt x="1461" y="0"/>
                  </a:moveTo>
                  <a:cubicBezTo>
                    <a:pt x="952" y="4533"/>
                    <a:pt x="444" y="9067"/>
                    <a:pt x="190" y="12000"/>
                  </a:cubicBezTo>
                  <a:cubicBezTo>
                    <a:pt x="-64" y="14933"/>
                    <a:pt x="-64" y="16267"/>
                    <a:pt x="190" y="17600"/>
                  </a:cubicBezTo>
                  <a:cubicBezTo>
                    <a:pt x="444" y="18933"/>
                    <a:pt x="952" y="20267"/>
                    <a:pt x="1842" y="20800"/>
                  </a:cubicBezTo>
                  <a:cubicBezTo>
                    <a:pt x="2731" y="21333"/>
                    <a:pt x="4002" y="21067"/>
                    <a:pt x="4891" y="20133"/>
                  </a:cubicBezTo>
                  <a:cubicBezTo>
                    <a:pt x="5781" y="19200"/>
                    <a:pt x="6289" y="17600"/>
                    <a:pt x="6797" y="16133"/>
                  </a:cubicBezTo>
                  <a:cubicBezTo>
                    <a:pt x="7305" y="14667"/>
                    <a:pt x="7814" y="13333"/>
                    <a:pt x="8449" y="13333"/>
                  </a:cubicBezTo>
                  <a:cubicBezTo>
                    <a:pt x="9084" y="13333"/>
                    <a:pt x="9847" y="14667"/>
                    <a:pt x="10863" y="16267"/>
                  </a:cubicBezTo>
                  <a:cubicBezTo>
                    <a:pt x="11880" y="17867"/>
                    <a:pt x="13150" y="19733"/>
                    <a:pt x="14421" y="20667"/>
                  </a:cubicBezTo>
                  <a:cubicBezTo>
                    <a:pt x="15691" y="21600"/>
                    <a:pt x="16962" y="21600"/>
                    <a:pt x="18232" y="20000"/>
                  </a:cubicBezTo>
                  <a:cubicBezTo>
                    <a:pt x="19503" y="18400"/>
                    <a:pt x="20774" y="15200"/>
                    <a:pt x="21155" y="12133"/>
                  </a:cubicBezTo>
                  <a:cubicBezTo>
                    <a:pt x="21536" y="9067"/>
                    <a:pt x="21028" y="6133"/>
                    <a:pt x="2052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8909050" y="370839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8921750" y="3568700"/>
              <a:ext cx="31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9060886" y="3480285"/>
              <a:ext cx="23054" cy="38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4" h="21456" fill="norm" stroke="1" extrusionOk="0">
                  <a:moveTo>
                    <a:pt x="11279" y="1030"/>
                  </a:moveTo>
                  <a:cubicBezTo>
                    <a:pt x="14879" y="443"/>
                    <a:pt x="18479" y="-144"/>
                    <a:pt x="19379" y="32"/>
                  </a:cubicBezTo>
                  <a:cubicBezTo>
                    <a:pt x="20279" y="208"/>
                    <a:pt x="18479" y="1147"/>
                    <a:pt x="13979" y="3554"/>
                  </a:cubicBezTo>
                  <a:cubicBezTo>
                    <a:pt x="9479" y="5960"/>
                    <a:pt x="2279" y="9834"/>
                    <a:pt x="479" y="13063"/>
                  </a:cubicBezTo>
                  <a:cubicBezTo>
                    <a:pt x="-1321" y="16291"/>
                    <a:pt x="2279" y="18873"/>
                    <a:pt x="587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8978204" y="3500321"/>
              <a:ext cx="286447" cy="33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08" fill="norm" stroke="1" extrusionOk="0">
                  <a:moveTo>
                    <a:pt x="3808" y="13271"/>
                  </a:moveTo>
                  <a:cubicBezTo>
                    <a:pt x="2712" y="12191"/>
                    <a:pt x="1617" y="11111"/>
                    <a:pt x="834" y="10301"/>
                  </a:cubicBezTo>
                  <a:cubicBezTo>
                    <a:pt x="52" y="9491"/>
                    <a:pt x="-418" y="8951"/>
                    <a:pt x="521" y="7736"/>
                  </a:cubicBezTo>
                  <a:cubicBezTo>
                    <a:pt x="1460" y="6521"/>
                    <a:pt x="3808" y="4631"/>
                    <a:pt x="5452" y="3281"/>
                  </a:cubicBezTo>
                  <a:cubicBezTo>
                    <a:pt x="7095" y="1931"/>
                    <a:pt x="8034" y="1121"/>
                    <a:pt x="8895" y="581"/>
                  </a:cubicBezTo>
                  <a:cubicBezTo>
                    <a:pt x="9756" y="41"/>
                    <a:pt x="10539" y="-229"/>
                    <a:pt x="11165" y="244"/>
                  </a:cubicBezTo>
                  <a:cubicBezTo>
                    <a:pt x="11791" y="716"/>
                    <a:pt x="12260" y="1931"/>
                    <a:pt x="12182" y="4901"/>
                  </a:cubicBezTo>
                  <a:cubicBezTo>
                    <a:pt x="12104" y="7871"/>
                    <a:pt x="11478" y="12596"/>
                    <a:pt x="11086" y="15296"/>
                  </a:cubicBezTo>
                  <a:cubicBezTo>
                    <a:pt x="10695" y="17996"/>
                    <a:pt x="10539" y="18671"/>
                    <a:pt x="10225" y="19481"/>
                  </a:cubicBezTo>
                  <a:cubicBezTo>
                    <a:pt x="9912" y="20291"/>
                    <a:pt x="9443" y="21236"/>
                    <a:pt x="9443" y="21303"/>
                  </a:cubicBezTo>
                  <a:cubicBezTo>
                    <a:pt x="9443" y="21371"/>
                    <a:pt x="9912" y="20561"/>
                    <a:pt x="11086" y="18806"/>
                  </a:cubicBezTo>
                  <a:cubicBezTo>
                    <a:pt x="12260" y="17051"/>
                    <a:pt x="14139" y="14351"/>
                    <a:pt x="15469" y="12866"/>
                  </a:cubicBezTo>
                  <a:cubicBezTo>
                    <a:pt x="16799" y="11381"/>
                    <a:pt x="17582" y="11111"/>
                    <a:pt x="18365" y="11178"/>
                  </a:cubicBezTo>
                  <a:cubicBezTo>
                    <a:pt x="19147" y="11246"/>
                    <a:pt x="19930" y="11651"/>
                    <a:pt x="20399" y="13136"/>
                  </a:cubicBezTo>
                  <a:cubicBezTo>
                    <a:pt x="20869" y="14621"/>
                    <a:pt x="21025" y="17186"/>
                    <a:pt x="21182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9582075" y="3664899"/>
              <a:ext cx="127075" cy="19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60" fill="norm" stroke="1" extrusionOk="0">
                  <a:moveTo>
                    <a:pt x="17780" y="2008"/>
                  </a:moveTo>
                  <a:cubicBezTo>
                    <a:pt x="16734" y="1069"/>
                    <a:pt x="15689" y="130"/>
                    <a:pt x="14296" y="12"/>
                  </a:cubicBezTo>
                  <a:cubicBezTo>
                    <a:pt x="12902" y="-105"/>
                    <a:pt x="11160" y="599"/>
                    <a:pt x="8547" y="3534"/>
                  </a:cubicBezTo>
                  <a:cubicBezTo>
                    <a:pt x="5934" y="6469"/>
                    <a:pt x="2450" y="11634"/>
                    <a:pt x="883" y="15038"/>
                  </a:cubicBezTo>
                  <a:cubicBezTo>
                    <a:pt x="-685" y="18443"/>
                    <a:pt x="-337" y="20086"/>
                    <a:pt x="3321" y="20791"/>
                  </a:cubicBezTo>
                  <a:cubicBezTo>
                    <a:pt x="6980" y="21495"/>
                    <a:pt x="13947" y="21260"/>
                    <a:pt x="20915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9747250" y="3693818"/>
              <a:ext cx="99777" cy="14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62" fill="norm" stroke="1" extrusionOk="0">
                  <a:moveTo>
                    <a:pt x="0" y="7572"/>
                  </a:moveTo>
                  <a:cubicBezTo>
                    <a:pt x="450" y="9093"/>
                    <a:pt x="900" y="10614"/>
                    <a:pt x="2700" y="11375"/>
                  </a:cubicBezTo>
                  <a:cubicBezTo>
                    <a:pt x="4500" y="12135"/>
                    <a:pt x="7650" y="12135"/>
                    <a:pt x="11025" y="11070"/>
                  </a:cubicBezTo>
                  <a:cubicBezTo>
                    <a:pt x="14400" y="10006"/>
                    <a:pt x="18000" y="7876"/>
                    <a:pt x="19800" y="5899"/>
                  </a:cubicBezTo>
                  <a:cubicBezTo>
                    <a:pt x="21600" y="3921"/>
                    <a:pt x="21600" y="2096"/>
                    <a:pt x="20250" y="1031"/>
                  </a:cubicBezTo>
                  <a:cubicBezTo>
                    <a:pt x="18900" y="-34"/>
                    <a:pt x="16200" y="-338"/>
                    <a:pt x="13050" y="423"/>
                  </a:cubicBezTo>
                  <a:cubicBezTo>
                    <a:pt x="9900" y="1183"/>
                    <a:pt x="6300" y="3008"/>
                    <a:pt x="4050" y="5594"/>
                  </a:cubicBezTo>
                  <a:cubicBezTo>
                    <a:pt x="1800" y="8180"/>
                    <a:pt x="900" y="11527"/>
                    <a:pt x="450" y="13961"/>
                  </a:cubicBezTo>
                  <a:cubicBezTo>
                    <a:pt x="0" y="16394"/>
                    <a:pt x="0" y="17916"/>
                    <a:pt x="2925" y="18980"/>
                  </a:cubicBezTo>
                  <a:cubicBezTo>
                    <a:pt x="5850" y="20045"/>
                    <a:pt x="11700" y="20654"/>
                    <a:pt x="1755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9908116" y="3697401"/>
              <a:ext cx="99485" cy="19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3677" y="1220"/>
                  </a:moveTo>
                  <a:cubicBezTo>
                    <a:pt x="1838" y="515"/>
                    <a:pt x="0" y="-189"/>
                    <a:pt x="0" y="46"/>
                  </a:cubicBezTo>
                  <a:cubicBezTo>
                    <a:pt x="0" y="281"/>
                    <a:pt x="1838" y="1454"/>
                    <a:pt x="4366" y="4741"/>
                  </a:cubicBezTo>
                  <a:cubicBezTo>
                    <a:pt x="6894" y="8028"/>
                    <a:pt x="10111" y="13428"/>
                    <a:pt x="11719" y="16715"/>
                  </a:cubicBezTo>
                  <a:cubicBezTo>
                    <a:pt x="13328" y="20002"/>
                    <a:pt x="13328" y="21176"/>
                    <a:pt x="12409" y="21294"/>
                  </a:cubicBezTo>
                  <a:cubicBezTo>
                    <a:pt x="11489" y="21411"/>
                    <a:pt x="9651" y="20472"/>
                    <a:pt x="8962" y="18124"/>
                  </a:cubicBezTo>
                  <a:cubicBezTo>
                    <a:pt x="8272" y="15776"/>
                    <a:pt x="8732" y="12020"/>
                    <a:pt x="11030" y="8968"/>
                  </a:cubicBezTo>
                  <a:cubicBezTo>
                    <a:pt x="13328" y="5915"/>
                    <a:pt x="17464" y="3568"/>
                    <a:pt x="21600" y="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0107877" y="3489012"/>
              <a:ext cx="102924" cy="36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41" fill="norm" stroke="1" extrusionOk="0">
                  <a:moveTo>
                    <a:pt x="21006" y="577"/>
                  </a:moveTo>
                  <a:cubicBezTo>
                    <a:pt x="19278" y="204"/>
                    <a:pt x="17550" y="-168"/>
                    <a:pt x="16254" y="80"/>
                  </a:cubicBezTo>
                  <a:cubicBezTo>
                    <a:pt x="14958" y="329"/>
                    <a:pt x="14094" y="1198"/>
                    <a:pt x="12366" y="3370"/>
                  </a:cubicBezTo>
                  <a:cubicBezTo>
                    <a:pt x="10638" y="5542"/>
                    <a:pt x="8046" y="9018"/>
                    <a:pt x="5886" y="11811"/>
                  </a:cubicBezTo>
                  <a:cubicBezTo>
                    <a:pt x="3726" y="14604"/>
                    <a:pt x="1998" y="16715"/>
                    <a:pt x="918" y="18204"/>
                  </a:cubicBezTo>
                  <a:cubicBezTo>
                    <a:pt x="-162" y="19694"/>
                    <a:pt x="-594" y="20563"/>
                    <a:pt x="1350" y="20998"/>
                  </a:cubicBezTo>
                  <a:cubicBezTo>
                    <a:pt x="3294" y="21432"/>
                    <a:pt x="7614" y="21432"/>
                    <a:pt x="10638" y="21122"/>
                  </a:cubicBezTo>
                  <a:cubicBezTo>
                    <a:pt x="13662" y="20811"/>
                    <a:pt x="15390" y="20191"/>
                    <a:pt x="17118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0100417" y="3681775"/>
              <a:ext cx="211983" cy="14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76" fill="norm" stroke="1" extrusionOk="0">
                  <a:moveTo>
                    <a:pt x="2812" y="1104"/>
                  </a:moveTo>
                  <a:cubicBezTo>
                    <a:pt x="1529" y="1104"/>
                    <a:pt x="246" y="1104"/>
                    <a:pt x="32" y="1567"/>
                  </a:cubicBezTo>
                  <a:cubicBezTo>
                    <a:pt x="-182" y="2030"/>
                    <a:pt x="673" y="2956"/>
                    <a:pt x="2812" y="3419"/>
                  </a:cubicBezTo>
                  <a:cubicBezTo>
                    <a:pt x="4951" y="3881"/>
                    <a:pt x="8372" y="3881"/>
                    <a:pt x="10725" y="3573"/>
                  </a:cubicBezTo>
                  <a:cubicBezTo>
                    <a:pt x="13077" y="3264"/>
                    <a:pt x="14361" y="2647"/>
                    <a:pt x="15537" y="2184"/>
                  </a:cubicBezTo>
                  <a:cubicBezTo>
                    <a:pt x="16713" y="1721"/>
                    <a:pt x="17782" y="1413"/>
                    <a:pt x="17675" y="950"/>
                  </a:cubicBezTo>
                  <a:cubicBezTo>
                    <a:pt x="17568" y="487"/>
                    <a:pt x="16285" y="-130"/>
                    <a:pt x="15216" y="24"/>
                  </a:cubicBezTo>
                  <a:cubicBezTo>
                    <a:pt x="14147" y="179"/>
                    <a:pt x="13291" y="1104"/>
                    <a:pt x="12115" y="4036"/>
                  </a:cubicBezTo>
                  <a:cubicBezTo>
                    <a:pt x="10939" y="6967"/>
                    <a:pt x="9442" y="11904"/>
                    <a:pt x="8800" y="15144"/>
                  </a:cubicBezTo>
                  <a:cubicBezTo>
                    <a:pt x="8159" y="18384"/>
                    <a:pt x="8372" y="19927"/>
                    <a:pt x="9121" y="20699"/>
                  </a:cubicBezTo>
                  <a:cubicBezTo>
                    <a:pt x="9869" y="21470"/>
                    <a:pt x="11153" y="21470"/>
                    <a:pt x="13077" y="19464"/>
                  </a:cubicBezTo>
                  <a:cubicBezTo>
                    <a:pt x="15002" y="17459"/>
                    <a:pt x="17568" y="13447"/>
                    <a:pt x="18959" y="10516"/>
                  </a:cubicBezTo>
                  <a:cubicBezTo>
                    <a:pt x="20349" y="7584"/>
                    <a:pt x="20563" y="5733"/>
                    <a:pt x="20563" y="5579"/>
                  </a:cubicBezTo>
                  <a:cubicBezTo>
                    <a:pt x="20563" y="5424"/>
                    <a:pt x="20349" y="6967"/>
                    <a:pt x="20456" y="9436"/>
                  </a:cubicBezTo>
                  <a:cubicBezTo>
                    <a:pt x="20563" y="11904"/>
                    <a:pt x="20990" y="15299"/>
                    <a:pt x="21418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0369549" y="375920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0401300" y="360045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0430933" y="3684719"/>
              <a:ext cx="97367" cy="1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4696" y="787"/>
                  </a:moveTo>
                  <a:cubicBezTo>
                    <a:pt x="3757" y="2587"/>
                    <a:pt x="2817" y="4387"/>
                    <a:pt x="1878" y="7627"/>
                  </a:cubicBezTo>
                  <a:cubicBezTo>
                    <a:pt x="939" y="10867"/>
                    <a:pt x="0" y="15547"/>
                    <a:pt x="0" y="16807"/>
                  </a:cubicBezTo>
                  <a:cubicBezTo>
                    <a:pt x="0" y="18067"/>
                    <a:pt x="939" y="15907"/>
                    <a:pt x="2817" y="12847"/>
                  </a:cubicBezTo>
                  <a:cubicBezTo>
                    <a:pt x="4696" y="9787"/>
                    <a:pt x="7513" y="5827"/>
                    <a:pt x="10096" y="3307"/>
                  </a:cubicBezTo>
                  <a:cubicBezTo>
                    <a:pt x="12678" y="787"/>
                    <a:pt x="15026" y="-293"/>
                    <a:pt x="16904" y="67"/>
                  </a:cubicBezTo>
                  <a:cubicBezTo>
                    <a:pt x="18783" y="427"/>
                    <a:pt x="20191" y="2227"/>
                    <a:pt x="20896" y="6007"/>
                  </a:cubicBezTo>
                  <a:cubicBezTo>
                    <a:pt x="21600" y="9787"/>
                    <a:pt x="21600" y="15547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0952315" y="3718295"/>
              <a:ext cx="122085" cy="16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802" fill="norm" stroke="1" extrusionOk="0">
                  <a:moveTo>
                    <a:pt x="13428" y="5218"/>
                  </a:moveTo>
                  <a:cubicBezTo>
                    <a:pt x="13428" y="3058"/>
                    <a:pt x="13428" y="898"/>
                    <a:pt x="12513" y="223"/>
                  </a:cubicBezTo>
                  <a:cubicBezTo>
                    <a:pt x="11597" y="-452"/>
                    <a:pt x="9767" y="358"/>
                    <a:pt x="7387" y="3328"/>
                  </a:cubicBezTo>
                  <a:cubicBezTo>
                    <a:pt x="5008" y="6298"/>
                    <a:pt x="2079" y="11428"/>
                    <a:pt x="797" y="14668"/>
                  </a:cubicBezTo>
                  <a:cubicBezTo>
                    <a:pt x="-484" y="17908"/>
                    <a:pt x="-118" y="19258"/>
                    <a:pt x="1163" y="20068"/>
                  </a:cubicBezTo>
                  <a:cubicBezTo>
                    <a:pt x="2445" y="20878"/>
                    <a:pt x="4641" y="21148"/>
                    <a:pt x="8119" y="20203"/>
                  </a:cubicBezTo>
                  <a:cubicBezTo>
                    <a:pt x="11597" y="19258"/>
                    <a:pt x="16357" y="17098"/>
                    <a:pt x="21116" y="14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1069108" y="3721192"/>
              <a:ext cx="81492" cy="14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29" fill="norm" stroke="1" extrusionOk="0">
                  <a:moveTo>
                    <a:pt x="16338" y="3689"/>
                  </a:moveTo>
                  <a:cubicBezTo>
                    <a:pt x="15785" y="2147"/>
                    <a:pt x="15231" y="604"/>
                    <a:pt x="13569" y="141"/>
                  </a:cubicBezTo>
                  <a:cubicBezTo>
                    <a:pt x="11908" y="-322"/>
                    <a:pt x="9138" y="295"/>
                    <a:pt x="6646" y="2918"/>
                  </a:cubicBezTo>
                  <a:cubicBezTo>
                    <a:pt x="4154" y="5541"/>
                    <a:pt x="1938" y="10169"/>
                    <a:pt x="831" y="13255"/>
                  </a:cubicBezTo>
                  <a:cubicBezTo>
                    <a:pt x="-277" y="16341"/>
                    <a:pt x="-277" y="17884"/>
                    <a:pt x="831" y="19118"/>
                  </a:cubicBezTo>
                  <a:cubicBezTo>
                    <a:pt x="1938" y="20352"/>
                    <a:pt x="4154" y="21278"/>
                    <a:pt x="7477" y="20969"/>
                  </a:cubicBezTo>
                  <a:cubicBezTo>
                    <a:pt x="10800" y="20661"/>
                    <a:pt x="15231" y="19118"/>
                    <a:pt x="17723" y="16341"/>
                  </a:cubicBezTo>
                  <a:cubicBezTo>
                    <a:pt x="20215" y="13564"/>
                    <a:pt x="20769" y="9552"/>
                    <a:pt x="21323" y="5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1214100" y="3707331"/>
              <a:ext cx="113595" cy="18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37" fill="norm" stroke="1" extrusionOk="0">
                  <a:moveTo>
                    <a:pt x="0" y="5947"/>
                  </a:moveTo>
                  <a:cubicBezTo>
                    <a:pt x="785" y="8374"/>
                    <a:pt x="1571" y="10801"/>
                    <a:pt x="1571" y="12621"/>
                  </a:cubicBezTo>
                  <a:cubicBezTo>
                    <a:pt x="1571" y="14441"/>
                    <a:pt x="785" y="15655"/>
                    <a:pt x="589" y="15412"/>
                  </a:cubicBezTo>
                  <a:cubicBezTo>
                    <a:pt x="393" y="15170"/>
                    <a:pt x="785" y="13471"/>
                    <a:pt x="2356" y="10922"/>
                  </a:cubicBezTo>
                  <a:cubicBezTo>
                    <a:pt x="3927" y="8374"/>
                    <a:pt x="6676" y="4976"/>
                    <a:pt x="8836" y="2792"/>
                  </a:cubicBezTo>
                  <a:cubicBezTo>
                    <a:pt x="10996" y="608"/>
                    <a:pt x="12567" y="-363"/>
                    <a:pt x="14727" y="122"/>
                  </a:cubicBezTo>
                  <a:cubicBezTo>
                    <a:pt x="16887" y="608"/>
                    <a:pt x="19636" y="2549"/>
                    <a:pt x="20618" y="6311"/>
                  </a:cubicBezTo>
                  <a:cubicBezTo>
                    <a:pt x="21600" y="10073"/>
                    <a:pt x="20815" y="15655"/>
                    <a:pt x="20029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1425096" y="3539050"/>
              <a:ext cx="189054" cy="33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5" fill="norm" stroke="1" extrusionOk="0">
                  <a:moveTo>
                    <a:pt x="21436" y="2282"/>
                  </a:moveTo>
                  <a:cubicBezTo>
                    <a:pt x="20956" y="1477"/>
                    <a:pt x="20476" y="672"/>
                    <a:pt x="19636" y="269"/>
                  </a:cubicBezTo>
                  <a:cubicBezTo>
                    <a:pt x="18796" y="-133"/>
                    <a:pt x="17596" y="-133"/>
                    <a:pt x="16396" y="605"/>
                  </a:cubicBezTo>
                  <a:cubicBezTo>
                    <a:pt x="15196" y="1343"/>
                    <a:pt x="13996" y="2819"/>
                    <a:pt x="12436" y="5837"/>
                  </a:cubicBezTo>
                  <a:cubicBezTo>
                    <a:pt x="10876" y="8856"/>
                    <a:pt x="8956" y="13417"/>
                    <a:pt x="7996" y="16033"/>
                  </a:cubicBezTo>
                  <a:cubicBezTo>
                    <a:pt x="7036" y="18650"/>
                    <a:pt x="7036" y="19320"/>
                    <a:pt x="6916" y="19991"/>
                  </a:cubicBezTo>
                  <a:cubicBezTo>
                    <a:pt x="6796" y="20662"/>
                    <a:pt x="6556" y="21333"/>
                    <a:pt x="6076" y="21400"/>
                  </a:cubicBezTo>
                  <a:cubicBezTo>
                    <a:pt x="5596" y="21467"/>
                    <a:pt x="4876" y="20930"/>
                    <a:pt x="3796" y="19991"/>
                  </a:cubicBezTo>
                  <a:cubicBezTo>
                    <a:pt x="2716" y="19052"/>
                    <a:pt x="1276" y="17710"/>
                    <a:pt x="556" y="16704"/>
                  </a:cubicBezTo>
                  <a:cubicBezTo>
                    <a:pt x="-164" y="15698"/>
                    <a:pt x="-164" y="15027"/>
                    <a:pt x="436" y="14558"/>
                  </a:cubicBezTo>
                  <a:cubicBezTo>
                    <a:pt x="1036" y="14088"/>
                    <a:pt x="2236" y="13820"/>
                    <a:pt x="3436" y="13619"/>
                  </a:cubicBezTo>
                  <a:cubicBezTo>
                    <a:pt x="4636" y="13417"/>
                    <a:pt x="5836" y="13283"/>
                    <a:pt x="7036" y="13216"/>
                  </a:cubicBezTo>
                  <a:cubicBezTo>
                    <a:pt x="8236" y="13149"/>
                    <a:pt x="9436" y="13149"/>
                    <a:pt x="10516" y="13484"/>
                  </a:cubicBezTo>
                  <a:cubicBezTo>
                    <a:pt x="11596" y="13820"/>
                    <a:pt x="12556" y="14491"/>
                    <a:pt x="13276" y="15564"/>
                  </a:cubicBezTo>
                  <a:cubicBezTo>
                    <a:pt x="13996" y="16637"/>
                    <a:pt x="14476" y="18113"/>
                    <a:pt x="14956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1576050" y="3689350"/>
              <a:ext cx="508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1659882" y="3577499"/>
              <a:ext cx="184795" cy="27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64" fill="norm" stroke="1" extrusionOk="0">
                  <a:moveTo>
                    <a:pt x="10046" y="13255"/>
                  </a:moveTo>
                  <a:cubicBezTo>
                    <a:pt x="9318" y="12295"/>
                    <a:pt x="8590" y="11335"/>
                    <a:pt x="7619" y="10855"/>
                  </a:cubicBezTo>
                  <a:cubicBezTo>
                    <a:pt x="6649" y="10375"/>
                    <a:pt x="5435" y="10375"/>
                    <a:pt x="4100" y="11255"/>
                  </a:cubicBezTo>
                  <a:cubicBezTo>
                    <a:pt x="2765" y="12135"/>
                    <a:pt x="1309" y="13895"/>
                    <a:pt x="581" y="15575"/>
                  </a:cubicBezTo>
                  <a:cubicBezTo>
                    <a:pt x="-147" y="17255"/>
                    <a:pt x="-147" y="18855"/>
                    <a:pt x="338" y="19895"/>
                  </a:cubicBezTo>
                  <a:cubicBezTo>
                    <a:pt x="824" y="20935"/>
                    <a:pt x="1795" y="21415"/>
                    <a:pt x="3736" y="20775"/>
                  </a:cubicBezTo>
                  <a:cubicBezTo>
                    <a:pt x="5678" y="20135"/>
                    <a:pt x="8590" y="18375"/>
                    <a:pt x="11624" y="15095"/>
                  </a:cubicBezTo>
                  <a:cubicBezTo>
                    <a:pt x="14657" y="11815"/>
                    <a:pt x="17813" y="7015"/>
                    <a:pt x="19511" y="4135"/>
                  </a:cubicBezTo>
                  <a:cubicBezTo>
                    <a:pt x="21210" y="1255"/>
                    <a:pt x="21453" y="295"/>
                    <a:pt x="20968" y="55"/>
                  </a:cubicBezTo>
                  <a:cubicBezTo>
                    <a:pt x="20482" y="-185"/>
                    <a:pt x="19269" y="295"/>
                    <a:pt x="17570" y="2855"/>
                  </a:cubicBezTo>
                  <a:cubicBezTo>
                    <a:pt x="15871" y="5415"/>
                    <a:pt x="13687" y="10055"/>
                    <a:pt x="12595" y="13095"/>
                  </a:cubicBezTo>
                  <a:cubicBezTo>
                    <a:pt x="11502" y="16135"/>
                    <a:pt x="11502" y="17575"/>
                    <a:pt x="12352" y="18215"/>
                  </a:cubicBezTo>
                  <a:cubicBezTo>
                    <a:pt x="13201" y="18855"/>
                    <a:pt x="14900" y="18695"/>
                    <a:pt x="16599" y="1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1828168" y="3724645"/>
              <a:ext cx="203903" cy="14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737" fill="norm" stroke="1" extrusionOk="0">
                  <a:moveTo>
                    <a:pt x="4163" y="3942"/>
                  </a:moveTo>
                  <a:cubicBezTo>
                    <a:pt x="5045" y="2463"/>
                    <a:pt x="5926" y="983"/>
                    <a:pt x="5816" y="688"/>
                  </a:cubicBezTo>
                  <a:cubicBezTo>
                    <a:pt x="5706" y="392"/>
                    <a:pt x="4604" y="1279"/>
                    <a:pt x="3392" y="3942"/>
                  </a:cubicBezTo>
                  <a:cubicBezTo>
                    <a:pt x="2179" y="6605"/>
                    <a:pt x="857" y="11044"/>
                    <a:pt x="306" y="14151"/>
                  </a:cubicBezTo>
                  <a:cubicBezTo>
                    <a:pt x="-245" y="17257"/>
                    <a:pt x="-25" y="19033"/>
                    <a:pt x="747" y="19772"/>
                  </a:cubicBezTo>
                  <a:cubicBezTo>
                    <a:pt x="1518" y="20512"/>
                    <a:pt x="2841" y="20216"/>
                    <a:pt x="4384" y="18737"/>
                  </a:cubicBezTo>
                  <a:cubicBezTo>
                    <a:pt x="5926" y="17257"/>
                    <a:pt x="7690" y="14594"/>
                    <a:pt x="9122" y="12227"/>
                  </a:cubicBezTo>
                  <a:cubicBezTo>
                    <a:pt x="10555" y="9860"/>
                    <a:pt x="11657" y="7789"/>
                    <a:pt x="11877" y="7641"/>
                  </a:cubicBezTo>
                  <a:cubicBezTo>
                    <a:pt x="12098" y="7493"/>
                    <a:pt x="11437" y="9268"/>
                    <a:pt x="10886" y="10896"/>
                  </a:cubicBezTo>
                  <a:cubicBezTo>
                    <a:pt x="10335" y="12523"/>
                    <a:pt x="9894" y="14003"/>
                    <a:pt x="9343" y="15926"/>
                  </a:cubicBezTo>
                  <a:cubicBezTo>
                    <a:pt x="8792" y="17849"/>
                    <a:pt x="8131" y="20216"/>
                    <a:pt x="8020" y="20660"/>
                  </a:cubicBezTo>
                  <a:cubicBezTo>
                    <a:pt x="7910" y="21104"/>
                    <a:pt x="8351" y="19625"/>
                    <a:pt x="10114" y="16074"/>
                  </a:cubicBezTo>
                  <a:cubicBezTo>
                    <a:pt x="11877" y="12523"/>
                    <a:pt x="14963" y="6901"/>
                    <a:pt x="17057" y="3646"/>
                  </a:cubicBezTo>
                  <a:cubicBezTo>
                    <a:pt x="19151" y="392"/>
                    <a:pt x="20253" y="-496"/>
                    <a:pt x="20804" y="244"/>
                  </a:cubicBezTo>
                  <a:cubicBezTo>
                    <a:pt x="21355" y="983"/>
                    <a:pt x="21355" y="3351"/>
                    <a:pt x="20914" y="6901"/>
                  </a:cubicBezTo>
                  <a:cubicBezTo>
                    <a:pt x="20473" y="10452"/>
                    <a:pt x="19592" y="15186"/>
                    <a:pt x="18710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2060766" y="3740150"/>
              <a:ext cx="277285" cy="14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7750" y="0"/>
                  </a:moveTo>
                  <a:cubicBezTo>
                    <a:pt x="6925" y="0"/>
                    <a:pt x="6101" y="0"/>
                    <a:pt x="4864" y="1977"/>
                  </a:cubicBezTo>
                  <a:cubicBezTo>
                    <a:pt x="3627" y="3955"/>
                    <a:pt x="1979" y="7910"/>
                    <a:pt x="1072" y="10648"/>
                  </a:cubicBezTo>
                  <a:cubicBezTo>
                    <a:pt x="165" y="13386"/>
                    <a:pt x="0" y="14907"/>
                    <a:pt x="0" y="16428"/>
                  </a:cubicBezTo>
                  <a:cubicBezTo>
                    <a:pt x="0" y="17949"/>
                    <a:pt x="165" y="19470"/>
                    <a:pt x="1154" y="20079"/>
                  </a:cubicBezTo>
                  <a:cubicBezTo>
                    <a:pt x="2144" y="20687"/>
                    <a:pt x="3957" y="20383"/>
                    <a:pt x="6266" y="18406"/>
                  </a:cubicBezTo>
                  <a:cubicBezTo>
                    <a:pt x="8574" y="16428"/>
                    <a:pt x="11377" y="12777"/>
                    <a:pt x="13026" y="10192"/>
                  </a:cubicBezTo>
                  <a:cubicBezTo>
                    <a:pt x="14675" y="7606"/>
                    <a:pt x="15169" y="6085"/>
                    <a:pt x="15582" y="4563"/>
                  </a:cubicBezTo>
                  <a:cubicBezTo>
                    <a:pt x="15994" y="3042"/>
                    <a:pt x="16324" y="1521"/>
                    <a:pt x="16076" y="761"/>
                  </a:cubicBezTo>
                  <a:cubicBezTo>
                    <a:pt x="15829" y="0"/>
                    <a:pt x="15005" y="0"/>
                    <a:pt x="14015" y="1521"/>
                  </a:cubicBezTo>
                  <a:cubicBezTo>
                    <a:pt x="13026" y="3042"/>
                    <a:pt x="11872" y="6085"/>
                    <a:pt x="11047" y="8823"/>
                  </a:cubicBezTo>
                  <a:cubicBezTo>
                    <a:pt x="10223" y="11561"/>
                    <a:pt x="9728" y="13994"/>
                    <a:pt x="9481" y="15972"/>
                  </a:cubicBezTo>
                  <a:cubicBezTo>
                    <a:pt x="9234" y="17949"/>
                    <a:pt x="9234" y="19470"/>
                    <a:pt x="10305" y="20383"/>
                  </a:cubicBezTo>
                  <a:cubicBezTo>
                    <a:pt x="11377" y="21296"/>
                    <a:pt x="13521" y="21600"/>
                    <a:pt x="15582" y="21448"/>
                  </a:cubicBezTo>
                  <a:cubicBezTo>
                    <a:pt x="17643" y="21296"/>
                    <a:pt x="19621" y="20687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2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67000" y="4239354"/>
              <a:ext cx="5816600" cy="541833"/>
            </a:xfrm>
            <a:prstGeom prst="rect">
              <a:avLst/>
            </a:prstGeom>
            <a:effectLst/>
          </p:spPr>
        </p:pic>
        <p:pic>
          <p:nvPicPr>
            <p:cNvPr id="3424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40000" y="49657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342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65399" y="4826000"/>
              <a:ext cx="44026" cy="393738"/>
            </a:xfrm>
            <a:prstGeom prst="rect">
              <a:avLst/>
            </a:prstGeom>
            <a:effectLst/>
          </p:spPr>
        </p:pic>
        <p:pic>
          <p:nvPicPr>
            <p:cNvPr id="342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40000" y="4857379"/>
              <a:ext cx="292100" cy="346536"/>
            </a:xfrm>
            <a:prstGeom prst="rect">
              <a:avLst/>
            </a:prstGeom>
            <a:effectLst/>
          </p:spPr>
        </p:pic>
        <p:pic>
          <p:nvPicPr>
            <p:cNvPr id="343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11829" y="5017442"/>
              <a:ext cx="118956" cy="151998"/>
            </a:xfrm>
            <a:prstGeom prst="rect">
              <a:avLst/>
            </a:prstGeom>
            <a:effectLst/>
          </p:spPr>
        </p:pic>
        <p:pic>
          <p:nvPicPr>
            <p:cNvPr id="343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943406" y="4991100"/>
              <a:ext cx="225245" cy="191559"/>
            </a:xfrm>
            <a:prstGeom prst="rect">
              <a:avLst/>
            </a:prstGeom>
            <a:effectLst/>
          </p:spPr>
        </p:pic>
        <p:pic>
          <p:nvPicPr>
            <p:cNvPr id="343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72902" y="5041380"/>
              <a:ext cx="264098" cy="192094"/>
            </a:xfrm>
            <a:prstGeom prst="rect">
              <a:avLst/>
            </a:prstGeom>
            <a:effectLst/>
          </p:spPr>
        </p:pic>
        <p:pic>
          <p:nvPicPr>
            <p:cNvPr id="343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867141" y="5087997"/>
              <a:ext cx="150612" cy="167812"/>
            </a:xfrm>
            <a:prstGeom prst="rect">
              <a:avLst/>
            </a:prstGeom>
            <a:effectLst/>
          </p:spPr>
        </p:pic>
        <p:pic>
          <p:nvPicPr>
            <p:cNvPr id="343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042505" y="5080000"/>
              <a:ext cx="161196" cy="191631"/>
            </a:xfrm>
            <a:prstGeom prst="rect">
              <a:avLst/>
            </a:prstGeom>
            <a:effectLst/>
          </p:spPr>
        </p:pic>
        <p:pic>
          <p:nvPicPr>
            <p:cNvPr id="344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267200" y="4852345"/>
              <a:ext cx="158750" cy="446160"/>
            </a:xfrm>
            <a:prstGeom prst="rect">
              <a:avLst/>
            </a:prstGeom>
            <a:effectLst/>
          </p:spPr>
        </p:pic>
        <p:pic>
          <p:nvPicPr>
            <p:cNvPr id="344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238410" y="5029200"/>
              <a:ext cx="270091" cy="200506"/>
            </a:xfrm>
            <a:prstGeom prst="rect">
              <a:avLst/>
            </a:prstGeom>
            <a:effectLst/>
          </p:spPr>
        </p:pic>
        <p:pic>
          <p:nvPicPr>
            <p:cNvPr id="344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20141" y="4915425"/>
              <a:ext cx="207207" cy="382193"/>
            </a:xfrm>
            <a:prstGeom prst="rect">
              <a:avLst/>
            </a:prstGeom>
            <a:effectLst/>
          </p:spPr>
        </p:pic>
        <p:pic>
          <p:nvPicPr>
            <p:cNvPr id="344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714808" y="5087422"/>
              <a:ext cx="136593" cy="194836"/>
            </a:xfrm>
            <a:prstGeom prst="rect">
              <a:avLst/>
            </a:prstGeom>
            <a:effectLst/>
          </p:spPr>
        </p:pic>
        <p:pic>
          <p:nvPicPr>
            <p:cNvPr id="344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83791" y="5043643"/>
              <a:ext cx="170809" cy="211456"/>
            </a:xfrm>
            <a:prstGeom prst="rect">
              <a:avLst/>
            </a:prstGeom>
            <a:effectLst/>
          </p:spPr>
        </p:pic>
        <p:pic>
          <p:nvPicPr>
            <p:cNvPr id="345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15897" y="4824868"/>
              <a:ext cx="148254" cy="401842"/>
            </a:xfrm>
            <a:prstGeom prst="rect">
              <a:avLst/>
            </a:prstGeom>
            <a:effectLst/>
          </p:spPr>
        </p:pic>
        <p:pic>
          <p:nvPicPr>
            <p:cNvPr id="345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142368" y="4991100"/>
              <a:ext cx="236082" cy="63500"/>
            </a:xfrm>
            <a:prstGeom prst="rect">
              <a:avLst/>
            </a:prstGeom>
            <a:effectLst/>
          </p:spPr>
        </p:pic>
        <p:pic>
          <p:nvPicPr>
            <p:cNvPr id="345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664824" y="5035585"/>
              <a:ext cx="259727" cy="215160"/>
            </a:xfrm>
            <a:prstGeom prst="rect">
              <a:avLst/>
            </a:prstGeom>
            <a:effectLst/>
          </p:spPr>
        </p:pic>
        <p:pic>
          <p:nvPicPr>
            <p:cNvPr id="345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11850" y="5067300"/>
              <a:ext cx="196850" cy="176931"/>
            </a:xfrm>
            <a:prstGeom prst="rect">
              <a:avLst/>
            </a:prstGeom>
            <a:effectLst/>
          </p:spPr>
        </p:pic>
        <p:pic>
          <p:nvPicPr>
            <p:cNvPr id="345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099918" y="5053061"/>
              <a:ext cx="192932" cy="192040"/>
            </a:xfrm>
            <a:prstGeom prst="rect">
              <a:avLst/>
            </a:prstGeom>
            <a:effectLst/>
          </p:spPr>
        </p:pic>
        <p:pic>
          <p:nvPicPr>
            <p:cNvPr id="346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865076" y="5067299"/>
              <a:ext cx="258983" cy="185995"/>
            </a:xfrm>
            <a:prstGeom prst="rect">
              <a:avLst/>
            </a:prstGeom>
            <a:effectLst/>
          </p:spPr>
        </p:pic>
        <p:pic>
          <p:nvPicPr>
            <p:cNvPr id="346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131050" y="5077797"/>
              <a:ext cx="273050" cy="165602"/>
            </a:xfrm>
            <a:prstGeom prst="rect">
              <a:avLst/>
            </a:prstGeom>
            <a:effectLst/>
          </p:spPr>
        </p:pic>
        <p:pic>
          <p:nvPicPr>
            <p:cNvPr id="346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37970" y="5060950"/>
              <a:ext cx="202731" cy="229067"/>
            </a:xfrm>
            <a:prstGeom prst="rect">
              <a:avLst/>
            </a:prstGeom>
            <a:effectLst/>
          </p:spPr>
        </p:pic>
        <p:pic>
          <p:nvPicPr>
            <p:cNvPr id="346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189383" y="5073650"/>
              <a:ext cx="33868" cy="203200"/>
            </a:xfrm>
            <a:prstGeom prst="rect">
              <a:avLst/>
            </a:prstGeom>
            <a:effectLst/>
          </p:spPr>
        </p:pic>
        <p:pic>
          <p:nvPicPr>
            <p:cNvPr id="3468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210549" y="5003800"/>
              <a:ext cx="44451" cy="101600"/>
            </a:xfrm>
            <a:prstGeom prst="rect">
              <a:avLst/>
            </a:prstGeom>
            <a:effectLst/>
          </p:spPr>
        </p:pic>
        <p:pic>
          <p:nvPicPr>
            <p:cNvPr id="347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369300" y="4870450"/>
              <a:ext cx="82550" cy="404673"/>
            </a:xfrm>
            <a:prstGeom prst="rect">
              <a:avLst/>
            </a:prstGeom>
            <a:effectLst/>
          </p:spPr>
        </p:pic>
        <p:pic>
          <p:nvPicPr>
            <p:cNvPr id="347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305800" y="4910443"/>
              <a:ext cx="333657" cy="353708"/>
            </a:xfrm>
            <a:prstGeom prst="rect">
              <a:avLst/>
            </a:prstGeom>
            <a:effectLst/>
          </p:spPr>
        </p:pic>
        <p:pic>
          <p:nvPicPr>
            <p:cNvPr id="347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093200" y="4889500"/>
              <a:ext cx="260350" cy="387359"/>
            </a:xfrm>
            <a:prstGeom prst="rect">
              <a:avLst/>
            </a:prstGeom>
            <a:effectLst/>
          </p:spPr>
        </p:pic>
        <p:pic>
          <p:nvPicPr>
            <p:cNvPr id="347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65274" y="5085418"/>
              <a:ext cx="216876" cy="185082"/>
            </a:xfrm>
            <a:prstGeom prst="rect">
              <a:avLst/>
            </a:prstGeom>
            <a:effectLst/>
          </p:spPr>
        </p:pic>
        <p:pic>
          <p:nvPicPr>
            <p:cNvPr id="347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825566" y="5094545"/>
              <a:ext cx="226484" cy="211122"/>
            </a:xfrm>
            <a:prstGeom prst="rect">
              <a:avLst/>
            </a:prstGeom>
            <a:effectLst/>
          </p:spPr>
        </p:pic>
        <p:pic>
          <p:nvPicPr>
            <p:cNvPr id="348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063903" y="5113727"/>
              <a:ext cx="140547" cy="201223"/>
            </a:xfrm>
            <a:prstGeom prst="rect">
              <a:avLst/>
            </a:prstGeom>
            <a:effectLst/>
          </p:spPr>
        </p:pic>
        <p:pic>
          <p:nvPicPr>
            <p:cNvPr id="348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200288" y="5112694"/>
              <a:ext cx="124812" cy="192234"/>
            </a:xfrm>
            <a:prstGeom prst="rect">
              <a:avLst/>
            </a:prstGeom>
            <a:effectLst/>
          </p:spPr>
        </p:pic>
        <p:pic>
          <p:nvPicPr>
            <p:cNvPr id="348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333794" y="5109923"/>
              <a:ext cx="150056" cy="182073"/>
            </a:xfrm>
            <a:prstGeom prst="rect">
              <a:avLst/>
            </a:prstGeom>
            <a:effectLst/>
          </p:spPr>
        </p:pic>
        <p:pic>
          <p:nvPicPr>
            <p:cNvPr id="348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423805" y="5107790"/>
              <a:ext cx="201463" cy="383745"/>
            </a:xfrm>
            <a:prstGeom prst="rect">
              <a:avLst/>
            </a:prstGeom>
            <a:effectLst/>
          </p:spPr>
        </p:pic>
        <p:pic>
          <p:nvPicPr>
            <p:cNvPr id="348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665629" y="4965700"/>
              <a:ext cx="123021" cy="331931"/>
            </a:xfrm>
            <a:prstGeom prst="rect">
              <a:avLst/>
            </a:prstGeom>
            <a:effectLst/>
          </p:spPr>
        </p:pic>
        <p:pic>
          <p:nvPicPr>
            <p:cNvPr id="349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642328" y="5067300"/>
              <a:ext cx="247922" cy="95250"/>
            </a:xfrm>
            <a:prstGeom prst="rect">
              <a:avLst/>
            </a:prstGeom>
            <a:effectLst/>
          </p:spPr>
        </p:pic>
        <p:pic>
          <p:nvPicPr>
            <p:cNvPr id="349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788650" y="4959350"/>
              <a:ext cx="273050" cy="444500"/>
            </a:xfrm>
            <a:prstGeom prst="rect">
              <a:avLst/>
            </a:prstGeom>
            <a:effectLst/>
          </p:spPr>
        </p:pic>
        <p:pic>
          <p:nvPicPr>
            <p:cNvPr id="349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931706" y="5118100"/>
              <a:ext cx="231595" cy="214227"/>
            </a:xfrm>
            <a:prstGeom prst="rect">
              <a:avLst/>
            </a:prstGeom>
            <a:effectLst/>
          </p:spPr>
        </p:pic>
        <p:pic>
          <p:nvPicPr>
            <p:cNvPr id="349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137899" y="5111834"/>
              <a:ext cx="165101" cy="191639"/>
            </a:xfrm>
            <a:prstGeom prst="rect">
              <a:avLst/>
            </a:prstGeom>
            <a:effectLst/>
          </p:spPr>
        </p:pic>
        <p:pic>
          <p:nvPicPr>
            <p:cNvPr id="349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250982" y="5143500"/>
              <a:ext cx="166319" cy="382198"/>
            </a:xfrm>
            <a:prstGeom prst="rect">
              <a:avLst/>
            </a:prstGeom>
            <a:effectLst/>
          </p:spPr>
        </p:pic>
        <p:pic>
          <p:nvPicPr>
            <p:cNvPr id="350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290299" y="5060950"/>
              <a:ext cx="88901" cy="76200"/>
            </a:xfrm>
            <a:prstGeom prst="rect">
              <a:avLst/>
            </a:prstGeom>
            <a:effectLst/>
          </p:spPr>
        </p:pic>
        <p:pic>
          <p:nvPicPr>
            <p:cNvPr id="350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458438" y="5133991"/>
              <a:ext cx="134956" cy="177603"/>
            </a:xfrm>
            <a:prstGeom prst="rect">
              <a:avLst/>
            </a:prstGeom>
            <a:effectLst/>
          </p:spPr>
        </p:pic>
        <p:pic>
          <p:nvPicPr>
            <p:cNvPr id="350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1608747" y="5128755"/>
              <a:ext cx="157804" cy="176173"/>
            </a:xfrm>
            <a:prstGeom prst="rect">
              <a:avLst/>
            </a:prstGeom>
            <a:effectLst/>
          </p:spPr>
        </p:pic>
        <p:pic>
          <p:nvPicPr>
            <p:cNvPr id="350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824708" y="4998398"/>
              <a:ext cx="157742" cy="282686"/>
            </a:xfrm>
            <a:prstGeom prst="rect">
              <a:avLst/>
            </a:prstGeom>
            <a:effectLst/>
          </p:spPr>
        </p:pic>
        <p:pic>
          <p:nvPicPr>
            <p:cNvPr id="350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1766550" y="5052337"/>
              <a:ext cx="266700" cy="59414"/>
            </a:xfrm>
            <a:prstGeom prst="rect">
              <a:avLst/>
            </a:prstGeom>
            <a:effectLst/>
          </p:spPr>
        </p:pic>
        <p:pic>
          <p:nvPicPr>
            <p:cNvPr id="351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43263" y="6032500"/>
              <a:ext cx="259624" cy="452967"/>
            </a:xfrm>
            <a:prstGeom prst="rect">
              <a:avLst/>
            </a:prstGeom>
            <a:effectLst/>
          </p:spPr>
        </p:pic>
        <p:pic>
          <p:nvPicPr>
            <p:cNvPr id="351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20447" y="6303347"/>
              <a:ext cx="135203" cy="148522"/>
            </a:xfrm>
            <a:prstGeom prst="rect">
              <a:avLst/>
            </a:prstGeom>
            <a:effectLst/>
          </p:spPr>
        </p:pic>
        <p:pic>
          <p:nvPicPr>
            <p:cNvPr id="351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90299" y="6222999"/>
              <a:ext cx="227818" cy="191634"/>
            </a:xfrm>
            <a:prstGeom prst="rect">
              <a:avLst/>
            </a:prstGeom>
            <a:effectLst/>
          </p:spPr>
        </p:pic>
        <p:pic>
          <p:nvPicPr>
            <p:cNvPr id="351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428750" y="6076950"/>
              <a:ext cx="57150" cy="387350"/>
            </a:xfrm>
            <a:prstGeom prst="rect">
              <a:avLst/>
            </a:prstGeom>
            <a:effectLst/>
          </p:spPr>
        </p:pic>
        <p:pic>
          <p:nvPicPr>
            <p:cNvPr id="3518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498600" y="6299200"/>
              <a:ext cx="38100" cy="152400"/>
            </a:xfrm>
            <a:prstGeom prst="rect">
              <a:avLst/>
            </a:prstGeom>
            <a:effectLst/>
          </p:spPr>
        </p:pic>
        <p:pic>
          <p:nvPicPr>
            <p:cNvPr id="352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530713" y="6153150"/>
              <a:ext cx="56788" cy="133350"/>
            </a:xfrm>
            <a:prstGeom prst="rect">
              <a:avLst/>
            </a:prstGeom>
            <a:effectLst/>
          </p:spPr>
        </p:pic>
        <p:pic>
          <p:nvPicPr>
            <p:cNvPr id="352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657350" y="6057900"/>
              <a:ext cx="38100" cy="421217"/>
            </a:xfrm>
            <a:prstGeom prst="rect">
              <a:avLst/>
            </a:prstGeom>
            <a:effectLst/>
          </p:spPr>
        </p:pic>
        <p:pic>
          <p:nvPicPr>
            <p:cNvPr id="352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644150" y="6235700"/>
              <a:ext cx="152900" cy="184150"/>
            </a:xfrm>
            <a:prstGeom prst="rect">
              <a:avLst/>
            </a:prstGeom>
            <a:effectLst/>
          </p:spPr>
        </p:pic>
        <p:pic>
          <p:nvPicPr>
            <p:cNvPr id="352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818566" y="6253243"/>
              <a:ext cx="194384" cy="187754"/>
            </a:xfrm>
            <a:prstGeom prst="rect">
              <a:avLst/>
            </a:prstGeom>
            <a:effectLst/>
          </p:spPr>
        </p:pic>
        <p:pic>
          <p:nvPicPr>
            <p:cNvPr id="352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031999" y="6064250"/>
              <a:ext cx="38101" cy="361950"/>
            </a:xfrm>
            <a:prstGeom prst="rect">
              <a:avLst/>
            </a:prstGeom>
            <a:effectLst/>
          </p:spPr>
        </p:pic>
        <p:pic>
          <p:nvPicPr>
            <p:cNvPr id="353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119680" y="6267449"/>
              <a:ext cx="133929" cy="511991"/>
            </a:xfrm>
            <a:prstGeom prst="rect">
              <a:avLst/>
            </a:prstGeom>
            <a:effectLst/>
          </p:spPr>
        </p:pic>
        <p:pic>
          <p:nvPicPr>
            <p:cNvPr id="3532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679700" y="6254750"/>
              <a:ext cx="31750" cy="184150"/>
            </a:xfrm>
            <a:prstGeom prst="rect">
              <a:avLst/>
            </a:prstGeom>
            <a:effectLst/>
          </p:spPr>
        </p:pic>
        <p:pic>
          <p:nvPicPr>
            <p:cNvPr id="353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677436" y="6168935"/>
              <a:ext cx="84814" cy="98515"/>
            </a:xfrm>
            <a:prstGeom prst="rect">
              <a:avLst/>
            </a:prstGeom>
            <a:effectLst/>
          </p:spPr>
        </p:pic>
        <p:pic>
          <p:nvPicPr>
            <p:cNvPr id="353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770049" y="6177665"/>
              <a:ext cx="102052" cy="266791"/>
            </a:xfrm>
            <a:prstGeom prst="rect">
              <a:avLst/>
            </a:prstGeom>
            <a:effectLst/>
          </p:spPr>
        </p:pic>
        <p:pic>
          <p:nvPicPr>
            <p:cNvPr id="353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327399" y="6229350"/>
              <a:ext cx="44451" cy="196850"/>
            </a:xfrm>
            <a:prstGeom prst="rect">
              <a:avLst/>
            </a:prstGeom>
            <a:effectLst/>
          </p:spPr>
        </p:pic>
        <p:pic>
          <p:nvPicPr>
            <p:cNvPr id="3540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3346450" y="6165850"/>
              <a:ext cx="57150" cy="44450"/>
            </a:xfrm>
            <a:prstGeom prst="rect">
              <a:avLst/>
            </a:prstGeom>
            <a:effectLst/>
          </p:spPr>
        </p:pic>
        <p:pic>
          <p:nvPicPr>
            <p:cNvPr id="354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3495419" y="6019799"/>
              <a:ext cx="98681" cy="452049"/>
            </a:xfrm>
            <a:prstGeom prst="rect">
              <a:avLst/>
            </a:prstGeom>
            <a:effectLst/>
          </p:spPr>
        </p:pic>
        <p:pic>
          <p:nvPicPr>
            <p:cNvPr id="354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3441700" y="6254750"/>
              <a:ext cx="196850" cy="63500"/>
            </a:xfrm>
            <a:prstGeom prst="rect">
              <a:avLst/>
            </a:prstGeom>
            <a:effectLst/>
          </p:spPr>
        </p:pic>
        <p:pic>
          <p:nvPicPr>
            <p:cNvPr id="354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4006850" y="6076677"/>
              <a:ext cx="100013" cy="412079"/>
            </a:xfrm>
            <a:prstGeom prst="rect">
              <a:avLst/>
            </a:prstGeom>
            <a:effectLst/>
          </p:spPr>
        </p:pic>
        <p:pic>
          <p:nvPicPr>
            <p:cNvPr id="354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3943350" y="6128746"/>
              <a:ext cx="317500" cy="380005"/>
            </a:xfrm>
            <a:prstGeom prst="rect">
              <a:avLst/>
            </a:prstGeom>
            <a:effectLst/>
          </p:spPr>
        </p:pic>
        <p:pic>
          <p:nvPicPr>
            <p:cNvPr id="355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4268911" y="6128275"/>
              <a:ext cx="347539" cy="397452"/>
            </a:xfrm>
            <a:prstGeom prst="rect">
              <a:avLst/>
            </a:prstGeom>
            <a:effectLst/>
          </p:spPr>
        </p:pic>
        <p:pic>
          <p:nvPicPr>
            <p:cNvPr id="3552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4451350" y="6318250"/>
              <a:ext cx="228600" cy="76200"/>
            </a:xfrm>
            <a:prstGeom prst="rect">
              <a:avLst/>
            </a:prstGeom>
            <a:effectLst/>
          </p:spPr>
        </p:pic>
        <p:pic>
          <p:nvPicPr>
            <p:cNvPr id="3554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5254535" y="6152020"/>
              <a:ext cx="98516" cy="399365"/>
            </a:xfrm>
            <a:prstGeom prst="rect">
              <a:avLst/>
            </a:prstGeom>
            <a:effectLst/>
          </p:spPr>
        </p:pic>
        <p:pic>
          <p:nvPicPr>
            <p:cNvPr id="355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5200650" y="6152021"/>
              <a:ext cx="577850" cy="412883"/>
            </a:xfrm>
            <a:prstGeom prst="rect">
              <a:avLst/>
            </a:prstGeom>
            <a:effectLst/>
          </p:spPr>
        </p:pic>
        <p:pic>
          <p:nvPicPr>
            <p:cNvPr id="355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6106873" y="6318250"/>
              <a:ext cx="211378" cy="190932"/>
            </a:xfrm>
            <a:prstGeom prst="rect">
              <a:avLst/>
            </a:prstGeom>
            <a:effectLst/>
          </p:spPr>
        </p:pic>
        <p:pic>
          <p:nvPicPr>
            <p:cNvPr id="356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6336784" y="6302178"/>
              <a:ext cx="159266" cy="219273"/>
            </a:xfrm>
            <a:prstGeom prst="rect">
              <a:avLst/>
            </a:prstGeom>
            <a:effectLst/>
          </p:spPr>
        </p:pic>
        <p:pic>
          <p:nvPicPr>
            <p:cNvPr id="356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6505834" y="6351701"/>
              <a:ext cx="187067" cy="169244"/>
            </a:xfrm>
            <a:prstGeom prst="rect">
              <a:avLst/>
            </a:prstGeom>
            <a:effectLst/>
          </p:spPr>
        </p:pic>
        <p:pic>
          <p:nvPicPr>
            <p:cNvPr id="356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6644758" y="6345384"/>
              <a:ext cx="143393" cy="232274"/>
            </a:xfrm>
            <a:prstGeom prst="rect">
              <a:avLst/>
            </a:prstGeom>
            <a:effectLst/>
          </p:spPr>
        </p:pic>
        <p:pic>
          <p:nvPicPr>
            <p:cNvPr id="356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6740772" y="6324604"/>
              <a:ext cx="210142" cy="393963"/>
            </a:xfrm>
            <a:prstGeom prst="rect">
              <a:avLst/>
            </a:prstGeom>
            <a:effectLst/>
          </p:spPr>
        </p:pic>
        <p:pic>
          <p:nvPicPr>
            <p:cNvPr id="356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6944947" y="6182479"/>
              <a:ext cx="187326" cy="384944"/>
            </a:xfrm>
            <a:prstGeom prst="rect">
              <a:avLst/>
            </a:prstGeom>
            <a:effectLst/>
          </p:spPr>
        </p:pic>
        <p:pic>
          <p:nvPicPr>
            <p:cNvPr id="357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6988905" y="6330950"/>
              <a:ext cx="199296" cy="101600"/>
            </a:xfrm>
            <a:prstGeom prst="rect">
              <a:avLst/>
            </a:prstGeom>
            <a:effectLst/>
          </p:spPr>
        </p:pic>
        <p:pic>
          <p:nvPicPr>
            <p:cNvPr id="357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7156450" y="6144354"/>
              <a:ext cx="270873" cy="504097"/>
            </a:xfrm>
            <a:prstGeom prst="rect">
              <a:avLst/>
            </a:prstGeom>
            <a:effectLst/>
          </p:spPr>
        </p:pic>
        <p:pic>
          <p:nvPicPr>
            <p:cNvPr id="357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7334250" y="6360255"/>
              <a:ext cx="196850" cy="184876"/>
            </a:xfrm>
            <a:prstGeom prst="rect">
              <a:avLst/>
            </a:prstGeom>
            <a:effectLst/>
          </p:spPr>
        </p:pic>
        <p:pic>
          <p:nvPicPr>
            <p:cNvPr id="357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7507492" y="6345204"/>
              <a:ext cx="156959" cy="155495"/>
            </a:xfrm>
            <a:prstGeom prst="rect">
              <a:avLst/>
            </a:prstGeom>
            <a:effectLst/>
          </p:spPr>
        </p:pic>
        <p:pic>
          <p:nvPicPr>
            <p:cNvPr id="357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7615766" y="6369050"/>
              <a:ext cx="124885" cy="389810"/>
            </a:xfrm>
            <a:prstGeom prst="rect">
              <a:avLst/>
            </a:prstGeom>
            <a:effectLst/>
          </p:spPr>
        </p:pic>
        <p:pic>
          <p:nvPicPr>
            <p:cNvPr id="358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7658100" y="6274935"/>
              <a:ext cx="114300" cy="68716"/>
            </a:xfrm>
            <a:prstGeom prst="rect">
              <a:avLst/>
            </a:prstGeom>
            <a:effectLst/>
          </p:spPr>
        </p:pic>
        <p:pic>
          <p:nvPicPr>
            <p:cNvPr id="358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7775404" y="6319987"/>
              <a:ext cx="117647" cy="195113"/>
            </a:xfrm>
            <a:prstGeom prst="rect">
              <a:avLst/>
            </a:prstGeom>
            <a:effectLst/>
          </p:spPr>
        </p:pic>
        <p:pic>
          <p:nvPicPr>
            <p:cNvPr id="358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7983966" y="6322169"/>
              <a:ext cx="131335" cy="196396"/>
            </a:xfrm>
            <a:prstGeom prst="rect">
              <a:avLst/>
            </a:prstGeom>
            <a:effectLst/>
          </p:spPr>
        </p:pic>
        <p:pic>
          <p:nvPicPr>
            <p:cNvPr id="358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8128794" y="6140450"/>
              <a:ext cx="170657" cy="388705"/>
            </a:xfrm>
            <a:prstGeom prst="rect">
              <a:avLst/>
            </a:prstGeom>
            <a:effectLst/>
          </p:spPr>
        </p:pic>
        <p:pic>
          <p:nvPicPr>
            <p:cNvPr id="358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8084710" y="6311900"/>
              <a:ext cx="271890" cy="69850"/>
            </a:xfrm>
            <a:prstGeom prst="rect">
              <a:avLst/>
            </a:prstGeom>
            <a:effectLst/>
          </p:spPr>
        </p:pic>
        <p:pic>
          <p:nvPicPr>
            <p:cNvPr id="3590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691541" y="6135096"/>
              <a:ext cx="274660" cy="422143"/>
            </a:xfrm>
            <a:prstGeom prst="rect">
              <a:avLst/>
            </a:prstGeom>
            <a:effectLst/>
          </p:spPr>
        </p:pic>
        <p:pic>
          <p:nvPicPr>
            <p:cNvPr id="359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8926159" y="6327485"/>
              <a:ext cx="186091" cy="195683"/>
            </a:xfrm>
            <a:prstGeom prst="rect">
              <a:avLst/>
            </a:prstGeom>
            <a:effectLst/>
          </p:spPr>
        </p:pic>
        <p:pic>
          <p:nvPicPr>
            <p:cNvPr id="359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134739" y="6326930"/>
              <a:ext cx="129912" cy="190373"/>
            </a:xfrm>
            <a:prstGeom prst="rect">
              <a:avLst/>
            </a:prstGeom>
            <a:effectLst/>
          </p:spPr>
        </p:pic>
        <p:pic>
          <p:nvPicPr>
            <p:cNvPr id="3596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9277349" y="6362700"/>
              <a:ext cx="50801" cy="146050"/>
            </a:xfrm>
            <a:prstGeom prst="rect">
              <a:avLst/>
            </a:prstGeom>
            <a:effectLst/>
          </p:spPr>
        </p:pic>
        <p:pic>
          <p:nvPicPr>
            <p:cNvPr id="3598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9321800" y="6272059"/>
              <a:ext cx="69850" cy="103342"/>
            </a:xfrm>
            <a:prstGeom prst="rect">
              <a:avLst/>
            </a:prstGeom>
            <a:effectLst/>
          </p:spPr>
        </p:pic>
        <p:pic>
          <p:nvPicPr>
            <p:cNvPr id="3600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384736" y="6290733"/>
              <a:ext cx="136177" cy="262042"/>
            </a:xfrm>
            <a:prstGeom prst="rect">
              <a:avLst/>
            </a:prstGeom>
            <a:effectLst/>
          </p:spPr>
        </p:pic>
        <p:pic>
          <p:nvPicPr>
            <p:cNvPr id="3602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9550399" y="6375400"/>
              <a:ext cx="47129" cy="152400"/>
            </a:xfrm>
            <a:prstGeom prst="rect">
              <a:avLst/>
            </a:prstGeom>
            <a:effectLst/>
          </p:spPr>
        </p:pic>
        <p:pic>
          <p:nvPicPr>
            <p:cNvPr id="3604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9563100" y="6243751"/>
              <a:ext cx="88900" cy="144349"/>
            </a:xfrm>
            <a:prstGeom prst="rect">
              <a:avLst/>
            </a:prstGeom>
            <a:effectLst/>
          </p:spPr>
        </p:pic>
        <p:pic>
          <p:nvPicPr>
            <p:cNvPr id="3606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9633443" y="6338249"/>
              <a:ext cx="126507" cy="216053"/>
            </a:xfrm>
            <a:prstGeom prst="rect">
              <a:avLst/>
            </a:prstGeom>
            <a:effectLst/>
          </p:spPr>
        </p:pic>
        <p:pic>
          <p:nvPicPr>
            <p:cNvPr id="3608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9765415" y="6339416"/>
              <a:ext cx="228393" cy="217048"/>
            </a:xfrm>
            <a:prstGeom prst="rect">
              <a:avLst/>
            </a:prstGeom>
            <a:effectLst/>
          </p:spPr>
        </p:pic>
        <p:pic>
          <p:nvPicPr>
            <p:cNvPr id="3610" name="Line Line" descr="Line Lin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869950" y="7092950"/>
              <a:ext cx="57150" cy="190500"/>
            </a:xfrm>
            <a:prstGeom prst="rect">
              <a:avLst/>
            </a:prstGeom>
            <a:effectLst/>
          </p:spPr>
        </p:pic>
        <p:pic>
          <p:nvPicPr>
            <p:cNvPr id="3612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908050" y="6965950"/>
              <a:ext cx="25401" cy="69850"/>
            </a:xfrm>
            <a:prstGeom prst="rect">
              <a:avLst/>
            </a:prstGeom>
            <a:effectLst/>
          </p:spPr>
        </p:pic>
        <p:pic>
          <p:nvPicPr>
            <p:cNvPr id="3614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958946" y="6974643"/>
              <a:ext cx="142426" cy="289758"/>
            </a:xfrm>
            <a:prstGeom prst="rect">
              <a:avLst/>
            </a:prstGeom>
            <a:effectLst/>
          </p:spPr>
        </p:pic>
        <p:pic>
          <p:nvPicPr>
            <p:cNvPr id="3616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794081" y="7075787"/>
              <a:ext cx="352219" cy="226714"/>
            </a:xfrm>
            <a:prstGeom prst="rect">
              <a:avLst/>
            </a:prstGeom>
            <a:effectLst/>
          </p:spPr>
        </p:pic>
        <p:pic>
          <p:nvPicPr>
            <p:cNvPr id="3618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2203449" y="7092450"/>
              <a:ext cx="222251" cy="184593"/>
            </a:xfrm>
            <a:prstGeom prst="rect">
              <a:avLst/>
            </a:prstGeom>
            <a:effectLst/>
          </p:spPr>
        </p:pic>
        <p:pic>
          <p:nvPicPr>
            <p:cNvPr id="3620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2514600" y="6831394"/>
              <a:ext cx="152400" cy="471106"/>
            </a:xfrm>
            <a:prstGeom prst="rect">
              <a:avLst/>
            </a:prstGeom>
            <a:effectLst/>
          </p:spPr>
        </p:pic>
        <p:pic>
          <p:nvPicPr>
            <p:cNvPr id="3622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2400300" y="7067549"/>
              <a:ext cx="222250" cy="101601"/>
            </a:xfrm>
            <a:prstGeom prst="rect">
              <a:avLst/>
            </a:prstGeom>
            <a:effectLst/>
          </p:spPr>
        </p:pic>
        <p:pic>
          <p:nvPicPr>
            <p:cNvPr id="3624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2669330" y="6844309"/>
              <a:ext cx="150071" cy="451841"/>
            </a:xfrm>
            <a:prstGeom prst="rect">
              <a:avLst/>
            </a:prstGeom>
            <a:effectLst/>
          </p:spPr>
        </p:pic>
        <p:pic>
          <p:nvPicPr>
            <p:cNvPr id="3626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2609850" y="7112000"/>
              <a:ext cx="139700" cy="57150"/>
            </a:xfrm>
            <a:prstGeom prst="rect">
              <a:avLst/>
            </a:prstGeom>
            <a:effectLst/>
          </p:spPr>
        </p:pic>
        <p:pic>
          <p:nvPicPr>
            <p:cNvPr id="3628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2748419" y="7044166"/>
              <a:ext cx="166232" cy="231939"/>
            </a:xfrm>
            <a:prstGeom prst="rect">
              <a:avLst/>
            </a:prstGeom>
            <a:effectLst/>
          </p:spPr>
        </p:pic>
        <p:pic>
          <p:nvPicPr>
            <p:cNvPr id="3630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2951540" y="7075601"/>
              <a:ext cx="128210" cy="188799"/>
            </a:xfrm>
            <a:prstGeom prst="rect">
              <a:avLst/>
            </a:prstGeom>
            <a:effectLst/>
          </p:spPr>
        </p:pic>
        <p:pic>
          <p:nvPicPr>
            <p:cNvPr id="3632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3111500" y="6898001"/>
              <a:ext cx="127051" cy="379663"/>
            </a:xfrm>
            <a:prstGeom prst="rect">
              <a:avLst/>
            </a:prstGeom>
            <a:effectLst/>
          </p:spPr>
        </p:pic>
        <p:pic>
          <p:nvPicPr>
            <p:cNvPr id="3634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3087801" y="7067550"/>
              <a:ext cx="182449" cy="69850"/>
            </a:xfrm>
            <a:prstGeom prst="rect">
              <a:avLst/>
            </a:prstGeom>
            <a:effectLst/>
          </p:spPr>
        </p:pic>
        <p:pic>
          <p:nvPicPr>
            <p:cNvPr id="3636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3265348" y="6875123"/>
              <a:ext cx="376615" cy="419073"/>
            </a:xfrm>
            <a:prstGeom prst="rect">
              <a:avLst/>
            </a:prstGeom>
            <a:effectLst/>
          </p:spPr>
        </p:pic>
        <p:pic>
          <p:nvPicPr>
            <p:cNvPr id="3638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3986082" y="6934200"/>
              <a:ext cx="171285" cy="386354"/>
            </a:xfrm>
            <a:prstGeom prst="rect">
              <a:avLst/>
            </a:prstGeom>
            <a:effectLst/>
          </p:spPr>
        </p:pic>
        <p:pic>
          <p:nvPicPr>
            <p:cNvPr id="3640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4159250" y="7112000"/>
              <a:ext cx="159327" cy="407115"/>
            </a:xfrm>
            <a:prstGeom prst="rect">
              <a:avLst/>
            </a:prstGeom>
            <a:effectLst/>
          </p:spPr>
        </p:pic>
        <p:pic>
          <p:nvPicPr>
            <p:cNvPr id="3642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4715615" y="7075915"/>
              <a:ext cx="167535" cy="238952"/>
            </a:xfrm>
            <a:prstGeom prst="rect">
              <a:avLst/>
            </a:prstGeom>
            <a:effectLst/>
          </p:spPr>
        </p:pic>
        <p:pic>
          <p:nvPicPr>
            <p:cNvPr id="3644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4905738" y="6960616"/>
              <a:ext cx="161562" cy="367284"/>
            </a:xfrm>
            <a:prstGeom prst="rect">
              <a:avLst/>
            </a:prstGeom>
            <a:effectLst/>
          </p:spPr>
        </p:pic>
        <p:pic>
          <p:nvPicPr>
            <p:cNvPr id="3646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5047747" y="7101902"/>
              <a:ext cx="191003" cy="224279"/>
            </a:xfrm>
            <a:prstGeom prst="rect">
              <a:avLst/>
            </a:prstGeom>
            <a:effectLst/>
          </p:spPr>
        </p:pic>
        <p:pic>
          <p:nvPicPr>
            <p:cNvPr id="3648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5212134" y="7133393"/>
              <a:ext cx="174242" cy="221038"/>
            </a:xfrm>
            <a:prstGeom prst="rect">
              <a:avLst/>
            </a:prstGeom>
            <a:effectLst/>
          </p:spPr>
        </p:pic>
        <p:pic>
          <p:nvPicPr>
            <p:cNvPr id="3650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5396417" y="7141232"/>
              <a:ext cx="375734" cy="223322"/>
            </a:xfrm>
            <a:prstGeom prst="rect">
              <a:avLst/>
            </a:prstGeom>
            <a:effectLst/>
          </p:spPr>
        </p:pic>
        <p:pic>
          <p:nvPicPr>
            <p:cNvPr id="3652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4679950" y="7454900"/>
              <a:ext cx="793750" cy="44450"/>
            </a:xfrm>
            <a:prstGeom prst="rect">
              <a:avLst/>
            </a:prstGeom>
            <a:effectLst/>
          </p:spPr>
        </p:pic>
        <p:pic>
          <p:nvPicPr>
            <p:cNvPr id="3654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4783666" y="7524750"/>
              <a:ext cx="759884" cy="7040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4" name="Drawing"/>
          <p:cNvGrpSpPr/>
          <p:nvPr/>
        </p:nvGrpSpPr>
        <p:grpSpPr>
          <a:xfrm>
            <a:off x="825500" y="1749339"/>
            <a:ext cx="12014200" cy="5102312"/>
            <a:chOff x="0" y="0"/>
            <a:chExt cx="12014200" cy="5102310"/>
          </a:xfrm>
        </p:grpSpPr>
        <p:sp>
          <p:nvSpPr>
            <p:cNvPr id="3658" name="Line"/>
            <p:cNvSpPr/>
            <p:nvPr/>
          </p:nvSpPr>
          <p:spPr>
            <a:xfrm>
              <a:off x="95249" y="155660"/>
              <a:ext cx="47129" cy="46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54" fill="norm" stroke="1" extrusionOk="0">
                  <a:moveTo>
                    <a:pt x="0" y="0"/>
                  </a:moveTo>
                  <a:cubicBezTo>
                    <a:pt x="0" y="2346"/>
                    <a:pt x="0" y="4691"/>
                    <a:pt x="1409" y="7721"/>
                  </a:cubicBezTo>
                  <a:cubicBezTo>
                    <a:pt x="2817" y="10751"/>
                    <a:pt x="5635" y="14465"/>
                    <a:pt x="7513" y="16615"/>
                  </a:cubicBezTo>
                  <a:cubicBezTo>
                    <a:pt x="9391" y="18766"/>
                    <a:pt x="10330" y="19352"/>
                    <a:pt x="12678" y="20036"/>
                  </a:cubicBezTo>
                  <a:cubicBezTo>
                    <a:pt x="15026" y="20720"/>
                    <a:pt x="18783" y="21502"/>
                    <a:pt x="20191" y="21551"/>
                  </a:cubicBezTo>
                  <a:cubicBezTo>
                    <a:pt x="21600" y="21600"/>
                    <a:pt x="20661" y="20916"/>
                    <a:pt x="19722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95250" y="205331"/>
              <a:ext cx="266700" cy="4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1029" y="15169"/>
                  </a:moveTo>
                  <a:cubicBezTo>
                    <a:pt x="514" y="14497"/>
                    <a:pt x="0" y="13826"/>
                    <a:pt x="0" y="13770"/>
                  </a:cubicBezTo>
                  <a:cubicBezTo>
                    <a:pt x="0" y="13714"/>
                    <a:pt x="514" y="14273"/>
                    <a:pt x="1886" y="14665"/>
                  </a:cubicBezTo>
                  <a:cubicBezTo>
                    <a:pt x="3257" y="15057"/>
                    <a:pt x="5486" y="15281"/>
                    <a:pt x="7629" y="14609"/>
                  </a:cubicBezTo>
                  <a:cubicBezTo>
                    <a:pt x="9771" y="13938"/>
                    <a:pt x="11829" y="12371"/>
                    <a:pt x="13371" y="10021"/>
                  </a:cubicBezTo>
                  <a:cubicBezTo>
                    <a:pt x="14914" y="7670"/>
                    <a:pt x="15943" y="4537"/>
                    <a:pt x="16457" y="2634"/>
                  </a:cubicBezTo>
                  <a:cubicBezTo>
                    <a:pt x="16971" y="731"/>
                    <a:pt x="16971" y="60"/>
                    <a:pt x="16886" y="4"/>
                  </a:cubicBezTo>
                  <a:cubicBezTo>
                    <a:pt x="16800" y="-52"/>
                    <a:pt x="16629" y="508"/>
                    <a:pt x="16457" y="2746"/>
                  </a:cubicBezTo>
                  <a:cubicBezTo>
                    <a:pt x="16286" y="4984"/>
                    <a:pt x="16114" y="8901"/>
                    <a:pt x="16543" y="12147"/>
                  </a:cubicBezTo>
                  <a:cubicBezTo>
                    <a:pt x="16971" y="15393"/>
                    <a:pt x="18000" y="17967"/>
                    <a:pt x="18943" y="19422"/>
                  </a:cubicBezTo>
                  <a:cubicBezTo>
                    <a:pt x="19886" y="20876"/>
                    <a:pt x="20743" y="21212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396785" y="435060"/>
              <a:ext cx="136616" cy="4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7" fill="norm" stroke="1" extrusionOk="0">
                  <a:moveTo>
                    <a:pt x="2506" y="0"/>
                  </a:moveTo>
                  <a:cubicBezTo>
                    <a:pt x="1177" y="626"/>
                    <a:pt x="-152" y="1252"/>
                    <a:pt x="14" y="1983"/>
                  </a:cubicBezTo>
                  <a:cubicBezTo>
                    <a:pt x="180" y="2713"/>
                    <a:pt x="1842" y="3548"/>
                    <a:pt x="3670" y="4017"/>
                  </a:cubicBezTo>
                  <a:cubicBezTo>
                    <a:pt x="5497" y="4487"/>
                    <a:pt x="7491" y="4591"/>
                    <a:pt x="9153" y="4487"/>
                  </a:cubicBezTo>
                  <a:cubicBezTo>
                    <a:pt x="10814" y="4383"/>
                    <a:pt x="12143" y="4070"/>
                    <a:pt x="13306" y="3600"/>
                  </a:cubicBezTo>
                  <a:cubicBezTo>
                    <a:pt x="14470" y="3130"/>
                    <a:pt x="15466" y="2504"/>
                    <a:pt x="15799" y="2504"/>
                  </a:cubicBezTo>
                  <a:cubicBezTo>
                    <a:pt x="16131" y="2504"/>
                    <a:pt x="15799" y="3130"/>
                    <a:pt x="16297" y="4852"/>
                  </a:cubicBezTo>
                  <a:cubicBezTo>
                    <a:pt x="16796" y="6574"/>
                    <a:pt x="18125" y="9391"/>
                    <a:pt x="19288" y="11843"/>
                  </a:cubicBezTo>
                  <a:cubicBezTo>
                    <a:pt x="20451" y="14296"/>
                    <a:pt x="21448" y="16383"/>
                    <a:pt x="21448" y="17948"/>
                  </a:cubicBezTo>
                  <a:cubicBezTo>
                    <a:pt x="21448" y="19513"/>
                    <a:pt x="20451" y="20557"/>
                    <a:pt x="18956" y="21078"/>
                  </a:cubicBezTo>
                  <a:cubicBezTo>
                    <a:pt x="17460" y="21600"/>
                    <a:pt x="15466" y="21600"/>
                    <a:pt x="13805" y="20765"/>
                  </a:cubicBezTo>
                  <a:cubicBezTo>
                    <a:pt x="12143" y="19930"/>
                    <a:pt x="10814" y="18261"/>
                    <a:pt x="9485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590550" y="363704"/>
              <a:ext cx="89169" cy="44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11" fill="norm" stroke="1" extrusionOk="0">
                  <a:moveTo>
                    <a:pt x="1507" y="8286"/>
                  </a:moveTo>
                  <a:cubicBezTo>
                    <a:pt x="2009" y="10923"/>
                    <a:pt x="2512" y="13559"/>
                    <a:pt x="3265" y="15587"/>
                  </a:cubicBezTo>
                  <a:cubicBezTo>
                    <a:pt x="4019" y="17615"/>
                    <a:pt x="5023" y="19035"/>
                    <a:pt x="5777" y="19999"/>
                  </a:cubicBezTo>
                  <a:cubicBezTo>
                    <a:pt x="6530" y="20962"/>
                    <a:pt x="7033" y="21469"/>
                    <a:pt x="7284" y="21266"/>
                  </a:cubicBezTo>
                  <a:cubicBezTo>
                    <a:pt x="7535" y="21063"/>
                    <a:pt x="7535" y="20151"/>
                    <a:pt x="6781" y="17818"/>
                  </a:cubicBezTo>
                  <a:cubicBezTo>
                    <a:pt x="6028" y="15486"/>
                    <a:pt x="4521" y="11734"/>
                    <a:pt x="3767" y="8793"/>
                  </a:cubicBezTo>
                  <a:cubicBezTo>
                    <a:pt x="3014" y="5852"/>
                    <a:pt x="3014" y="3723"/>
                    <a:pt x="3516" y="2354"/>
                  </a:cubicBezTo>
                  <a:cubicBezTo>
                    <a:pt x="4019" y="984"/>
                    <a:pt x="5023" y="376"/>
                    <a:pt x="6781" y="123"/>
                  </a:cubicBezTo>
                  <a:cubicBezTo>
                    <a:pt x="8540" y="-131"/>
                    <a:pt x="11051" y="-30"/>
                    <a:pt x="14065" y="782"/>
                  </a:cubicBezTo>
                  <a:cubicBezTo>
                    <a:pt x="17079" y="1593"/>
                    <a:pt x="20595" y="3114"/>
                    <a:pt x="21098" y="4838"/>
                  </a:cubicBezTo>
                  <a:cubicBezTo>
                    <a:pt x="21600" y="6562"/>
                    <a:pt x="19088" y="8489"/>
                    <a:pt x="15070" y="9604"/>
                  </a:cubicBezTo>
                  <a:cubicBezTo>
                    <a:pt x="11051" y="10720"/>
                    <a:pt x="5526" y="11024"/>
                    <a:pt x="0" y="1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1085850" y="141828"/>
              <a:ext cx="139700" cy="38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125"/>
                  </a:moveTo>
                  <a:cubicBezTo>
                    <a:pt x="327" y="535"/>
                    <a:pt x="655" y="-55"/>
                    <a:pt x="982" y="4"/>
                  </a:cubicBezTo>
                  <a:cubicBezTo>
                    <a:pt x="1309" y="63"/>
                    <a:pt x="1636" y="771"/>
                    <a:pt x="1636" y="3486"/>
                  </a:cubicBezTo>
                  <a:cubicBezTo>
                    <a:pt x="1636" y="6201"/>
                    <a:pt x="1309" y="10922"/>
                    <a:pt x="1309" y="14050"/>
                  </a:cubicBezTo>
                  <a:cubicBezTo>
                    <a:pt x="1309" y="17178"/>
                    <a:pt x="1636" y="18712"/>
                    <a:pt x="2291" y="19715"/>
                  </a:cubicBezTo>
                  <a:cubicBezTo>
                    <a:pt x="2945" y="20719"/>
                    <a:pt x="3927" y="21191"/>
                    <a:pt x="5400" y="21368"/>
                  </a:cubicBezTo>
                  <a:cubicBezTo>
                    <a:pt x="6873" y="21545"/>
                    <a:pt x="8836" y="21427"/>
                    <a:pt x="11618" y="20483"/>
                  </a:cubicBezTo>
                  <a:cubicBezTo>
                    <a:pt x="14400" y="19538"/>
                    <a:pt x="18000" y="17768"/>
                    <a:pt x="21600" y="15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1092199" y="30806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1303338" y="254849"/>
              <a:ext cx="266830" cy="22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15" fill="norm" stroke="1" extrusionOk="0">
                  <a:moveTo>
                    <a:pt x="885" y="10926"/>
                  </a:moveTo>
                  <a:cubicBezTo>
                    <a:pt x="2404" y="10134"/>
                    <a:pt x="3923" y="9341"/>
                    <a:pt x="5104" y="8251"/>
                  </a:cubicBezTo>
                  <a:cubicBezTo>
                    <a:pt x="6286" y="7161"/>
                    <a:pt x="7129" y="5774"/>
                    <a:pt x="7045" y="5080"/>
                  </a:cubicBezTo>
                  <a:cubicBezTo>
                    <a:pt x="6961" y="4387"/>
                    <a:pt x="5948" y="4387"/>
                    <a:pt x="4598" y="5576"/>
                  </a:cubicBezTo>
                  <a:cubicBezTo>
                    <a:pt x="3248" y="6765"/>
                    <a:pt x="1560" y="9143"/>
                    <a:pt x="717" y="11124"/>
                  </a:cubicBezTo>
                  <a:cubicBezTo>
                    <a:pt x="-127" y="13106"/>
                    <a:pt x="-127" y="14691"/>
                    <a:pt x="210" y="15781"/>
                  </a:cubicBezTo>
                  <a:cubicBezTo>
                    <a:pt x="548" y="16871"/>
                    <a:pt x="1223" y="17466"/>
                    <a:pt x="3332" y="17168"/>
                  </a:cubicBezTo>
                  <a:cubicBezTo>
                    <a:pt x="5442" y="16871"/>
                    <a:pt x="8986" y="15682"/>
                    <a:pt x="12107" y="13601"/>
                  </a:cubicBezTo>
                  <a:cubicBezTo>
                    <a:pt x="15229" y="11521"/>
                    <a:pt x="17929" y="8548"/>
                    <a:pt x="19364" y="6170"/>
                  </a:cubicBezTo>
                  <a:cubicBezTo>
                    <a:pt x="20798" y="3792"/>
                    <a:pt x="20967" y="2009"/>
                    <a:pt x="20461" y="1018"/>
                  </a:cubicBezTo>
                  <a:cubicBezTo>
                    <a:pt x="19954" y="27"/>
                    <a:pt x="18773" y="-171"/>
                    <a:pt x="17845" y="126"/>
                  </a:cubicBezTo>
                  <a:cubicBezTo>
                    <a:pt x="16917" y="423"/>
                    <a:pt x="16242" y="1216"/>
                    <a:pt x="15904" y="2108"/>
                  </a:cubicBezTo>
                  <a:cubicBezTo>
                    <a:pt x="15567" y="3000"/>
                    <a:pt x="15567" y="3990"/>
                    <a:pt x="15989" y="5378"/>
                  </a:cubicBezTo>
                  <a:cubicBezTo>
                    <a:pt x="16410" y="6765"/>
                    <a:pt x="17254" y="8548"/>
                    <a:pt x="18267" y="10728"/>
                  </a:cubicBezTo>
                  <a:cubicBezTo>
                    <a:pt x="19279" y="12908"/>
                    <a:pt x="20461" y="15484"/>
                    <a:pt x="20967" y="17268"/>
                  </a:cubicBezTo>
                  <a:cubicBezTo>
                    <a:pt x="21473" y="19051"/>
                    <a:pt x="21304" y="20042"/>
                    <a:pt x="20798" y="20636"/>
                  </a:cubicBezTo>
                  <a:cubicBezTo>
                    <a:pt x="20292" y="21231"/>
                    <a:pt x="19448" y="21429"/>
                    <a:pt x="18857" y="20934"/>
                  </a:cubicBezTo>
                  <a:cubicBezTo>
                    <a:pt x="18267" y="20438"/>
                    <a:pt x="17929" y="19249"/>
                    <a:pt x="17845" y="18159"/>
                  </a:cubicBezTo>
                  <a:cubicBezTo>
                    <a:pt x="17761" y="17069"/>
                    <a:pt x="17929" y="16079"/>
                    <a:pt x="18098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1689463" y="60410"/>
              <a:ext cx="8218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2867" y="0"/>
                  </a:moveTo>
                  <a:cubicBezTo>
                    <a:pt x="10167" y="114"/>
                    <a:pt x="7467" y="229"/>
                    <a:pt x="5577" y="629"/>
                  </a:cubicBezTo>
                  <a:cubicBezTo>
                    <a:pt x="3687" y="1029"/>
                    <a:pt x="2607" y="1714"/>
                    <a:pt x="1527" y="4057"/>
                  </a:cubicBezTo>
                  <a:cubicBezTo>
                    <a:pt x="447" y="6400"/>
                    <a:pt x="-633" y="10400"/>
                    <a:pt x="447" y="13486"/>
                  </a:cubicBezTo>
                  <a:cubicBezTo>
                    <a:pt x="1527" y="16571"/>
                    <a:pt x="4767" y="18743"/>
                    <a:pt x="7467" y="20000"/>
                  </a:cubicBezTo>
                  <a:cubicBezTo>
                    <a:pt x="10167" y="21257"/>
                    <a:pt x="12327" y="21600"/>
                    <a:pt x="14487" y="21600"/>
                  </a:cubicBezTo>
                  <a:cubicBezTo>
                    <a:pt x="16647" y="21600"/>
                    <a:pt x="18807" y="21257"/>
                    <a:pt x="19887" y="20800"/>
                  </a:cubicBezTo>
                  <a:cubicBezTo>
                    <a:pt x="20967" y="20343"/>
                    <a:pt x="20967" y="19771"/>
                    <a:pt x="2096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1638300" y="219160"/>
              <a:ext cx="184150" cy="18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1" fill="norm" stroke="1" extrusionOk="0">
                  <a:moveTo>
                    <a:pt x="0" y="12409"/>
                  </a:moveTo>
                  <a:cubicBezTo>
                    <a:pt x="2483" y="10800"/>
                    <a:pt x="4966" y="9191"/>
                    <a:pt x="8193" y="8732"/>
                  </a:cubicBezTo>
                  <a:cubicBezTo>
                    <a:pt x="11421" y="8272"/>
                    <a:pt x="15393" y="8962"/>
                    <a:pt x="17628" y="12294"/>
                  </a:cubicBezTo>
                  <a:cubicBezTo>
                    <a:pt x="19862" y="15626"/>
                    <a:pt x="20359" y="21600"/>
                    <a:pt x="20731" y="19991"/>
                  </a:cubicBezTo>
                  <a:cubicBezTo>
                    <a:pt x="21103" y="18383"/>
                    <a:pt x="21352" y="9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1911350" y="257260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07"/>
                    <a:pt x="0" y="12414"/>
                    <a:pt x="0" y="16262"/>
                  </a:cubicBezTo>
                  <a:cubicBezTo>
                    <a:pt x="0" y="20110"/>
                    <a:pt x="0" y="21600"/>
                    <a:pt x="0" y="21600"/>
                  </a:cubicBezTo>
                  <a:cubicBezTo>
                    <a:pt x="0" y="21600"/>
                    <a:pt x="0" y="20110"/>
                    <a:pt x="1000" y="17007"/>
                  </a:cubicBezTo>
                  <a:cubicBezTo>
                    <a:pt x="2000" y="13903"/>
                    <a:pt x="4000" y="9186"/>
                    <a:pt x="5800" y="6455"/>
                  </a:cubicBezTo>
                  <a:cubicBezTo>
                    <a:pt x="7600" y="3724"/>
                    <a:pt x="9200" y="2979"/>
                    <a:pt x="11000" y="2731"/>
                  </a:cubicBezTo>
                  <a:cubicBezTo>
                    <a:pt x="12800" y="2483"/>
                    <a:pt x="14800" y="2731"/>
                    <a:pt x="16200" y="4841"/>
                  </a:cubicBezTo>
                  <a:cubicBezTo>
                    <a:pt x="17600" y="6952"/>
                    <a:pt x="18400" y="10924"/>
                    <a:pt x="19200" y="13779"/>
                  </a:cubicBezTo>
                  <a:cubicBezTo>
                    <a:pt x="20000" y="16634"/>
                    <a:pt x="20800" y="18372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2056253" y="229983"/>
              <a:ext cx="128231" cy="52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17" fill="norm" stroke="1" extrusionOk="0">
                  <a:moveTo>
                    <a:pt x="15614" y="3432"/>
                  </a:moveTo>
                  <a:cubicBezTo>
                    <a:pt x="16300" y="2658"/>
                    <a:pt x="16986" y="1883"/>
                    <a:pt x="16986" y="1281"/>
                  </a:cubicBezTo>
                  <a:cubicBezTo>
                    <a:pt x="16986" y="679"/>
                    <a:pt x="16300" y="248"/>
                    <a:pt x="15100" y="76"/>
                  </a:cubicBezTo>
                  <a:cubicBezTo>
                    <a:pt x="13900" y="-96"/>
                    <a:pt x="12186" y="-10"/>
                    <a:pt x="9614" y="679"/>
                  </a:cubicBezTo>
                  <a:cubicBezTo>
                    <a:pt x="7043" y="1367"/>
                    <a:pt x="3614" y="2658"/>
                    <a:pt x="1729" y="3561"/>
                  </a:cubicBezTo>
                  <a:cubicBezTo>
                    <a:pt x="-157" y="4465"/>
                    <a:pt x="-500" y="4981"/>
                    <a:pt x="700" y="5498"/>
                  </a:cubicBezTo>
                  <a:cubicBezTo>
                    <a:pt x="1900" y="6014"/>
                    <a:pt x="4643" y="6530"/>
                    <a:pt x="7729" y="6444"/>
                  </a:cubicBezTo>
                  <a:cubicBezTo>
                    <a:pt x="10814" y="6358"/>
                    <a:pt x="14243" y="5670"/>
                    <a:pt x="16300" y="5067"/>
                  </a:cubicBezTo>
                  <a:cubicBezTo>
                    <a:pt x="18357" y="4465"/>
                    <a:pt x="19043" y="3949"/>
                    <a:pt x="19386" y="3906"/>
                  </a:cubicBezTo>
                  <a:cubicBezTo>
                    <a:pt x="19729" y="3863"/>
                    <a:pt x="19729" y="4293"/>
                    <a:pt x="20071" y="6057"/>
                  </a:cubicBezTo>
                  <a:cubicBezTo>
                    <a:pt x="20414" y="7821"/>
                    <a:pt x="21100" y="10919"/>
                    <a:pt x="20586" y="13544"/>
                  </a:cubicBezTo>
                  <a:cubicBezTo>
                    <a:pt x="20071" y="16169"/>
                    <a:pt x="18357" y="18320"/>
                    <a:pt x="16986" y="19568"/>
                  </a:cubicBezTo>
                  <a:cubicBezTo>
                    <a:pt x="15614" y="20816"/>
                    <a:pt x="14586" y="21160"/>
                    <a:pt x="13214" y="21332"/>
                  </a:cubicBezTo>
                  <a:cubicBezTo>
                    <a:pt x="11843" y="21504"/>
                    <a:pt x="10129" y="21504"/>
                    <a:pt x="8414" y="20471"/>
                  </a:cubicBezTo>
                  <a:cubicBezTo>
                    <a:pt x="6700" y="19439"/>
                    <a:pt x="4986" y="17373"/>
                    <a:pt x="3271" y="15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0" y="511260"/>
              <a:ext cx="23495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1" y="20870"/>
                    <a:pt x="1401" y="20139"/>
                    <a:pt x="2053" y="19409"/>
                  </a:cubicBezTo>
                  <a:cubicBezTo>
                    <a:pt x="2705" y="18678"/>
                    <a:pt x="3308" y="17948"/>
                    <a:pt x="4009" y="17165"/>
                  </a:cubicBezTo>
                  <a:cubicBezTo>
                    <a:pt x="4709" y="16383"/>
                    <a:pt x="5507" y="15548"/>
                    <a:pt x="6237" y="14765"/>
                  </a:cubicBezTo>
                  <a:cubicBezTo>
                    <a:pt x="6966" y="13983"/>
                    <a:pt x="7628" y="13252"/>
                    <a:pt x="8290" y="12626"/>
                  </a:cubicBezTo>
                  <a:cubicBezTo>
                    <a:pt x="8951" y="12000"/>
                    <a:pt x="9613" y="11478"/>
                    <a:pt x="10294" y="10852"/>
                  </a:cubicBezTo>
                  <a:cubicBezTo>
                    <a:pt x="10975" y="10226"/>
                    <a:pt x="11676" y="9496"/>
                    <a:pt x="12376" y="8817"/>
                  </a:cubicBezTo>
                  <a:cubicBezTo>
                    <a:pt x="13077" y="8139"/>
                    <a:pt x="13777" y="7513"/>
                    <a:pt x="14488" y="6835"/>
                  </a:cubicBezTo>
                  <a:cubicBezTo>
                    <a:pt x="15198" y="6157"/>
                    <a:pt x="15918" y="5426"/>
                    <a:pt x="16745" y="4591"/>
                  </a:cubicBezTo>
                  <a:cubicBezTo>
                    <a:pt x="17572" y="3757"/>
                    <a:pt x="18506" y="2817"/>
                    <a:pt x="19333" y="2035"/>
                  </a:cubicBezTo>
                  <a:cubicBezTo>
                    <a:pt x="20160" y="1252"/>
                    <a:pt x="2088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279400" y="631910"/>
              <a:ext cx="18923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5" y="20974"/>
                    <a:pt x="1450" y="20348"/>
                    <a:pt x="2259" y="19565"/>
                  </a:cubicBezTo>
                  <a:cubicBezTo>
                    <a:pt x="3068" y="18783"/>
                    <a:pt x="3962" y="17843"/>
                    <a:pt x="4808" y="16957"/>
                  </a:cubicBezTo>
                  <a:cubicBezTo>
                    <a:pt x="5654" y="16070"/>
                    <a:pt x="6451" y="15235"/>
                    <a:pt x="7248" y="14452"/>
                  </a:cubicBezTo>
                  <a:cubicBezTo>
                    <a:pt x="8046" y="13670"/>
                    <a:pt x="8843" y="12939"/>
                    <a:pt x="9689" y="12104"/>
                  </a:cubicBezTo>
                  <a:cubicBezTo>
                    <a:pt x="10534" y="11270"/>
                    <a:pt x="11428" y="10330"/>
                    <a:pt x="12383" y="9339"/>
                  </a:cubicBezTo>
                  <a:cubicBezTo>
                    <a:pt x="13337" y="8348"/>
                    <a:pt x="14352" y="7304"/>
                    <a:pt x="15318" y="6417"/>
                  </a:cubicBezTo>
                  <a:cubicBezTo>
                    <a:pt x="16285" y="5530"/>
                    <a:pt x="17203" y="4800"/>
                    <a:pt x="18181" y="3861"/>
                  </a:cubicBezTo>
                  <a:cubicBezTo>
                    <a:pt x="19160" y="2922"/>
                    <a:pt x="20199" y="1774"/>
                    <a:pt x="20779" y="1096"/>
                  </a:cubicBezTo>
                  <a:cubicBezTo>
                    <a:pt x="21358" y="417"/>
                    <a:pt x="21479" y="2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2705100" y="17471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2724150" y="35251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3391896" y="38066"/>
              <a:ext cx="172436" cy="38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37" fill="norm" stroke="1" extrusionOk="0">
                  <a:moveTo>
                    <a:pt x="20176" y="1943"/>
                  </a:moveTo>
                  <a:cubicBezTo>
                    <a:pt x="19916" y="1121"/>
                    <a:pt x="19655" y="300"/>
                    <a:pt x="18875" y="65"/>
                  </a:cubicBezTo>
                  <a:cubicBezTo>
                    <a:pt x="18094" y="-170"/>
                    <a:pt x="16793" y="182"/>
                    <a:pt x="14190" y="1884"/>
                  </a:cubicBezTo>
                  <a:cubicBezTo>
                    <a:pt x="11588" y="3587"/>
                    <a:pt x="7684" y="6639"/>
                    <a:pt x="4822" y="9691"/>
                  </a:cubicBezTo>
                  <a:cubicBezTo>
                    <a:pt x="1959" y="12743"/>
                    <a:pt x="137" y="15795"/>
                    <a:pt x="7" y="17791"/>
                  </a:cubicBezTo>
                  <a:cubicBezTo>
                    <a:pt x="-123" y="19787"/>
                    <a:pt x="1438" y="20726"/>
                    <a:pt x="3781" y="21078"/>
                  </a:cubicBezTo>
                  <a:cubicBezTo>
                    <a:pt x="6123" y="21430"/>
                    <a:pt x="9246" y="21195"/>
                    <a:pt x="12238" y="20373"/>
                  </a:cubicBezTo>
                  <a:cubicBezTo>
                    <a:pt x="15231" y="19552"/>
                    <a:pt x="18094" y="18143"/>
                    <a:pt x="19655" y="16969"/>
                  </a:cubicBezTo>
                  <a:cubicBezTo>
                    <a:pt x="21217" y="15795"/>
                    <a:pt x="21477" y="14856"/>
                    <a:pt x="20957" y="14328"/>
                  </a:cubicBezTo>
                  <a:cubicBezTo>
                    <a:pt x="20436" y="13800"/>
                    <a:pt x="19135" y="13682"/>
                    <a:pt x="17573" y="13741"/>
                  </a:cubicBezTo>
                  <a:cubicBezTo>
                    <a:pt x="16012" y="13800"/>
                    <a:pt x="14190" y="14034"/>
                    <a:pt x="12369" y="14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3648322" y="250910"/>
              <a:ext cx="2832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1067"/>
                    <a:pt x="8305" y="2133"/>
                    <a:pt x="4448" y="5067"/>
                  </a:cubicBezTo>
                  <a:cubicBezTo>
                    <a:pt x="591" y="8000"/>
                    <a:pt x="-952" y="12800"/>
                    <a:pt x="591" y="15867"/>
                  </a:cubicBezTo>
                  <a:cubicBezTo>
                    <a:pt x="2134" y="18933"/>
                    <a:pt x="6762" y="20267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3676650" y="20646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3752850" y="244560"/>
              <a:ext cx="76200" cy="12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6271"/>
                  </a:moveTo>
                  <a:cubicBezTo>
                    <a:pt x="600" y="11148"/>
                    <a:pt x="1200" y="16026"/>
                    <a:pt x="3000" y="18639"/>
                  </a:cubicBezTo>
                  <a:cubicBezTo>
                    <a:pt x="4800" y="21252"/>
                    <a:pt x="7800" y="21600"/>
                    <a:pt x="10200" y="20729"/>
                  </a:cubicBezTo>
                  <a:cubicBezTo>
                    <a:pt x="12600" y="19858"/>
                    <a:pt x="14400" y="17768"/>
                    <a:pt x="16200" y="14110"/>
                  </a:cubicBezTo>
                  <a:cubicBezTo>
                    <a:pt x="18000" y="10452"/>
                    <a:pt x="19800" y="52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3853241" y="243037"/>
              <a:ext cx="240808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78" fill="norm" stroke="1" extrusionOk="0">
                  <a:moveTo>
                    <a:pt x="107" y="6962"/>
                  </a:moveTo>
                  <a:cubicBezTo>
                    <a:pt x="2361" y="7213"/>
                    <a:pt x="4615" y="7464"/>
                    <a:pt x="6117" y="6962"/>
                  </a:cubicBezTo>
                  <a:cubicBezTo>
                    <a:pt x="7620" y="6459"/>
                    <a:pt x="8371" y="5204"/>
                    <a:pt x="8747" y="3948"/>
                  </a:cubicBezTo>
                  <a:cubicBezTo>
                    <a:pt x="9122" y="2692"/>
                    <a:pt x="9122" y="1436"/>
                    <a:pt x="8559" y="683"/>
                  </a:cubicBezTo>
                  <a:cubicBezTo>
                    <a:pt x="7996" y="-71"/>
                    <a:pt x="6869" y="-322"/>
                    <a:pt x="5554" y="557"/>
                  </a:cubicBezTo>
                  <a:cubicBezTo>
                    <a:pt x="4239" y="1436"/>
                    <a:pt x="2736" y="3445"/>
                    <a:pt x="1703" y="5957"/>
                  </a:cubicBezTo>
                  <a:cubicBezTo>
                    <a:pt x="670" y="8469"/>
                    <a:pt x="107" y="11483"/>
                    <a:pt x="13" y="13618"/>
                  </a:cubicBezTo>
                  <a:cubicBezTo>
                    <a:pt x="-81" y="15752"/>
                    <a:pt x="295" y="17008"/>
                    <a:pt x="1985" y="16757"/>
                  </a:cubicBezTo>
                  <a:cubicBezTo>
                    <a:pt x="3676" y="16506"/>
                    <a:pt x="6681" y="14748"/>
                    <a:pt x="8465" y="13366"/>
                  </a:cubicBezTo>
                  <a:cubicBezTo>
                    <a:pt x="10249" y="11985"/>
                    <a:pt x="10813" y="10980"/>
                    <a:pt x="11282" y="9850"/>
                  </a:cubicBezTo>
                  <a:cubicBezTo>
                    <a:pt x="11752" y="8720"/>
                    <a:pt x="12128" y="7464"/>
                    <a:pt x="12128" y="7464"/>
                  </a:cubicBezTo>
                  <a:cubicBezTo>
                    <a:pt x="12128" y="7464"/>
                    <a:pt x="11752" y="8720"/>
                    <a:pt x="11470" y="9976"/>
                  </a:cubicBezTo>
                  <a:cubicBezTo>
                    <a:pt x="11189" y="11231"/>
                    <a:pt x="11001" y="12487"/>
                    <a:pt x="10813" y="13994"/>
                  </a:cubicBezTo>
                  <a:cubicBezTo>
                    <a:pt x="10625" y="15501"/>
                    <a:pt x="10437" y="17259"/>
                    <a:pt x="10531" y="17385"/>
                  </a:cubicBezTo>
                  <a:cubicBezTo>
                    <a:pt x="10625" y="17511"/>
                    <a:pt x="11001" y="16004"/>
                    <a:pt x="11752" y="13618"/>
                  </a:cubicBezTo>
                  <a:cubicBezTo>
                    <a:pt x="12503" y="11231"/>
                    <a:pt x="13630" y="7966"/>
                    <a:pt x="14476" y="5831"/>
                  </a:cubicBezTo>
                  <a:cubicBezTo>
                    <a:pt x="15321" y="3697"/>
                    <a:pt x="15884" y="2692"/>
                    <a:pt x="16636" y="2315"/>
                  </a:cubicBezTo>
                  <a:cubicBezTo>
                    <a:pt x="17387" y="1938"/>
                    <a:pt x="18326" y="2190"/>
                    <a:pt x="19265" y="3697"/>
                  </a:cubicBezTo>
                  <a:cubicBezTo>
                    <a:pt x="20204" y="5204"/>
                    <a:pt x="21143" y="7966"/>
                    <a:pt x="21331" y="11106"/>
                  </a:cubicBezTo>
                  <a:cubicBezTo>
                    <a:pt x="21519" y="14245"/>
                    <a:pt x="20956" y="17762"/>
                    <a:pt x="20392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4737099" y="3525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4663525" y="254422"/>
              <a:ext cx="213276" cy="16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614" fill="norm" stroke="1" extrusionOk="0">
                  <a:moveTo>
                    <a:pt x="15619" y="5222"/>
                  </a:moveTo>
                  <a:cubicBezTo>
                    <a:pt x="14137" y="3062"/>
                    <a:pt x="12655" y="902"/>
                    <a:pt x="10961" y="227"/>
                  </a:cubicBezTo>
                  <a:cubicBezTo>
                    <a:pt x="9266" y="-448"/>
                    <a:pt x="7361" y="362"/>
                    <a:pt x="5455" y="2927"/>
                  </a:cubicBezTo>
                  <a:cubicBezTo>
                    <a:pt x="3549" y="5492"/>
                    <a:pt x="1643" y="9812"/>
                    <a:pt x="690" y="13052"/>
                  </a:cubicBezTo>
                  <a:cubicBezTo>
                    <a:pt x="-263" y="16292"/>
                    <a:pt x="-263" y="18452"/>
                    <a:pt x="902" y="19667"/>
                  </a:cubicBezTo>
                  <a:cubicBezTo>
                    <a:pt x="2066" y="20882"/>
                    <a:pt x="4396" y="21152"/>
                    <a:pt x="6831" y="19127"/>
                  </a:cubicBezTo>
                  <a:cubicBezTo>
                    <a:pt x="9266" y="17102"/>
                    <a:pt x="11808" y="12782"/>
                    <a:pt x="13078" y="9947"/>
                  </a:cubicBezTo>
                  <a:cubicBezTo>
                    <a:pt x="14349" y="7112"/>
                    <a:pt x="14349" y="5762"/>
                    <a:pt x="14349" y="5762"/>
                  </a:cubicBezTo>
                  <a:cubicBezTo>
                    <a:pt x="14349" y="5762"/>
                    <a:pt x="14349" y="7112"/>
                    <a:pt x="14772" y="9407"/>
                  </a:cubicBezTo>
                  <a:cubicBezTo>
                    <a:pt x="15196" y="11702"/>
                    <a:pt x="16043" y="14942"/>
                    <a:pt x="17208" y="16697"/>
                  </a:cubicBezTo>
                  <a:cubicBezTo>
                    <a:pt x="18372" y="18452"/>
                    <a:pt x="19855" y="18722"/>
                    <a:pt x="21337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5430258" y="219595"/>
              <a:ext cx="106942" cy="19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08" fill="norm" stroke="1" extrusionOk="0">
                  <a:moveTo>
                    <a:pt x="2339" y="5587"/>
                  </a:moveTo>
                  <a:cubicBezTo>
                    <a:pt x="3186" y="7934"/>
                    <a:pt x="4033" y="10282"/>
                    <a:pt x="4245" y="12513"/>
                  </a:cubicBezTo>
                  <a:cubicBezTo>
                    <a:pt x="4457" y="14743"/>
                    <a:pt x="4033" y="16856"/>
                    <a:pt x="3186" y="18500"/>
                  </a:cubicBezTo>
                  <a:cubicBezTo>
                    <a:pt x="2339" y="20143"/>
                    <a:pt x="1069" y="21317"/>
                    <a:pt x="433" y="21200"/>
                  </a:cubicBezTo>
                  <a:cubicBezTo>
                    <a:pt x="-202" y="21082"/>
                    <a:pt x="-202" y="19674"/>
                    <a:pt x="857" y="16621"/>
                  </a:cubicBezTo>
                  <a:cubicBezTo>
                    <a:pt x="1916" y="13569"/>
                    <a:pt x="4033" y="8874"/>
                    <a:pt x="5516" y="5939"/>
                  </a:cubicBezTo>
                  <a:cubicBezTo>
                    <a:pt x="6998" y="3004"/>
                    <a:pt x="7845" y="1830"/>
                    <a:pt x="9327" y="1008"/>
                  </a:cubicBezTo>
                  <a:cubicBezTo>
                    <a:pt x="10810" y="187"/>
                    <a:pt x="12927" y="-283"/>
                    <a:pt x="14622" y="187"/>
                  </a:cubicBezTo>
                  <a:cubicBezTo>
                    <a:pt x="16316" y="656"/>
                    <a:pt x="17586" y="2065"/>
                    <a:pt x="18645" y="5587"/>
                  </a:cubicBezTo>
                  <a:cubicBezTo>
                    <a:pt x="19704" y="9108"/>
                    <a:pt x="20551" y="14743"/>
                    <a:pt x="21398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621866" y="70993"/>
              <a:ext cx="359835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9" y="12059"/>
                  </a:moveTo>
                  <a:cubicBezTo>
                    <a:pt x="1271" y="12456"/>
                    <a:pt x="762" y="12854"/>
                    <a:pt x="445" y="13980"/>
                  </a:cubicBezTo>
                  <a:cubicBezTo>
                    <a:pt x="127" y="15107"/>
                    <a:pt x="0" y="16962"/>
                    <a:pt x="0" y="18221"/>
                  </a:cubicBezTo>
                  <a:cubicBezTo>
                    <a:pt x="0" y="19480"/>
                    <a:pt x="127" y="20142"/>
                    <a:pt x="508" y="20474"/>
                  </a:cubicBezTo>
                  <a:cubicBezTo>
                    <a:pt x="889" y="20805"/>
                    <a:pt x="1525" y="20805"/>
                    <a:pt x="2287" y="20209"/>
                  </a:cubicBezTo>
                  <a:cubicBezTo>
                    <a:pt x="3049" y="19612"/>
                    <a:pt x="3939" y="18420"/>
                    <a:pt x="4511" y="17426"/>
                  </a:cubicBezTo>
                  <a:cubicBezTo>
                    <a:pt x="5082" y="16432"/>
                    <a:pt x="5336" y="15637"/>
                    <a:pt x="5527" y="14842"/>
                  </a:cubicBezTo>
                  <a:cubicBezTo>
                    <a:pt x="5718" y="14047"/>
                    <a:pt x="5845" y="13252"/>
                    <a:pt x="5781" y="13252"/>
                  </a:cubicBezTo>
                  <a:cubicBezTo>
                    <a:pt x="5718" y="13252"/>
                    <a:pt x="5464" y="14047"/>
                    <a:pt x="5336" y="14775"/>
                  </a:cubicBezTo>
                  <a:cubicBezTo>
                    <a:pt x="5209" y="15504"/>
                    <a:pt x="5209" y="16167"/>
                    <a:pt x="5209" y="16829"/>
                  </a:cubicBezTo>
                  <a:cubicBezTo>
                    <a:pt x="5209" y="17492"/>
                    <a:pt x="5209" y="18155"/>
                    <a:pt x="5464" y="18685"/>
                  </a:cubicBezTo>
                  <a:cubicBezTo>
                    <a:pt x="5718" y="19215"/>
                    <a:pt x="6226" y="19612"/>
                    <a:pt x="6798" y="19546"/>
                  </a:cubicBezTo>
                  <a:cubicBezTo>
                    <a:pt x="7369" y="19480"/>
                    <a:pt x="8005" y="18950"/>
                    <a:pt x="9021" y="17094"/>
                  </a:cubicBezTo>
                  <a:cubicBezTo>
                    <a:pt x="10038" y="15239"/>
                    <a:pt x="11435" y="12059"/>
                    <a:pt x="12261" y="9409"/>
                  </a:cubicBezTo>
                  <a:cubicBezTo>
                    <a:pt x="13087" y="6758"/>
                    <a:pt x="13341" y="4638"/>
                    <a:pt x="13405" y="3180"/>
                  </a:cubicBezTo>
                  <a:cubicBezTo>
                    <a:pt x="13468" y="1723"/>
                    <a:pt x="13341" y="928"/>
                    <a:pt x="13024" y="1060"/>
                  </a:cubicBezTo>
                  <a:cubicBezTo>
                    <a:pt x="12706" y="1193"/>
                    <a:pt x="12198" y="2253"/>
                    <a:pt x="11753" y="4837"/>
                  </a:cubicBezTo>
                  <a:cubicBezTo>
                    <a:pt x="11308" y="7421"/>
                    <a:pt x="10927" y="11529"/>
                    <a:pt x="10864" y="14444"/>
                  </a:cubicBezTo>
                  <a:cubicBezTo>
                    <a:pt x="10800" y="17360"/>
                    <a:pt x="11054" y="19082"/>
                    <a:pt x="11435" y="20142"/>
                  </a:cubicBezTo>
                  <a:cubicBezTo>
                    <a:pt x="11816" y="21202"/>
                    <a:pt x="12325" y="21600"/>
                    <a:pt x="12833" y="21600"/>
                  </a:cubicBezTo>
                  <a:cubicBezTo>
                    <a:pt x="13341" y="21600"/>
                    <a:pt x="13849" y="21202"/>
                    <a:pt x="14866" y="19347"/>
                  </a:cubicBezTo>
                  <a:cubicBezTo>
                    <a:pt x="15882" y="17492"/>
                    <a:pt x="17407" y="14179"/>
                    <a:pt x="18487" y="10933"/>
                  </a:cubicBezTo>
                  <a:cubicBezTo>
                    <a:pt x="19567" y="7686"/>
                    <a:pt x="20202" y="4506"/>
                    <a:pt x="20520" y="2584"/>
                  </a:cubicBezTo>
                  <a:cubicBezTo>
                    <a:pt x="20838" y="663"/>
                    <a:pt x="20838" y="0"/>
                    <a:pt x="20584" y="0"/>
                  </a:cubicBezTo>
                  <a:cubicBezTo>
                    <a:pt x="20329" y="0"/>
                    <a:pt x="19821" y="663"/>
                    <a:pt x="19313" y="2915"/>
                  </a:cubicBezTo>
                  <a:cubicBezTo>
                    <a:pt x="18805" y="5168"/>
                    <a:pt x="18296" y="9011"/>
                    <a:pt x="18233" y="11926"/>
                  </a:cubicBezTo>
                  <a:cubicBezTo>
                    <a:pt x="18169" y="14842"/>
                    <a:pt x="18551" y="16829"/>
                    <a:pt x="19186" y="17956"/>
                  </a:cubicBezTo>
                  <a:cubicBezTo>
                    <a:pt x="19821" y="19082"/>
                    <a:pt x="20711" y="19347"/>
                    <a:pt x="2160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6404156" y="104860"/>
              <a:ext cx="100507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32" fill="norm" stroke="1" extrusionOk="0">
                  <a:moveTo>
                    <a:pt x="5913" y="0"/>
                  </a:moveTo>
                  <a:cubicBezTo>
                    <a:pt x="4591" y="1296"/>
                    <a:pt x="3269" y="2592"/>
                    <a:pt x="2607" y="5832"/>
                  </a:cubicBezTo>
                  <a:cubicBezTo>
                    <a:pt x="1946" y="9072"/>
                    <a:pt x="1946" y="14256"/>
                    <a:pt x="1726" y="17352"/>
                  </a:cubicBezTo>
                  <a:cubicBezTo>
                    <a:pt x="1505" y="20448"/>
                    <a:pt x="1064" y="21456"/>
                    <a:pt x="624" y="21528"/>
                  </a:cubicBezTo>
                  <a:cubicBezTo>
                    <a:pt x="183" y="21600"/>
                    <a:pt x="-258" y="20736"/>
                    <a:pt x="183" y="19008"/>
                  </a:cubicBezTo>
                  <a:cubicBezTo>
                    <a:pt x="624" y="17280"/>
                    <a:pt x="1946" y="14688"/>
                    <a:pt x="3269" y="13104"/>
                  </a:cubicBezTo>
                  <a:cubicBezTo>
                    <a:pt x="4591" y="11520"/>
                    <a:pt x="5913" y="10944"/>
                    <a:pt x="7677" y="10656"/>
                  </a:cubicBezTo>
                  <a:cubicBezTo>
                    <a:pt x="9440" y="10368"/>
                    <a:pt x="11644" y="10368"/>
                    <a:pt x="14069" y="11088"/>
                  </a:cubicBezTo>
                  <a:cubicBezTo>
                    <a:pt x="16493" y="11808"/>
                    <a:pt x="19138" y="13248"/>
                    <a:pt x="20240" y="14976"/>
                  </a:cubicBezTo>
                  <a:cubicBezTo>
                    <a:pt x="21342" y="16704"/>
                    <a:pt x="20901" y="18720"/>
                    <a:pt x="2046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6559550" y="295360"/>
              <a:ext cx="122767" cy="36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745" y="1117"/>
                    <a:pt x="1490" y="2234"/>
                    <a:pt x="3538" y="3041"/>
                  </a:cubicBezTo>
                  <a:cubicBezTo>
                    <a:pt x="5586" y="3848"/>
                    <a:pt x="8938" y="4345"/>
                    <a:pt x="11917" y="4097"/>
                  </a:cubicBezTo>
                  <a:cubicBezTo>
                    <a:pt x="14897" y="3848"/>
                    <a:pt x="17503" y="2855"/>
                    <a:pt x="19179" y="2048"/>
                  </a:cubicBezTo>
                  <a:cubicBezTo>
                    <a:pt x="20855" y="1241"/>
                    <a:pt x="21600" y="621"/>
                    <a:pt x="21600" y="807"/>
                  </a:cubicBezTo>
                  <a:cubicBezTo>
                    <a:pt x="21600" y="993"/>
                    <a:pt x="20855" y="1986"/>
                    <a:pt x="20669" y="4407"/>
                  </a:cubicBezTo>
                  <a:cubicBezTo>
                    <a:pt x="20483" y="6828"/>
                    <a:pt x="20855" y="10676"/>
                    <a:pt x="20855" y="13531"/>
                  </a:cubicBezTo>
                  <a:cubicBezTo>
                    <a:pt x="20855" y="16386"/>
                    <a:pt x="20483" y="18248"/>
                    <a:pt x="19366" y="19428"/>
                  </a:cubicBezTo>
                  <a:cubicBezTo>
                    <a:pt x="18248" y="20607"/>
                    <a:pt x="16386" y="21103"/>
                    <a:pt x="14524" y="21352"/>
                  </a:cubicBezTo>
                  <a:cubicBezTo>
                    <a:pt x="12662" y="21600"/>
                    <a:pt x="10800" y="21600"/>
                    <a:pt x="9124" y="20979"/>
                  </a:cubicBezTo>
                  <a:cubicBezTo>
                    <a:pt x="7448" y="20359"/>
                    <a:pt x="5959" y="19117"/>
                    <a:pt x="6145" y="17441"/>
                  </a:cubicBezTo>
                  <a:cubicBezTo>
                    <a:pt x="6331" y="15766"/>
                    <a:pt x="8193" y="13655"/>
                    <a:pt x="10055" y="1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6731641" y="272381"/>
              <a:ext cx="103887" cy="37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03" fill="norm" stroke="1" extrusionOk="0">
                  <a:moveTo>
                    <a:pt x="5053" y="4230"/>
                  </a:moveTo>
                  <a:cubicBezTo>
                    <a:pt x="4621" y="8113"/>
                    <a:pt x="4189" y="11996"/>
                    <a:pt x="3757" y="14544"/>
                  </a:cubicBezTo>
                  <a:cubicBezTo>
                    <a:pt x="3325" y="17092"/>
                    <a:pt x="2893" y="18306"/>
                    <a:pt x="2245" y="19398"/>
                  </a:cubicBezTo>
                  <a:cubicBezTo>
                    <a:pt x="1597" y="20490"/>
                    <a:pt x="733" y="21461"/>
                    <a:pt x="301" y="21400"/>
                  </a:cubicBezTo>
                  <a:cubicBezTo>
                    <a:pt x="-131" y="21340"/>
                    <a:pt x="-131" y="20248"/>
                    <a:pt x="517" y="17881"/>
                  </a:cubicBezTo>
                  <a:cubicBezTo>
                    <a:pt x="1165" y="15515"/>
                    <a:pt x="2461" y="11874"/>
                    <a:pt x="4189" y="8780"/>
                  </a:cubicBezTo>
                  <a:cubicBezTo>
                    <a:pt x="5917" y="5686"/>
                    <a:pt x="8077" y="3137"/>
                    <a:pt x="10021" y="1681"/>
                  </a:cubicBezTo>
                  <a:cubicBezTo>
                    <a:pt x="11965" y="225"/>
                    <a:pt x="13693" y="-139"/>
                    <a:pt x="15421" y="43"/>
                  </a:cubicBezTo>
                  <a:cubicBezTo>
                    <a:pt x="17149" y="225"/>
                    <a:pt x="18877" y="953"/>
                    <a:pt x="19957" y="1985"/>
                  </a:cubicBezTo>
                  <a:cubicBezTo>
                    <a:pt x="21037" y="3016"/>
                    <a:pt x="21469" y="4351"/>
                    <a:pt x="21037" y="5322"/>
                  </a:cubicBezTo>
                  <a:cubicBezTo>
                    <a:pt x="20605" y="6292"/>
                    <a:pt x="19309" y="6899"/>
                    <a:pt x="17797" y="7385"/>
                  </a:cubicBezTo>
                  <a:cubicBezTo>
                    <a:pt x="16285" y="7870"/>
                    <a:pt x="14557" y="8234"/>
                    <a:pt x="12829" y="8234"/>
                  </a:cubicBezTo>
                  <a:cubicBezTo>
                    <a:pt x="11101" y="8234"/>
                    <a:pt x="9373" y="7870"/>
                    <a:pt x="7645" y="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6874195" y="257260"/>
              <a:ext cx="117155" cy="18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73" fill="norm" stroke="1" extrusionOk="0">
                  <a:moveTo>
                    <a:pt x="21349" y="3640"/>
                  </a:moveTo>
                  <a:cubicBezTo>
                    <a:pt x="19806" y="2912"/>
                    <a:pt x="18263" y="2184"/>
                    <a:pt x="16528" y="2184"/>
                  </a:cubicBezTo>
                  <a:cubicBezTo>
                    <a:pt x="14792" y="2184"/>
                    <a:pt x="12863" y="2912"/>
                    <a:pt x="10163" y="4975"/>
                  </a:cubicBezTo>
                  <a:cubicBezTo>
                    <a:pt x="7463" y="7038"/>
                    <a:pt x="3992" y="10436"/>
                    <a:pt x="2063" y="13106"/>
                  </a:cubicBezTo>
                  <a:cubicBezTo>
                    <a:pt x="135" y="15775"/>
                    <a:pt x="-251" y="17717"/>
                    <a:pt x="135" y="19173"/>
                  </a:cubicBezTo>
                  <a:cubicBezTo>
                    <a:pt x="520" y="20629"/>
                    <a:pt x="1678" y="21600"/>
                    <a:pt x="5149" y="19780"/>
                  </a:cubicBezTo>
                  <a:cubicBezTo>
                    <a:pt x="8620" y="17960"/>
                    <a:pt x="14406" y="13348"/>
                    <a:pt x="17299" y="9951"/>
                  </a:cubicBezTo>
                  <a:cubicBezTo>
                    <a:pt x="20192" y="6553"/>
                    <a:pt x="20192" y="4369"/>
                    <a:pt x="19420" y="2912"/>
                  </a:cubicBezTo>
                  <a:cubicBezTo>
                    <a:pt x="18649" y="1456"/>
                    <a:pt x="17106" y="728"/>
                    <a:pt x="15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7045065" y="74108"/>
              <a:ext cx="69052" cy="33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3" fill="norm" stroke="1" extrusionOk="0">
                  <a:moveTo>
                    <a:pt x="18735" y="1974"/>
                  </a:moveTo>
                  <a:cubicBezTo>
                    <a:pt x="20044" y="1023"/>
                    <a:pt x="21353" y="72"/>
                    <a:pt x="21353" y="4"/>
                  </a:cubicBezTo>
                  <a:cubicBezTo>
                    <a:pt x="21353" y="-64"/>
                    <a:pt x="20044" y="751"/>
                    <a:pt x="16771" y="3264"/>
                  </a:cubicBezTo>
                  <a:cubicBezTo>
                    <a:pt x="13498" y="5778"/>
                    <a:pt x="8262" y="9989"/>
                    <a:pt x="4989" y="12910"/>
                  </a:cubicBezTo>
                  <a:cubicBezTo>
                    <a:pt x="1717" y="15830"/>
                    <a:pt x="408" y="17461"/>
                    <a:pt x="80" y="18683"/>
                  </a:cubicBezTo>
                  <a:cubicBezTo>
                    <a:pt x="-247" y="19906"/>
                    <a:pt x="408" y="20721"/>
                    <a:pt x="2371" y="21128"/>
                  </a:cubicBezTo>
                  <a:cubicBezTo>
                    <a:pt x="4335" y="21536"/>
                    <a:pt x="7608" y="21536"/>
                    <a:pt x="10226" y="21196"/>
                  </a:cubicBezTo>
                  <a:cubicBezTo>
                    <a:pt x="12844" y="20857"/>
                    <a:pt x="14808" y="20178"/>
                    <a:pt x="15462" y="19159"/>
                  </a:cubicBezTo>
                  <a:cubicBezTo>
                    <a:pt x="16117" y="18140"/>
                    <a:pt x="15462" y="16781"/>
                    <a:pt x="14808" y="15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7004085" y="105807"/>
              <a:ext cx="209515" cy="28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33" fill="norm" stroke="1" extrusionOk="0">
                  <a:moveTo>
                    <a:pt x="4443" y="12317"/>
                  </a:moveTo>
                  <a:cubicBezTo>
                    <a:pt x="3173" y="11841"/>
                    <a:pt x="1902" y="11364"/>
                    <a:pt x="949" y="10729"/>
                  </a:cubicBezTo>
                  <a:cubicBezTo>
                    <a:pt x="-4" y="10094"/>
                    <a:pt x="-639" y="9300"/>
                    <a:pt x="1055" y="7632"/>
                  </a:cubicBezTo>
                  <a:cubicBezTo>
                    <a:pt x="2749" y="5964"/>
                    <a:pt x="6773" y="3423"/>
                    <a:pt x="9314" y="1914"/>
                  </a:cubicBezTo>
                  <a:cubicBezTo>
                    <a:pt x="11855" y="405"/>
                    <a:pt x="12914" y="-71"/>
                    <a:pt x="13761" y="8"/>
                  </a:cubicBezTo>
                  <a:cubicBezTo>
                    <a:pt x="14608" y="88"/>
                    <a:pt x="15243" y="723"/>
                    <a:pt x="14820" y="3503"/>
                  </a:cubicBezTo>
                  <a:cubicBezTo>
                    <a:pt x="14396" y="6282"/>
                    <a:pt x="12914" y="11205"/>
                    <a:pt x="12067" y="14064"/>
                  </a:cubicBezTo>
                  <a:cubicBezTo>
                    <a:pt x="11220" y="16923"/>
                    <a:pt x="11008" y="17717"/>
                    <a:pt x="10479" y="18750"/>
                  </a:cubicBezTo>
                  <a:cubicBezTo>
                    <a:pt x="9949" y="19782"/>
                    <a:pt x="9102" y="21053"/>
                    <a:pt x="8785" y="21291"/>
                  </a:cubicBezTo>
                  <a:cubicBezTo>
                    <a:pt x="8467" y="21529"/>
                    <a:pt x="8679" y="20735"/>
                    <a:pt x="9420" y="19544"/>
                  </a:cubicBezTo>
                  <a:cubicBezTo>
                    <a:pt x="10161" y="18353"/>
                    <a:pt x="11432" y="16764"/>
                    <a:pt x="12808" y="15811"/>
                  </a:cubicBezTo>
                  <a:cubicBezTo>
                    <a:pt x="14185" y="14858"/>
                    <a:pt x="15667" y="14541"/>
                    <a:pt x="17043" y="15414"/>
                  </a:cubicBezTo>
                  <a:cubicBezTo>
                    <a:pt x="18420" y="16288"/>
                    <a:pt x="19690" y="18353"/>
                    <a:pt x="20961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7234363" y="246384"/>
              <a:ext cx="118937" cy="13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22" fill="norm" stroke="1" extrusionOk="0">
                  <a:moveTo>
                    <a:pt x="4240" y="10208"/>
                  </a:moveTo>
                  <a:cubicBezTo>
                    <a:pt x="7651" y="8620"/>
                    <a:pt x="11061" y="7032"/>
                    <a:pt x="13146" y="5285"/>
                  </a:cubicBezTo>
                  <a:cubicBezTo>
                    <a:pt x="15230" y="3538"/>
                    <a:pt x="15988" y="1632"/>
                    <a:pt x="15419" y="679"/>
                  </a:cubicBezTo>
                  <a:cubicBezTo>
                    <a:pt x="14851" y="-274"/>
                    <a:pt x="12956" y="-274"/>
                    <a:pt x="10493" y="997"/>
                  </a:cubicBezTo>
                  <a:cubicBezTo>
                    <a:pt x="8030" y="2267"/>
                    <a:pt x="4998" y="4808"/>
                    <a:pt x="2914" y="8302"/>
                  </a:cubicBezTo>
                  <a:cubicBezTo>
                    <a:pt x="830" y="11797"/>
                    <a:pt x="-307" y="16244"/>
                    <a:pt x="72" y="18626"/>
                  </a:cubicBezTo>
                  <a:cubicBezTo>
                    <a:pt x="451" y="21008"/>
                    <a:pt x="2346" y="21326"/>
                    <a:pt x="6135" y="20532"/>
                  </a:cubicBezTo>
                  <a:cubicBezTo>
                    <a:pt x="9925" y="19738"/>
                    <a:pt x="15609" y="17832"/>
                    <a:pt x="21293" y="15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7391400" y="220861"/>
              <a:ext cx="57150" cy="15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21600" y="1496"/>
                  </a:moveTo>
                  <a:cubicBezTo>
                    <a:pt x="18400" y="632"/>
                    <a:pt x="15200" y="-232"/>
                    <a:pt x="12800" y="56"/>
                  </a:cubicBezTo>
                  <a:cubicBezTo>
                    <a:pt x="10400" y="344"/>
                    <a:pt x="8800" y="1784"/>
                    <a:pt x="9600" y="4232"/>
                  </a:cubicBezTo>
                  <a:cubicBezTo>
                    <a:pt x="10400" y="6680"/>
                    <a:pt x="13600" y="10136"/>
                    <a:pt x="15600" y="12872"/>
                  </a:cubicBezTo>
                  <a:cubicBezTo>
                    <a:pt x="17600" y="15608"/>
                    <a:pt x="18400" y="17624"/>
                    <a:pt x="17200" y="19064"/>
                  </a:cubicBezTo>
                  <a:cubicBezTo>
                    <a:pt x="16000" y="20504"/>
                    <a:pt x="12800" y="21368"/>
                    <a:pt x="9600" y="20792"/>
                  </a:cubicBezTo>
                  <a:cubicBezTo>
                    <a:pt x="6400" y="20216"/>
                    <a:pt x="3200" y="18200"/>
                    <a:pt x="0" y="16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7493641" y="263610"/>
              <a:ext cx="18409" cy="10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35" fill="norm" stroke="1" extrusionOk="0">
                  <a:moveTo>
                    <a:pt x="13673" y="0"/>
                  </a:moveTo>
                  <a:cubicBezTo>
                    <a:pt x="8873" y="5184"/>
                    <a:pt x="4073" y="10368"/>
                    <a:pt x="1673" y="14256"/>
                  </a:cubicBezTo>
                  <a:cubicBezTo>
                    <a:pt x="-727" y="18144"/>
                    <a:pt x="-727" y="20736"/>
                    <a:pt x="2873" y="21168"/>
                  </a:cubicBezTo>
                  <a:cubicBezTo>
                    <a:pt x="6473" y="21600"/>
                    <a:pt x="13673" y="19872"/>
                    <a:pt x="2087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7537450" y="193760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7562850" y="222993"/>
              <a:ext cx="95250" cy="17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21600" y="4264"/>
                  </a:moveTo>
                  <a:cubicBezTo>
                    <a:pt x="21600" y="2947"/>
                    <a:pt x="21600" y="1630"/>
                    <a:pt x="20400" y="840"/>
                  </a:cubicBezTo>
                  <a:cubicBezTo>
                    <a:pt x="19200" y="49"/>
                    <a:pt x="16800" y="-214"/>
                    <a:pt x="14880" y="181"/>
                  </a:cubicBezTo>
                  <a:cubicBezTo>
                    <a:pt x="12960" y="576"/>
                    <a:pt x="11520" y="1630"/>
                    <a:pt x="11040" y="3474"/>
                  </a:cubicBezTo>
                  <a:cubicBezTo>
                    <a:pt x="10560" y="5318"/>
                    <a:pt x="11040" y="7952"/>
                    <a:pt x="12480" y="9664"/>
                  </a:cubicBezTo>
                  <a:cubicBezTo>
                    <a:pt x="13920" y="11376"/>
                    <a:pt x="16320" y="12166"/>
                    <a:pt x="18000" y="13615"/>
                  </a:cubicBezTo>
                  <a:cubicBezTo>
                    <a:pt x="19680" y="15064"/>
                    <a:pt x="20640" y="17171"/>
                    <a:pt x="18720" y="18620"/>
                  </a:cubicBezTo>
                  <a:cubicBezTo>
                    <a:pt x="16800" y="20069"/>
                    <a:pt x="12000" y="20859"/>
                    <a:pt x="8400" y="21123"/>
                  </a:cubicBezTo>
                  <a:cubicBezTo>
                    <a:pt x="4800" y="21386"/>
                    <a:pt x="2400" y="21123"/>
                    <a:pt x="0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8334602" y="85810"/>
              <a:ext cx="187099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3" fill="norm" stroke="1" extrusionOk="0">
                  <a:moveTo>
                    <a:pt x="2523" y="0"/>
                  </a:moveTo>
                  <a:cubicBezTo>
                    <a:pt x="2523" y="4148"/>
                    <a:pt x="2523" y="8297"/>
                    <a:pt x="2159" y="11587"/>
                  </a:cubicBezTo>
                  <a:cubicBezTo>
                    <a:pt x="1795" y="14877"/>
                    <a:pt x="1066" y="17309"/>
                    <a:pt x="581" y="18954"/>
                  </a:cubicBezTo>
                  <a:cubicBezTo>
                    <a:pt x="96" y="20599"/>
                    <a:pt x="-147" y="21457"/>
                    <a:pt x="96" y="21528"/>
                  </a:cubicBezTo>
                  <a:cubicBezTo>
                    <a:pt x="338" y="21600"/>
                    <a:pt x="1066" y="20885"/>
                    <a:pt x="1431" y="19812"/>
                  </a:cubicBezTo>
                  <a:cubicBezTo>
                    <a:pt x="1795" y="18739"/>
                    <a:pt x="1795" y="17309"/>
                    <a:pt x="1795" y="16236"/>
                  </a:cubicBezTo>
                  <a:cubicBezTo>
                    <a:pt x="1795" y="15163"/>
                    <a:pt x="1795" y="14448"/>
                    <a:pt x="1431" y="13804"/>
                  </a:cubicBezTo>
                  <a:cubicBezTo>
                    <a:pt x="1066" y="13160"/>
                    <a:pt x="338" y="12588"/>
                    <a:pt x="581" y="12230"/>
                  </a:cubicBezTo>
                  <a:cubicBezTo>
                    <a:pt x="824" y="11873"/>
                    <a:pt x="2037" y="11730"/>
                    <a:pt x="4707" y="10657"/>
                  </a:cubicBezTo>
                  <a:cubicBezTo>
                    <a:pt x="7377" y="9584"/>
                    <a:pt x="11502" y="7581"/>
                    <a:pt x="14051" y="6223"/>
                  </a:cubicBezTo>
                  <a:cubicBezTo>
                    <a:pt x="16599" y="4864"/>
                    <a:pt x="17570" y="4148"/>
                    <a:pt x="18177" y="3290"/>
                  </a:cubicBezTo>
                  <a:cubicBezTo>
                    <a:pt x="18783" y="2432"/>
                    <a:pt x="19026" y="1430"/>
                    <a:pt x="18905" y="1430"/>
                  </a:cubicBezTo>
                  <a:cubicBezTo>
                    <a:pt x="18783" y="1430"/>
                    <a:pt x="18298" y="2432"/>
                    <a:pt x="17691" y="4935"/>
                  </a:cubicBezTo>
                  <a:cubicBezTo>
                    <a:pt x="17084" y="7438"/>
                    <a:pt x="16356" y="11444"/>
                    <a:pt x="15992" y="13875"/>
                  </a:cubicBezTo>
                  <a:cubicBezTo>
                    <a:pt x="15628" y="16307"/>
                    <a:pt x="15628" y="17166"/>
                    <a:pt x="15628" y="18024"/>
                  </a:cubicBezTo>
                  <a:cubicBezTo>
                    <a:pt x="15628" y="18882"/>
                    <a:pt x="15628" y="19740"/>
                    <a:pt x="16599" y="19812"/>
                  </a:cubicBezTo>
                  <a:cubicBezTo>
                    <a:pt x="17570" y="19883"/>
                    <a:pt x="19511" y="19168"/>
                    <a:pt x="21453" y="1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8547894" y="286893"/>
              <a:ext cx="80581" cy="10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0664" fill="norm" stroke="1" extrusionOk="0">
                  <a:moveTo>
                    <a:pt x="12757" y="5616"/>
                  </a:moveTo>
                  <a:cubicBezTo>
                    <a:pt x="11137" y="3888"/>
                    <a:pt x="9517" y="2160"/>
                    <a:pt x="7897" y="2160"/>
                  </a:cubicBezTo>
                  <a:cubicBezTo>
                    <a:pt x="6277" y="2160"/>
                    <a:pt x="4657" y="3888"/>
                    <a:pt x="3307" y="6048"/>
                  </a:cubicBezTo>
                  <a:cubicBezTo>
                    <a:pt x="1957" y="8208"/>
                    <a:pt x="877" y="10800"/>
                    <a:pt x="337" y="13176"/>
                  </a:cubicBezTo>
                  <a:cubicBezTo>
                    <a:pt x="-203" y="15552"/>
                    <a:pt x="-203" y="17712"/>
                    <a:pt x="1147" y="19224"/>
                  </a:cubicBezTo>
                  <a:cubicBezTo>
                    <a:pt x="2497" y="20736"/>
                    <a:pt x="5197" y="21600"/>
                    <a:pt x="8977" y="19008"/>
                  </a:cubicBezTo>
                  <a:cubicBezTo>
                    <a:pt x="12757" y="16416"/>
                    <a:pt x="17617" y="10368"/>
                    <a:pt x="19507" y="6264"/>
                  </a:cubicBezTo>
                  <a:cubicBezTo>
                    <a:pt x="21397" y="2160"/>
                    <a:pt x="20317" y="0"/>
                    <a:pt x="19507" y="0"/>
                  </a:cubicBezTo>
                  <a:cubicBezTo>
                    <a:pt x="18697" y="0"/>
                    <a:pt x="18157" y="2160"/>
                    <a:pt x="1761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8712200" y="473160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9172337" y="209384"/>
              <a:ext cx="282813" cy="20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13" fill="norm" stroke="1" extrusionOk="0">
                  <a:moveTo>
                    <a:pt x="10415" y="4238"/>
                  </a:moveTo>
                  <a:cubicBezTo>
                    <a:pt x="9609" y="2726"/>
                    <a:pt x="8803" y="1214"/>
                    <a:pt x="7997" y="458"/>
                  </a:cubicBezTo>
                  <a:cubicBezTo>
                    <a:pt x="7191" y="-298"/>
                    <a:pt x="6385" y="-298"/>
                    <a:pt x="5095" y="1862"/>
                  </a:cubicBezTo>
                  <a:cubicBezTo>
                    <a:pt x="3806" y="4022"/>
                    <a:pt x="2033" y="8342"/>
                    <a:pt x="1065" y="11150"/>
                  </a:cubicBezTo>
                  <a:cubicBezTo>
                    <a:pt x="98" y="13958"/>
                    <a:pt x="-63" y="15254"/>
                    <a:pt x="18" y="16658"/>
                  </a:cubicBezTo>
                  <a:cubicBezTo>
                    <a:pt x="98" y="18062"/>
                    <a:pt x="421" y="19574"/>
                    <a:pt x="1468" y="19790"/>
                  </a:cubicBezTo>
                  <a:cubicBezTo>
                    <a:pt x="2516" y="20006"/>
                    <a:pt x="4289" y="18926"/>
                    <a:pt x="5579" y="16982"/>
                  </a:cubicBezTo>
                  <a:cubicBezTo>
                    <a:pt x="6868" y="15038"/>
                    <a:pt x="7674" y="12230"/>
                    <a:pt x="8077" y="10286"/>
                  </a:cubicBezTo>
                  <a:cubicBezTo>
                    <a:pt x="8480" y="8342"/>
                    <a:pt x="8480" y="7262"/>
                    <a:pt x="8400" y="7370"/>
                  </a:cubicBezTo>
                  <a:cubicBezTo>
                    <a:pt x="8319" y="7478"/>
                    <a:pt x="8158" y="8774"/>
                    <a:pt x="7997" y="9962"/>
                  </a:cubicBezTo>
                  <a:cubicBezTo>
                    <a:pt x="7836" y="11150"/>
                    <a:pt x="7674" y="12230"/>
                    <a:pt x="7836" y="13202"/>
                  </a:cubicBezTo>
                  <a:cubicBezTo>
                    <a:pt x="7997" y="14174"/>
                    <a:pt x="8480" y="15038"/>
                    <a:pt x="9125" y="15146"/>
                  </a:cubicBezTo>
                  <a:cubicBezTo>
                    <a:pt x="9770" y="15254"/>
                    <a:pt x="10576" y="14606"/>
                    <a:pt x="11301" y="13850"/>
                  </a:cubicBezTo>
                  <a:cubicBezTo>
                    <a:pt x="12027" y="13094"/>
                    <a:pt x="12671" y="12230"/>
                    <a:pt x="13316" y="10934"/>
                  </a:cubicBezTo>
                  <a:cubicBezTo>
                    <a:pt x="13961" y="9638"/>
                    <a:pt x="14606" y="7910"/>
                    <a:pt x="14847" y="7910"/>
                  </a:cubicBezTo>
                  <a:cubicBezTo>
                    <a:pt x="15089" y="7910"/>
                    <a:pt x="14928" y="9638"/>
                    <a:pt x="14686" y="11798"/>
                  </a:cubicBezTo>
                  <a:cubicBezTo>
                    <a:pt x="14444" y="13958"/>
                    <a:pt x="14122" y="16550"/>
                    <a:pt x="13800" y="18386"/>
                  </a:cubicBezTo>
                  <a:cubicBezTo>
                    <a:pt x="13477" y="20222"/>
                    <a:pt x="13155" y="21302"/>
                    <a:pt x="12994" y="21086"/>
                  </a:cubicBezTo>
                  <a:cubicBezTo>
                    <a:pt x="12833" y="20870"/>
                    <a:pt x="12833" y="19358"/>
                    <a:pt x="13155" y="16766"/>
                  </a:cubicBezTo>
                  <a:cubicBezTo>
                    <a:pt x="13477" y="14174"/>
                    <a:pt x="14122" y="10502"/>
                    <a:pt x="14686" y="8126"/>
                  </a:cubicBezTo>
                  <a:cubicBezTo>
                    <a:pt x="15250" y="5750"/>
                    <a:pt x="15734" y="4670"/>
                    <a:pt x="16379" y="4130"/>
                  </a:cubicBezTo>
                  <a:cubicBezTo>
                    <a:pt x="17024" y="3590"/>
                    <a:pt x="17830" y="3590"/>
                    <a:pt x="18716" y="6074"/>
                  </a:cubicBezTo>
                  <a:cubicBezTo>
                    <a:pt x="19603" y="8558"/>
                    <a:pt x="20570" y="13526"/>
                    <a:pt x="21537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9477119" y="0"/>
              <a:ext cx="193290" cy="42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1" fill="norm" stroke="1" extrusionOk="0">
                  <a:moveTo>
                    <a:pt x="10946" y="15563"/>
                  </a:moveTo>
                  <a:cubicBezTo>
                    <a:pt x="11650" y="15135"/>
                    <a:pt x="12354" y="14707"/>
                    <a:pt x="12824" y="14173"/>
                  </a:cubicBezTo>
                  <a:cubicBezTo>
                    <a:pt x="13294" y="13638"/>
                    <a:pt x="13528" y="12997"/>
                    <a:pt x="12941" y="12676"/>
                  </a:cubicBezTo>
                  <a:cubicBezTo>
                    <a:pt x="12354" y="12355"/>
                    <a:pt x="10946" y="12355"/>
                    <a:pt x="8833" y="13103"/>
                  </a:cubicBezTo>
                  <a:cubicBezTo>
                    <a:pt x="6720" y="13852"/>
                    <a:pt x="3902" y="15349"/>
                    <a:pt x="2259" y="16365"/>
                  </a:cubicBezTo>
                  <a:cubicBezTo>
                    <a:pt x="615" y="17381"/>
                    <a:pt x="146" y="17915"/>
                    <a:pt x="28" y="18664"/>
                  </a:cubicBezTo>
                  <a:cubicBezTo>
                    <a:pt x="-89" y="19412"/>
                    <a:pt x="146" y="20375"/>
                    <a:pt x="968" y="20909"/>
                  </a:cubicBezTo>
                  <a:cubicBezTo>
                    <a:pt x="1789" y="21444"/>
                    <a:pt x="3198" y="21551"/>
                    <a:pt x="5194" y="20909"/>
                  </a:cubicBezTo>
                  <a:cubicBezTo>
                    <a:pt x="7189" y="20268"/>
                    <a:pt x="9772" y="18878"/>
                    <a:pt x="12354" y="16258"/>
                  </a:cubicBezTo>
                  <a:cubicBezTo>
                    <a:pt x="14937" y="13638"/>
                    <a:pt x="17520" y="9789"/>
                    <a:pt x="19046" y="7062"/>
                  </a:cubicBezTo>
                  <a:cubicBezTo>
                    <a:pt x="20572" y="4335"/>
                    <a:pt x="21041" y="2731"/>
                    <a:pt x="21276" y="1662"/>
                  </a:cubicBezTo>
                  <a:cubicBezTo>
                    <a:pt x="21511" y="593"/>
                    <a:pt x="21511" y="58"/>
                    <a:pt x="21159" y="4"/>
                  </a:cubicBezTo>
                  <a:cubicBezTo>
                    <a:pt x="20807" y="-49"/>
                    <a:pt x="20102" y="379"/>
                    <a:pt x="19163" y="2143"/>
                  </a:cubicBezTo>
                  <a:cubicBezTo>
                    <a:pt x="18224" y="3907"/>
                    <a:pt x="17050" y="7008"/>
                    <a:pt x="16463" y="9735"/>
                  </a:cubicBezTo>
                  <a:cubicBezTo>
                    <a:pt x="15876" y="12462"/>
                    <a:pt x="15876" y="14814"/>
                    <a:pt x="16346" y="16204"/>
                  </a:cubicBezTo>
                  <a:cubicBezTo>
                    <a:pt x="16815" y="17595"/>
                    <a:pt x="17754" y="18022"/>
                    <a:pt x="18694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10079156" y="216580"/>
              <a:ext cx="106245" cy="17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65" fill="norm" stroke="1" extrusionOk="0">
                  <a:moveTo>
                    <a:pt x="21259" y="4772"/>
                  </a:moveTo>
                  <a:cubicBezTo>
                    <a:pt x="20412" y="3530"/>
                    <a:pt x="19565" y="2289"/>
                    <a:pt x="16812" y="1296"/>
                  </a:cubicBezTo>
                  <a:cubicBezTo>
                    <a:pt x="14059" y="303"/>
                    <a:pt x="9400" y="-442"/>
                    <a:pt x="6012" y="303"/>
                  </a:cubicBezTo>
                  <a:cubicBezTo>
                    <a:pt x="2624" y="1048"/>
                    <a:pt x="506" y="3282"/>
                    <a:pt x="718" y="5517"/>
                  </a:cubicBezTo>
                  <a:cubicBezTo>
                    <a:pt x="930" y="7751"/>
                    <a:pt x="3471" y="9986"/>
                    <a:pt x="5588" y="11599"/>
                  </a:cubicBezTo>
                  <a:cubicBezTo>
                    <a:pt x="7706" y="13213"/>
                    <a:pt x="9400" y="14206"/>
                    <a:pt x="10883" y="15448"/>
                  </a:cubicBezTo>
                  <a:cubicBezTo>
                    <a:pt x="12365" y="16689"/>
                    <a:pt x="13635" y="18179"/>
                    <a:pt x="13212" y="19172"/>
                  </a:cubicBezTo>
                  <a:cubicBezTo>
                    <a:pt x="12788" y="20165"/>
                    <a:pt x="10671" y="20661"/>
                    <a:pt x="8553" y="20910"/>
                  </a:cubicBezTo>
                  <a:cubicBezTo>
                    <a:pt x="6435" y="21158"/>
                    <a:pt x="4318" y="21158"/>
                    <a:pt x="2624" y="20537"/>
                  </a:cubicBezTo>
                  <a:cubicBezTo>
                    <a:pt x="930" y="19917"/>
                    <a:pt x="-341" y="18675"/>
                    <a:pt x="83" y="17310"/>
                  </a:cubicBezTo>
                  <a:cubicBezTo>
                    <a:pt x="506" y="15944"/>
                    <a:pt x="2624" y="14455"/>
                    <a:pt x="4741" y="12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10193202" y="233902"/>
              <a:ext cx="138249" cy="14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698" fill="norm" stroke="1" extrusionOk="0">
                  <a:moveTo>
                    <a:pt x="17448" y="6095"/>
                  </a:moveTo>
                  <a:cubicBezTo>
                    <a:pt x="16466" y="4574"/>
                    <a:pt x="15484" y="3053"/>
                    <a:pt x="13848" y="1684"/>
                  </a:cubicBezTo>
                  <a:cubicBezTo>
                    <a:pt x="12211" y="315"/>
                    <a:pt x="9920" y="-902"/>
                    <a:pt x="7466" y="923"/>
                  </a:cubicBezTo>
                  <a:cubicBezTo>
                    <a:pt x="5011" y="2749"/>
                    <a:pt x="2393" y="7616"/>
                    <a:pt x="1084" y="11115"/>
                  </a:cubicBezTo>
                  <a:cubicBezTo>
                    <a:pt x="-225" y="14613"/>
                    <a:pt x="-225" y="16743"/>
                    <a:pt x="430" y="18264"/>
                  </a:cubicBezTo>
                  <a:cubicBezTo>
                    <a:pt x="1084" y="19785"/>
                    <a:pt x="2393" y="20698"/>
                    <a:pt x="4520" y="20546"/>
                  </a:cubicBezTo>
                  <a:cubicBezTo>
                    <a:pt x="6648" y="20394"/>
                    <a:pt x="9593" y="19177"/>
                    <a:pt x="11720" y="17352"/>
                  </a:cubicBezTo>
                  <a:cubicBezTo>
                    <a:pt x="13848" y="15526"/>
                    <a:pt x="15157" y="13092"/>
                    <a:pt x="15975" y="12940"/>
                  </a:cubicBezTo>
                  <a:cubicBezTo>
                    <a:pt x="16793" y="12788"/>
                    <a:pt x="17120" y="14918"/>
                    <a:pt x="17939" y="16591"/>
                  </a:cubicBezTo>
                  <a:cubicBezTo>
                    <a:pt x="18757" y="18264"/>
                    <a:pt x="20066" y="19481"/>
                    <a:pt x="21375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10370107" y="266697"/>
              <a:ext cx="157295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8" fill="norm" stroke="1" extrusionOk="0">
                  <a:moveTo>
                    <a:pt x="3380" y="3503"/>
                  </a:moveTo>
                  <a:cubicBezTo>
                    <a:pt x="2516" y="7159"/>
                    <a:pt x="1652" y="10814"/>
                    <a:pt x="1076" y="13805"/>
                  </a:cubicBezTo>
                  <a:cubicBezTo>
                    <a:pt x="500" y="16796"/>
                    <a:pt x="212" y="19122"/>
                    <a:pt x="68" y="19454"/>
                  </a:cubicBezTo>
                  <a:cubicBezTo>
                    <a:pt x="-76" y="19786"/>
                    <a:pt x="-76" y="18125"/>
                    <a:pt x="932" y="14968"/>
                  </a:cubicBezTo>
                  <a:cubicBezTo>
                    <a:pt x="1940" y="11811"/>
                    <a:pt x="3956" y="7159"/>
                    <a:pt x="5396" y="4168"/>
                  </a:cubicBezTo>
                  <a:cubicBezTo>
                    <a:pt x="6836" y="1177"/>
                    <a:pt x="7700" y="-152"/>
                    <a:pt x="8420" y="14"/>
                  </a:cubicBezTo>
                  <a:cubicBezTo>
                    <a:pt x="9140" y="180"/>
                    <a:pt x="9716" y="1842"/>
                    <a:pt x="10004" y="4334"/>
                  </a:cubicBezTo>
                  <a:cubicBezTo>
                    <a:pt x="10292" y="6826"/>
                    <a:pt x="10292" y="10150"/>
                    <a:pt x="10292" y="12642"/>
                  </a:cubicBezTo>
                  <a:cubicBezTo>
                    <a:pt x="10292" y="15134"/>
                    <a:pt x="10292" y="16796"/>
                    <a:pt x="10292" y="16796"/>
                  </a:cubicBezTo>
                  <a:cubicBezTo>
                    <a:pt x="10292" y="16796"/>
                    <a:pt x="10292" y="15134"/>
                    <a:pt x="11156" y="12642"/>
                  </a:cubicBezTo>
                  <a:cubicBezTo>
                    <a:pt x="12020" y="10150"/>
                    <a:pt x="13748" y="6826"/>
                    <a:pt x="15620" y="4833"/>
                  </a:cubicBezTo>
                  <a:cubicBezTo>
                    <a:pt x="17492" y="2839"/>
                    <a:pt x="19508" y="2174"/>
                    <a:pt x="20516" y="2673"/>
                  </a:cubicBezTo>
                  <a:cubicBezTo>
                    <a:pt x="21524" y="3171"/>
                    <a:pt x="21524" y="4833"/>
                    <a:pt x="21236" y="8156"/>
                  </a:cubicBezTo>
                  <a:cubicBezTo>
                    <a:pt x="20948" y="11479"/>
                    <a:pt x="20372" y="16463"/>
                    <a:pt x="1979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10535207" y="234982"/>
              <a:ext cx="119182" cy="39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3" fill="norm" stroke="1" extrusionOk="0">
                  <a:moveTo>
                    <a:pt x="10132" y="3661"/>
                  </a:moveTo>
                  <a:cubicBezTo>
                    <a:pt x="9374" y="5635"/>
                    <a:pt x="8616" y="7610"/>
                    <a:pt x="7100" y="10280"/>
                  </a:cubicBezTo>
                  <a:cubicBezTo>
                    <a:pt x="5584" y="12951"/>
                    <a:pt x="3311" y="16319"/>
                    <a:pt x="1984" y="18410"/>
                  </a:cubicBezTo>
                  <a:cubicBezTo>
                    <a:pt x="658" y="20500"/>
                    <a:pt x="279" y="21313"/>
                    <a:pt x="89" y="21429"/>
                  </a:cubicBezTo>
                  <a:cubicBezTo>
                    <a:pt x="-100" y="21545"/>
                    <a:pt x="-100" y="20964"/>
                    <a:pt x="1226" y="18758"/>
                  </a:cubicBezTo>
                  <a:cubicBezTo>
                    <a:pt x="2553" y="16551"/>
                    <a:pt x="5205" y="12719"/>
                    <a:pt x="7479" y="9642"/>
                  </a:cubicBezTo>
                  <a:cubicBezTo>
                    <a:pt x="9753" y="6564"/>
                    <a:pt x="11647" y="4242"/>
                    <a:pt x="13353" y="2616"/>
                  </a:cubicBezTo>
                  <a:cubicBezTo>
                    <a:pt x="15058" y="990"/>
                    <a:pt x="16574" y="61"/>
                    <a:pt x="17900" y="3"/>
                  </a:cubicBezTo>
                  <a:cubicBezTo>
                    <a:pt x="19226" y="-55"/>
                    <a:pt x="20363" y="758"/>
                    <a:pt x="20932" y="2093"/>
                  </a:cubicBezTo>
                  <a:cubicBezTo>
                    <a:pt x="21500" y="3429"/>
                    <a:pt x="21500" y="5287"/>
                    <a:pt x="20742" y="6506"/>
                  </a:cubicBezTo>
                  <a:cubicBezTo>
                    <a:pt x="19984" y="7726"/>
                    <a:pt x="18468" y="8306"/>
                    <a:pt x="16763" y="8597"/>
                  </a:cubicBezTo>
                  <a:cubicBezTo>
                    <a:pt x="15058" y="8887"/>
                    <a:pt x="13163" y="8887"/>
                    <a:pt x="11837" y="8306"/>
                  </a:cubicBezTo>
                  <a:cubicBezTo>
                    <a:pt x="10511" y="7726"/>
                    <a:pt x="9753" y="6564"/>
                    <a:pt x="8995" y="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10713732" y="47710"/>
              <a:ext cx="157468" cy="31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7" fill="norm" stroke="1" extrusionOk="0">
                  <a:moveTo>
                    <a:pt x="10193" y="0"/>
                  </a:moveTo>
                  <a:cubicBezTo>
                    <a:pt x="7889" y="3624"/>
                    <a:pt x="5585" y="7248"/>
                    <a:pt x="3857" y="10438"/>
                  </a:cubicBezTo>
                  <a:cubicBezTo>
                    <a:pt x="2129" y="13627"/>
                    <a:pt x="977" y="16381"/>
                    <a:pt x="401" y="18193"/>
                  </a:cubicBezTo>
                  <a:cubicBezTo>
                    <a:pt x="-175" y="20005"/>
                    <a:pt x="-175" y="20875"/>
                    <a:pt x="689" y="21093"/>
                  </a:cubicBezTo>
                  <a:cubicBezTo>
                    <a:pt x="1553" y="21310"/>
                    <a:pt x="3281" y="20875"/>
                    <a:pt x="5441" y="19570"/>
                  </a:cubicBezTo>
                  <a:cubicBezTo>
                    <a:pt x="7601" y="18266"/>
                    <a:pt x="10193" y="16091"/>
                    <a:pt x="12065" y="14497"/>
                  </a:cubicBezTo>
                  <a:cubicBezTo>
                    <a:pt x="13937" y="12902"/>
                    <a:pt x="15089" y="11887"/>
                    <a:pt x="14945" y="11380"/>
                  </a:cubicBezTo>
                  <a:cubicBezTo>
                    <a:pt x="14801" y="10872"/>
                    <a:pt x="13361" y="10872"/>
                    <a:pt x="11057" y="12032"/>
                  </a:cubicBezTo>
                  <a:cubicBezTo>
                    <a:pt x="8753" y="13192"/>
                    <a:pt x="5585" y="15511"/>
                    <a:pt x="4001" y="17251"/>
                  </a:cubicBezTo>
                  <a:cubicBezTo>
                    <a:pt x="2417" y="18991"/>
                    <a:pt x="2417" y="20150"/>
                    <a:pt x="3137" y="20803"/>
                  </a:cubicBezTo>
                  <a:cubicBezTo>
                    <a:pt x="3857" y="21455"/>
                    <a:pt x="5297" y="21600"/>
                    <a:pt x="8465" y="21383"/>
                  </a:cubicBezTo>
                  <a:cubicBezTo>
                    <a:pt x="11633" y="21165"/>
                    <a:pt x="16529" y="20585"/>
                    <a:pt x="21425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11038001" y="59280"/>
              <a:ext cx="334850" cy="30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36" fill="norm" stroke="1" extrusionOk="0">
                  <a:moveTo>
                    <a:pt x="6004" y="17832"/>
                  </a:moveTo>
                  <a:cubicBezTo>
                    <a:pt x="6140" y="16205"/>
                    <a:pt x="6276" y="14578"/>
                    <a:pt x="6344" y="13394"/>
                  </a:cubicBezTo>
                  <a:cubicBezTo>
                    <a:pt x="6412" y="12210"/>
                    <a:pt x="6412" y="11471"/>
                    <a:pt x="6072" y="11027"/>
                  </a:cubicBezTo>
                  <a:cubicBezTo>
                    <a:pt x="5733" y="10583"/>
                    <a:pt x="5053" y="10435"/>
                    <a:pt x="4238" y="10953"/>
                  </a:cubicBezTo>
                  <a:cubicBezTo>
                    <a:pt x="3423" y="11471"/>
                    <a:pt x="2472" y="12654"/>
                    <a:pt x="1725" y="14134"/>
                  </a:cubicBezTo>
                  <a:cubicBezTo>
                    <a:pt x="978" y="15613"/>
                    <a:pt x="434" y="17389"/>
                    <a:pt x="163" y="18720"/>
                  </a:cubicBezTo>
                  <a:cubicBezTo>
                    <a:pt x="-109" y="20052"/>
                    <a:pt x="-109" y="20939"/>
                    <a:pt x="706" y="21235"/>
                  </a:cubicBezTo>
                  <a:cubicBezTo>
                    <a:pt x="1521" y="21531"/>
                    <a:pt x="3151" y="21235"/>
                    <a:pt x="4646" y="19534"/>
                  </a:cubicBezTo>
                  <a:cubicBezTo>
                    <a:pt x="6140" y="17832"/>
                    <a:pt x="7499" y="14726"/>
                    <a:pt x="8585" y="11545"/>
                  </a:cubicBezTo>
                  <a:cubicBezTo>
                    <a:pt x="9672" y="8364"/>
                    <a:pt x="10487" y="5109"/>
                    <a:pt x="11031" y="3038"/>
                  </a:cubicBezTo>
                  <a:cubicBezTo>
                    <a:pt x="11574" y="967"/>
                    <a:pt x="11846" y="79"/>
                    <a:pt x="11710" y="5"/>
                  </a:cubicBezTo>
                  <a:cubicBezTo>
                    <a:pt x="11574" y="-69"/>
                    <a:pt x="11031" y="671"/>
                    <a:pt x="10351" y="2742"/>
                  </a:cubicBezTo>
                  <a:cubicBezTo>
                    <a:pt x="9672" y="4813"/>
                    <a:pt x="8857" y="8216"/>
                    <a:pt x="8246" y="10805"/>
                  </a:cubicBezTo>
                  <a:cubicBezTo>
                    <a:pt x="7634" y="13394"/>
                    <a:pt x="7227" y="15169"/>
                    <a:pt x="7023" y="16501"/>
                  </a:cubicBezTo>
                  <a:cubicBezTo>
                    <a:pt x="6819" y="17832"/>
                    <a:pt x="6819" y="18720"/>
                    <a:pt x="7091" y="19386"/>
                  </a:cubicBezTo>
                  <a:cubicBezTo>
                    <a:pt x="7363" y="20052"/>
                    <a:pt x="7906" y="20495"/>
                    <a:pt x="8517" y="20643"/>
                  </a:cubicBezTo>
                  <a:cubicBezTo>
                    <a:pt x="9129" y="20791"/>
                    <a:pt x="9808" y="20643"/>
                    <a:pt x="11166" y="19904"/>
                  </a:cubicBezTo>
                  <a:cubicBezTo>
                    <a:pt x="12525" y="19164"/>
                    <a:pt x="14563" y="17832"/>
                    <a:pt x="15582" y="16723"/>
                  </a:cubicBezTo>
                  <a:cubicBezTo>
                    <a:pt x="16600" y="15613"/>
                    <a:pt x="16600" y="14726"/>
                    <a:pt x="16329" y="14060"/>
                  </a:cubicBezTo>
                  <a:cubicBezTo>
                    <a:pt x="16057" y="13394"/>
                    <a:pt x="15514" y="12950"/>
                    <a:pt x="14834" y="12950"/>
                  </a:cubicBezTo>
                  <a:cubicBezTo>
                    <a:pt x="14155" y="12950"/>
                    <a:pt x="13340" y="13394"/>
                    <a:pt x="12729" y="13912"/>
                  </a:cubicBezTo>
                  <a:cubicBezTo>
                    <a:pt x="12117" y="14430"/>
                    <a:pt x="11710" y="15021"/>
                    <a:pt x="11370" y="15687"/>
                  </a:cubicBezTo>
                  <a:cubicBezTo>
                    <a:pt x="11031" y="16353"/>
                    <a:pt x="10759" y="17093"/>
                    <a:pt x="10827" y="17758"/>
                  </a:cubicBezTo>
                  <a:cubicBezTo>
                    <a:pt x="10895" y="18424"/>
                    <a:pt x="11302" y="19016"/>
                    <a:pt x="11914" y="19090"/>
                  </a:cubicBezTo>
                  <a:cubicBezTo>
                    <a:pt x="12525" y="19164"/>
                    <a:pt x="13340" y="18720"/>
                    <a:pt x="14155" y="18128"/>
                  </a:cubicBezTo>
                  <a:cubicBezTo>
                    <a:pt x="14970" y="17536"/>
                    <a:pt x="15785" y="16797"/>
                    <a:pt x="16329" y="16871"/>
                  </a:cubicBezTo>
                  <a:cubicBezTo>
                    <a:pt x="16872" y="16945"/>
                    <a:pt x="17144" y="17832"/>
                    <a:pt x="17687" y="18350"/>
                  </a:cubicBezTo>
                  <a:cubicBezTo>
                    <a:pt x="18231" y="18868"/>
                    <a:pt x="19046" y="19016"/>
                    <a:pt x="19725" y="18720"/>
                  </a:cubicBezTo>
                  <a:cubicBezTo>
                    <a:pt x="20404" y="18424"/>
                    <a:pt x="20948" y="17684"/>
                    <a:pt x="21491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11405177" y="36251"/>
              <a:ext cx="64146" cy="28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80" fill="norm" stroke="1" extrusionOk="0">
                  <a:moveTo>
                    <a:pt x="14442" y="6013"/>
                  </a:moveTo>
                  <a:cubicBezTo>
                    <a:pt x="15836" y="5074"/>
                    <a:pt x="17229" y="4135"/>
                    <a:pt x="18623" y="2961"/>
                  </a:cubicBezTo>
                  <a:cubicBezTo>
                    <a:pt x="20016" y="1787"/>
                    <a:pt x="21410" y="378"/>
                    <a:pt x="21062" y="65"/>
                  </a:cubicBezTo>
                  <a:cubicBezTo>
                    <a:pt x="20713" y="-248"/>
                    <a:pt x="18623" y="535"/>
                    <a:pt x="14791" y="3274"/>
                  </a:cubicBezTo>
                  <a:cubicBezTo>
                    <a:pt x="10958" y="6013"/>
                    <a:pt x="5384" y="10709"/>
                    <a:pt x="2597" y="13761"/>
                  </a:cubicBezTo>
                  <a:cubicBezTo>
                    <a:pt x="-190" y="16813"/>
                    <a:pt x="-190" y="18222"/>
                    <a:pt x="158" y="19317"/>
                  </a:cubicBezTo>
                  <a:cubicBezTo>
                    <a:pt x="507" y="20413"/>
                    <a:pt x="1204" y="21195"/>
                    <a:pt x="3642" y="21274"/>
                  </a:cubicBezTo>
                  <a:cubicBezTo>
                    <a:pt x="6081" y="21352"/>
                    <a:pt x="10262" y="20726"/>
                    <a:pt x="14442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11385550" y="204731"/>
              <a:ext cx="285750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630"/>
                  </a:moveTo>
                  <a:cubicBezTo>
                    <a:pt x="1760" y="2630"/>
                    <a:pt x="3520" y="2630"/>
                    <a:pt x="5920" y="2823"/>
                  </a:cubicBezTo>
                  <a:cubicBezTo>
                    <a:pt x="8320" y="3015"/>
                    <a:pt x="11360" y="3401"/>
                    <a:pt x="13280" y="3401"/>
                  </a:cubicBezTo>
                  <a:cubicBezTo>
                    <a:pt x="15200" y="3401"/>
                    <a:pt x="16000" y="3015"/>
                    <a:pt x="16000" y="2437"/>
                  </a:cubicBezTo>
                  <a:cubicBezTo>
                    <a:pt x="16000" y="1858"/>
                    <a:pt x="15200" y="1087"/>
                    <a:pt x="14400" y="508"/>
                  </a:cubicBezTo>
                  <a:cubicBezTo>
                    <a:pt x="13600" y="-70"/>
                    <a:pt x="12800" y="-456"/>
                    <a:pt x="11840" y="1087"/>
                  </a:cubicBezTo>
                  <a:cubicBezTo>
                    <a:pt x="10880" y="2630"/>
                    <a:pt x="9760" y="6101"/>
                    <a:pt x="9200" y="9573"/>
                  </a:cubicBezTo>
                  <a:cubicBezTo>
                    <a:pt x="8640" y="13044"/>
                    <a:pt x="8640" y="16515"/>
                    <a:pt x="9040" y="18251"/>
                  </a:cubicBezTo>
                  <a:cubicBezTo>
                    <a:pt x="9440" y="19987"/>
                    <a:pt x="10240" y="19987"/>
                    <a:pt x="10960" y="19408"/>
                  </a:cubicBezTo>
                  <a:cubicBezTo>
                    <a:pt x="11680" y="18830"/>
                    <a:pt x="12320" y="17673"/>
                    <a:pt x="13200" y="15551"/>
                  </a:cubicBezTo>
                  <a:cubicBezTo>
                    <a:pt x="14080" y="13430"/>
                    <a:pt x="15200" y="10344"/>
                    <a:pt x="15760" y="9958"/>
                  </a:cubicBezTo>
                  <a:cubicBezTo>
                    <a:pt x="16320" y="9573"/>
                    <a:pt x="16320" y="11887"/>
                    <a:pt x="16640" y="14201"/>
                  </a:cubicBezTo>
                  <a:cubicBezTo>
                    <a:pt x="16960" y="16515"/>
                    <a:pt x="17600" y="18830"/>
                    <a:pt x="18480" y="19987"/>
                  </a:cubicBezTo>
                  <a:cubicBezTo>
                    <a:pt x="19360" y="21144"/>
                    <a:pt x="20480" y="21144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11868513" y="123910"/>
              <a:ext cx="12337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83" fill="norm" stroke="1" extrusionOk="0">
                  <a:moveTo>
                    <a:pt x="10182" y="0"/>
                  </a:moveTo>
                  <a:cubicBezTo>
                    <a:pt x="6582" y="6235"/>
                    <a:pt x="2982" y="12470"/>
                    <a:pt x="1182" y="16144"/>
                  </a:cubicBezTo>
                  <a:cubicBezTo>
                    <a:pt x="-618" y="19819"/>
                    <a:pt x="-618" y="20932"/>
                    <a:pt x="2982" y="21266"/>
                  </a:cubicBezTo>
                  <a:cubicBezTo>
                    <a:pt x="6582" y="21600"/>
                    <a:pt x="13782" y="21155"/>
                    <a:pt x="20982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11859683" y="77111"/>
              <a:ext cx="137875" cy="30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16" fill="norm" stroke="1" extrusionOk="0">
                  <a:moveTo>
                    <a:pt x="5158" y="3316"/>
                  </a:moveTo>
                  <a:cubicBezTo>
                    <a:pt x="4836" y="1966"/>
                    <a:pt x="4513" y="616"/>
                    <a:pt x="5319" y="166"/>
                  </a:cubicBezTo>
                  <a:cubicBezTo>
                    <a:pt x="6125" y="-284"/>
                    <a:pt x="8060" y="166"/>
                    <a:pt x="10961" y="1666"/>
                  </a:cubicBezTo>
                  <a:cubicBezTo>
                    <a:pt x="13863" y="3166"/>
                    <a:pt x="17731" y="5716"/>
                    <a:pt x="19666" y="7891"/>
                  </a:cubicBezTo>
                  <a:cubicBezTo>
                    <a:pt x="21600" y="10066"/>
                    <a:pt x="21600" y="11866"/>
                    <a:pt x="18537" y="13891"/>
                  </a:cubicBezTo>
                  <a:cubicBezTo>
                    <a:pt x="15475" y="15916"/>
                    <a:pt x="9349" y="18166"/>
                    <a:pt x="5481" y="19441"/>
                  </a:cubicBezTo>
                  <a:cubicBezTo>
                    <a:pt x="1612" y="20716"/>
                    <a:pt x="0" y="21016"/>
                    <a:pt x="0" y="21166"/>
                  </a:cubicBezTo>
                  <a:cubicBezTo>
                    <a:pt x="0" y="21316"/>
                    <a:pt x="1612" y="21316"/>
                    <a:pt x="3224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11931650" y="428710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3406215" y="1077035"/>
              <a:ext cx="123063" cy="22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64" fill="norm" stroke="1" extrusionOk="0">
                  <a:moveTo>
                    <a:pt x="14675" y="6602"/>
                  </a:moveTo>
                  <a:cubicBezTo>
                    <a:pt x="15035" y="5592"/>
                    <a:pt x="15395" y="4583"/>
                    <a:pt x="15935" y="3574"/>
                  </a:cubicBezTo>
                  <a:cubicBezTo>
                    <a:pt x="16475" y="2564"/>
                    <a:pt x="17195" y="1555"/>
                    <a:pt x="16655" y="949"/>
                  </a:cubicBezTo>
                  <a:cubicBezTo>
                    <a:pt x="16115" y="344"/>
                    <a:pt x="14315" y="142"/>
                    <a:pt x="12515" y="41"/>
                  </a:cubicBezTo>
                  <a:cubicBezTo>
                    <a:pt x="10715" y="-60"/>
                    <a:pt x="8915" y="-60"/>
                    <a:pt x="6755" y="1050"/>
                  </a:cubicBezTo>
                  <a:cubicBezTo>
                    <a:pt x="4595" y="2161"/>
                    <a:pt x="2075" y="4381"/>
                    <a:pt x="815" y="5996"/>
                  </a:cubicBezTo>
                  <a:cubicBezTo>
                    <a:pt x="-445" y="7611"/>
                    <a:pt x="-445" y="8620"/>
                    <a:pt x="2255" y="10033"/>
                  </a:cubicBezTo>
                  <a:cubicBezTo>
                    <a:pt x="4955" y="11447"/>
                    <a:pt x="10355" y="13263"/>
                    <a:pt x="13955" y="14676"/>
                  </a:cubicBezTo>
                  <a:cubicBezTo>
                    <a:pt x="17555" y="16090"/>
                    <a:pt x="19355" y="17099"/>
                    <a:pt x="20255" y="18108"/>
                  </a:cubicBezTo>
                  <a:cubicBezTo>
                    <a:pt x="21155" y="19118"/>
                    <a:pt x="21155" y="20127"/>
                    <a:pt x="20255" y="20733"/>
                  </a:cubicBezTo>
                  <a:cubicBezTo>
                    <a:pt x="19355" y="21338"/>
                    <a:pt x="17555" y="21540"/>
                    <a:pt x="15755" y="21439"/>
                  </a:cubicBezTo>
                  <a:cubicBezTo>
                    <a:pt x="13955" y="21338"/>
                    <a:pt x="12155" y="20934"/>
                    <a:pt x="11615" y="20127"/>
                  </a:cubicBezTo>
                  <a:cubicBezTo>
                    <a:pt x="11075" y="19319"/>
                    <a:pt x="11795" y="18108"/>
                    <a:pt x="12515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3604171" y="949410"/>
              <a:ext cx="96937" cy="34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52" fill="norm" stroke="1" extrusionOk="0">
                  <a:moveTo>
                    <a:pt x="8843" y="0"/>
                  </a:moveTo>
                  <a:cubicBezTo>
                    <a:pt x="7465" y="3048"/>
                    <a:pt x="6086" y="6096"/>
                    <a:pt x="5167" y="9144"/>
                  </a:cubicBezTo>
                  <a:cubicBezTo>
                    <a:pt x="4248" y="12191"/>
                    <a:pt x="3788" y="15239"/>
                    <a:pt x="3099" y="17426"/>
                  </a:cubicBezTo>
                  <a:cubicBezTo>
                    <a:pt x="2409" y="19612"/>
                    <a:pt x="1490" y="20937"/>
                    <a:pt x="801" y="21269"/>
                  </a:cubicBezTo>
                  <a:cubicBezTo>
                    <a:pt x="112" y="21600"/>
                    <a:pt x="-348" y="20937"/>
                    <a:pt x="341" y="19413"/>
                  </a:cubicBezTo>
                  <a:cubicBezTo>
                    <a:pt x="1031" y="17890"/>
                    <a:pt x="2869" y="15504"/>
                    <a:pt x="4707" y="14047"/>
                  </a:cubicBezTo>
                  <a:cubicBezTo>
                    <a:pt x="6546" y="12589"/>
                    <a:pt x="8384" y="12059"/>
                    <a:pt x="10452" y="11860"/>
                  </a:cubicBezTo>
                  <a:cubicBezTo>
                    <a:pt x="12520" y="11661"/>
                    <a:pt x="14818" y="11794"/>
                    <a:pt x="16886" y="12721"/>
                  </a:cubicBezTo>
                  <a:cubicBezTo>
                    <a:pt x="18954" y="13649"/>
                    <a:pt x="20792" y="15372"/>
                    <a:pt x="21022" y="16829"/>
                  </a:cubicBezTo>
                  <a:cubicBezTo>
                    <a:pt x="21252" y="18287"/>
                    <a:pt x="19873" y="19480"/>
                    <a:pt x="18495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3769271" y="1137708"/>
              <a:ext cx="87120" cy="14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829" fill="norm" stroke="1" extrusionOk="0">
                  <a:moveTo>
                    <a:pt x="9666" y="3858"/>
                  </a:moveTo>
                  <a:cubicBezTo>
                    <a:pt x="7656" y="2971"/>
                    <a:pt x="5647" y="2083"/>
                    <a:pt x="4140" y="2379"/>
                  </a:cubicBezTo>
                  <a:cubicBezTo>
                    <a:pt x="2633" y="2675"/>
                    <a:pt x="1628" y="4154"/>
                    <a:pt x="875" y="6374"/>
                  </a:cubicBezTo>
                  <a:cubicBezTo>
                    <a:pt x="121" y="8593"/>
                    <a:pt x="-381" y="11552"/>
                    <a:pt x="372" y="14215"/>
                  </a:cubicBezTo>
                  <a:cubicBezTo>
                    <a:pt x="1126" y="16878"/>
                    <a:pt x="3135" y="19245"/>
                    <a:pt x="5396" y="20280"/>
                  </a:cubicBezTo>
                  <a:cubicBezTo>
                    <a:pt x="7656" y="21316"/>
                    <a:pt x="10168" y="21020"/>
                    <a:pt x="12931" y="18209"/>
                  </a:cubicBezTo>
                  <a:cubicBezTo>
                    <a:pt x="15693" y="15398"/>
                    <a:pt x="18707" y="10072"/>
                    <a:pt x="19963" y="6669"/>
                  </a:cubicBezTo>
                  <a:cubicBezTo>
                    <a:pt x="21219" y="3267"/>
                    <a:pt x="20717" y="1787"/>
                    <a:pt x="19210" y="900"/>
                  </a:cubicBezTo>
                  <a:cubicBezTo>
                    <a:pt x="17703" y="12"/>
                    <a:pt x="15191" y="-284"/>
                    <a:pt x="13684" y="308"/>
                  </a:cubicBezTo>
                  <a:cubicBezTo>
                    <a:pt x="12177" y="900"/>
                    <a:pt x="11675" y="2379"/>
                    <a:pt x="11675" y="3267"/>
                  </a:cubicBezTo>
                  <a:cubicBezTo>
                    <a:pt x="11675" y="4154"/>
                    <a:pt x="12177" y="4450"/>
                    <a:pt x="12679" y="4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3901815" y="968984"/>
              <a:ext cx="276485" cy="30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00" fill="norm" stroke="1" extrusionOk="0">
                  <a:moveTo>
                    <a:pt x="1257" y="12661"/>
                  </a:moveTo>
                  <a:cubicBezTo>
                    <a:pt x="1422" y="11932"/>
                    <a:pt x="1587" y="11202"/>
                    <a:pt x="1504" y="11202"/>
                  </a:cubicBezTo>
                  <a:cubicBezTo>
                    <a:pt x="1422" y="11202"/>
                    <a:pt x="1092" y="11932"/>
                    <a:pt x="762" y="13464"/>
                  </a:cubicBezTo>
                  <a:cubicBezTo>
                    <a:pt x="433" y="14996"/>
                    <a:pt x="103" y="17332"/>
                    <a:pt x="20" y="18864"/>
                  </a:cubicBezTo>
                  <a:cubicBezTo>
                    <a:pt x="-62" y="20396"/>
                    <a:pt x="103" y="21126"/>
                    <a:pt x="598" y="21272"/>
                  </a:cubicBezTo>
                  <a:cubicBezTo>
                    <a:pt x="1092" y="21418"/>
                    <a:pt x="1917" y="20980"/>
                    <a:pt x="2906" y="20177"/>
                  </a:cubicBezTo>
                  <a:cubicBezTo>
                    <a:pt x="3895" y="19375"/>
                    <a:pt x="5049" y="18207"/>
                    <a:pt x="5709" y="17259"/>
                  </a:cubicBezTo>
                  <a:cubicBezTo>
                    <a:pt x="6369" y="16310"/>
                    <a:pt x="6533" y="15580"/>
                    <a:pt x="6698" y="14704"/>
                  </a:cubicBezTo>
                  <a:cubicBezTo>
                    <a:pt x="6863" y="13829"/>
                    <a:pt x="7028" y="12807"/>
                    <a:pt x="7111" y="12807"/>
                  </a:cubicBezTo>
                  <a:cubicBezTo>
                    <a:pt x="7193" y="12807"/>
                    <a:pt x="7193" y="13829"/>
                    <a:pt x="7111" y="14704"/>
                  </a:cubicBezTo>
                  <a:cubicBezTo>
                    <a:pt x="7028" y="15580"/>
                    <a:pt x="6863" y="16310"/>
                    <a:pt x="6781" y="17040"/>
                  </a:cubicBezTo>
                  <a:cubicBezTo>
                    <a:pt x="6698" y="17769"/>
                    <a:pt x="6698" y="18499"/>
                    <a:pt x="7111" y="18864"/>
                  </a:cubicBezTo>
                  <a:cubicBezTo>
                    <a:pt x="7523" y="19229"/>
                    <a:pt x="8347" y="19229"/>
                    <a:pt x="9501" y="18499"/>
                  </a:cubicBezTo>
                  <a:cubicBezTo>
                    <a:pt x="10656" y="17769"/>
                    <a:pt x="12140" y="16310"/>
                    <a:pt x="13459" y="14340"/>
                  </a:cubicBezTo>
                  <a:cubicBezTo>
                    <a:pt x="14778" y="12369"/>
                    <a:pt x="15932" y="9888"/>
                    <a:pt x="16756" y="7845"/>
                  </a:cubicBezTo>
                  <a:cubicBezTo>
                    <a:pt x="17581" y="5802"/>
                    <a:pt x="18075" y="4196"/>
                    <a:pt x="18240" y="2810"/>
                  </a:cubicBezTo>
                  <a:cubicBezTo>
                    <a:pt x="18405" y="1423"/>
                    <a:pt x="18240" y="256"/>
                    <a:pt x="17911" y="37"/>
                  </a:cubicBezTo>
                  <a:cubicBezTo>
                    <a:pt x="17581" y="-182"/>
                    <a:pt x="17086" y="548"/>
                    <a:pt x="16509" y="2956"/>
                  </a:cubicBezTo>
                  <a:cubicBezTo>
                    <a:pt x="15932" y="5364"/>
                    <a:pt x="15272" y="9450"/>
                    <a:pt x="15025" y="12223"/>
                  </a:cubicBezTo>
                  <a:cubicBezTo>
                    <a:pt x="14778" y="14996"/>
                    <a:pt x="14943" y="16456"/>
                    <a:pt x="15767" y="17477"/>
                  </a:cubicBezTo>
                  <a:cubicBezTo>
                    <a:pt x="16591" y="18499"/>
                    <a:pt x="18075" y="19083"/>
                    <a:pt x="19147" y="19156"/>
                  </a:cubicBezTo>
                  <a:cubicBezTo>
                    <a:pt x="20219" y="19229"/>
                    <a:pt x="20878" y="18791"/>
                    <a:pt x="21538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4174066" y="878431"/>
              <a:ext cx="149373" cy="37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9" fill="norm" stroke="1" extrusionOk="0">
                  <a:moveTo>
                    <a:pt x="8823" y="17344"/>
                  </a:moveTo>
                  <a:cubicBezTo>
                    <a:pt x="9127" y="16744"/>
                    <a:pt x="9431" y="16144"/>
                    <a:pt x="8823" y="15904"/>
                  </a:cubicBezTo>
                  <a:cubicBezTo>
                    <a:pt x="8214" y="15664"/>
                    <a:pt x="6693" y="15784"/>
                    <a:pt x="5172" y="16084"/>
                  </a:cubicBezTo>
                  <a:cubicBezTo>
                    <a:pt x="3651" y="16384"/>
                    <a:pt x="2130" y="16864"/>
                    <a:pt x="1217" y="17464"/>
                  </a:cubicBezTo>
                  <a:cubicBezTo>
                    <a:pt x="304" y="18064"/>
                    <a:pt x="0" y="18784"/>
                    <a:pt x="0" y="19444"/>
                  </a:cubicBezTo>
                  <a:cubicBezTo>
                    <a:pt x="0" y="20104"/>
                    <a:pt x="304" y="20704"/>
                    <a:pt x="1217" y="21064"/>
                  </a:cubicBezTo>
                  <a:cubicBezTo>
                    <a:pt x="2130" y="21424"/>
                    <a:pt x="3651" y="21544"/>
                    <a:pt x="5020" y="21424"/>
                  </a:cubicBezTo>
                  <a:cubicBezTo>
                    <a:pt x="6389" y="21304"/>
                    <a:pt x="7606" y="20944"/>
                    <a:pt x="9735" y="19264"/>
                  </a:cubicBezTo>
                  <a:cubicBezTo>
                    <a:pt x="11865" y="17584"/>
                    <a:pt x="14907" y="14584"/>
                    <a:pt x="17037" y="11344"/>
                  </a:cubicBezTo>
                  <a:cubicBezTo>
                    <a:pt x="19166" y="8104"/>
                    <a:pt x="20383" y="4624"/>
                    <a:pt x="20992" y="2584"/>
                  </a:cubicBezTo>
                  <a:cubicBezTo>
                    <a:pt x="21600" y="544"/>
                    <a:pt x="21600" y="-56"/>
                    <a:pt x="21144" y="4"/>
                  </a:cubicBezTo>
                  <a:cubicBezTo>
                    <a:pt x="20687" y="64"/>
                    <a:pt x="19775" y="784"/>
                    <a:pt x="18406" y="3124"/>
                  </a:cubicBezTo>
                  <a:cubicBezTo>
                    <a:pt x="17037" y="5464"/>
                    <a:pt x="15211" y="9424"/>
                    <a:pt x="14603" y="12424"/>
                  </a:cubicBezTo>
                  <a:cubicBezTo>
                    <a:pt x="13994" y="15424"/>
                    <a:pt x="14603" y="17464"/>
                    <a:pt x="15211" y="1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4759506" y="1036804"/>
              <a:ext cx="396695" cy="19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39" fill="norm" stroke="1" extrusionOk="0">
                  <a:moveTo>
                    <a:pt x="163" y="3649"/>
                  </a:moveTo>
                  <a:cubicBezTo>
                    <a:pt x="48" y="7830"/>
                    <a:pt x="-67" y="12011"/>
                    <a:pt x="48" y="14798"/>
                  </a:cubicBezTo>
                  <a:cubicBezTo>
                    <a:pt x="163" y="17585"/>
                    <a:pt x="507" y="18978"/>
                    <a:pt x="967" y="19907"/>
                  </a:cubicBezTo>
                  <a:cubicBezTo>
                    <a:pt x="1427" y="20836"/>
                    <a:pt x="2001" y="21301"/>
                    <a:pt x="2633" y="20604"/>
                  </a:cubicBezTo>
                  <a:cubicBezTo>
                    <a:pt x="3265" y="19907"/>
                    <a:pt x="3954" y="18049"/>
                    <a:pt x="4299" y="16540"/>
                  </a:cubicBezTo>
                  <a:cubicBezTo>
                    <a:pt x="4644" y="15030"/>
                    <a:pt x="4644" y="13869"/>
                    <a:pt x="4644" y="13869"/>
                  </a:cubicBezTo>
                  <a:cubicBezTo>
                    <a:pt x="4644" y="13869"/>
                    <a:pt x="4644" y="15030"/>
                    <a:pt x="4759" y="16307"/>
                  </a:cubicBezTo>
                  <a:cubicBezTo>
                    <a:pt x="4873" y="17585"/>
                    <a:pt x="5103" y="18978"/>
                    <a:pt x="5505" y="19791"/>
                  </a:cubicBezTo>
                  <a:cubicBezTo>
                    <a:pt x="5907" y="20604"/>
                    <a:pt x="6482" y="20836"/>
                    <a:pt x="6999" y="20604"/>
                  </a:cubicBezTo>
                  <a:cubicBezTo>
                    <a:pt x="7516" y="20372"/>
                    <a:pt x="7976" y="19675"/>
                    <a:pt x="8550" y="17353"/>
                  </a:cubicBezTo>
                  <a:cubicBezTo>
                    <a:pt x="9124" y="15030"/>
                    <a:pt x="9814" y="11082"/>
                    <a:pt x="10159" y="8411"/>
                  </a:cubicBezTo>
                  <a:cubicBezTo>
                    <a:pt x="10503" y="5740"/>
                    <a:pt x="10503" y="4346"/>
                    <a:pt x="10446" y="4230"/>
                  </a:cubicBezTo>
                  <a:cubicBezTo>
                    <a:pt x="10388" y="4114"/>
                    <a:pt x="10273" y="5275"/>
                    <a:pt x="10273" y="6436"/>
                  </a:cubicBezTo>
                  <a:cubicBezTo>
                    <a:pt x="10273" y="7598"/>
                    <a:pt x="10388" y="8759"/>
                    <a:pt x="10733" y="9572"/>
                  </a:cubicBezTo>
                  <a:cubicBezTo>
                    <a:pt x="11078" y="10385"/>
                    <a:pt x="11652" y="10849"/>
                    <a:pt x="12227" y="10849"/>
                  </a:cubicBezTo>
                  <a:cubicBezTo>
                    <a:pt x="12801" y="10849"/>
                    <a:pt x="13376" y="10385"/>
                    <a:pt x="13950" y="9107"/>
                  </a:cubicBezTo>
                  <a:cubicBezTo>
                    <a:pt x="14524" y="7830"/>
                    <a:pt x="15099" y="5740"/>
                    <a:pt x="15329" y="3998"/>
                  </a:cubicBezTo>
                  <a:cubicBezTo>
                    <a:pt x="15559" y="2256"/>
                    <a:pt x="15444" y="862"/>
                    <a:pt x="15099" y="282"/>
                  </a:cubicBezTo>
                  <a:cubicBezTo>
                    <a:pt x="14754" y="-299"/>
                    <a:pt x="14180" y="-67"/>
                    <a:pt x="13548" y="1791"/>
                  </a:cubicBezTo>
                  <a:cubicBezTo>
                    <a:pt x="12916" y="3649"/>
                    <a:pt x="12227" y="7133"/>
                    <a:pt x="11882" y="10153"/>
                  </a:cubicBezTo>
                  <a:cubicBezTo>
                    <a:pt x="11537" y="13172"/>
                    <a:pt x="11537" y="15727"/>
                    <a:pt x="12342" y="17469"/>
                  </a:cubicBezTo>
                  <a:cubicBezTo>
                    <a:pt x="13146" y="19211"/>
                    <a:pt x="14754" y="20140"/>
                    <a:pt x="16420" y="20256"/>
                  </a:cubicBezTo>
                  <a:cubicBezTo>
                    <a:pt x="18086" y="20372"/>
                    <a:pt x="19810" y="19675"/>
                    <a:pt x="21533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5450400" y="1029731"/>
              <a:ext cx="182050" cy="16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81" fill="norm" stroke="1" extrusionOk="0">
                  <a:moveTo>
                    <a:pt x="13906" y="10681"/>
                  </a:moveTo>
                  <a:cubicBezTo>
                    <a:pt x="13906" y="8015"/>
                    <a:pt x="13906" y="5348"/>
                    <a:pt x="13533" y="3481"/>
                  </a:cubicBezTo>
                  <a:cubicBezTo>
                    <a:pt x="13161" y="1615"/>
                    <a:pt x="12416" y="548"/>
                    <a:pt x="11423" y="148"/>
                  </a:cubicBezTo>
                  <a:cubicBezTo>
                    <a:pt x="10430" y="-252"/>
                    <a:pt x="9188" y="15"/>
                    <a:pt x="7202" y="2815"/>
                  </a:cubicBezTo>
                  <a:cubicBezTo>
                    <a:pt x="5216" y="5615"/>
                    <a:pt x="2485" y="10948"/>
                    <a:pt x="1120" y="14281"/>
                  </a:cubicBezTo>
                  <a:cubicBezTo>
                    <a:pt x="-246" y="17615"/>
                    <a:pt x="-246" y="18948"/>
                    <a:pt x="499" y="19881"/>
                  </a:cubicBezTo>
                  <a:cubicBezTo>
                    <a:pt x="1244" y="20815"/>
                    <a:pt x="2733" y="21348"/>
                    <a:pt x="4968" y="20415"/>
                  </a:cubicBezTo>
                  <a:cubicBezTo>
                    <a:pt x="7202" y="19481"/>
                    <a:pt x="10182" y="17081"/>
                    <a:pt x="12292" y="14681"/>
                  </a:cubicBezTo>
                  <a:cubicBezTo>
                    <a:pt x="14402" y="12281"/>
                    <a:pt x="15644" y="9881"/>
                    <a:pt x="16513" y="8015"/>
                  </a:cubicBezTo>
                  <a:cubicBezTo>
                    <a:pt x="17382" y="6148"/>
                    <a:pt x="17878" y="4815"/>
                    <a:pt x="18002" y="4815"/>
                  </a:cubicBezTo>
                  <a:cubicBezTo>
                    <a:pt x="18126" y="4815"/>
                    <a:pt x="17878" y="6148"/>
                    <a:pt x="17506" y="8281"/>
                  </a:cubicBezTo>
                  <a:cubicBezTo>
                    <a:pt x="17133" y="10415"/>
                    <a:pt x="16637" y="13348"/>
                    <a:pt x="16637" y="15481"/>
                  </a:cubicBezTo>
                  <a:cubicBezTo>
                    <a:pt x="16637" y="17615"/>
                    <a:pt x="17133" y="18948"/>
                    <a:pt x="18002" y="19748"/>
                  </a:cubicBezTo>
                  <a:cubicBezTo>
                    <a:pt x="18871" y="20548"/>
                    <a:pt x="20113" y="20815"/>
                    <a:pt x="21354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5685366" y="1012201"/>
              <a:ext cx="118534" cy="19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21600" y="3600"/>
                  </a:moveTo>
                  <a:cubicBezTo>
                    <a:pt x="20829" y="2426"/>
                    <a:pt x="20057" y="1252"/>
                    <a:pt x="18707" y="548"/>
                  </a:cubicBezTo>
                  <a:cubicBezTo>
                    <a:pt x="17357" y="-156"/>
                    <a:pt x="15429" y="-391"/>
                    <a:pt x="12729" y="1135"/>
                  </a:cubicBezTo>
                  <a:cubicBezTo>
                    <a:pt x="10029" y="2661"/>
                    <a:pt x="6557" y="5948"/>
                    <a:pt x="4050" y="9352"/>
                  </a:cubicBezTo>
                  <a:cubicBezTo>
                    <a:pt x="1543" y="12757"/>
                    <a:pt x="0" y="16279"/>
                    <a:pt x="0" y="18392"/>
                  </a:cubicBezTo>
                  <a:cubicBezTo>
                    <a:pt x="0" y="20505"/>
                    <a:pt x="1543" y="21209"/>
                    <a:pt x="5014" y="21092"/>
                  </a:cubicBezTo>
                  <a:cubicBezTo>
                    <a:pt x="8486" y="20974"/>
                    <a:pt x="13886" y="20035"/>
                    <a:pt x="19286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5819505" y="1033801"/>
              <a:ext cx="98695" cy="15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39" fill="norm" stroke="1" extrusionOk="0">
                  <a:moveTo>
                    <a:pt x="20982" y="3339"/>
                  </a:moveTo>
                  <a:cubicBezTo>
                    <a:pt x="19632" y="2139"/>
                    <a:pt x="18282" y="939"/>
                    <a:pt x="16482" y="339"/>
                  </a:cubicBezTo>
                  <a:cubicBezTo>
                    <a:pt x="14682" y="-261"/>
                    <a:pt x="12432" y="-261"/>
                    <a:pt x="9507" y="1989"/>
                  </a:cubicBezTo>
                  <a:cubicBezTo>
                    <a:pt x="6582" y="4239"/>
                    <a:pt x="2982" y="8739"/>
                    <a:pt x="1182" y="11739"/>
                  </a:cubicBezTo>
                  <a:cubicBezTo>
                    <a:pt x="-618" y="14739"/>
                    <a:pt x="-618" y="16239"/>
                    <a:pt x="2982" y="17589"/>
                  </a:cubicBezTo>
                  <a:cubicBezTo>
                    <a:pt x="6582" y="18939"/>
                    <a:pt x="13782" y="20139"/>
                    <a:pt x="2098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5914773" y="1053302"/>
              <a:ext cx="92327" cy="15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75" fill="norm" stroke="1" extrusionOk="0">
                  <a:moveTo>
                    <a:pt x="14049" y="10475"/>
                  </a:moveTo>
                  <a:cubicBezTo>
                    <a:pt x="13558" y="8975"/>
                    <a:pt x="13068" y="7475"/>
                    <a:pt x="14049" y="5675"/>
                  </a:cubicBezTo>
                  <a:cubicBezTo>
                    <a:pt x="15031" y="3875"/>
                    <a:pt x="17486" y="1775"/>
                    <a:pt x="17240" y="725"/>
                  </a:cubicBezTo>
                  <a:cubicBezTo>
                    <a:pt x="16995" y="-325"/>
                    <a:pt x="14049" y="-325"/>
                    <a:pt x="10858" y="1325"/>
                  </a:cubicBezTo>
                  <a:cubicBezTo>
                    <a:pt x="7668" y="2975"/>
                    <a:pt x="4231" y="6275"/>
                    <a:pt x="2268" y="8825"/>
                  </a:cubicBezTo>
                  <a:cubicBezTo>
                    <a:pt x="304" y="11375"/>
                    <a:pt x="-187" y="13175"/>
                    <a:pt x="58" y="14975"/>
                  </a:cubicBezTo>
                  <a:cubicBezTo>
                    <a:pt x="304" y="16775"/>
                    <a:pt x="1286" y="18575"/>
                    <a:pt x="4968" y="19625"/>
                  </a:cubicBezTo>
                  <a:cubicBezTo>
                    <a:pt x="8649" y="20675"/>
                    <a:pt x="15031" y="20975"/>
                    <a:pt x="21413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6035434" y="1032395"/>
              <a:ext cx="142475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5" fill="norm" stroke="1" extrusionOk="0">
                  <a:moveTo>
                    <a:pt x="10042" y="5436"/>
                  </a:moveTo>
                  <a:cubicBezTo>
                    <a:pt x="7501" y="9076"/>
                    <a:pt x="4959" y="12717"/>
                    <a:pt x="3530" y="15023"/>
                  </a:cubicBezTo>
                  <a:cubicBezTo>
                    <a:pt x="2101" y="17328"/>
                    <a:pt x="1783" y="18299"/>
                    <a:pt x="1306" y="19270"/>
                  </a:cubicBezTo>
                  <a:cubicBezTo>
                    <a:pt x="830" y="20241"/>
                    <a:pt x="195" y="21211"/>
                    <a:pt x="36" y="21333"/>
                  </a:cubicBezTo>
                  <a:cubicBezTo>
                    <a:pt x="-123" y="21454"/>
                    <a:pt x="195" y="20726"/>
                    <a:pt x="1942" y="18056"/>
                  </a:cubicBezTo>
                  <a:cubicBezTo>
                    <a:pt x="3689" y="15387"/>
                    <a:pt x="6865" y="10775"/>
                    <a:pt x="8930" y="7802"/>
                  </a:cubicBezTo>
                  <a:cubicBezTo>
                    <a:pt x="10995" y="4829"/>
                    <a:pt x="11948" y="3494"/>
                    <a:pt x="12742" y="2524"/>
                  </a:cubicBezTo>
                  <a:cubicBezTo>
                    <a:pt x="13536" y="1553"/>
                    <a:pt x="14171" y="946"/>
                    <a:pt x="15283" y="521"/>
                  </a:cubicBezTo>
                  <a:cubicBezTo>
                    <a:pt x="16395" y="97"/>
                    <a:pt x="17983" y="-146"/>
                    <a:pt x="19095" y="97"/>
                  </a:cubicBezTo>
                  <a:cubicBezTo>
                    <a:pt x="20206" y="339"/>
                    <a:pt x="20842" y="1067"/>
                    <a:pt x="21159" y="2160"/>
                  </a:cubicBezTo>
                  <a:cubicBezTo>
                    <a:pt x="21477" y="3252"/>
                    <a:pt x="21477" y="4708"/>
                    <a:pt x="21001" y="5679"/>
                  </a:cubicBezTo>
                  <a:cubicBezTo>
                    <a:pt x="20524" y="6650"/>
                    <a:pt x="19571" y="7135"/>
                    <a:pt x="17665" y="7317"/>
                  </a:cubicBezTo>
                  <a:cubicBezTo>
                    <a:pt x="15759" y="7499"/>
                    <a:pt x="12901" y="7378"/>
                    <a:pt x="10042" y="7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6249846" y="841460"/>
              <a:ext cx="100155" cy="3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0" fill="norm" stroke="1" extrusionOk="0">
                  <a:moveTo>
                    <a:pt x="21293" y="0"/>
                  </a:moveTo>
                  <a:cubicBezTo>
                    <a:pt x="16793" y="2823"/>
                    <a:pt x="12293" y="5645"/>
                    <a:pt x="8693" y="8898"/>
                  </a:cubicBezTo>
                  <a:cubicBezTo>
                    <a:pt x="5093" y="12150"/>
                    <a:pt x="2393" y="15832"/>
                    <a:pt x="1043" y="18041"/>
                  </a:cubicBezTo>
                  <a:cubicBezTo>
                    <a:pt x="-307" y="20250"/>
                    <a:pt x="-307" y="20986"/>
                    <a:pt x="818" y="21293"/>
                  </a:cubicBezTo>
                  <a:cubicBezTo>
                    <a:pt x="1943" y="21600"/>
                    <a:pt x="4193" y="21477"/>
                    <a:pt x="6893" y="20986"/>
                  </a:cubicBezTo>
                  <a:cubicBezTo>
                    <a:pt x="9593" y="20495"/>
                    <a:pt x="12743" y="19636"/>
                    <a:pt x="15893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6242050" y="1000210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7099300" y="936710"/>
              <a:ext cx="57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28"/>
                    <a:pt x="16800" y="10656"/>
                    <a:pt x="13200" y="14256"/>
                  </a:cubicBezTo>
                  <a:cubicBezTo>
                    <a:pt x="9600" y="17856"/>
                    <a:pt x="48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7105649" y="937231"/>
              <a:ext cx="205789" cy="30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14" fill="norm" stroke="1" extrusionOk="0">
                  <a:moveTo>
                    <a:pt x="0" y="19180"/>
                  </a:moveTo>
                  <a:cubicBezTo>
                    <a:pt x="220" y="18286"/>
                    <a:pt x="441" y="17392"/>
                    <a:pt x="771" y="16424"/>
                  </a:cubicBezTo>
                  <a:cubicBezTo>
                    <a:pt x="1102" y="15455"/>
                    <a:pt x="1543" y="14413"/>
                    <a:pt x="2645" y="13891"/>
                  </a:cubicBezTo>
                  <a:cubicBezTo>
                    <a:pt x="3747" y="13370"/>
                    <a:pt x="5510" y="13370"/>
                    <a:pt x="7824" y="12476"/>
                  </a:cubicBezTo>
                  <a:cubicBezTo>
                    <a:pt x="10139" y="11582"/>
                    <a:pt x="13004" y="9795"/>
                    <a:pt x="14988" y="8007"/>
                  </a:cubicBezTo>
                  <a:cubicBezTo>
                    <a:pt x="16971" y="6220"/>
                    <a:pt x="18073" y="4432"/>
                    <a:pt x="19065" y="2942"/>
                  </a:cubicBezTo>
                  <a:cubicBezTo>
                    <a:pt x="20057" y="1453"/>
                    <a:pt x="20939" y="261"/>
                    <a:pt x="21269" y="37"/>
                  </a:cubicBezTo>
                  <a:cubicBezTo>
                    <a:pt x="21600" y="-186"/>
                    <a:pt x="21380" y="559"/>
                    <a:pt x="20939" y="2868"/>
                  </a:cubicBezTo>
                  <a:cubicBezTo>
                    <a:pt x="20498" y="5177"/>
                    <a:pt x="19837" y="9050"/>
                    <a:pt x="19286" y="12402"/>
                  </a:cubicBezTo>
                  <a:cubicBezTo>
                    <a:pt x="18735" y="15753"/>
                    <a:pt x="18294" y="18584"/>
                    <a:pt x="17853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7322590" y="1152610"/>
              <a:ext cx="89112" cy="8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046" fill="norm" stroke="1" extrusionOk="0">
                  <a:moveTo>
                    <a:pt x="10068" y="0"/>
                  </a:moveTo>
                  <a:cubicBezTo>
                    <a:pt x="7614" y="1580"/>
                    <a:pt x="5159" y="3161"/>
                    <a:pt x="3441" y="5268"/>
                  </a:cubicBezTo>
                  <a:cubicBezTo>
                    <a:pt x="1723" y="7376"/>
                    <a:pt x="741" y="10010"/>
                    <a:pt x="250" y="12907"/>
                  </a:cubicBezTo>
                  <a:cubicBezTo>
                    <a:pt x="-241" y="15805"/>
                    <a:pt x="-241" y="18966"/>
                    <a:pt x="2459" y="20283"/>
                  </a:cubicBezTo>
                  <a:cubicBezTo>
                    <a:pt x="5159" y="21600"/>
                    <a:pt x="10559" y="21073"/>
                    <a:pt x="13995" y="19756"/>
                  </a:cubicBezTo>
                  <a:cubicBezTo>
                    <a:pt x="17432" y="18439"/>
                    <a:pt x="18904" y="16332"/>
                    <a:pt x="19886" y="13961"/>
                  </a:cubicBezTo>
                  <a:cubicBezTo>
                    <a:pt x="20868" y="11590"/>
                    <a:pt x="21359" y="8956"/>
                    <a:pt x="18659" y="6849"/>
                  </a:cubicBezTo>
                  <a:cubicBezTo>
                    <a:pt x="15959" y="4741"/>
                    <a:pt x="10068" y="3161"/>
                    <a:pt x="4177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7909665" y="1064656"/>
              <a:ext cx="110385" cy="14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33" fill="norm" stroke="1" extrusionOk="0">
                  <a:moveTo>
                    <a:pt x="21254" y="2566"/>
                  </a:moveTo>
                  <a:cubicBezTo>
                    <a:pt x="20031" y="1366"/>
                    <a:pt x="18809" y="166"/>
                    <a:pt x="16975" y="16"/>
                  </a:cubicBezTo>
                  <a:cubicBezTo>
                    <a:pt x="15141" y="-134"/>
                    <a:pt x="12696" y="766"/>
                    <a:pt x="9843" y="3316"/>
                  </a:cubicBezTo>
                  <a:cubicBezTo>
                    <a:pt x="6990" y="5866"/>
                    <a:pt x="3729" y="10066"/>
                    <a:pt x="1896" y="13066"/>
                  </a:cubicBezTo>
                  <a:cubicBezTo>
                    <a:pt x="62" y="16066"/>
                    <a:pt x="-346" y="17866"/>
                    <a:pt x="265" y="19216"/>
                  </a:cubicBezTo>
                  <a:cubicBezTo>
                    <a:pt x="877" y="20566"/>
                    <a:pt x="2507" y="21466"/>
                    <a:pt x="5563" y="21016"/>
                  </a:cubicBezTo>
                  <a:cubicBezTo>
                    <a:pt x="8620" y="20566"/>
                    <a:pt x="13103" y="18766"/>
                    <a:pt x="15141" y="15316"/>
                  </a:cubicBezTo>
                  <a:cubicBezTo>
                    <a:pt x="17179" y="11866"/>
                    <a:pt x="16771" y="6766"/>
                    <a:pt x="16363" y="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8070850" y="1051010"/>
              <a:ext cx="114300" cy="15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2800" y="2016"/>
                    <a:pt x="5600" y="4032"/>
                    <a:pt x="7000" y="7344"/>
                  </a:cubicBezTo>
                  <a:cubicBezTo>
                    <a:pt x="8400" y="10656"/>
                    <a:pt x="8400" y="15264"/>
                    <a:pt x="7600" y="18000"/>
                  </a:cubicBezTo>
                  <a:cubicBezTo>
                    <a:pt x="6800" y="20736"/>
                    <a:pt x="5200" y="21600"/>
                    <a:pt x="3800" y="21312"/>
                  </a:cubicBezTo>
                  <a:cubicBezTo>
                    <a:pt x="2400" y="21024"/>
                    <a:pt x="1200" y="19584"/>
                    <a:pt x="1200" y="17136"/>
                  </a:cubicBezTo>
                  <a:cubicBezTo>
                    <a:pt x="1200" y="14688"/>
                    <a:pt x="2400" y="11232"/>
                    <a:pt x="6000" y="8352"/>
                  </a:cubicBezTo>
                  <a:cubicBezTo>
                    <a:pt x="9600" y="5472"/>
                    <a:pt x="15600" y="3168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8610600" y="1057360"/>
              <a:ext cx="146050" cy="15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0" fill="norm" stroke="1" extrusionOk="0">
                  <a:moveTo>
                    <a:pt x="0" y="0"/>
                  </a:moveTo>
                  <a:cubicBezTo>
                    <a:pt x="2468" y="2558"/>
                    <a:pt x="4937" y="5116"/>
                    <a:pt x="6325" y="7958"/>
                  </a:cubicBezTo>
                  <a:cubicBezTo>
                    <a:pt x="7714" y="10800"/>
                    <a:pt x="8022" y="13926"/>
                    <a:pt x="7714" y="16058"/>
                  </a:cubicBezTo>
                  <a:cubicBezTo>
                    <a:pt x="7405" y="18189"/>
                    <a:pt x="6480" y="19326"/>
                    <a:pt x="5245" y="20179"/>
                  </a:cubicBezTo>
                  <a:cubicBezTo>
                    <a:pt x="4011" y="21032"/>
                    <a:pt x="2468" y="21600"/>
                    <a:pt x="1388" y="21032"/>
                  </a:cubicBezTo>
                  <a:cubicBezTo>
                    <a:pt x="308" y="20463"/>
                    <a:pt x="-309" y="18758"/>
                    <a:pt x="308" y="15916"/>
                  </a:cubicBezTo>
                  <a:cubicBezTo>
                    <a:pt x="925" y="13074"/>
                    <a:pt x="2777" y="9095"/>
                    <a:pt x="6480" y="6253"/>
                  </a:cubicBezTo>
                  <a:cubicBezTo>
                    <a:pt x="10182" y="3411"/>
                    <a:pt x="15737" y="1705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8733875" y="1033391"/>
              <a:ext cx="137076" cy="14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630" fill="norm" stroke="1" extrusionOk="0">
                  <a:moveTo>
                    <a:pt x="6467" y="9564"/>
                  </a:moveTo>
                  <a:cubicBezTo>
                    <a:pt x="7449" y="8381"/>
                    <a:pt x="8430" y="7197"/>
                    <a:pt x="9739" y="5422"/>
                  </a:cubicBezTo>
                  <a:cubicBezTo>
                    <a:pt x="11049" y="3646"/>
                    <a:pt x="12685" y="1279"/>
                    <a:pt x="12521" y="392"/>
                  </a:cubicBezTo>
                  <a:cubicBezTo>
                    <a:pt x="12358" y="-496"/>
                    <a:pt x="10394" y="96"/>
                    <a:pt x="7939" y="2463"/>
                  </a:cubicBezTo>
                  <a:cubicBezTo>
                    <a:pt x="5485" y="4830"/>
                    <a:pt x="2539" y="8972"/>
                    <a:pt x="1067" y="12079"/>
                  </a:cubicBezTo>
                  <a:cubicBezTo>
                    <a:pt x="-406" y="15186"/>
                    <a:pt x="-406" y="17257"/>
                    <a:pt x="1394" y="18737"/>
                  </a:cubicBezTo>
                  <a:cubicBezTo>
                    <a:pt x="3194" y="20216"/>
                    <a:pt x="6794" y="21104"/>
                    <a:pt x="10394" y="20364"/>
                  </a:cubicBezTo>
                  <a:cubicBezTo>
                    <a:pt x="13994" y="19625"/>
                    <a:pt x="17594" y="17257"/>
                    <a:pt x="21194" y="14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8823506" y="1063710"/>
              <a:ext cx="98244" cy="38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4" fill="norm" stroke="1" extrusionOk="0">
                  <a:moveTo>
                    <a:pt x="21331" y="0"/>
                  </a:moveTo>
                  <a:cubicBezTo>
                    <a:pt x="20871" y="2685"/>
                    <a:pt x="20412" y="5371"/>
                    <a:pt x="19952" y="8231"/>
                  </a:cubicBezTo>
                  <a:cubicBezTo>
                    <a:pt x="19493" y="11092"/>
                    <a:pt x="19033" y="14128"/>
                    <a:pt x="17425" y="16346"/>
                  </a:cubicBezTo>
                  <a:cubicBezTo>
                    <a:pt x="15816" y="18564"/>
                    <a:pt x="13059" y="19965"/>
                    <a:pt x="10531" y="20724"/>
                  </a:cubicBezTo>
                  <a:cubicBezTo>
                    <a:pt x="8003" y="21483"/>
                    <a:pt x="5705" y="21600"/>
                    <a:pt x="3867" y="21366"/>
                  </a:cubicBezTo>
                  <a:cubicBezTo>
                    <a:pt x="2029" y="21133"/>
                    <a:pt x="650" y="20549"/>
                    <a:pt x="191" y="19206"/>
                  </a:cubicBezTo>
                  <a:cubicBezTo>
                    <a:pt x="-269" y="17864"/>
                    <a:pt x="191" y="15762"/>
                    <a:pt x="650" y="1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8915400" y="100656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8979992" y="1011009"/>
              <a:ext cx="119559" cy="17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09" fill="norm" stroke="1" extrusionOk="0">
                  <a:moveTo>
                    <a:pt x="4351" y="8930"/>
                  </a:moveTo>
                  <a:cubicBezTo>
                    <a:pt x="8520" y="7086"/>
                    <a:pt x="12688" y="5242"/>
                    <a:pt x="15341" y="3661"/>
                  </a:cubicBezTo>
                  <a:cubicBezTo>
                    <a:pt x="17993" y="2081"/>
                    <a:pt x="19130" y="764"/>
                    <a:pt x="18562" y="237"/>
                  </a:cubicBezTo>
                  <a:cubicBezTo>
                    <a:pt x="17993" y="-290"/>
                    <a:pt x="15720" y="-27"/>
                    <a:pt x="12688" y="1949"/>
                  </a:cubicBezTo>
                  <a:cubicBezTo>
                    <a:pt x="9657" y="3925"/>
                    <a:pt x="5867" y="7612"/>
                    <a:pt x="3593" y="10115"/>
                  </a:cubicBezTo>
                  <a:cubicBezTo>
                    <a:pt x="1320" y="12617"/>
                    <a:pt x="562" y="13934"/>
                    <a:pt x="183" y="15515"/>
                  </a:cubicBezTo>
                  <a:cubicBezTo>
                    <a:pt x="-196" y="17095"/>
                    <a:pt x="-196" y="18939"/>
                    <a:pt x="2267" y="19993"/>
                  </a:cubicBezTo>
                  <a:cubicBezTo>
                    <a:pt x="4730" y="21047"/>
                    <a:pt x="9657" y="21310"/>
                    <a:pt x="13257" y="21178"/>
                  </a:cubicBezTo>
                  <a:cubicBezTo>
                    <a:pt x="16857" y="21047"/>
                    <a:pt x="19130" y="20520"/>
                    <a:pt x="21404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9164326" y="1017334"/>
              <a:ext cx="119374" cy="13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58" fill="norm" stroke="1" extrusionOk="0">
                  <a:moveTo>
                    <a:pt x="19098" y="4225"/>
                  </a:moveTo>
                  <a:cubicBezTo>
                    <a:pt x="18340" y="2588"/>
                    <a:pt x="17583" y="952"/>
                    <a:pt x="16067" y="298"/>
                  </a:cubicBezTo>
                  <a:cubicBezTo>
                    <a:pt x="14551" y="-357"/>
                    <a:pt x="12277" y="-30"/>
                    <a:pt x="9435" y="2261"/>
                  </a:cubicBezTo>
                  <a:cubicBezTo>
                    <a:pt x="6593" y="4552"/>
                    <a:pt x="3183" y="8807"/>
                    <a:pt x="1477" y="11752"/>
                  </a:cubicBezTo>
                  <a:cubicBezTo>
                    <a:pt x="-228" y="14698"/>
                    <a:pt x="-228" y="16334"/>
                    <a:pt x="340" y="17970"/>
                  </a:cubicBezTo>
                  <a:cubicBezTo>
                    <a:pt x="909" y="19607"/>
                    <a:pt x="2046" y="21243"/>
                    <a:pt x="5646" y="20916"/>
                  </a:cubicBezTo>
                  <a:cubicBezTo>
                    <a:pt x="9246" y="20588"/>
                    <a:pt x="15309" y="18298"/>
                    <a:pt x="21372" y="1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9326636" y="860510"/>
              <a:ext cx="103114" cy="31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83" fill="norm" stroke="1" extrusionOk="0">
                  <a:moveTo>
                    <a:pt x="21045" y="0"/>
                  </a:moveTo>
                  <a:cubicBezTo>
                    <a:pt x="18885" y="142"/>
                    <a:pt x="16725" y="284"/>
                    <a:pt x="14565" y="1137"/>
                  </a:cubicBezTo>
                  <a:cubicBezTo>
                    <a:pt x="12405" y="1989"/>
                    <a:pt x="10245" y="3553"/>
                    <a:pt x="7653" y="6608"/>
                  </a:cubicBezTo>
                  <a:cubicBezTo>
                    <a:pt x="5061" y="9663"/>
                    <a:pt x="2037" y="14211"/>
                    <a:pt x="741" y="16911"/>
                  </a:cubicBezTo>
                  <a:cubicBezTo>
                    <a:pt x="-555" y="19611"/>
                    <a:pt x="-123" y="20463"/>
                    <a:pt x="1821" y="20961"/>
                  </a:cubicBezTo>
                  <a:cubicBezTo>
                    <a:pt x="3765" y="21458"/>
                    <a:pt x="7221" y="21600"/>
                    <a:pt x="9813" y="21387"/>
                  </a:cubicBezTo>
                  <a:cubicBezTo>
                    <a:pt x="12405" y="21174"/>
                    <a:pt x="14133" y="20605"/>
                    <a:pt x="15861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9299488" y="987510"/>
              <a:ext cx="16201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957" y="21600"/>
                  </a:moveTo>
                  <a:cubicBezTo>
                    <a:pt x="1554" y="20160"/>
                    <a:pt x="152" y="18720"/>
                    <a:pt x="11" y="16920"/>
                  </a:cubicBezTo>
                  <a:cubicBezTo>
                    <a:pt x="-129" y="15120"/>
                    <a:pt x="993" y="12960"/>
                    <a:pt x="4780" y="10080"/>
                  </a:cubicBezTo>
                  <a:cubicBezTo>
                    <a:pt x="8567" y="7200"/>
                    <a:pt x="15019" y="3600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9912350" y="866860"/>
              <a:ext cx="1143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738"/>
                    <a:pt x="13600" y="7477"/>
                    <a:pt x="10000" y="11077"/>
                  </a:cubicBezTo>
                  <a:cubicBezTo>
                    <a:pt x="6400" y="14677"/>
                    <a:pt x="3200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9944099" y="891130"/>
              <a:ext cx="219165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6" fill="norm" stroke="1" extrusionOk="0">
                  <a:moveTo>
                    <a:pt x="0" y="11997"/>
                  </a:moveTo>
                  <a:cubicBezTo>
                    <a:pt x="2285" y="11997"/>
                    <a:pt x="4569" y="11997"/>
                    <a:pt x="7373" y="10805"/>
                  </a:cubicBezTo>
                  <a:cubicBezTo>
                    <a:pt x="10177" y="9614"/>
                    <a:pt x="13500" y="7232"/>
                    <a:pt x="15577" y="5564"/>
                  </a:cubicBezTo>
                  <a:cubicBezTo>
                    <a:pt x="17654" y="3897"/>
                    <a:pt x="18485" y="2944"/>
                    <a:pt x="19419" y="1991"/>
                  </a:cubicBezTo>
                  <a:cubicBezTo>
                    <a:pt x="20354" y="1038"/>
                    <a:pt x="21392" y="85"/>
                    <a:pt x="21496" y="5"/>
                  </a:cubicBezTo>
                  <a:cubicBezTo>
                    <a:pt x="21600" y="-74"/>
                    <a:pt x="20769" y="720"/>
                    <a:pt x="19315" y="2944"/>
                  </a:cubicBezTo>
                  <a:cubicBezTo>
                    <a:pt x="17862" y="5167"/>
                    <a:pt x="15785" y="8820"/>
                    <a:pt x="14227" y="12155"/>
                  </a:cubicBezTo>
                  <a:cubicBezTo>
                    <a:pt x="12669" y="15491"/>
                    <a:pt x="11631" y="18508"/>
                    <a:pt x="1059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10100692" y="1114510"/>
              <a:ext cx="77269" cy="1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045" fill="norm" stroke="1" extrusionOk="0">
                  <a:moveTo>
                    <a:pt x="15927" y="1223"/>
                  </a:moveTo>
                  <a:cubicBezTo>
                    <a:pt x="13085" y="1630"/>
                    <a:pt x="10243" y="2038"/>
                    <a:pt x="7401" y="4279"/>
                  </a:cubicBezTo>
                  <a:cubicBezTo>
                    <a:pt x="4559" y="6521"/>
                    <a:pt x="1717" y="10596"/>
                    <a:pt x="580" y="13653"/>
                  </a:cubicBezTo>
                  <a:cubicBezTo>
                    <a:pt x="-557" y="16709"/>
                    <a:pt x="11" y="18747"/>
                    <a:pt x="2001" y="19970"/>
                  </a:cubicBezTo>
                  <a:cubicBezTo>
                    <a:pt x="3990" y="21192"/>
                    <a:pt x="7401" y="21600"/>
                    <a:pt x="10811" y="19970"/>
                  </a:cubicBezTo>
                  <a:cubicBezTo>
                    <a:pt x="14222" y="18340"/>
                    <a:pt x="17632" y="14672"/>
                    <a:pt x="19338" y="11819"/>
                  </a:cubicBezTo>
                  <a:cubicBezTo>
                    <a:pt x="21043" y="8966"/>
                    <a:pt x="21043" y="6928"/>
                    <a:pt x="20190" y="5094"/>
                  </a:cubicBezTo>
                  <a:cubicBezTo>
                    <a:pt x="19338" y="3260"/>
                    <a:pt x="17632" y="1630"/>
                    <a:pt x="159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10306049" y="106371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5524500" y="1416317"/>
              <a:ext cx="850900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343" y="19451"/>
                    <a:pt x="2687" y="17790"/>
                    <a:pt x="4299" y="15298"/>
                  </a:cubicBezTo>
                  <a:cubicBezTo>
                    <a:pt x="5910" y="12805"/>
                    <a:pt x="7791" y="9482"/>
                    <a:pt x="9699" y="6575"/>
                  </a:cubicBezTo>
                  <a:cubicBezTo>
                    <a:pt x="11606" y="3667"/>
                    <a:pt x="13540" y="1175"/>
                    <a:pt x="15528" y="344"/>
                  </a:cubicBezTo>
                  <a:cubicBezTo>
                    <a:pt x="17516" y="-487"/>
                    <a:pt x="19558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8559800" y="1444710"/>
              <a:ext cx="755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9" y="19200"/>
                    <a:pt x="4598" y="16800"/>
                    <a:pt x="7139" y="13200"/>
                  </a:cubicBezTo>
                  <a:cubicBezTo>
                    <a:pt x="9681" y="9600"/>
                    <a:pt x="12464" y="4800"/>
                    <a:pt x="14914" y="24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6502399" y="555710"/>
              <a:ext cx="20785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4" y="17053"/>
                  </a:moveTo>
                  <a:cubicBezTo>
                    <a:pt x="1276" y="16295"/>
                    <a:pt x="1958" y="15537"/>
                    <a:pt x="2673" y="14779"/>
                  </a:cubicBezTo>
                  <a:cubicBezTo>
                    <a:pt x="3387" y="14021"/>
                    <a:pt x="4135" y="13263"/>
                    <a:pt x="4971" y="12695"/>
                  </a:cubicBezTo>
                  <a:cubicBezTo>
                    <a:pt x="5807" y="12126"/>
                    <a:pt x="6731" y="11747"/>
                    <a:pt x="7611" y="11368"/>
                  </a:cubicBezTo>
                  <a:cubicBezTo>
                    <a:pt x="8490" y="10989"/>
                    <a:pt x="9326" y="10611"/>
                    <a:pt x="10173" y="9853"/>
                  </a:cubicBezTo>
                  <a:cubicBezTo>
                    <a:pt x="11020" y="9095"/>
                    <a:pt x="11878" y="7958"/>
                    <a:pt x="12747" y="7011"/>
                  </a:cubicBezTo>
                  <a:cubicBezTo>
                    <a:pt x="13615" y="6063"/>
                    <a:pt x="14495" y="5305"/>
                    <a:pt x="15353" y="4358"/>
                  </a:cubicBezTo>
                  <a:cubicBezTo>
                    <a:pt x="16211" y="3411"/>
                    <a:pt x="17047" y="2274"/>
                    <a:pt x="17850" y="1516"/>
                  </a:cubicBezTo>
                  <a:cubicBezTo>
                    <a:pt x="18653" y="758"/>
                    <a:pt x="19422" y="379"/>
                    <a:pt x="20005" y="189"/>
                  </a:cubicBezTo>
                  <a:cubicBezTo>
                    <a:pt x="20588" y="0"/>
                    <a:pt x="20984" y="0"/>
                    <a:pt x="21237" y="0"/>
                  </a:cubicBezTo>
                  <a:cubicBezTo>
                    <a:pt x="21490" y="0"/>
                    <a:pt x="21600" y="0"/>
                    <a:pt x="21600" y="0"/>
                  </a:cubicBezTo>
                  <a:cubicBezTo>
                    <a:pt x="21600" y="0"/>
                    <a:pt x="21490" y="0"/>
                    <a:pt x="20962" y="0"/>
                  </a:cubicBezTo>
                  <a:cubicBezTo>
                    <a:pt x="20434" y="0"/>
                    <a:pt x="19488" y="0"/>
                    <a:pt x="18554" y="0"/>
                  </a:cubicBezTo>
                  <a:cubicBezTo>
                    <a:pt x="17619" y="0"/>
                    <a:pt x="16695" y="0"/>
                    <a:pt x="15760" y="189"/>
                  </a:cubicBezTo>
                  <a:cubicBezTo>
                    <a:pt x="14825" y="379"/>
                    <a:pt x="13879" y="758"/>
                    <a:pt x="13000" y="1516"/>
                  </a:cubicBezTo>
                  <a:cubicBezTo>
                    <a:pt x="12120" y="2274"/>
                    <a:pt x="11306" y="3411"/>
                    <a:pt x="10448" y="4168"/>
                  </a:cubicBezTo>
                  <a:cubicBezTo>
                    <a:pt x="9590" y="4926"/>
                    <a:pt x="8688" y="5305"/>
                    <a:pt x="7798" y="6063"/>
                  </a:cubicBezTo>
                  <a:cubicBezTo>
                    <a:pt x="6907" y="6821"/>
                    <a:pt x="6027" y="7958"/>
                    <a:pt x="5158" y="9474"/>
                  </a:cubicBezTo>
                  <a:cubicBezTo>
                    <a:pt x="4289" y="10989"/>
                    <a:pt x="3431" y="12884"/>
                    <a:pt x="2574" y="14968"/>
                  </a:cubicBezTo>
                  <a:cubicBezTo>
                    <a:pt x="1716" y="17053"/>
                    <a:pt x="858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10204449" y="549360"/>
              <a:ext cx="151417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21600"/>
                  </a:moveTo>
                  <a:cubicBezTo>
                    <a:pt x="512" y="18720"/>
                    <a:pt x="1024" y="15840"/>
                    <a:pt x="1868" y="14040"/>
                  </a:cubicBezTo>
                  <a:cubicBezTo>
                    <a:pt x="2711" y="12240"/>
                    <a:pt x="3886" y="11520"/>
                    <a:pt x="5121" y="11160"/>
                  </a:cubicBezTo>
                  <a:cubicBezTo>
                    <a:pt x="6356" y="10800"/>
                    <a:pt x="7652" y="10800"/>
                    <a:pt x="8872" y="10800"/>
                  </a:cubicBezTo>
                  <a:cubicBezTo>
                    <a:pt x="10092" y="10800"/>
                    <a:pt x="11237" y="10800"/>
                    <a:pt x="12442" y="10800"/>
                  </a:cubicBezTo>
                  <a:cubicBezTo>
                    <a:pt x="13647" y="10800"/>
                    <a:pt x="14912" y="10800"/>
                    <a:pt x="16117" y="10800"/>
                  </a:cubicBezTo>
                  <a:cubicBezTo>
                    <a:pt x="17322" y="10800"/>
                    <a:pt x="18467" y="10800"/>
                    <a:pt x="19250" y="10800"/>
                  </a:cubicBezTo>
                  <a:cubicBezTo>
                    <a:pt x="20033" y="10800"/>
                    <a:pt x="20455" y="10800"/>
                    <a:pt x="20817" y="10080"/>
                  </a:cubicBezTo>
                  <a:cubicBezTo>
                    <a:pt x="21178" y="9360"/>
                    <a:pt x="21479" y="7920"/>
                    <a:pt x="21540" y="7200"/>
                  </a:cubicBezTo>
                  <a:cubicBezTo>
                    <a:pt x="21600" y="6480"/>
                    <a:pt x="21419" y="6480"/>
                    <a:pt x="20696" y="6480"/>
                  </a:cubicBezTo>
                  <a:cubicBezTo>
                    <a:pt x="19973" y="6480"/>
                    <a:pt x="18708" y="6480"/>
                    <a:pt x="17473" y="6840"/>
                  </a:cubicBezTo>
                  <a:cubicBezTo>
                    <a:pt x="16238" y="7200"/>
                    <a:pt x="15033" y="7920"/>
                    <a:pt x="13918" y="7920"/>
                  </a:cubicBezTo>
                  <a:cubicBezTo>
                    <a:pt x="12803" y="7920"/>
                    <a:pt x="11779" y="7200"/>
                    <a:pt x="10604" y="6840"/>
                  </a:cubicBezTo>
                  <a:cubicBezTo>
                    <a:pt x="9429" y="6480"/>
                    <a:pt x="8104" y="6480"/>
                    <a:pt x="6838" y="5400"/>
                  </a:cubicBezTo>
                  <a:cubicBezTo>
                    <a:pt x="5573" y="4320"/>
                    <a:pt x="4368" y="2160"/>
                    <a:pt x="31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119518" y="2223428"/>
              <a:ext cx="200099" cy="33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60" fill="norm" stroke="1" extrusionOk="0">
                  <a:moveTo>
                    <a:pt x="2168" y="4604"/>
                  </a:moveTo>
                  <a:cubicBezTo>
                    <a:pt x="1031" y="4334"/>
                    <a:pt x="-106" y="4064"/>
                    <a:pt x="8" y="3929"/>
                  </a:cubicBezTo>
                  <a:cubicBezTo>
                    <a:pt x="121" y="3794"/>
                    <a:pt x="1486" y="3794"/>
                    <a:pt x="4896" y="3389"/>
                  </a:cubicBezTo>
                  <a:cubicBezTo>
                    <a:pt x="8307" y="2984"/>
                    <a:pt x="13763" y="2174"/>
                    <a:pt x="17060" y="1499"/>
                  </a:cubicBezTo>
                  <a:cubicBezTo>
                    <a:pt x="20357" y="824"/>
                    <a:pt x="21494" y="284"/>
                    <a:pt x="21494" y="82"/>
                  </a:cubicBezTo>
                  <a:cubicBezTo>
                    <a:pt x="21494" y="-121"/>
                    <a:pt x="20357" y="14"/>
                    <a:pt x="17288" y="959"/>
                  </a:cubicBezTo>
                  <a:cubicBezTo>
                    <a:pt x="14218" y="1904"/>
                    <a:pt x="9216" y="3659"/>
                    <a:pt x="6374" y="4807"/>
                  </a:cubicBezTo>
                  <a:cubicBezTo>
                    <a:pt x="3532" y="5954"/>
                    <a:pt x="2850" y="6494"/>
                    <a:pt x="2395" y="7101"/>
                  </a:cubicBezTo>
                  <a:cubicBezTo>
                    <a:pt x="1940" y="7709"/>
                    <a:pt x="1713" y="8384"/>
                    <a:pt x="2168" y="8924"/>
                  </a:cubicBezTo>
                  <a:cubicBezTo>
                    <a:pt x="2622" y="9464"/>
                    <a:pt x="3759" y="9869"/>
                    <a:pt x="5465" y="10207"/>
                  </a:cubicBezTo>
                  <a:cubicBezTo>
                    <a:pt x="7170" y="10544"/>
                    <a:pt x="9443" y="10814"/>
                    <a:pt x="10921" y="11286"/>
                  </a:cubicBezTo>
                  <a:cubicBezTo>
                    <a:pt x="12399" y="11759"/>
                    <a:pt x="13081" y="12434"/>
                    <a:pt x="11945" y="13514"/>
                  </a:cubicBezTo>
                  <a:cubicBezTo>
                    <a:pt x="10808" y="14594"/>
                    <a:pt x="7852" y="16079"/>
                    <a:pt x="5806" y="17159"/>
                  </a:cubicBezTo>
                  <a:cubicBezTo>
                    <a:pt x="3759" y="18239"/>
                    <a:pt x="2622" y="18914"/>
                    <a:pt x="2168" y="19589"/>
                  </a:cubicBezTo>
                  <a:cubicBezTo>
                    <a:pt x="1713" y="20264"/>
                    <a:pt x="1940" y="20939"/>
                    <a:pt x="4100" y="21209"/>
                  </a:cubicBezTo>
                  <a:cubicBezTo>
                    <a:pt x="6260" y="21479"/>
                    <a:pt x="10353" y="21344"/>
                    <a:pt x="13081" y="21141"/>
                  </a:cubicBezTo>
                  <a:cubicBezTo>
                    <a:pt x="15810" y="20939"/>
                    <a:pt x="17174" y="20669"/>
                    <a:pt x="18538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345985" y="2352752"/>
              <a:ext cx="365215" cy="18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82" fill="norm" stroke="1" extrusionOk="0">
                  <a:moveTo>
                    <a:pt x="942" y="4321"/>
                  </a:moveTo>
                  <a:cubicBezTo>
                    <a:pt x="442" y="3121"/>
                    <a:pt x="-57" y="1921"/>
                    <a:pt x="5" y="1081"/>
                  </a:cubicBezTo>
                  <a:cubicBezTo>
                    <a:pt x="68" y="241"/>
                    <a:pt x="692" y="-239"/>
                    <a:pt x="1941" y="121"/>
                  </a:cubicBezTo>
                  <a:cubicBezTo>
                    <a:pt x="3189" y="481"/>
                    <a:pt x="5062" y="1681"/>
                    <a:pt x="6186" y="4321"/>
                  </a:cubicBezTo>
                  <a:cubicBezTo>
                    <a:pt x="7309" y="6961"/>
                    <a:pt x="7684" y="11041"/>
                    <a:pt x="7372" y="14041"/>
                  </a:cubicBezTo>
                  <a:cubicBezTo>
                    <a:pt x="7060" y="17041"/>
                    <a:pt x="6061" y="18961"/>
                    <a:pt x="5187" y="20041"/>
                  </a:cubicBezTo>
                  <a:cubicBezTo>
                    <a:pt x="4313" y="21121"/>
                    <a:pt x="3564" y="21361"/>
                    <a:pt x="3127" y="20761"/>
                  </a:cubicBezTo>
                  <a:cubicBezTo>
                    <a:pt x="2690" y="20161"/>
                    <a:pt x="2565" y="18721"/>
                    <a:pt x="3252" y="16441"/>
                  </a:cubicBezTo>
                  <a:cubicBezTo>
                    <a:pt x="3938" y="14161"/>
                    <a:pt x="5437" y="11041"/>
                    <a:pt x="7060" y="8401"/>
                  </a:cubicBezTo>
                  <a:cubicBezTo>
                    <a:pt x="8683" y="5761"/>
                    <a:pt x="10431" y="3601"/>
                    <a:pt x="11679" y="2161"/>
                  </a:cubicBezTo>
                  <a:cubicBezTo>
                    <a:pt x="12928" y="721"/>
                    <a:pt x="13677" y="1"/>
                    <a:pt x="13740" y="241"/>
                  </a:cubicBezTo>
                  <a:cubicBezTo>
                    <a:pt x="13802" y="481"/>
                    <a:pt x="13178" y="1681"/>
                    <a:pt x="12429" y="3241"/>
                  </a:cubicBezTo>
                  <a:cubicBezTo>
                    <a:pt x="11679" y="4801"/>
                    <a:pt x="10805" y="6721"/>
                    <a:pt x="10306" y="8281"/>
                  </a:cubicBezTo>
                  <a:cubicBezTo>
                    <a:pt x="9807" y="9841"/>
                    <a:pt x="9682" y="11041"/>
                    <a:pt x="9869" y="12241"/>
                  </a:cubicBezTo>
                  <a:cubicBezTo>
                    <a:pt x="10056" y="13441"/>
                    <a:pt x="10556" y="14641"/>
                    <a:pt x="12553" y="16081"/>
                  </a:cubicBezTo>
                  <a:cubicBezTo>
                    <a:pt x="14551" y="17521"/>
                    <a:pt x="18047" y="19201"/>
                    <a:pt x="21543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218392" y="2632160"/>
              <a:ext cx="429308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296" fill="norm" stroke="1" extrusionOk="0">
                  <a:moveTo>
                    <a:pt x="500" y="18514"/>
                  </a:moveTo>
                  <a:cubicBezTo>
                    <a:pt x="-19" y="20057"/>
                    <a:pt x="-538" y="21600"/>
                    <a:pt x="1175" y="18514"/>
                  </a:cubicBezTo>
                  <a:cubicBezTo>
                    <a:pt x="2889" y="15429"/>
                    <a:pt x="6835" y="7714"/>
                    <a:pt x="10522" y="3857"/>
                  </a:cubicBezTo>
                  <a:cubicBezTo>
                    <a:pt x="14208" y="0"/>
                    <a:pt x="17635" y="0"/>
                    <a:pt x="210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420992" y="2670260"/>
              <a:ext cx="188608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90" fill="norm" stroke="1" extrusionOk="0">
                  <a:moveTo>
                    <a:pt x="4105" y="16200"/>
                  </a:moveTo>
                  <a:cubicBezTo>
                    <a:pt x="2185" y="18360"/>
                    <a:pt x="265" y="20520"/>
                    <a:pt x="25" y="21060"/>
                  </a:cubicBezTo>
                  <a:cubicBezTo>
                    <a:pt x="-215" y="21600"/>
                    <a:pt x="1225" y="20520"/>
                    <a:pt x="5065" y="16740"/>
                  </a:cubicBezTo>
                  <a:cubicBezTo>
                    <a:pt x="8905" y="12960"/>
                    <a:pt x="15145" y="648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844550" y="2377028"/>
              <a:ext cx="63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15842"/>
                  </a:moveTo>
                  <a:cubicBezTo>
                    <a:pt x="14400" y="7535"/>
                    <a:pt x="7200" y="-773"/>
                    <a:pt x="3600" y="58"/>
                  </a:cubicBezTo>
                  <a:cubicBezTo>
                    <a:pt x="0" y="889"/>
                    <a:pt x="0" y="10858"/>
                    <a:pt x="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869950" y="255596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1997942" y="2244810"/>
              <a:ext cx="21185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4724" y="0"/>
                  </a:moveTo>
                  <a:cubicBezTo>
                    <a:pt x="3868" y="288"/>
                    <a:pt x="3013" y="576"/>
                    <a:pt x="2478" y="1296"/>
                  </a:cubicBezTo>
                  <a:cubicBezTo>
                    <a:pt x="1944" y="2016"/>
                    <a:pt x="1730" y="3168"/>
                    <a:pt x="1730" y="5664"/>
                  </a:cubicBezTo>
                  <a:cubicBezTo>
                    <a:pt x="1730" y="8160"/>
                    <a:pt x="1944" y="12000"/>
                    <a:pt x="2051" y="14112"/>
                  </a:cubicBezTo>
                  <a:cubicBezTo>
                    <a:pt x="2157" y="16224"/>
                    <a:pt x="2157" y="16608"/>
                    <a:pt x="1837" y="16512"/>
                  </a:cubicBezTo>
                  <a:cubicBezTo>
                    <a:pt x="1516" y="16416"/>
                    <a:pt x="874" y="15840"/>
                    <a:pt x="447" y="15312"/>
                  </a:cubicBezTo>
                  <a:cubicBezTo>
                    <a:pt x="19" y="14784"/>
                    <a:pt x="-195" y="14304"/>
                    <a:pt x="233" y="14112"/>
                  </a:cubicBezTo>
                  <a:cubicBezTo>
                    <a:pt x="660" y="13920"/>
                    <a:pt x="1730" y="14016"/>
                    <a:pt x="3868" y="13824"/>
                  </a:cubicBezTo>
                  <a:cubicBezTo>
                    <a:pt x="6007" y="13632"/>
                    <a:pt x="9215" y="13152"/>
                    <a:pt x="12102" y="11808"/>
                  </a:cubicBezTo>
                  <a:cubicBezTo>
                    <a:pt x="14989" y="10464"/>
                    <a:pt x="17555" y="8256"/>
                    <a:pt x="19053" y="6816"/>
                  </a:cubicBezTo>
                  <a:cubicBezTo>
                    <a:pt x="20550" y="5376"/>
                    <a:pt x="20977" y="4704"/>
                    <a:pt x="21191" y="4128"/>
                  </a:cubicBezTo>
                  <a:cubicBezTo>
                    <a:pt x="21405" y="3552"/>
                    <a:pt x="21405" y="3072"/>
                    <a:pt x="21298" y="3072"/>
                  </a:cubicBezTo>
                  <a:cubicBezTo>
                    <a:pt x="21191" y="3072"/>
                    <a:pt x="20977" y="3552"/>
                    <a:pt x="20656" y="5184"/>
                  </a:cubicBezTo>
                  <a:cubicBezTo>
                    <a:pt x="20336" y="6816"/>
                    <a:pt x="19908" y="9600"/>
                    <a:pt x="19694" y="12288"/>
                  </a:cubicBezTo>
                  <a:cubicBezTo>
                    <a:pt x="19480" y="14976"/>
                    <a:pt x="19480" y="17568"/>
                    <a:pt x="19801" y="19104"/>
                  </a:cubicBezTo>
                  <a:cubicBezTo>
                    <a:pt x="20122" y="20640"/>
                    <a:pt x="20763" y="21120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2285455" y="2632160"/>
              <a:ext cx="99769" cy="10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86" fill="norm" stroke="1" extrusionOk="0">
                  <a:moveTo>
                    <a:pt x="8049" y="0"/>
                  </a:moveTo>
                  <a:cubicBezTo>
                    <a:pt x="5844" y="831"/>
                    <a:pt x="3640" y="1662"/>
                    <a:pt x="2097" y="4569"/>
                  </a:cubicBezTo>
                  <a:cubicBezTo>
                    <a:pt x="555" y="7477"/>
                    <a:pt x="-327" y="12462"/>
                    <a:pt x="114" y="15785"/>
                  </a:cubicBezTo>
                  <a:cubicBezTo>
                    <a:pt x="555" y="19108"/>
                    <a:pt x="2318" y="20769"/>
                    <a:pt x="5624" y="21185"/>
                  </a:cubicBezTo>
                  <a:cubicBezTo>
                    <a:pt x="8930" y="21600"/>
                    <a:pt x="13779" y="20769"/>
                    <a:pt x="16865" y="18069"/>
                  </a:cubicBezTo>
                  <a:cubicBezTo>
                    <a:pt x="19951" y="15369"/>
                    <a:pt x="21273" y="10800"/>
                    <a:pt x="20612" y="7685"/>
                  </a:cubicBezTo>
                  <a:cubicBezTo>
                    <a:pt x="19951" y="4569"/>
                    <a:pt x="17306" y="2908"/>
                    <a:pt x="14881" y="2285"/>
                  </a:cubicBezTo>
                  <a:cubicBezTo>
                    <a:pt x="12457" y="1662"/>
                    <a:pt x="10253" y="2077"/>
                    <a:pt x="8049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2032505" y="2555960"/>
              <a:ext cx="3124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600"/>
                    <a:pt x="1096" y="11200"/>
                    <a:pt x="376" y="14667"/>
                  </a:cubicBezTo>
                  <a:cubicBezTo>
                    <a:pt x="-344" y="18133"/>
                    <a:pt x="-344" y="19467"/>
                    <a:pt x="3256" y="20267"/>
                  </a:cubicBezTo>
                  <a:cubicBezTo>
                    <a:pt x="6856" y="21067"/>
                    <a:pt x="14056" y="21333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2571750" y="249246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2584450" y="265121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3107266" y="2402477"/>
              <a:ext cx="176951" cy="59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50" fill="norm" stroke="1" extrusionOk="0">
                  <a:moveTo>
                    <a:pt x="2763" y="4635"/>
                  </a:moveTo>
                  <a:cubicBezTo>
                    <a:pt x="1758" y="6167"/>
                    <a:pt x="753" y="7699"/>
                    <a:pt x="628" y="9767"/>
                  </a:cubicBezTo>
                  <a:cubicBezTo>
                    <a:pt x="502" y="11835"/>
                    <a:pt x="1256" y="14439"/>
                    <a:pt x="1633" y="16316"/>
                  </a:cubicBezTo>
                  <a:cubicBezTo>
                    <a:pt x="2009" y="18192"/>
                    <a:pt x="2009" y="19341"/>
                    <a:pt x="2009" y="20146"/>
                  </a:cubicBezTo>
                  <a:cubicBezTo>
                    <a:pt x="2009" y="20950"/>
                    <a:pt x="2009" y="21409"/>
                    <a:pt x="1758" y="21448"/>
                  </a:cubicBezTo>
                  <a:cubicBezTo>
                    <a:pt x="1507" y="21486"/>
                    <a:pt x="1005" y="21103"/>
                    <a:pt x="628" y="19533"/>
                  </a:cubicBezTo>
                  <a:cubicBezTo>
                    <a:pt x="251" y="17963"/>
                    <a:pt x="0" y="15205"/>
                    <a:pt x="0" y="12486"/>
                  </a:cubicBezTo>
                  <a:cubicBezTo>
                    <a:pt x="0" y="9767"/>
                    <a:pt x="251" y="7086"/>
                    <a:pt x="879" y="5171"/>
                  </a:cubicBezTo>
                  <a:cubicBezTo>
                    <a:pt x="1507" y="3256"/>
                    <a:pt x="2512" y="2107"/>
                    <a:pt x="3391" y="1380"/>
                  </a:cubicBezTo>
                  <a:cubicBezTo>
                    <a:pt x="4270" y="652"/>
                    <a:pt x="5023" y="346"/>
                    <a:pt x="6153" y="154"/>
                  </a:cubicBezTo>
                  <a:cubicBezTo>
                    <a:pt x="7284" y="-37"/>
                    <a:pt x="8791" y="-114"/>
                    <a:pt x="11177" y="307"/>
                  </a:cubicBezTo>
                  <a:cubicBezTo>
                    <a:pt x="13563" y="729"/>
                    <a:pt x="16828" y="1648"/>
                    <a:pt x="18837" y="2720"/>
                  </a:cubicBezTo>
                  <a:cubicBezTo>
                    <a:pt x="20847" y="3792"/>
                    <a:pt x="21600" y="5018"/>
                    <a:pt x="20470" y="6052"/>
                  </a:cubicBezTo>
                  <a:cubicBezTo>
                    <a:pt x="19340" y="7086"/>
                    <a:pt x="16326" y="7929"/>
                    <a:pt x="13940" y="8426"/>
                  </a:cubicBezTo>
                  <a:cubicBezTo>
                    <a:pt x="11553" y="8924"/>
                    <a:pt x="9795" y="9077"/>
                    <a:pt x="7912" y="9154"/>
                  </a:cubicBezTo>
                  <a:cubicBezTo>
                    <a:pt x="6028" y="9231"/>
                    <a:pt x="4019" y="9231"/>
                    <a:pt x="3140" y="9039"/>
                  </a:cubicBezTo>
                  <a:cubicBezTo>
                    <a:pt x="2260" y="8848"/>
                    <a:pt x="2512" y="8465"/>
                    <a:pt x="2763" y="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3454400" y="2529337"/>
              <a:ext cx="1714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67" y="11040"/>
                    <a:pt x="8533" y="1783"/>
                    <a:pt x="12133" y="240"/>
                  </a:cubicBezTo>
                  <a:cubicBezTo>
                    <a:pt x="15733" y="-1303"/>
                    <a:pt x="186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3454127" y="2638510"/>
              <a:ext cx="15902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594" y="21600"/>
                  </a:moveTo>
                  <a:cubicBezTo>
                    <a:pt x="1173" y="21600"/>
                    <a:pt x="-248" y="21600"/>
                    <a:pt x="36" y="19800"/>
                  </a:cubicBezTo>
                  <a:cubicBezTo>
                    <a:pt x="320" y="18000"/>
                    <a:pt x="2310" y="14400"/>
                    <a:pt x="6147" y="10800"/>
                  </a:cubicBezTo>
                  <a:cubicBezTo>
                    <a:pt x="9984" y="7200"/>
                    <a:pt x="15668" y="36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3871420" y="2436259"/>
              <a:ext cx="168503" cy="24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54" fill="norm" stroke="1" extrusionOk="0">
                  <a:moveTo>
                    <a:pt x="17644" y="1579"/>
                  </a:moveTo>
                  <a:cubicBezTo>
                    <a:pt x="16591" y="840"/>
                    <a:pt x="15537" y="102"/>
                    <a:pt x="13693" y="9"/>
                  </a:cubicBezTo>
                  <a:cubicBezTo>
                    <a:pt x="11849" y="-83"/>
                    <a:pt x="9215" y="471"/>
                    <a:pt x="6844" y="2594"/>
                  </a:cubicBezTo>
                  <a:cubicBezTo>
                    <a:pt x="4473" y="4717"/>
                    <a:pt x="2366" y="8409"/>
                    <a:pt x="1181" y="11271"/>
                  </a:cubicBezTo>
                  <a:cubicBezTo>
                    <a:pt x="-5" y="14132"/>
                    <a:pt x="-268" y="16163"/>
                    <a:pt x="259" y="17825"/>
                  </a:cubicBezTo>
                  <a:cubicBezTo>
                    <a:pt x="786" y="19486"/>
                    <a:pt x="2103" y="20779"/>
                    <a:pt x="4473" y="21148"/>
                  </a:cubicBezTo>
                  <a:cubicBezTo>
                    <a:pt x="6844" y="21517"/>
                    <a:pt x="10269" y="20963"/>
                    <a:pt x="13298" y="18840"/>
                  </a:cubicBezTo>
                  <a:cubicBezTo>
                    <a:pt x="16327" y="16717"/>
                    <a:pt x="18961" y="13025"/>
                    <a:pt x="20147" y="10071"/>
                  </a:cubicBezTo>
                  <a:cubicBezTo>
                    <a:pt x="21332" y="7117"/>
                    <a:pt x="21069" y="4902"/>
                    <a:pt x="20410" y="3517"/>
                  </a:cubicBezTo>
                  <a:cubicBezTo>
                    <a:pt x="19752" y="2132"/>
                    <a:pt x="18698" y="1579"/>
                    <a:pt x="17512" y="1302"/>
                  </a:cubicBezTo>
                  <a:cubicBezTo>
                    <a:pt x="16327" y="1025"/>
                    <a:pt x="15010" y="1025"/>
                    <a:pt x="14483" y="1579"/>
                  </a:cubicBezTo>
                  <a:cubicBezTo>
                    <a:pt x="13956" y="2132"/>
                    <a:pt x="14220" y="3240"/>
                    <a:pt x="14483" y="4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4152899" y="255596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4267200" y="2357891"/>
              <a:ext cx="177867" cy="32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5" fill="norm" stroke="1" extrusionOk="0">
                  <a:moveTo>
                    <a:pt x="19821" y="4740"/>
                  </a:moveTo>
                  <a:cubicBezTo>
                    <a:pt x="20075" y="4034"/>
                    <a:pt x="20329" y="3328"/>
                    <a:pt x="20711" y="2622"/>
                  </a:cubicBezTo>
                  <a:cubicBezTo>
                    <a:pt x="21092" y="1916"/>
                    <a:pt x="21600" y="1211"/>
                    <a:pt x="21219" y="716"/>
                  </a:cubicBezTo>
                  <a:cubicBezTo>
                    <a:pt x="20838" y="222"/>
                    <a:pt x="19567" y="-60"/>
                    <a:pt x="17534" y="11"/>
                  </a:cubicBezTo>
                  <a:cubicBezTo>
                    <a:pt x="15501" y="81"/>
                    <a:pt x="12706" y="505"/>
                    <a:pt x="10419" y="1281"/>
                  </a:cubicBezTo>
                  <a:cubicBezTo>
                    <a:pt x="8132" y="2058"/>
                    <a:pt x="6353" y="3187"/>
                    <a:pt x="5464" y="4105"/>
                  </a:cubicBezTo>
                  <a:cubicBezTo>
                    <a:pt x="4574" y="5022"/>
                    <a:pt x="4574" y="5728"/>
                    <a:pt x="4574" y="6716"/>
                  </a:cubicBezTo>
                  <a:cubicBezTo>
                    <a:pt x="4574" y="7705"/>
                    <a:pt x="4574" y="8975"/>
                    <a:pt x="5336" y="9399"/>
                  </a:cubicBezTo>
                  <a:cubicBezTo>
                    <a:pt x="6099" y="9822"/>
                    <a:pt x="7624" y="9399"/>
                    <a:pt x="9148" y="9187"/>
                  </a:cubicBezTo>
                  <a:cubicBezTo>
                    <a:pt x="10673" y="8975"/>
                    <a:pt x="12198" y="8975"/>
                    <a:pt x="13468" y="9187"/>
                  </a:cubicBezTo>
                  <a:cubicBezTo>
                    <a:pt x="14739" y="9399"/>
                    <a:pt x="15755" y="9822"/>
                    <a:pt x="16772" y="10811"/>
                  </a:cubicBezTo>
                  <a:cubicBezTo>
                    <a:pt x="17788" y="11799"/>
                    <a:pt x="18805" y="13352"/>
                    <a:pt x="18932" y="15046"/>
                  </a:cubicBezTo>
                  <a:cubicBezTo>
                    <a:pt x="19059" y="16740"/>
                    <a:pt x="18296" y="18575"/>
                    <a:pt x="16645" y="19775"/>
                  </a:cubicBezTo>
                  <a:cubicBezTo>
                    <a:pt x="14993" y="20975"/>
                    <a:pt x="12452" y="21540"/>
                    <a:pt x="9529" y="21469"/>
                  </a:cubicBezTo>
                  <a:cubicBezTo>
                    <a:pt x="6607" y="21399"/>
                    <a:pt x="3304" y="20693"/>
                    <a:pt x="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5397499" y="2415697"/>
              <a:ext cx="158751" cy="25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908"/>
                  </a:moveTo>
                  <a:cubicBezTo>
                    <a:pt x="0" y="4008"/>
                    <a:pt x="0" y="3108"/>
                    <a:pt x="432" y="3018"/>
                  </a:cubicBezTo>
                  <a:cubicBezTo>
                    <a:pt x="864" y="2928"/>
                    <a:pt x="1728" y="3648"/>
                    <a:pt x="3024" y="6528"/>
                  </a:cubicBezTo>
                  <a:cubicBezTo>
                    <a:pt x="4320" y="9408"/>
                    <a:pt x="6048" y="14448"/>
                    <a:pt x="7056" y="17418"/>
                  </a:cubicBezTo>
                  <a:cubicBezTo>
                    <a:pt x="8064" y="20388"/>
                    <a:pt x="8352" y="21288"/>
                    <a:pt x="8928" y="21378"/>
                  </a:cubicBezTo>
                  <a:cubicBezTo>
                    <a:pt x="9504" y="21468"/>
                    <a:pt x="10368" y="20748"/>
                    <a:pt x="11664" y="17868"/>
                  </a:cubicBezTo>
                  <a:cubicBezTo>
                    <a:pt x="12960" y="14988"/>
                    <a:pt x="14688" y="9948"/>
                    <a:pt x="15696" y="6888"/>
                  </a:cubicBezTo>
                  <a:cubicBezTo>
                    <a:pt x="16704" y="3828"/>
                    <a:pt x="16992" y="2748"/>
                    <a:pt x="17568" y="1848"/>
                  </a:cubicBezTo>
                  <a:cubicBezTo>
                    <a:pt x="18144" y="948"/>
                    <a:pt x="19008" y="228"/>
                    <a:pt x="19728" y="48"/>
                  </a:cubicBezTo>
                  <a:cubicBezTo>
                    <a:pt x="20448" y="-132"/>
                    <a:pt x="21024" y="228"/>
                    <a:pt x="21600" y="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5600699" y="2405931"/>
              <a:ext cx="101601" cy="23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5472"/>
                  </a:moveTo>
                  <a:cubicBezTo>
                    <a:pt x="21600" y="4525"/>
                    <a:pt x="21600" y="3577"/>
                    <a:pt x="20925" y="2535"/>
                  </a:cubicBezTo>
                  <a:cubicBezTo>
                    <a:pt x="20250" y="1493"/>
                    <a:pt x="18900" y="356"/>
                    <a:pt x="17325" y="72"/>
                  </a:cubicBezTo>
                  <a:cubicBezTo>
                    <a:pt x="15750" y="-212"/>
                    <a:pt x="13950" y="356"/>
                    <a:pt x="11700" y="1588"/>
                  </a:cubicBezTo>
                  <a:cubicBezTo>
                    <a:pt x="9450" y="2820"/>
                    <a:pt x="6750" y="4714"/>
                    <a:pt x="6975" y="7083"/>
                  </a:cubicBezTo>
                  <a:cubicBezTo>
                    <a:pt x="7200" y="9451"/>
                    <a:pt x="10350" y="12293"/>
                    <a:pt x="13050" y="14093"/>
                  </a:cubicBezTo>
                  <a:cubicBezTo>
                    <a:pt x="15750" y="15893"/>
                    <a:pt x="18000" y="16651"/>
                    <a:pt x="19350" y="17504"/>
                  </a:cubicBezTo>
                  <a:cubicBezTo>
                    <a:pt x="20700" y="18356"/>
                    <a:pt x="21150" y="19304"/>
                    <a:pt x="20025" y="19967"/>
                  </a:cubicBezTo>
                  <a:cubicBezTo>
                    <a:pt x="18900" y="20630"/>
                    <a:pt x="16200" y="21009"/>
                    <a:pt x="13725" y="21199"/>
                  </a:cubicBezTo>
                  <a:cubicBezTo>
                    <a:pt x="11250" y="21388"/>
                    <a:pt x="9000" y="21388"/>
                    <a:pt x="6750" y="21104"/>
                  </a:cubicBezTo>
                  <a:cubicBezTo>
                    <a:pt x="4500" y="20820"/>
                    <a:pt x="2250" y="20251"/>
                    <a:pt x="1125" y="19777"/>
                  </a:cubicBezTo>
                  <a:cubicBezTo>
                    <a:pt x="0" y="19304"/>
                    <a:pt x="0" y="18925"/>
                    <a:pt x="0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5842000" y="260041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6654800" y="2321010"/>
              <a:ext cx="12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71"/>
                    <a:pt x="14400" y="10543"/>
                    <a:pt x="10800" y="14143"/>
                  </a:cubicBezTo>
                  <a:cubicBezTo>
                    <a:pt x="7200" y="17743"/>
                    <a:pt x="3600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6635750" y="2330191"/>
              <a:ext cx="188384" cy="33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5305"/>
                  </a:moveTo>
                  <a:cubicBezTo>
                    <a:pt x="4854" y="13810"/>
                    <a:pt x="9708" y="12316"/>
                    <a:pt x="13227" y="10143"/>
                  </a:cubicBezTo>
                  <a:cubicBezTo>
                    <a:pt x="16746" y="7969"/>
                    <a:pt x="18930" y="5116"/>
                    <a:pt x="20144" y="3078"/>
                  </a:cubicBezTo>
                  <a:cubicBezTo>
                    <a:pt x="21357" y="1041"/>
                    <a:pt x="21600" y="-182"/>
                    <a:pt x="21600" y="22"/>
                  </a:cubicBezTo>
                  <a:cubicBezTo>
                    <a:pt x="21600" y="226"/>
                    <a:pt x="21357" y="1856"/>
                    <a:pt x="21115" y="4505"/>
                  </a:cubicBezTo>
                  <a:cubicBezTo>
                    <a:pt x="20872" y="7154"/>
                    <a:pt x="20629" y="10822"/>
                    <a:pt x="20387" y="13810"/>
                  </a:cubicBezTo>
                  <a:cubicBezTo>
                    <a:pt x="20144" y="16799"/>
                    <a:pt x="19901" y="19109"/>
                    <a:pt x="19658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6953250" y="2549610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6635750" y="2841710"/>
              <a:ext cx="330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7280"/>
                    <a:pt x="5262" y="12960"/>
                    <a:pt x="8862" y="9360"/>
                  </a:cubicBezTo>
                  <a:cubicBezTo>
                    <a:pt x="12462" y="5760"/>
                    <a:pt x="1703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6673850" y="2911560"/>
              <a:ext cx="336550" cy="3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630" y="17280"/>
                  </a:moveTo>
                  <a:cubicBezTo>
                    <a:pt x="815" y="18720"/>
                    <a:pt x="0" y="20160"/>
                    <a:pt x="0" y="20880"/>
                  </a:cubicBezTo>
                  <a:cubicBezTo>
                    <a:pt x="0" y="21600"/>
                    <a:pt x="815" y="21600"/>
                    <a:pt x="3600" y="18720"/>
                  </a:cubicBezTo>
                  <a:cubicBezTo>
                    <a:pt x="6385" y="15840"/>
                    <a:pt x="11140" y="10080"/>
                    <a:pt x="14468" y="6480"/>
                  </a:cubicBezTo>
                  <a:cubicBezTo>
                    <a:pt x="17796" y="2880"/>
                    <a:pt x="1969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1955799" y="2917910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6800"/>
                    <a:pt x="8378" y="12000"/>
                    <a:pt x="11978" y="8400"/>
                  </a:cubicBezTo>
                  <a:cubicBezTo>
                    <a:pt x="15578" y="4800"/>
                    <a:pt x="185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2025650" y="3044910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1483783" y="3375110"/>
              <a:ext cx="1215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27" fill="norm" stroke="1" extrusionOk="0">
                  <a:moveTo>
                    <a:pt x="1464" y="0"/>
                  </a:moveTo>
                  <a:cubicBezTo>
                    <a:pt x="732" y="4102"/>
                    <a:pt x="0" y="8203"/>
                    <a:pt x="0" y="10254"/>
                  </a:cubicBezTo>
                  <a:cubicBezTo>
                    <a:pt x="0" y="12304"/>
                    <a:pt x="732" y="12304"/>
                    <a:pt x="2014" y="10390"/>
                  </a:cubicBezTo>
                  <a:cubicBezTo>
                    <a:pt x="3295" y="8476"/>
                    <a:pt x="5125" y="4649"/>
                    <a:pt x="6956" y="2461"/>
                  </a:cubicBezTo>
                  <a:cubicBezTo>
                    <a:pt x="8786" y="274"/>
                    <a:pt x="10617" y="-273"/>
                    <a:pt x="13180" y="137"/>
                  </a:cubicBezTo>
                  <a:cubicBezTo>
                    <a:pt x="15742" y="547"/>
                    <a:pt x="19037" y="1914"/>
                    <a:pt x="20319" y="5605"/>
                  </a:cubicBezTo>
                  <a:cubicBezTo>
                    <a:pt x="21600" y="9297"/>
                    <a:pt x="20868" y="15312"/>
                    <a:pt x="2013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1672166" y="3208881"/>
              <a:ext cx="328085" cy="32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79" y="13205"/>
                  </a:moveTo>
                  <a:cubicBezTo>
                    <a:pt x="139" y="13910"/>
                    <a:pt x="0" y="14616"/>
                    <a:pt x="0" y="15605"/>
                  </a:cubicBezTo>
                  <a:cubicBezTo>
                    <a:pt x="0" y="16593"/>
                    <a:pt x="139" y="17863"/>
                    <a:pt x="557" y="18569"/>
                  </a:cubicBezTo>
                  <a:cubicBezTo>
                    <a:pt x="975" y="19275"/>
                    <a:pt x="1672" y="19416"/>
                    <a:pt x="2369" y="18710"/>
                  </a:cubicBezTo>
                  <a:cubicBezTo>
                    <a:pt x="3066" y="18005"/>
                    <a:pt x="3763" y="16452"/>
                    <a:pt x="4111" y="15322"/>
                  </a:cubicBezTo>
                  <a:cubicBezTo>
                    <a:pt x="4459" y="14193"/>
                    <a:pt x="4459" y="13487"/>
                    <a:pt x="4390" y="13487"/>
                  </a:cubicBezTo>
                  <a:cubicBezTo>
                    <a:pt x="4320" y="13487"/>
                    <a:pt x="4181" y="14193"/>
                    <a:pt x="4459" y="15181"/>
                  </a:cubicBezTo>
                  <a:cubicBezTo>
                    <a:pt x="4738" y="16169"/>
                    <a:pt x="5435" y="17440"/>
                    <a:pt x="6132" y="18216"/>
                  </a:cubicBezTo>
                  <a:cubicBezTo>
                    <a:pt x="6828" y="18993"/>
                    <a:pt x="7525" y="19275"/>
                    <a:pt x="8152" y="19063"/>
                  </a:cubicBezTo>
                  <a:cubicBezTo>
                    <a:pt x="8779" y="18852"/>
                    <a:pt x="9337" y="18146"/>
                    <a:pt x="10034" y="16028"/>
                  </a:cubicBezTo>
                  <a:cubicBezTo>
                    <a:pt x="10730" y="13910"/>
                    <a:pt x="11566" y="10381"/>
                    <a:pt x="12054" y="8263"/>
                  </a:cubicBezTo>
                  <a:cubicBezTo>
                    <a:pt x="12542" y="6146"/>
                    <a:pt x="12681" y="5440"/>
                    <a:pt x="12751" y="4452"/>
                  </a:cubicBezTo>
                  <a:cubicBezTo>
                    <a:pt x="12821" y="3463"/>
                    <a:pt x="12821" y="2193"/>
                    <a:pt x="12542" y="1769"/>
                  </a:cubicBezTo>
                  <a:cubicBezTo>
                    <a:pt x="12263" y="1346"/>
                    <a:pt x="11706" y="1769"/>
                    <a:pt x="11218" y="3605"/>
                  </a:cubicBezTo>
                  <a:cubicBezTo>
                    <a:pt x="10730" y="5440"/>
                    <a:pt x="10312" y="8687"/>
                    <a:pt x="10243" y="11652"/>
                  </a:cubicBezTo>
                  <a:cubicBezTo>
                    <a:pt x="10173" y="14616"/>
                    <a:pt x="10452" y="17299"/>
                    <a:pt x="10870" y="18922"/>
                  </a:cubicBezTo>
                  <a:cubicBezTo>
                    <a:pt x="11288" y="20546"/>
                    <a:pt x="11845" y="21110"/>
                    <a:pt x="12472" y="21322"/>
                  </a:cubicBezTo>
                  <a:cubicBezTo>
                    <a:pt x="13099" y="21534"/>
                    <a:pt x="13796" y="21393"/>
                    <a:pt x="14841" y="20052"/>
                  </a:cubicBezTo>
                  <a:cubicBezTo>
                    <a:pt x="15886" y="18710"/>
                    <a:pt x="17280" y="16169"/>
                    <a:pt x="18325" y="12852"/>
                  </a:cubicBezTo>
                  <a:cubicBezTo>
                    <a:pt x="19370" y="9534"/>
                    <a:pt x="20067" y="5440"/>
                    <a:pt x="20415" y="3040"/>
                  </a:cubicBezTo>
                  <a:cubicBezTo>
                    <a:pt x="20764" y="640"/>
                    <a:pt x="20764" y="-66"/>
                    <a:pt x="20625" y="5"/>
                  </a:cubicBezTo>
                  <a:cubicBezTo>
                    <a:pt x="20485" y="75"/>
                    <a:pt x="20206" y="922"/>
                    <a:pt x="20137" y="3322"/>
                  </a:cubicBezTo>
                  <a:cubicBezTo>
                    <a:pt x="20067" y="5722"/>
                    <a:pt x="20206" y="9675"/>
                    <a:pt x="20485" y="12005"/>
                  </a:cubicBezTo>
                  <a:cubicBezTo>
                    <a:pt x="20764" y="14334"/>
                    <a:pt x="21182" y="15040"/>
                    <a:pt x="21600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1517650" y="343226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1470712" y="3654510"/>
              <a:ext cx="129488" cy="36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38" fill="norm" stroke="1" extrusionOk="0">
                  <a:moveTo>
                    <a:pt x="3545" y="0"/>
                  </a:moveTo>
                  <a:cubicBezTo>
                    <a:pt x="2152" y="375"/>
                    <a:pt x="758" y="749"/>
                    <a:pt x="236" y="1311"/>
                  </a:cubicBezTo>
                  <a:cubicBezTo>
                    <a:pt x="-287" y="1873"/>
                    <a:pt x="61" y="2622"/>
                    <a:pt x="1281" y="4932"/>
                  </a:cubicBezTo>
                  <a:cubicBezTo>
                    <a:pt x="2500" y="7242"/>
                    <a:pt x="4590" y="11112"/>
                    <a:pt x="5984" y="14671"/>
                  </a:cubicBezTo>
                  <a:cubicBezTo>
                    <a:pt x="7378" y="18229"/>
                    <a:pt x="8074" y="21475"/>
                    <a:pt x="8423" y="21538"/>
                  </a:cubicBezTo>
                  <a:cubicBezTo>
                    <a:pt x="8771" y="21600"/>
                    <a:pt x="8771" y="18479"/>
                    <a:pt x="9294" y="16606"/>
                  </a:cubicBezTo>
                  <a:cubicBezTo>
                    <a:pt x="9816" y="14733"/>
                    <a:pt x="10861" y="14109"/>
                    <a:pt x="12255" y="13797"/>
                  </a:cubicBezTo>
                  <a:cubicBezTo>
                    <a:pt x="13648" y="13484"/>
                    <a:pt x="15390" y="13484"/>
                    <a:pt x="16610" y="13859"/>
                  </a:cubicBezTo>
                  <a:cubicBezTo>
                    <a:pt x="17829" y="14234"/>
                    <a:pt x="18526" y="14983"/>
                    <a:pt x="18874" y="16044"/>
                  </a:cubicBezTo>
                  <a:cubicBezTo>
                    <a:pt x="19223" y="17105"/>
                    <a:pt x="19223" y="18479"/>
                    <a:pt x="19571" y="19415"/>
                  </a:cubicBezTo>
                  <a:cubicBezTo>
                    <a:pt x="19919" y="20351"/>
                    <a:pt x="20616" y="20851"/>
                    <a:pt x="21313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1638299" y="3902160"/>
              <a:ext cx="14737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0" y="0"/>
                  </a:moveTo>
                  <a:cubicBezTo>
                    <a:pt x="1217" y="1246"/>
                    <a:pt x="2434" y="2492"/>
                    <a:pt x="3651" y="3323"/>
                  </a:cubicBezTo>
                  <a:cubicBezTo>
                    <a:pt x="4868" y="4154"/>
                    <a:pt x="6085" y="4569"/>
                    <a:pt x="7454" y="4777"/>
                  </a:cubicBezTo>
                  <a:cubicBezTo>
                    <a:pt x="8823" y="4985"/>
                    <a:pt x="10344" y="4985"/>
                    <a:pt x="11408" y="4638"/>
                  </a:cubicBezTo>
                  <a:cubicBezTo>
                    <a:pt x="12473" y="4292"/>
                    <a:pt x="13082" y="3600"/>
                    <a:pt x="13234" y="2700"/>
                  </a:cubicBezTo>
                  <a:cubicBezTo>
                    <a:pt x="13386" y="1800"/>
                    <a:pt x="13082" y="692"/>
                    <a:pt x="12930" y="623"/>
                  </a:cubicBezTo>
                  <a:cubicBezTo>
                    <a:pt x="12777" y="554"/>
                    <a:pt x="12777" y="1523"/>
                    <a:pt x="14299" y="4085"/>
                  </a:cubicBezTo>
                  <a:cubicBezTo>
                    <a:pt x="15820" y="6646"/>
                    <a:pt x="18862" y="10800"/>
                    <a:pt x="20231" y="13846"/>
                  </a:cubicBezTo>
                  <a:cubicBezTo>
                    <a:pt x="21600" y="16892"/>
                    <a:pt x="21296" y="18831"/>
                    <a:pt x="20535" y="20008"/>
                  </a:cubicBezTo>
                  <a:cubicBezTo>
                    <a:pt x="19775" y="21185"/>
                    <a:pt x="18558" y="21600"/>
                    <a:pt x="17189" y="21600"/>
                  </a:cubicBezTo>
                  <a:cubicBezTo>
                    <a:pt x="15820" y="21600"/>
                    <a:pt x="14299" y="21185"/>
                    <a:pt x="13082" y="20423"/>
                  </a:cubicBezTo>
                  <a:cubicBezTo>
                    <a:pt x="11865" y="19662"/>
                    <a:pt x="10952" y="18554"/>
                    <a:pt x="10039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1860550" y="3808464"/>
              <a:ext cx="52021" cy="3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496" fill="norm" stroke="1" extrusionOk="0">
                  <a:moveTo>
                    <a:pt x="2592" y="7328"/>
                  </a:moveTo>
                  <a:cubicBezTo>
                    <a:pt x="1728" y="11318"/>
                    <a:pt x="864" y="15308"/>
                    <a:pt x="432" y="17853"/>
                  </a:cubicBezTo>
                  <a:cubicBezTo>
                    <a:pt x="0" y="20398"/>
                    <a:pt x="0" y="21499"/>
                    <a:pt x="0" y="19367"/>
                  </a:cubicBezTo>
                  <a:cubicBezTo>
                    <a:pt x="0" y="17234"/>
                    <a:pt x="0" y="11868"/>
                    <a:pt x="0" y="8429"/>
                  </a:cubicBezTo>
                  <a:cubicBezTo>
                    <a:pt x="0" y="4989"/>
                    <a:pt x="0" y="3476"/>
                    <a:pt x="432" y="2375"/>
                  </a:cubicBezTo>
                  <a:cubicBezTo>
                    <a:pt x="864" y="1275"/>
                    <a:pt x="1728" y="587"/>
                    <a:pt x="4320" y="243"/>
                  </a:cubicBezTo>
                  <a:cubicBezTo>
                    <a:pt x="6912" y="-101"/>
                    <a:pt x="11232" y="-101"/>
                    <a:pt x="14688" y="381"/>
                  </a:cubicBezTo>
                  <a:cubicBezTo>
                    <a:pt x="18144" y="862"/>
                    <a:pt x="20736" y="1825"/>
                    <a:pt x="21168" y="3682"/>
                  </a:cubicBezTo>
                  <a:cubicBezTo>
                    <a:pt x="21600" y="5540"/>
                    <a:pt x="19872" y="8291"/>
                    <a:pt x="17280" y="9942"/>
                  </a:cubicBezTo>
                  <a:cubicBezTo>
                    <a:pt x="14688" y="11593"/>
                    <a:pt x="11232" y="12144"/>
                    <a:pt x="7776" y="12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1943099" y="390216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6305054" y="3282056"/>
              <a:ext cx="190996" cy="15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35" fill="norm" stroke="1" extrusionOk="0">
                  <a:moveTo>
                    <a:pt x="14297" y="5907"/>
                  </a:moveTo>
                  <a:cubicBezTo>
                    <a:pt x="13822" y="3835"/>
                    <a:pt x="13348" y="1764"/>
                    <a:pt x="12517" y="729"/>
                  </a:cubicBezTo>
                  <a:cubicBezTo>
                    <a:pt x="11686" y="-307"/>
                    <a:pt x="10499" y="-307"/>
                    <a:pt x="8719" y="1172"/>
                  </a:cubicBezTo>
                  <a:cubicBezTo>
                    <a:pt x="6939" y="2652"/>
                    <a:pt x="4565" y="5611"/>
                    <a:pt x="2904" y="8718"/>
                  </a:cubicBezTo>
                  <a:cubicBezTo>
                    <a:pt x="1242" y="11825"/>
                    <a:pt x="293" y="15079"/>
                    <a:pt x="55" y="17446"/>
                  </a:cubicBezTo>
                  <a:cubicBezTo>
                    <a:pt x="-182" y="19814"/>
                    <a:pt x="293" y="21293"/>
                    <a:pt x="2429" y="20997"/>
                  </a:cubicBezTo>
                  <a:cubicBezTo>
                    <a:pt x="4565" y="20701"/>
                    <a:pt x="8363" y="18630"/>
                    <a:pt x="10855" y="16263"/>
                  </a:cubicBezTo>
                  <a:cubicBezTo>
                    <a:pt x="13348" y="13896"/>
                    <a:pt x="14534" y="11233"/>
                    <a:pt x="15128" y="10049"/>
                  </a:cubicBezTo>
                  <a:cubicBezTo>
                    <a:pt x="15721" y="8866"/>
                    <a:pt x="15721" y="9161"/>
                    <a:pt x="15721" y="10345"/>
                  </a:cubicBezTo>
                  <a:cubicBezTo>
                    <a:pt x="15721" y="11529"/>
                    <a:pt x="15721" y="13600"/>
                    <a:pt x="16077" y="15375"/>
                  </a:cubicBezTo>
                  <a:cubicBezTo>
                    <a:pt x="16433" y="17151"/>
                    <a:pt x="17145" y="18630"/>
                    <a:pt x="18095" y="19074"/>
                  </a:cubicBezTo>
                  <a:cubicBezTo>
                    <a:pt x="19044" y="19518"/>
                    <a:pt x="20231" y="18926"/>
                    <a:pt x="21418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6553200" y="3114760"/>
              <a:ext cx="25400" cy="33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5400" y="0"/>
                  </a:moveTo>
                  <a:cubicBezTo>
                    <a:pt x="3600" y="5706"/>
                    <a:pt x="1800" y="11411"/>
                    <a:pt x="900" y="14672"/>
                  </a:cubicBezTo>
                  <a:cubicBezTo>
                    <a:pt x="0" y="17932"/>
                    <a:pt x="0" y="18747"/>
                    <a:pt x="0" y="19562"/>
                  </a:cubicBezTo>
                  <a:cubicBezTo>
                    <a:pt x="0" y="20377"/>
                    <a:pt x="0" y="21192"/>
                    <a:pt x="3600" y="21396"/>
                  </a:cubicBezTo>
                  <a:cubicBezTo>
                    <a:pt x="7200" y="21600"/>
                    <a:pt x="14400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6608836" y="3159210"/>
              <a:ext cx="90415" cy="2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77" fill="norm" stroke="1" extrusionOk="0">
                  <a:moveTo>
                    <a:pt x="12133" y="0"/>
                  </a:moveTo>
                  <a:cubicBezTo>
                    <a:pt x="8205" y="2700"/>
                    <a:pt x="4278" y="5400"/>
                    <a:pt x="2069" y="8353"/>
                  </a:cubicBezTo>
                  <a:cubicBezTo>
                    <a:pt x="-140" y="11306"/>
                    <a:pt x="-631" y="14512"/>
                    <a:pt x="842" y="16791"/>
                  </a:cubicBezTo>
                  <a:cubicBezTo>
                    <a:pt x="2314" y="19069"/>
                    <a:pt x="5751" y="20419"/>
                    <a:pt x="8696" y="21009"/>
                  </a:cubicBezTo>
                  <a:cubicBezTo>
                    <a:pt x="11642" y="21600"/>
                    <a:pt x="14096" y="21431"/>
                    <a:pt x="16060" y="20841"/>
                  </a:cubicBezTo>
                  <a:cubicBezTo>
                    <a:pt x="18024" y="20250"/>
                    <a:pt x="19496" y="19237"/>
                    <a:pt x="20969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6604000" y="3286210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2118" y="8229"/>
                  </a:cubicBezTo>
                  <a:cubicBezTo>
                    <a:pt x="3388" y="5143"/>
                    <a:pt x="5506" y="4114"/>
                    <a:pt x="8894" y="3086"/>
                  </a:cubicBezTo>
                  <a:cubicBezTo>
                    <a:pt x="12282" y="2057"/>
                    <a:pt x="1694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6722823" y="3282056"/>
              <a:ext cx="103428" cy="1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792" fill="norm" stroke="1" extrusionOk="0">
                  <a:moveTo>
                    <a:pt x="1669" y="5469"/>
                  </a:moveTo>
                  <a:cubicBezTo>
                    <a:pt x="3397" y="6436"/>
                    <a:pt x="5125" y="7403"/>
                    <a:pt x="7069" y="7565"/>
                  </a:cubicBezTo>
                  <a:cubicBezTo>
                    <a:pt x="9013" y="7726"/>
                    <a:pt x="11173" y="7081"/>
                    <a:pt x="12685" y="5630"/>
                  </a:cubicBezTo>
                  <a:cubicBezTo>
                    <a:pt x="14197" y="4179"/>
                    <a:pt x="15061" y="1923"/>
                    <a:pt x="14413" y="794"/>
                  </a:cubicBezTo>
                  <a:cubicBezTo>
                    <a:pt x="13765" y="-334"/>
                    <a:pt x="11605" y="-334"/>
                    <a:pt x="9013" y="1278"/>
                  </a:cubicBezTo>
                  <a:cubicBezTo>
                    <a:pt x="6421" y="2890"/>
                    <a:pt x="3397" y="6114"/>
                    <a:pt x="1669" y="8532"/>
                  </a:cubicBezTo>
                  <a:cubicBezTo>
                    <a:pt x="-59" y="10950"/>
                    <a:pt x="-491" y="12562"/>
                    <a:pt x="589" y="14657"/>
                  </a:cubicBezTo>
                  <a:cubicBezTo>
                    <a:pt x="1669" y="16753"/>
                    <a:pt x="4261" y="19332"/>
                    <a:pt x="7933" y="20299"/>
                  </a:cubicBezTo>
                  <a:cubicBezTo>
                    <a:pt x="11605" y="21266"/>
                    <a:pt x="16357" y="20621"/>
                    <a:pt x="21109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6826250" y="3273510"/>
              <a:ext cx="107950" cy="14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0"/>
                  </a:moveTo>
                  <a:cubicBezTo>
                    <a:pt x="5082" y="3703"/>
                    <a:pt x="10165" y="7406"/>
                    <a:pt x="12918" y="10029"/>
                  </a:cubicBezTo>
                  <a:cubicBezTo>
                    <a:pt x="15671" y="12651"/>
                    <a:pt x="16094" y="14194"/>
                    <a:pt x="16306" y="16046"/>
                  </a:cubicBezTo>
                  <a:cubicBezTo>
                    <a:pt x="16518" y="17897"/>
                    <a:pt x="16518" y="20057"/>
                    <a:pt x="15459" y="20829"/>
                  </a:cubicBezTo>
                  <a:cubicBezTo>
                    <a:pt x="14400" y="21600"/>
                    <a:pt x="12282" y="20983"/>
                    <a:pt x="11012" y="19594"/>
                  </a:cubicBezTo>
                  <a:cubicBezTo>
                    <a:pt x="9741" y="18206"/>
                    <a:pt x="9318" y="16046"/>
                    <a:pt x="11224" y="12806"/>
                  </a:cubicBezTo>
                  <a:cubicBezTo>
                    <a:pt x="13129" y="9566"/>
                    <a:pt x="17365" y="5246"/>
                    <a:pt x="21600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6959963" y="3267160"/>
              <a:ext cx="113937" cy="15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9" fill="norm" stroke="1" extrusionOk="0">
                  <a:moveTo>
                    <a:pt x="5931" y="0"/>
                  </a:moveTo>
                  <a:cubicBezTo>
                    <a:pt x="4331" y="2663"/>
                    <a:pt x="2731" y="5326"/>
                    <a:pt x="1731" y="8137"/>
                  </a:cubicBezTo>
                  <a:cubicBezTo>
                    <a:pt x="731" y="10948"/>
                    <a:pt x="331" y="13907"/>
                    <a:pt x="131" y="16570"/>
                  </a:cubicBezTo>
                  <a:cubicBezTo>
                    <a:pt x="-69" y="19233"/>
                    <a:pt x="-69" y="21600"/>
                    <a:pt x="331" y="21452"/>
                  </a:cubicBezTo>
                  <a:cubicBezTo>
                    <a:pt x="731" y="21304"/>
                    <a:pt x="1531" y="18641"/>
                    <a:pt x="2731" y="15534"/>
                  </a:cubicBezTo>
                  <a:cubicBezTo>
                    <a:pt x="3931" y="12427"/>
                    <a:pt x="5531" y="8877"/>
                    <a:pt x="7331" y="6066"/>
                  </a:cubicBezTo>
                  <a:cubicBezTo>
                    <a:pt x="9131" y="3255"/>
                    <a:pt x="11131" y="1184"/>
                    <a:pt x="12731" y="740"/>
                  </a:cubicBezTo>
                  <a:cubicBezTo>
                    <a:pt x="14331" y="296"/>
                    <a:pt x="15531" y="1479"/>
                    <a:pt x="16531" y="4290"/>
                  </a:cubicBezTo>
                  <a:cubicBezTo>
                    <a:pt x="17531" y="7101"/>
                    <a:pt x="18331" y="11540"/>
                    <a:pt x="19131" y="14499"/>
                  </a:cubicBezTo>
                  <a:cubicBezTo>
                    <a:pt x="19931" y="17458"/>
                    <a:pt x="20731" y="18937"/>
                    <a:pt x="21531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7094656" y="3079750"/>
              <a:ext cx="255097" cy="32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39" fill="norm" stroke="1" extrusionOk="0">
                  <a:moveTo>
                    <a:pt x="8355" y="16722"/>
                  </a:moveTo>
                  <a:cubicBezTo>
                    <a:pt x="8355" y="16034"/>
                    <a:pt x="8355" y="15346"/>
                    <a:pt x="8090" y="14658"/>
                  </a:cubicBezTo>
                  <a:cubicBezTo>
                    <a:pt x="7824" y="13970"/>
                    <a:pt x="7293" y="13282"/>
                    <a:pt x="6231" y="13213"/>
                  </a:cubicBezTo>
                  <a:cubicBezTo>
                    <a:pt x="5168" y="13145"/>
                    <a:pt x="3575" y="13695"/>
                    <a:pt x="2336" y="14796"/>
                  </a:cubicBezTo>
                  <a:cubicBezTo>
                    <a:pt x="1096" y="15896"/>
                    <a:pt x="211" y="17547"/>
                    <a:pt x="34" y="18648"/>
                  </a:cubicBezTo>
                  <a:cubicBezTo>
                    <a:pt x="-143" y="19748"/>
                    <a:pt x="388" y="20299"/>
                    <a:pt x="1096" y="20574"/>
                  </a:cubicBezTo>
                  <a:cubicBezTo>
                    <a:pt x="1805" y="20849"/>
                    <a:pt x="2690" y="20849"/>
                    <a:pt x="3487" y="20574"/>
                  </a:cubicBezTo>
                  <a:cubicBezTo>
                    <a:pt x="4283" y="20299"/>
                    <a:pt x="4991" y="19748"/>
                    <a:pt x="5611" y="18992"/>
                  </a:cubicBezTo>
                  <a:cubicBezTo>
                    <a:pt x="6231" y="18235"/>
                    <a:pt x="6762" y="17272"/>
                    <a:pt x="7027" y="17134"/>
                  </a:cubicBezTo>
                  <a:cubicBezTo>
                    <a:pt x="7293" y="16997"/>
                    <a:pt x="7293" y="17685"/>
                    <a:pt x="7293" y="18373"/>
                  </a:cubicBezTo>
                  <a:cubicBezTo>
                    <a:pt x="7293" y="19061"/>
                    <a:pt x="7293" y="19748"/>
                    <a:pt x="7736" y="20092"/>
                  </a:cubicBezTo>
                  <a:cubicBezTo>
                    <a:pt x="8178" y="20436"/>
                    <a:pt x="9064" y="20436"/>
                    <a:pt x="10126" y="19680"/>
                  </a:cubicBezTo>
                  <a:cubicBezTo>
                    <a:pt x="11188" y="18923"/>
                    <a:pt x="12427" y="17410"/>
                    <a:pt x="14287" y="14245"/>
                  </a:cubicBezTo>
                  <a:cubicBezTo>
                    <a:pt x="16146" y="11081"/>
                    <a:pt x="18624" y="6266"/>
                    <a:pt x="19952" y="3514"/>
                  </a:cubicBezTo>
                  <a:cubicBezTo>
                    <a:pt x="21280" y="762"/>
                    <a:pt x="21457" y="75"/>
                    <a:pt x="21280" y="6"/>
                  </a:cubicBezTo>
                  <a:cubicBezTo>
                    <a:pt x="21103" y="-63"/>
                    <a:pt x="20572" y="487"/>
                    <a:pt x="19332" y="3033"/>
                  </a:cubicBezTo>
                  <a:cubicBezTo>
                    <a:pt x="18093" y="5578"/>
                    <a:pt x="16146" y="10118"/>
                    <a:pt x="14995" y="13145"/>
                  </a:cubicBezTo>
                  <a:cubicBezTo>
                    <a:pt x="13844" y="16171"/>
                    <a:pt x="13490" y="17685"/>
                    <a:pt x="13401" y="18785"/>
                  </a:cubicBezTo>
                  <a:cubicBezTo>
                    <a:pt x="13313" y="19886"/>
                    <a:pt x="13490" y="20574"/>
                    <a:pt x="14109" y="20987"/>
                  </a:cubicBezTo>
                  <a:cubicBezTo>
                    <a:pt x="14729" y="21399"/>
                    <a:pt x="15791" y="21537"/>
                    <a:pt x="16677" y="20918"/>
                  </a:cubicBezTo>
                  <a:cubicBezTo>
                    <a:pt x="17562" y="20299"/>
                    <a:pt x="18270" y="18923"/>
                    <a:pt x="18978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7254030" y="3230948"/>
              <a:ext cx="461221" cy="17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08" fill="norm" stroke="1" extrusionOk="0">
                  <a:moveTo>
                    <a:pt x="483" y="9137"/>
                  </a:moveTo>
                  <a:cubicBezTo>
                    <a:pt x="187" y="8096"/>
                    <a:pt x="-109" y="7055"/>
                    <a:pt x="39" y="6534"/>
                  </a:cubicBezTo>
                  <a:cubicBezTo>
                    <a:pt x="187" y="6014"/>
                    <a:pt x="779" y="6014"/>
                    <a:pt x="1666" y="6014"/>
                  </a:cubicBezTo>
                  <a:cubicBezTo>
                    <a:pt x="2554" y="6014"/>
                    <a:pt x="3738" y="6014"/>
                    <a:pt x="4625" y="7315"/>
                  </a:cubicBezTo>
                  <a:cubicBezTo>
                    <a:pt x="5513" y="8616"/>
                    <a:pt x="6105" y="11219"/>
                    <a:pt x="6401" y="13170"/>
                  </a:cubicBezTo>
                  <a:cubicBezTo>
                    <a:pt x="6696" y="15122"/>
                    <a:pt x="6696" y="16423"/>
                    <a:pt x="6795" y="16423"/>
                  </a:cubicBezTo>
                  <a:cubicBezTo>
                    <a:pt x="6894" y="16423"/>
                    <a:pt x="7091" y="15122"/>
                    <a:pt x="7288" y="12910"/>
                  </a:cubicBezTo>
                  <a:cubicBezTo>
                    <a:pt x="7486" y="10698"/>
                    <a:pt x="7683" y="7575"/>
                    <a:pt x="8028" y="4973"/>
                  </a:cubicBezTo>
                  <a:cubicBezTo>
                    <a:pt x="8373" y="2370"/>
                    <a:pt x="8866" y="288"/>
                    <a:pt x="9113" y="28"/>
                  </a:cubicBezTo>
                  <a:cubicBezTo>
                    <a:pt x="9359" y="-232"/>
                    <a:pt x="9359" y="1329"/>
                    <a:pt x="9458" y="4192"/>
                  </a:cubicBezTo>
                  <a:cubicBezTo>
                    <a:pt x="9557" y="7055"/>
                    <a:pt x="9754" y="11219"/>
                    <a:pt x="9902" y="14081"/>
                  </a:cubicBezTo>
                  <a:cubicBezTo>
                    <a:pt x="10050" y="16944"/>
                    <a:pt x="10149" y="18505"/>
                    <a:pt x="10444" y="19286"/>
                  </a:cubicBezTo>
                  <a:cubicBezTo>
                    <a:pt x="10740" y="20067"/>
                    <a:pt x="11233" y="20067"/>
                    <a:pt x="11628" y="19416"/>
                  </a:cubicBezTo>
                  <a:cubicBezTo>
                    <a:pt x="12023" y="18766"/>
                    <a:pt x="12318" y="17464"/>
                    <a:pt x="12614" y="16033"/>
                  </a:cubicBezTo>
                  <a:cubicBezTo>
                    <a:pt x="12910" y="14602"/>
                    <a:pt x="13206" y="13040"/>
                    <a:pt x="13601" y="12520"/>
                  </a:cubicBezTo>
                  <a:cubicBezTo>
                    <a:pt x="13995" y="11999"/>
                    <a:pt x="14488" y="12520"/>
                    <a:pt x="14981" y="12650"/>
                  </a:cubicBezTo>
                  <a:cubicBezTo>
                    <a:pt x="15475" y="12780"/>
                    <a:pt x="15968" y="12520"/>
                    <a:pt x="16362" y="11869"/>
                  </a:cubicBezTo>
                  <a:cubicBezTo>
                    <a:pt x="16757" y="11219"/>
                    <a:pt x="17053" y="10178"/>
                    <a:pt x="17250" y="9007"/>
                  </a:cubicBezTo>
                  <a:cubicBezTo>
                    <a:pt x="17447" y="7835"/>
                    <a:pt x="17546" y="6534"/>
                    <a:pt x="17349" y="6014"/>
                  </a:cubicBezTo>
                  <a:cubicBezTo>
                    <a:pt x="17151" y="5493"/>
                    <a:pt x="16658" y="5754"/>
                    <a:pt x="16214" y="6795"/>
                  </a:cubicBezTo>
                  <a:cubicBezTo>
                    <a:pt x="15770" y="7835"/>
                    <a:pt x="15376" y="9657"/>
                    <a:pt x="15080" y="11349"/>
                  </a:cubicBezTo>
                  <a:cubicBezTo>
                    <a:pt x="14784" y="13040"/>
                    <a:pt x="14587" y="14602"/>
                    <a:pt x="14833" y="16293"/>
                  </a:cubicBezTo>
                  <a:cubicBezTo>
                    <a:pt x="15080" y="17985"/>
                    <a:pt x="15770" y="19807"/>
                    <a:pt x="16954" y="20587"/>
                  </a:cubicBezTo>
                  <a:cubicBezTo>
                    <a:pt x="18138" y="21368"/>
                    <a:pt x="19814" y="21108"/>
                    <a:pt x="21491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6483350" y="3622760"/>
              <a:ext cx="1270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5760"/>
                    <a:pt x="2160" y="11520"/>
                    <a:pt x="2700" y="14760"/>
                  </a:cubicBezTo>
                  <a:cubicBezTo>
                    <a:pt x="3240" y="18000"/>
                    <a:pt x="3240" y="18720"/>
                    <a:pt x="3060" y="19440"/>
                  </a:cubicBezTo>
                  <a:cubicBezTo>
                    <a:pt x="2880" y="20160"/>
                    <a:pt x="2520" y="20880"/>
                    <a:pt x="1980" y="20880"/>
                  </a:cubicBezTo>
                  <a:cubicBezTo>
                    <a:pt x="1440" y="20880"/>
                    <a:pt x="720" y="20160"/>
                    <a:pt x="1260" y="18720"/>
                  </a:cubicBezTo>
                  <a:cubicBezTo>
                    <a:pt x="1800" y="17280"/>
                    <a:pt x="3600" y="15120"/>
                    <a:pt x="5220" y="13680"/>
                  </a:cubicBezTo>
                  <a:cubicBezTo>
                    <a:pt x="6840" y="12240"/>
                    <a:pt x="8280" y="11520"/>
                    <a:pt x="9900" y="11088"/>
                  </a:cubicBezTo>
                  <a:cubicBezTo>
                    <a:pt x="11520" y="10656"/>
                    <a:pt x="13320" y="10512"/>
                    <a:pt x="14760" y="10728"/>
                  </a:cubicBezTo>
                  <a:cubicBezTo>
                    <a:pt x="16200" y="10944"/>
                    <a:pt x="17280" y="11520"/>
                    <a:pt x="18180" y="13032"/>
                  </a:cubicBezTo>
                  <a:cubicBezTo>
                    <a:pt x="19080" y="14544"/>
                    <a:pt x="19800" y="16992"/>
                    <a:pt x="20340" y="18576"/>
                  </a:cubicBezTo>
                  <a:cubicBezTo>
                    <a:pt x="20880" y="20160"/>
                    <a:pt x="2124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6661150" y="3850228"/>
              <a:ext cx="92327" cy="28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53" fill="norm" stroke="1" extrusionOk="0">
                  <a:moveTo>
                    <a:pt x="0" y="566"/>
                  </a:moveTo>
                  <a:cubicBezTo>
                    <a:pt x="982" y="1366"/>
                    <a:pt x="1964" y="2166"/>
                    <a:pt x="3682" y="2726"/>
                  </a:cubicBezTo>
                  <a:cubicBezTo>
                    <a:pt x="5400" y="3286"/>
                    <a:pt x="7855" y="3606"/>
                    <a:pt x="10800" y="3366"/>
                  </a:cubicBezTo>
                  <a:cubicBezTo>
                    <a:pt x="13745" y="3126"/>
                    <a:pt x="17182" y="2326"/>
                    <a:pt x="19145" y="1526"/>
                  </a:cubicBezTo>
                  <a:cubicBezTo>
                    <a:pt x="21109" y="726"/>
                    <a:pt x="21600" y="-74"/>
                    <a:pt x="21355" y="6"/>
                  </a:cubicBezTo>
                  <a:cubicBezTo>
                    <a:pt x="21109" y="86"/>
                    <a:pt x="20127" y="1046"/>
                    <a:pt x="19882" y="3606"/>
                  </a:cubicBezTo>
                  <a:cubicBezTo>
                    <a:pt x="19636" y="6166"/>
                    <a:pt x="20127" y="10326"/>
                    <a:pt x="20373" y="13206"/>
                  </a:cubicBezTo>
                  <a:cubicBezTo>
                    <a:pt x="20618" y="16086"/>
                    <a:pt x="20618" y="17686"/>
                    <a:pt x="20127" y="18886"/>
                  </a:cubicBezTo>
                  <a:cubicBezTo>
                    <a:pt x="19636" y="20086"/>
                    <a:pt x="18655" y="20886"/>
                    <a:pt x="16936" y="21206"/>
                  </a:cubicBezTo>
                  <a:cubicBezTo>
                    <a:pt x="15218" y="21526"/>
                    <a:pt x="12764" y="21366"/>
                    <a:pt x="10800" y="20326"/>
                  </a:cubicBezTo>
                  <a:cubicBezTo>
                    <a:pt x="8836" y="19286"/>
                    <a:pt x="7364" y="17366"/>
                    <a:pt x="7364" y="15766"/>
                  </a:cubicBezTo>
                  <a:cubicBezTo>
                    <a:pt x="7364" y="14166"/>
                    <a:pt x="8836" y="12886"/>
                    <a:pt x="10309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6823987" y="3801503"/>
              <a:ext cx="113477" cy="34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9" fill="norm" stroke="1" extrusionOk="0">
                  <a:moveTo>
                    <a:pt x="5132" y="5507"/>
                  </a:moveTo>
                  <a:cubicBezTo>
                    <a:pt x="4347" y="9615"/>
                    <a:pt x="3561" y="13723"/>
                    <a:pt x="2972" y="16108"/>
                  </a:cubicBezTo>
                  <a:cubicBezTo>
                    <a:pt x="2383" y="18493"/>
                    <a:pt x="1990" y="19156"/>
                    <a:pt x="1598" y="19885"/>
                  </a:cubicBezTo>
                  <a:cubicBezTo>
                    <a:pt x="1205" y="20613"/>
                    <a:pt x="812" y="21408"/>
                    <a:pt x="419" y="21475"/>
                  </a:cubicBezTo>
                  <a:cubicBezTo>
                    <a:pt x="27" y="21541"/>
                    <a:pt x="-366" y="20878"/>
                    <a:pt x="616" y="18096"/>
                  </a:cubicBezTo>
                  <a:cubicBezTo>
                    <a:pt x="1598" y="15313"/>
                    <a:pt x="3954" y="10410"/>
                    <a:pt x="5132" y="7561"/>
                  </a:cubicBezTo>
                  <a:cubicBezTo>
                    <a:pt x="6310" y="4712"/>
                    <a:pt x="6310" y="3916"/>
                    <a:pt x="6507" y="3121"/>
                  </a:cubicBezTo>
                  <a:cubicBezTo>
                    <a:pt x="6703" y="2326"/>
                    <a:pt x="7096" y="1531"/>
                    <a:pt x="8274" y="935"/>
                  </a:cubicBezTo>
                  <a:cubicBezTo>
                    <a:pt x="9452" y="339"/>
                    <a:pt x="11416" y="-59"/>
                    <a:pt x="12987" y="7"/>
                  </a:cubicBezTo>
                  <a:cubicBezTo>
                    <a:pt x="14558" y="74"/>
                    <a:pt x="15736" y="604"/>
                    <a:pt x="17307" y="1597"/>
                  </a:cubicBezTo>
                  <a:cubicBezTo>
                    <a:pt x="18878" y="2591"/>
                    <a:pt x="20841" y="4049"/>
                    <a:pt x="21038" y="5440"/>
                  </a:cubicBezTo>
                  <a:cubicBezTo>
                    <a:pt x="21234" y="6832"/>
                    <a:pt x="19663" y="8157"/>
                    <a:pt x="16521" y="8886"/>
                  </a:cubicBezTo>
                  <a:cubicBezTo>
                    <a:pt x="13379" y="9615"/>
                    <a:pt x="8667" y="9747"/>
                    <a:pt x="3954" y="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7194550" y="240356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7200900" y="264486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7715249" y="2360594"/>
              <a:ext cx="176580" cy="5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14" fill="norm" stroke="1" extrusionOk="0">
                  <a:moveTo>
                    <a:pt x="0" y="7384"/>
                  </a:moveTo>
                  <a:cubicBezTo>
                    <a:pt x="254" y="10024"/>
                    <a:pt x="508" y="12664"/>
                    <a:pt x="635" y="14864"/>
                  </a:cubicBezTo>
                  <a:cubicBezTo>
                    <a:pt x="762" y="17064"/>
                    <a:pt x="762" y="18824"/>
                    <a:pt x="635" y="19944"/>
                  </a:cubicBezTo>
                  <a:cubicBezTo>
                    <a:pt x="508" y="21064"/>
                    <a:pt x="254" y="21544"/>
                    <a:pt x="127" y="21384"/>
                  </a:cubicBezTo>
                  <a:cubicBezTo>
                    <a:pt x="0" y="21224"/>
                    <a:pt x="0" y="20424"/>
                    <a:pt x="254" y="18784"/>
                  </a:cubicBezTo>
                  <a:cubicBezTo>
                    <a:pt x="508" y="17144"/>
                    <a:pt x="1016" y="14664"/>
                    <a:pt x="1779" y="11984"/>
                  </a:cubicBezTo>
                  <a:cubicBezTo>
                    <a:pt x="2541" y="9304"/>
                    <a:pt x="3558" y="6424"/>
                    <a:pt x="4574" y="4504"/>
                  </a:cubicBezTo>
                  <a:cubicBezTo>
                    <a:pt x="5591" y="2584"/>
                    <a:pt x="6607" y="1624"/>
                    <a:pt x="7624" y="1024"/>
                  </a:cubicBezTo>
                  <a:cubicBezTo>
                    <a:pt x="8640" y="424"/>
                    <a:pt x="9656" y="184"/>
                    <a:pt x="11054" y="64"/>
                  </a:cubicBezTo>
                  <a:cubicBezTo>
                    <a:pt x="12452" y="-56"/>
                    <a:pt x="14231" y="-56"/>
                    <a:pt x="16264" y="504"/>
                  </a:cubicBezTo>
                  <a:cubicBezTo>
                    <a:pt x="18296" y="1064"/>
                    <a:pt x="20584" y="2184"/>
                    <a:pt x="21092" y="3464"/>
                  </a:cubicBezTo>
                  <a:cubicBezTo>
                    <a:pt x="21600" y="4744"/>
                    <a:pt x="20329" y="6184"/>
                    <a:pt x="16772" y="7144"/>
                  </a:cubicBezTo>
                  <a:cubicBezTo>
                    <a:pt x="13214" y="8104"/>
                    <a:pt x="7369" y="8584"/>
                    <a:pt x="1525" y="9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8108950" y="2428910"/>
              <a:ext cx="2540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320" y="1701"/>
                    <a:pt x="8640" y="-1622"/>
                    <a:pt x="12240" y="870"/>
                  </a:cubicBezTo>
                  <a:cubicBezTo>
                    <a:pt x="15840" y="3363"/>
                    <a:pt x="1872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8140700" y="2511510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457"/>
                    <a:pt x="10537" y="11314"/>
                    <a:pt x="14137" y="7714"/>
                  </a:cubicBezTo>
                  <a:cubicBezTo>
                    <a:pt x="17737" y="4114"/>
                    <a:pt x="1966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8197850" y="2276560"/>
              <a:ext cx="1651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090"/>
                    <a:pt x="16062" y="4181"/>
                    <a:pt x="12877" y="6910"/>
                  </a:cubicBezTo>
                  <a:cubicBezTo>
                    <a:pt x="9692" y="9639"/>
                    <a:pt x="6092" y="13006"/>
                    <a:pt x="3877" y="15561"/>
                  </a:cubicBezTo>
                  <a:cubicBezTo>
                    <a:pt x="1662" y="18116"/>
                    <a:pt x="831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8504999" y="2386211"/>
              <a:ext cx="91742" cy="22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047" fill="norm" stroke="1" extrusionOk="0">
                  <a:moveTo>
                    <a:pt x="18187" y="1049"/>
                  </a:moveTo>
                  <a:cubicBezTo>
                    <a:pt x="15787" y="444"/>
                    <a:pt x="13387" y="-162"/>
                    <a:pt x="11467" y="40"/>
                  </a:cubicBezTo>
                  <a:cubicBezTo>
                    <a:pt x="9547" y="242"/>
                    <a:pt x="8107" y="1251"/>
                    <a:pt x="5947" y="4380"/>
                  </a:cubicBezTo>
                  <a:cubicBezTo>
                    <a:pt x="3787" y="7509"/>
                    <a:pt x="907" y="12758"/>
                    <a:pt x="187" y="15887"/>
                  </a:cubicBezTo>
                  <a:cubicBezTo>
                    <a:pt x="-533" y="19016"/>
                    <a:pt x="907" y="20025"/>
                    <a:pt x="3067" y="20631"/>
                  </a:cubicBezTo>
                  <a:cubicBezTo>
                    <a:pt x="5227" y="21236"/>
                    <a:pt x="8107" y="21438"/>
                    <a:pt x="11227" y="19419"/>
                  </a:cubicBezTo>
                  <a:cubicBezTo>
                    <a:pt x="14347" y="17401"/>
                    <a:pt x="17707" y="13161"/>
                    <a:pt x="19387" y="10436"/>
                  </a:cubicBezTo>
                  <a:cubicBezTo>
                    <a:pt x="21067" y="7711"/>
                    <a:pt x="21067" y="6500"/>
                    <a:pt x="20347" y="5188"/>
                  </a:cubicBezTo>
                  <a:cubicBezTo>
                    <a:pt x="19627" y="3875"/>
                    <a:pt x="18187" y="2462"/>
                    <a:pt x="17227" y="1756"/>
                  </a:cubicBezTo>
                  <a:cubicBezTo>
                    <a:pt x="16267" y="1049"/>
                    <a:pt x="15787" y="1049"/>
                    <a:pt x="15307" y="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8680450" y="2492460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8788399" y="2335360"/>
              <a:ext cx="127001" cy="30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2089"/>
                  </a:moveTo>
                  <a:cubicBezTo>
                    <a:pt x="20880" y="1354"/>
                    <a:pt x="20160" y="620"/>
                    <a:pt x="18720" y="252"/>
                  </a:cubicBezTo>
                  <a:cubicBezTo>
                    <a:pt x="17280" y="-115"/>
                    <a:pt x="15120" y="-115"/>
                    <a:pt x="12600" y="473"/>
                  </a:cubicBezTo>
                  <a:cubicBezTo>
                    <a:pt x="10080" y="1061"/>
                    <a:pt x="7200" y="2236"/>
                    <a:pt x="6120" y="3632"/>
                  </a:cubicBezTo>
                  <a:cubicBezTo>
                    <a:pt x="5040" y="5028"/>
                    <a:pt x="5760" y="6644"/>
                    <a:pt x="8100" y="8701"/>
                  </a:cubicBezTo>
                  <a:cubicBezTo>
                    <a:pt x="10440" y="10758"/>
                    <a:pt x="14400" y="13256"/>
                    <a:pt x="16920" y="14873"/>
                  </a:cubicBezTo>
                  <a:cubicBezTo>
                    <a:pt x="19440" y="16489"/>
                    <a:pt x="20520" y="17224"/>
                    <a:pt x="21060" y="18032"/>
                  </a:cubicBezTo>
                  <a:cubicBezTo>
                    <a:pt x="21600" y="18840"/>
                    <a:pt x="21600" y="19722"/>
                    <a:pt x="20700" y="20383"/>
                  </a:cubicBezTo>
                  <a:cubicBezTo>
                    <a:pt x="19800" y="21044"/>
                    <a:pt x="18000" y="21485"/>
                    <a:pt x="14400" y="20971"/>
                  </a:cubicBezTo>
                  <a:cubicBezTo>
                    <a:pt x="10800" y="20456"/>
                    <a:pt x="5400" y="18987"/>
                    <a:pt x="0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8877299" y="2319787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00" y="11040"/>
                    <a:pt x="4000" y="1783"/>
                    <a:pt x="7600" y="240"/>
                  </a:cubicBezTo>
                  <a:cubicBezTo>
                    <a:pt x="11200" y="-1303"/>
                    <a:pt x="16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2381249" y="4740360"/>
              <a:ext cx="57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19"/>
                    <a:pt x="9600" y="9238"/>
                    <a:pt x="13200" y="12838"/>
                  </a:cubicBezTo>
                  <a:cubicBezTo>
                    <a:pt x="16800" y="16438"/>
                    <a:pt x="192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2379567" y="4622507"/>
              <a:ext cx="296215" cy="44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87" fill="norm" stroke="1" extrusionOk="0">
                  <a:moveTo>
                    <a:pt x="565" y="8345"/>
                  </a:moveTo>
                  <a:cubicBezTo>
                    <a:pt x="118" y="6630"/>
                    <a:pt x="-329" y="4914"/>
                    <a:pt x="341" y="3450"/>
                  </a:cubicBezTo>
                  <a:cubicBezTo>
                    <a:pt x="1012" y="1987"/>
                    <a:pt x="2799" y="775"/>
                    <a:pt x="4959" y="271"/>
                  </a:cubicBezTo>
                  <a:cubicBezTo>
                    <a:pt x="7119" y="-234"/>
                    <a:pt x="9652" y="-32"/>
                    <a:pt x="12184" y="876"/>
                  </a:cubicBezTo>
                  <a:cubicBezTo>
                    <a:pt x="14717" y="1785"/>
                    <a:pt x="17249" y="3400"/>
                    <a:pt x="18888" y="5570"/>
                  </a:cubicBezTo>
                  <a:cubicBezTo>
                    <a:pt x="20526" y="7740"/>
                    <a:pt x="21271" y="10465"/>
                    <a:pt x="20601" y="12787"/>
                  </a:cubicBezTo>
                  <a:cubicBezTo>
                    <a:pt x="19930" y="15108"/>
                    <a:pt x="17845" y="17026"/>
                    <a:pt x="15685" y="18388"/>
                  </a:cubicBezTo>
                  <a:cubicBezTo>
                    <a:pt x="13525" y="19751"/>
                    <a:pt x="11290" y="20559"/>
                    <a:pt x="9652" y="20962"/>
                  </a:cubicBezTo>
                  <a:cubicBezTo>
                    <a:pt x="8013" y="21366"/>
                    <a:pt x="6970" y="21366"/>
                    <a:pt x="6672" y="21114"/>
                  </a:cubicBezTo>
                  <a:cubicBezTo>
                    <a:pt x="6374" y="20861"/>
                    <a:pt x="6821" y="20357"/>
                    <a:pt x="7268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2870200" y="4840737"/>
              <a:ext cx="127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40" y="11040"/>
                    <a:pt x="6480" y="1783"/>
                    <a:pt x="10080" y="240"/>
                  </a:cubicBezTo>
                  <a:cubicBezTo>
                    <a:pt x="13680" y="-1303"/>
                    <a:pt x="176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2921000" y="4956260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3368008" y="4551987"/>
              <a:ext cx="187993" cy="5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72" fill="norm" stroke="1" extrusionOk="0">
                  <a:moveTo>
                    <a:pt x="16276" y="1214"/>
                  </a:moveTo>
                  <a:cubicBezTo>
                    <a:pt x="15316" y="780"/>
                    <a:pt x="14356" y="347"/>
                    <a:pt x="12676" y="130"/>
                  </a:cubicBezTo>
                  <a:cubicBezTo>
                    <a:pt x="10996" y="-87"/>
                    <a:pt x="8596" y="-87"/>
                    <a:pt x="6316" y="564"/>
                  </a:cubicBezTo>
                  <a:cubicBezTo>
                    <a:pt x="4036" y="1214"/>
                    <a:pt x="1876" y="2515"/>
                    <a:pt x="796" y="3383"/>
                  </a:cubicBezTo>
                  <a:cubicBezTo>
                    <a:pt x="-284" y="4250"/>
                    <a:pt x="-284" y="4684"/>
                    <a:pt x="916" y="5291"/>
                  </a:cubicBezTo>
                  <a:cubicBezTo>
                    <a:pt x="2116" y="5899"/>
                    <a:pt x="4516" y="6679"/>
                    <a:pt x="6916" y="7547"/>
                  </a:cubicBezTo>
                  <a:cubicBezTo>
                    <a:pt x="9316" y="8414"/>
                    <a:pt x="11716" y="9368"/>
                    <a:pt x="12916" y="10062"/>
                  </a:cubicBezTo>
                  <a:cubicBezTo>
                    <a:pt x="14116" y="10756"/>
                    <a:pt x="14116" y="11190"/>
                    <a:pt x="13636" y="11537"/>
                  </a:cubicBezTo>
                  <a:cubicBezTo>
                    <a:pt x="13156" y="11884"/>
                    <a:pt x="12196" y="12144"/>
                    <a:pt x="11836" y="12058"/>
                  </a:cubicBezTo>
                  <a:cubicBezTo>
                    <a:pt x="11476" y="11971"/>
                    <a:pt x="11716" y="11537"/>
                    <a:pt x="12556" y="11320"/>
                  </a:cubicBezTo>
                  <a:cubicBezTo>
                    <a:pt x="13396" y="11103"/>
                    <a:pt x="14836" y="11103"/>
                    <a:pt x="15676" y="11364"/>
                  </a:cubicBezTo>
                  <a:cubicBezTo>
                    <a:pt x="16516" y="11624"/>
                    <a:pt x="16756" y="12144"/>
                    <a:pt x="15316" y="13489"/>
                  </a:cubicBezTo>
                  <a:cubicBezTo>
                    <a:pt x="13876" y="14833"/>
                    <a:pt x="10756" y="17002"/>
                    <a:pt x="8836" y="18260"/>
                  </a:cubicBezTo>
                  <a:cubicBezTo>
                    <a:pt x="6916" y="19518"/>
                    <a:pt x="6196" y="19865"/>
                    <a:pt x="5956" y="20255"/>
                  </a:cubicBezTo>
                  <a:cubicBezTo>
                    <a:pt x="5716" y="20646"/>
                    <a:pt x="5956" y="21079"/>
                    <a:pt x="6916" y="21296"/>
                  </a:cubicBezTo>
                  <a:cubicBezTo>
                    <a:pt x="7876" y="21513"/>
                    <a:pt x="9556" y="21513"/>
                    <a:pt x="12076" y="21383"/>
                  </a:cubicBezTo>
                  <a:cubicBezTo>
                    <a:pt x="14596" y="21253"/>
                    <a:pt x="17956" y="20993"/>
                    <a:pt x="21316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3813469" y="4651460"/>
              <a:ext cx="142581" cy="2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4" fill="norm" stroke="1" extrusionOk="0">
                  <a:moveTo>
                    <a:pt x="11868" y="0"/>
                  </a:moveTo>
                  <a:cubicBezTo>
                    <a:pt x="8691" y="4629"/>
                    <a:pt x="5515" y="9257"/>
                    <a:pt x="3450" y="12429"/>
                  </a:cubicBezTo>
                  <a:cubicBezTo>
                    <a:pt x="1385" y="15600"/>
                    <a:pt x="432" y="17314"/>
                    <a:pt x="115" y="18600"/>
                  </a:cubicBezTo>
                  <a:cubicBezTo>
                    <a:pt x="-203" y="19886"/>
                    <a:pt x="115" y="20743"/>
                    <a:pt x="1385" y="21171"/>
                  </a:cubicBezTo>
                  <a:cubicBezTo>
                    <a:pt x="2656" y="21600"/>
                    <a:pt x="4879" y="21600"/>
                    <a:pt x="8373" y="21257"/>
                  </a:cubicBezTo>
                  <a:cubicBezTo>
                    <a:pt x="11868" y="20914"/>
                    <a:pt x="16632" y="20229"/>
                    <a:pt x="21397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3941233" y="4803860"/>
              <a:ext cx="211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720"/>
                    <a:pt x="0" y="1440"/>
                    <a:pt x="0" y="5040"/>
                  </a:cubicBezTo>
                  <a:cubicBezTo>
                    <a:pt x="0" y="8640"/>
                    <a:pt x="10800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4197713" y="4683210"/>
              <a:ext cx="313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88"/>
                    <a:pt x="3818" y="7776"/>
                    <a:pt x="1118" y="11376"/>
                  </a:cubicBezTo>
                  <a:cubicBezTo>
                    <a:pt x="-1582" y="14976"/>
                    <a:pt x="1118" y="1828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4165599" y="4706493"/>
              <a:ext cx="243418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16"/>
                  </a:moveTo>
                  <a:cubicBezTo>
                    <a:pt x="2442" y="11906"/>
                    <a:pt x="4883" y="11395"/>
                    <a:pt x="7701" y="10630"/>
                  </a:cubicBezTo>
                  <a:cubicBezTo>
                    <a:pt x="10518" y="9865"/>
                    <a:pt x="13711" y="8844"/>
                    <a:pt x="15965" y="7483"/>
                  </a:cubicBezTo>
                  <a:cubicBezTo>
                    <a:pt x="18219" y="6123"/>
                    <a:pt x="19534" y="4422"/>
                    <a:pt x="20379" y="2891"/>
                  </a:cubicBezTo>
                  <a:cubicBezTo>
                    <a:pt x="21224" y="1361"/>
                    <a:pt x="21600" y="0"/>
                    <a:pt x="21600" y="0"/>
                  </a:cubicBezTo>
                  <a:cubicBezTo>
                    <a:pt x="21600" y="0"/>
                    <a:pt x="21224" y="1361"/>
                    <a:pt x="20755" y="5187"/>
                  </a:cubicBezTo>
                  <a:cubicBezTo>
                    <a:pt x="20285" y="9014"/>
                    <a:pt x="19722" y="15307"/>
                    <a:pt x="19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4400550" y="4994360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4880318" y="4683210"/>
              <a:ext cx="117133" cy="37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1" fill="norm" stroke="1" extrusionOk="0">
                  <a:moveTo>
                    <a:pt x="21345" y="0"/>
                  </a:moveTo>
                  <a:cubicBezTo>
                    <a:pt x="18645" y="1086"/>
                    <a:pt x="15945" y="2172"/>
                    <a:pt x="12474" y="4766"/>
                  </a:cubicBezTo>
                  <a:cubicBezTo>
                    <a:pt x="9002" y="7361"/>
                    <a:pt x="4759" y="11464"/>
                    <a:pt x="2445" y="14239"/>
                  </a:cubicBezTo>
                  <a:cubicBezTo>
                    <a:pt x="131" y="17015"/>
                    <a:pt x="-255" y="18463"/>
                    <a:pt x="131" y="19428"/>
                  </a:cubicBezTo>
                  <a:cubicBezTo>
                    <a:pt x="516" y="20393"/>
                    <a:pt x="1674" y="20876"/>
                    <a:pt x="3602" y="21178"/>
                  </a:cubicBezTo>
                  <a:cubicBezTo>
                    <a:pt x="5531" y="21479"/>
                    <a:pt x="8231" y="21600"/>
                    <a:pt x="11124" y="21238"/>
                  </a:cubicBezTo>
                  <a:cubicBezTo>
                    <a:pt x="14016" y="20876"/>
                    <a:pt x="17102" y="20031"/>
                    <a:pt x="18452" y="18885"/>
                  </a:cubicBezTo>
                  <a:cubicBezTo>
                    <a:pt x="19802" y="17739"/>
                    <a:pt x="19416" y="16291"/>
                    <a:pt x="16909" y="15265"/>
                  </a:cubicBezTo>
                  <a:cubicBezTo>
                    <a:pt x="14402" y="14239"/>
                    <a:pt x="9774" y="13636"/>
                    <a:pt x="6688" y="13515"/>
                  </a:cubicBezTo>
                  <a:cubicBezTo>
                    <a:pt x="3602" y="13394"/>
                    <a:pt x="2059" y="13756"/>
                    <a:pt x="516" y="14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5314949" y="4683210"/>
              <a:ext cx="63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11"/>
                    <a:pt x="11520" y="6821"/>
                    <a:pt x="7920" y="10421"/>
                  </a:cubicBezTo>
                  <a:cubicBezTo>
                    <a:pt x="4320" y="14021"/>
                    <a:pt x="216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5226050" y="4721310"/>
              <a:ext cx="311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0" y="17280"/>
                    <a:pt x="3820" y="12960"/>
                    <a:pt x="7420" y="9360"/>
                  </a:cubicBezTo>
                  <a:cubicBezTo>
                    <a:pt x="11020" y="5760"/>
                    <a:pt x="1631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5644634" y="4538984"/>
              <a:ext cx="98958" cy="56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30" fill="norm" stroke="1" extrusionOk="0">
                  <a:moveTo>
                    <a:pt x="2753" y="1386"/>
                  </a:moveTo>
                  <a:cubicBezTo>
                    <a:pt x="4075" y="901"/>
                    <a:pt x="5398" y="415"/>
                    <a:pt x="7381" y="173"/>
                  </a:cubicBezTo>
                  <a:cubicBezTo>
                    <a:pt x="9365" y="-70"/>
                    <a:pt x="12010" y="-70"/>
                    <a:pt x="13994" y="254"/>
                  </a:cubicBezTo>
                  <a:cubicBezTo>
                    <a:pt x="15977" y="577"/>
                    <a:pt x="17300" y="1224"/>
                    <a:pt x="17520" y="2519"/>
                  </a:cubicBezTo>
                  <a:cubicBezTo>
                    <a:pt x="17740" y="3813"/>
                    <a:pt x="16859" y="5755"/>
                    <a:pt x="13994" y="7615"/>
                  </a:cubicBezTo>
                  <a:cubicBezTo>
                    <a:pt x="11128" y="9476"/>
                    <a:pt x="6279" y="11256"/>
                    <a:pt x="3414" y="12348"/>
                  </a:cubicBezTo>
                  <a:cubicBezTo>
                    <a:pt x="549" y="13440"/>
                    <a:pt x="-333" y="13845"/>
                    <a:pt x="108" y="14249"/>
                  </a:cubicBezTo>
                  <a:cubicBezTo>
                    <a:pt x="549" y="14654"/>
                    <a:pt x="2312" y="15058"/>
                    <a:pt x="6059" y="15786"/>
                  </a:cubicBezTo>
                  <a:cubicBezTo>
                    <a:pt x="9806" y="16514"/>
                    <a:pt x="15536" y="17566"/>
                    <a:pt x="18402" y="18294"/>
                  </a:cubicBezTo>
                  <a:cubicBezTo>
                    <a:pt x="21267" y="19022"/>
                    <a:pt x="21267" y="19427"/>
                    <a:pt x="18843" y="19912"/>
                  </a:cubicBezTo>
                  <a:cubicBezTo>
                    <a:pt x="16418" y="20397"/>
                    <a:pt x="11569" y="20964"/>
                    <a:pt x="672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5842000" y="5026110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" name="Drawing"/>
          <p:cNvGrpSpPr/>
          <p:nvPr/>
        </p:nvGrpSpPr>
        <p:grpSpPr>
          <a:xfrm>
            <a:off x="807539" y="1539035"/>
            <a:ext cx="8717461" cy="6449266"/>
            <a:chOff x="0" y="0"/>
            <a:chExt cx="8717460" cy="6449264"/>
          </a:xfrm>
        </p:grpSpPr>
        <p:sp>
          <p:nvSpPr>
            <p:cNvPr id="369" name="Line"/>
            <p:cNvSpPr/>
            <p:nvPr/>
          </p:nvSpPr>
          <p:spPr>
            <a:xfrm>
              <a:off x="0" y="300132"/>
              <a:ext cx="195761" cy="34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3" fill="norm" stroke="1" extrusionOk="0">
                  <a:moveTo>
                    <a:pt x="1274" y="941"/>
                  </a:moveTo>
                  <a:cubicBezTo>
                    <a:pt x="1274" y="1604"/>
                    <a:pt x="1274" y="2266"/>
                    <a:pt x="1854" y="2664"/>
                  </a:cubicBezTo>
                  <a:cubicBezTo>
                    <a:pt x="2435" y="3061"/>
                    <a:pt x="3596" y="3194"/>
                    <a:pt x="6383" y="2929"/>
                  </a:cubicBezTo>
                  <a:cubicBezTo>
                    <a:pt x="9170" y="2664"/>
                    <a:pt x="13583" y="2001"/>
                    <a:pt x="16138" y="1405"/>
                  </a:cubicBezTo>
                  <a:cubicBezTo>
                    <a:pt x="18693" y="809"/>
                    <a:pt x="19390" y="279"/>
                    <a:pt x="19041" y="80"/>
                  </a:cubicBezTo>
                  <a:cubicBezTo>
                    <a:pt x="18693" y="-119"/>
                    <a:pt x="17299" y="14"/>
                    <a:pt x="15093" y="941"/>
                  </a:cubicBezTo>
                  <a:cubicBezTo>
                    <a:pt x="12886" y="1869"/>
                    <a:pt x="9867" y="3591"/>
                    <a:pt x="8241" y="4784"/>
                  </a:cubicBezTo>
                  <a:cubicBezTo>
                    <a:pt x="6615" y="5977"/>
                    <a:pt x="6383" y="6639"/>
                    <a:pt x="6964" y="7103"/>
                  </a:cubicBezTo>
                  <a:cubicBezTo>
                    <a:pt x="7545" y="7567"/>
                    <a:pt x="8938" y="7832"/>
                    <a:pt x="10099" y="8163"/>
                  </a:cubicBezTo>
                  <a:cubicBezTo>
                    <a:pt x="11261" y="8494"/>
                    <a:pt x="12190" y="8892"/>
                    <a:pt x="12190" y="9488"/>
                  </a:cubicBezTo>
                  <a:cubicBezTo>
                    <a:pt x="12190" y="10085"/>
                    <a:pt x="11261" y="10880"/>
                    <a:pt x="9403" y="12139"/>
                  </a:cubicBezTo>
                  <a:cubicBezTo>
                    <a:pt x="7545" y="13398"/>
                    <a:pt x="4757" y="15120"/>
                    <a:pt x="3015" y="16379"/>
                  </a:cubicBezTo>
                  <a:cubicBezTo>
                    <a:pt x="1274" y="17638"/>
                    <a:pt x="577" y="18433"/>
                    <a:pt x="228" y="19162"/>
                  </a:cubicBezTo>
                  <a:cubicBezTo>
                    <a:pt x="-120" y="19891"/>
                    <a:pt x="-120" y="20553"/>
                    <a:pt x="577" y="20951"/>
                  </a:cubicBezTo>
                  <a:cubicBezTo>
                    <a:pt x="1274" y="21348"/>
                    <a:pt x="2667" y="21481"/>
                    <a:pt x="6267" y="21083"/>
                  </a:cubicBezTo>
                  <a:cubicBezTo>
                    <a:pt x="9867" y="20686"/>
                    <a:pt x="15674" y="19758"/>
                    <a:pt x="21480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33860" y="441034"/>
              <a:ext cx="254001" cy="17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5" fill="norm" stroke="1" extrusionOk="0">
                  <a:moveTo>
                    <a:pt x="0" y="898"/>
                  </a:moveTo>
                  <a:cubicBezTo>
                    <a:pt x="1606" y="3694"/>
                    <a:pt x="3213" y="6489"/>
                    <a:pt x="3748" y="9666"/>
                  </a:cubicBezTo>
                  <a:cubicBezTo>
                    <a:pt x="4284" y="12842"/>
                    <a:pt x="3748" y="16400"/>
                    <a:pt x="3034" y="18560"/>
                  </a:cubicBezTo>
                  <a:cubicBezTo>
                    <a:pt x="2320" y="20720"/>
                    <a:pt x="1428" y="21482"/>
                    <a:pt x="803" y="21101"/>
                  </a:cubicBezTo>
                  <a:cubicBezTo>
                    <a:pt x="178" y="20720"/>
                    <a:pt x="-179" y="19195"/>
                    <a:pt x="714" y="16781"/>
                  </a:cubicBezTo>
                  <a:cubicBezTo>
                    <a:pt x="1606" y="14367"/>
                    <a:pt x="3748" y="11063"/>
                    <a:pt x="5355" y="8649"/>
                  </a:cubicBezTo>
                  <a:cubicBezTo>
                    <a:pt x="6961" y="6235"/>
                    <a:pt x="8033" y="4710"/>
                    <a:pt x="8925" y="3186"/>
                  </a:cubicBezTo>
                  <a:cubicBezTo>
                    <a:pt x="9818" y="1661"/>
                    <a:pt x="10532" y="136"/>
                    <a:pt x="10621" y="9"/>
                  </a:cubicBezTo>
                  <a:cubicBezTo>
                    <a:pt x="10710" y="-118"/>
                    <a:pt x="10175" y="1153"/>
                    <a:pt x="9639" y="3694"/>
                  </a:cubicBezTo>
                  <a:cubicBezTo>
                    <a:pt x="9104" y="6235"/>
                    <a:pt x="8568" y="10047"/>
                    <a:pt x="8747" y="12207"/>
                  </a:cubicBezTo>
                  <a:cubicBezTo>
                    <a:pt x="8925" y="14367"/>
                    <a:pt x="9818" y="14875"/>
                    <a:pt x="12049" y="14748"/>
                  </a:cubicBezTo>
                  <a:cubicBezTo>
                    <a:pt x="14281" y="14621"/>
                    <a:pt x="17851" y="13858"/>
                    <a:pt x="21421" y="13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2410" y="677114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7600"/>
                    <a:pt x="8272" y="13600"/>
                    <a:pt x="11872" y="10000"/>
                  </a:cubicBezTo>
                  <a:cubicBezTo>
                    <a:pt x="15472" y="6400"/>
                    <a:pt x="1853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52546" y="664414"/>
              <a:ext cx="195615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18" fill="norm" stroke="1" extrusionOk="0">
                  <a:moveTo>
                    <a:pt x="12964" y="7200"/>
                  </a:moveTo>
                  <a:cubicBezTo>
                    <a:pt x="10206" y="9600"/>
                    <a:pt x="7449" y="12000"/>
                    <a:pt x="5036" y="14400"/>
                  </a:cubicBezTo>
                  <a:cubicBezTo>
                    <a:pt x="2623" y="16800"/>
                    <a:pt x="555" y="19200"/>
                    <a:pt x="96" y="20400"/>
                  </a:cubicBezTo>
                  <a:cubicBezTo>
                    <a:pt x="-364" y="21600"/>
                    <a:pt x="785" y="21600"/>
                    <a:pt x="4576" y="18000"/>
                  </a:cubicBezTo>
                  <a:cubicBezTo>
                    <a:pt x="8368" y="14400"/>
                    <a:pt x="14802" y="720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95810" y="39136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27560" y="5437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586360" y="245314"/>
              <a:ext cx="318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fill="norm" stroke="1" extrusionOk="0">
                  <a:moveTo>
                    <a:pt x="4082" y="0"/>
                  </a:moveTo>
                  <a:cubicBezTo>
                    <a:pt x="1382" y="2530"/>
                    <a:pt x="-1318" y="5059"/>
                    <a:pt x="707" y="8173"/>
                  </a:cubicBezTo>
                  <a:cubicBezTo>
                    <a:pt x="2732" y="11286"/>
                    <a:pt x="9482" y="14984"/>
                    <a:pt x="13532" y="17319"/>
                  </a:cubicBezTo>
                  <a:cubicBezTo>
                    <a:pt x="17582" y="19654"/>
                    <a:pt x="18932" y="20627"/>
                    <a:pt x="20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533869" y="213035"/>
              <a:ext cx="258176" cy="49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40" fill="norm" stroke="1" extrusionOk="0">
                  <a:moveTo>
                    <a:pt x="1189" y="5813"/>
                  </a:moveTo>
                  <a:cubicBezTo>
                    <a:pt x="492" y="4527"/>
                    <a:pt x="-205" y="3240"/>
                    <a:pt x="56" y="2275"/>
                  </a:cubicBezTo>
                  <a:cubicBezTo>
                    <a:pt x="318" y="1310"/>
                    <a:pt x="1537" y="666"/>
                    <a:pt x="3801" y="299"/>
                  </a:cubicBezTo>
                  <a:cubicBezTo>
                    <a:pt x="6066" y="-69"/>
                    <a:pt x="9376" y="-161"/>
                    <a:pt x="12250" y="390"/>
                  </a:cubicBezTo>
                  <a:cubicBezTo>
                    <a:pt x="15124" y="942"/>
                    <a:pt x="17563" y="2137"/>
                    <a:pt x="19130" y="3929"/>
                  </a:cubicBezTo>
                  <a:cubicBezTo>
                    <a:pt x="20698" y="5722"/>
                    <a:pt x="21395" y="8111"/>
                    <a:pt x="21221" y="10547"/>
                  </a:cubicBezTo>
                  <a:cubicBezTo>
                    <a:pt x="21047" y="12983"/>
                    <a:pt x="20001" y="15465"/>
                    <a:pt x="18434" y="17257"/>
                  </a:cubicBezTo>
                  <a:cubicBezTo>
                    <a:pt x="16866" y="19049"/>
                    <a:pt x="14776" y="20152"/>
                    <a:pt x="13295" y="20750"/>
                  </a:cubicBezTo>
                  <a:cubicBezTo>
                    <a:pt x="11814" y="21347"/>
                    <a:pt x="10943" y="21439"/>
                    <a:pt x="10334" y="21255"/>
                  </a:cubicBezTo>
                  <a:cubicBezTo>
                    <a:pt x="9724" y="21071"/>
                    <a:pt x="9376" y="20612"/>
                    <a:pt x="9201" y="20060"/>
                  </a:cubicBezTo>
                  <a:cubicBezTo>
                    <a:pt x="9027" y="19509"/>
                    <a:pt x="9027" y="18865"/>
                    <a:pt x="9027" y="18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929310" y="420121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961060" y="51836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458824" y="179297"/>
              <a:ext cx="124537" cy="4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66" fill="norm" stroke="1" extrusionOk="0">
                  <a:moveTo>
                    <a:pt x="21181" y="1723"/>
                  </a:moveTo>
                  <a:cubicBezTo>
                    <a:pt x="20461" y="1191"/>
                    <a:pt x="19741" y="659"/>
                    <a:pt x="18481" y="340"/>
                  </a:cubicBezTo>
                  <a:cubicBezTo>
                    <a:pt x="17221" y="20"/>
                    <a:pt x="15421" y="-86"/>
                    <a:pt x="12181" y="74"/>
                  </a:cubicBezTo>
                  <a:cubicBezTo>
                    <a:pt x="8941" y="233"/>
                    <a:pt x="4261" y="659"/>
                    <a:pt x="1921" y="1138"/>
                  </a:cubicBezTo>
                  <a:cubicBezTo>
                    <a:pt x="-419" y="1616"/>
                    <a:pt x="-419" y="2148"/>
                    <a:pt x="841" y="2840"/>
                  </a:cubicBezTo>
                  <a:cubicBezTo>
                    <a:pt x="2101" y="3532"/>
                    <a:pt x="4621" y="4383"/>
                    <a:pt x="6781" y="5713"/>
                  </a:cubicBezTo>
                  <a:cubicBezTo>
                    <a:pt x="8941" y="7043"/>
                    <a:pt x="10741" y="8852"/>
                    <a:pt x="11101" y="10022"/>
                  </a:cubicBezTo>
                  <a:cubicBezTo>
                    <a:pt x="11461" y="11193"/>
                    <a:pt x="10381" y="11725"/>
                    <a:pt x="8941" y="12150"/>
                  </a:cubicBezTo>
                  <a:cubicBezTo>
                    <a:pt x="7501" y="12576"/>
                    <a:pt x="5701" y="12895"/>
                    <a:pt x="3901" y="12948"/>
                  </a:cubicBezTo>
                  <a:cubicBezTo>
                    <a:pt x="2101" y="13002"/>
                    <a:pt x="301" y="12789"/>
                    <a:pt x="301" y="12576"/>
                  </a:cubicBezTo>
                  <a:cubicBezTo>
                    <a:pt x="301" y="12363"/>
                    <a:pt x="2101" y="12150"/>
                    <a:pt x="3901" y="12150"/>
                  </a:cubicBezTo>
                  <a:cubicBezTo>
                    <a:pt x="5701" y="12150"/>
                    <a:pt x="7501" y="12363"/>
                    <a:pt x="8581" y="12789"/>
                  </a:cubicBezTo>
                  <a:cubicBezTo>
                    <a:pt x="9661" y="13214"/>
                    <a:pt x="10021" y="13853"/>
                    <a:pt x="9121" y="14970"/>
                  </a:cubicBezTo>
                  <a:cubicBezTo>
                    <a:pt x="8221" y="16087"/>
                    <a:pt x="6061" y="17683"/>
                    <a:pt x="4621" y="18747"/>
                  </a:cubicBezTo>
                  <a:cubicBezTo>
                    <a:pt x="3181" y="19812"/>
                    <a:pt x="2461" y="20344"/>
                    <a:pt x="2821" y="20769"/>
                  </a:cubicBezTo>
                  <a:cubicBezTo>
                    <a:pt x="3181" y="21195"/>
                    <a:pt x="4621" y="21514"/>
                    <a:pt x="7861" y="21461"/>
                  </a:cubicBezTo>
                  <a:cubicBezTo>
                    <a:pt x="11101" y="21408"/>
                    <a:pt x="16141" y="20982"/>
                    <a:pt x="21181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729410" y="228693"/>
              <a:ext cx="203201" cy="30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35"/>
                  </a:moveTo>
                  <a:cubicBezTo>
                    <a:pt x="225" y="1153"/>
                    <a:pt x="450" y="272"/>
                    <a:pt x="1012" y="51"/>
                  </a:cubicBezTo>
                  <a:cubicBezTo>
                    <a:pt x="1575" y="-169"/>
                    <a:pt x="2475" y="272"/>
                    <a:pt x="4500" y="2182"/>
                  </a:cubicBezTo>
                  <a:cubicBezTo>
                    <a:pt x="6525" y="4092"/>
                    <a:pt x="9675" y="7472"/>
                    <a:pt x="12713" y="10925"/>
                  </a:cubicBezTo>
                  <a:cubicBezTo>
                    <a:pt x="15750" y="14378"/>
                    <a:pt x="18675" y="17904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764057" y="188164"/>
              <a:ext cx="187604" cy="38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3" fill="norm" stroke="1" extrusionOk="0">
                  <a:moveTo>
                    <a:pt x="21272" y="0"/>
                  </a:moveTo>
                  <a:cubicBezTo>
                    <a:pt x="19352" y="1996"/>
                    <a:pt x="17432" y="3991"/>
                    <a:pt x="14792" y="6633"/>
                  </a:cubicBezTo>
                  <a:cubicBezTo>
                    <a:pt x="12152" y="9274"/>
                    <a:pt x="8792" y="12561"/>
                    <a:pt x="6392" y="14791"/>
                  </a:cubicBezTo>
                  <a:cubicBezTo>
                    <a:pt x="3992" y="17022"/>
                    <a:pt x="2552" y="18196"/>
                    <a:pt x="1472" y="19193"/>
                  </a:cubicBezTo>
                  <a:cubicBezTo>
                    <a:pt x="392" y="20191"/>
                    <a:pt x="-328" y="21013"/>
                    <a:pt x="152" y="21307"/>
                  </a:cubicBezTo>
                  <a:cubicBezTo>
                    <a:pt x="632" y="21600"/>
                    <a:pt x="2312" y="21365"/>
                    <a:pt x="399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053260" y="429464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177816" y="153504"/>
              <a:ext cx="60476" cy="49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8" h="21542" fill="norm" stroke="1" extrusionOk="0">
                  <a:moveTo>
                    <a:pt x="805" y="1518"/>
                  </a:moveTo>
                  <a:cubicBezTo>
                    <a:pt x="108" y="1054"/>
                    <a:pt x="-589" y="591"/>
                    <a:pt x="805" y="313"/>
                  </a:cubicBezTo>
                  <a:cubicBezTo>
                    <a:pt x="2198" y="35"/>
                    <a:pt x="5682" y="-58"/>
                    <a:pt x="9514" y="35"/>
                  </a:cubicBezTo>
                  <a:cubicBezTo>
                    <a:pt x="13346" y="127"/>
                    <a:pt x="17527" y="406"/>
                    <a:pt x="18921" y="1425"/>
                  </a:cubicBezTo>
                  <a:cubicBezTo>
                    <a:pt x="20314" y="2445"/>
                    <a:pt x="18921" y="4206"/>
                    <a:pt x="15785" y="5782"/>
                  </a:cubicBezTo>
                  <a:cubicBezTo>
                    <a:pt x="12650" y="7358"/>
                    <a:pt x="7772" y="8749"/>
                    <a:pt x="5334" y="9722"/>
                  </a:cubicBezTo>
                  <a:cubicBezTo>
                    <a:pt x="2895" y="10696"/>
                    <a:pt x="2895" y="11252"/>
                    <a:pt x="5682" y="11947"/>
                  </a:cubicBezTo>
                  <a:cubicBezTo>
                    <a:pt x="8469" y="12642"/>
                    <a:pt x="14043" y="13477"/>
                    <a:pt x="17179" y="14450"/>
                  </a:cubicBezTo>
                  <a:cubicBezTo>
                    <a:pt x="20314" y="15424"/>
                    <a:pt x="21011" y="16536"/>
                    <a:pt x="17876" y="17741"/>
                  </a:cubicBezTo>
                  <a:cubicBezTo>
                    <a:pt x="14740" y="18946"/>
                    <a:pt x="7772" y="20244"/>
                    <a:pt x="80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665723" y="378664"/>
              <a:ext cx="2765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761" y="21600"/>
                  </a:moveTo>
                  <a:cubicBezTo>
                    <a:pt x="270" y="17856"/>
                    <a:pt x="-221" y="14112"/>
                    <a:pt x="106" y="11232"/>
                  </a:cubicBezTo>
                  <a:cubicBezTo>
                    <a:pt x="434" y="8352"/>
                    <a:pt x="1579" y="6336"/>
                    <a:pt x="3297" y="6768"/>
                  </a:cubicBezTo>
                  <a:cubicBezTo>
                    <a:pt x="5015" y="7200"/>
                    <a:pt x="7306" y="10080"/>
                    <a:pt x="8861" y="12816"/>
                  </a:cubicBezTo>
                  <a:cubicBezTo>
                    <a:pt x="10415" y="15552"/>
                    <a:pt x="11234" y="18144"/>
                    <a:pt x="12215" y="19584"/>
                  </a:cubicBezTo>
                  <a:cubicBezTo>
                    <a:pt x="13197" y="21024"/>
                    <a:pt x="14343" y="21312"/>
                    <a:pt x="15243" y="20592"/>
                  </a:cubicBezTo>
                  <a:cubicBezTo>
                    <a:pt x="16143" y="19872"/>
                    <a:pt x="16797" y="18144"/>
                    <a:pt x="17779" y="14544"/>
                  </a:cubicBezTo>
                  <a:cubicBezTo>
                    <a:pt x="18761" y="10944"/>
                    <a:pt x="20070" y="5472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288563" y="125947"/>
              <a:ext cx="263298" cy="39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65" fill="norm" stroke="1" extrusionOk="0">
                  <a:moveTo>
                    <a:pt x="21495" y="1288"/>
                  </a:moveTo>
                  <a:cubicBezTo>
                    <a:pt x="20977" y="836"/>
                    <a:pt x="20458" y="383"/>
                    <a:pt x="19335" y="157"/>
                  </a:cubicBezTo>
                  <a:cubicBezTo>
                    <a:pt x="18212" y="-69"/>
                    <a:pt x="16484" y="-69"/>
                    <a:pt x="14237" y="270"/>
                  </a:cubicBezTo>
                  <a:cubicBezTo>
                    <a:pt x="11991" y="610"/>
                    <a:pt x="9226" y="1288"/>
                    <a:pt x="7325" y="2306"/>
                  </a:cubicBezTo>
                  <a:cubicBezTo>
                    <a:pt x="5425" y="3324"/>
                    <a:pt x="4388" y="4681"/>
                    <a:pt x="3610" y="6886"/>
                  </a:cubicBezTo>
                  <a:cubicBezTo>
                    <a:pt x="2833" y="9091"/>
                    <a:pt x="2314" y="12145"/>
                    <a:pt x="1796" y="14293"/>
                  </a:cubicBezTo>
                  <a:cubicBezTo>
                    <a:pt x="1277" y="16442"/>
                    <a:pt x="759" y="17686"/>
                    <a:pt x="413" y="18591"/>
                  </a:cubicBezTo>
                  <a:cubicBezTo>
                    <a:pt x="68" y="19495"/>
                    <a:pt x="-105" y="20061"/>
                    <a:pt x="68" y="20570"/>
                  </a:cubicBezTo>
                  <a:cubicBezTo>
                    <a:pt x="241" y="21079"/>
                    <a:pt x="759" y="21531"/>
                    <a:pt x="3783" y="21305"/>
                  </a:cubicBezTo>
                  <a:cubicBezTo>
                    <a:pt x="6807" y="21079"/>
                    <a:pt x="12337" y="20174"/>
                    <a:pt x="15447" y="19552"/>
                  </a:cubicBezTo>
                  <a:cubicBezTo>
                    <a:pt x="18557" y="18930"/>
                    <a:pt x="19249" y="18591"/>
                    <a:pt x="19940" y="1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285160" y="372314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628060" y="346914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697910" y="353264"/>
              <a:ext cx="76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946"/>
                    <a:pt x="12000" y="3892"/>
                    <a:pt x="8400" y="7492"/>
                  </a:cubicBezTo>
                  <a:cubicBezTo>
                    <a:pt x="4800" y="11092"/>
                    <a:pt x="240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831260" y="287330"/>
              <a:ext cx="142944" cy="45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15" fill="norm" stroke="1" extrusionOk="0">
                  <a:moveTo>
                    <a:pt x="4629" y="5541"/>
                  </a:moveTo>
                  <a:cubicBezTo>
                    <a:pt x="3086" y="7450"/>
                    <a:pt x="1543" y="9359"/>
                    <a:pt x="771" y="11820"/>
                  </a:cubicBezTo>
                  <a:cubicBezTo>
                    <a:pt x="0" y="14282"/>
                    <a:pt x="0" y="17295"/>
                    <a:pt x="0" y="19104"/>
                  </a:cubicBezTo>
                  <a:cubicBezTo>
                    <a:pt x="0" y="20912"/>
                    <a:pt x="0" y="21515"/>
                    <a:pt x="0" y="21515"/>
                  </a:cubicBezTo>
                  <a:cubicBezTo>
                    <a:pt x="0" y="21515"/>
                    <a:pt x="0" y="20912"/>
                    <a:pt x="771" y="18752"/>
                  </a:cubicBezTo>
                  <a:cubicBezTo>
                    <a:pt x="1543" y="16592"/>
                    <a:pt x="3086" y="12875"/>
                    <a:pt x="4474" y="9911"/>
                  </a:cubicBezTo>
                  <a:cubicBezTo>
                    <a:pt x="5863" y="6948"/>
                    <a:pt x="7097" y="4737"/>
                    <a:pt x="8177" y="3230"/>
                  </a:cubicBezTo>
                  <a:cubicBezTo>
                    <a:pt x="9257" y="1723"/>
                    <a:pt x="10183" y="920"/>
                    <a:pt x="11571" y="468"/>
                  </a:cubicBezTo>
                  <a:cubicBezTo>
                    <a:pt x="12960" y="15"/>
                    <a:pt x="14811" y="-85"/>
                    <a:pt x="16354" y="66"/>
                  </a:cubicBezTo>
                  <a:cubicBezTo>
                    <a:pt x="17897" y="216"/>
                    <a:pt x="19131" y="618"/>
                    <a:pt x="20057" y="1472"/>
                  </a:cubicBezTo>
                  <a:cubicBezTo>
                    <a:pt x="20983" y="2326"/>
                    <a:pt x="21600" y="3632"/>
                    <a:pt x="18823" y="5089"/>
                  </a:cubicBezTo>
                  <a:cubicBezTo>
                    <a:pt x="16046" y="6546"/>
                    <a:pt x="9874" y="8153"/>
                    <a:pt x="3703" y="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228010" y="632664"/>
              <a:ext cx="596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9200"/>
                    <a:pt x="5209" y="16800"/>
                    <a:pt x="8081" y="15600"/>
                  </a:cubicBezTo>
                  <a:cubicBezTo>
                    <a:pt x="10953" y="14400"/>
                    <a:pt x="14094" y="14400"/>
                    <a:pt x="16391" y="12000"/>
                  </a:cubicBezTo>
                  <a:cubicBezTo>
                    <a:pt x="18689" y="9600"/>
                    <a:pt x="2014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412160" y="689814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21600"/>
                    <a:pt x="8960" y="21600"/>
                    <a:pt x="12560" y="18000"/>
                  </a:cubicBezTo>
                  <a:cubicBezTo>
                    <a:pt x="16160" y="14400"/>
                    <a:pt x="188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358043" y="119965"/>
              <a:ext cx="133618" cy="39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1" fill="norm" stroke="1" extrusionOk="0">
                  <a:moveTo>
                    <a:pt x="21305" y="1625"/>
                  </a:moveTo>
                  <a:cubicBezTo>
                    <a:pt x="20630" y="1054"/>
                    <a:pt x="19955" y="482"/>
                    <a:pt x="18605" y="197"/>
                  </a:cubicBezTo>
                  <a:cubicBezTo>
                    <a:pt x="17255" y="-89"/>
                    <a:pt x="15230" y="-89"/>
                    <a:pt x="12868" y="368"/>
                  </a:cubicBezTo>
                  <a:cubicBezTo>
                    <a:pt x="10505" y="825"/>
                    <a:pt x="7805" y="1740"/>
                    <a:pt x="5274" y="3797"/>
                  </a:cubicBezTo>
                  <a:cubicBezTo>
                    <a:pt x="2742" y="5854"/>
                    <a:pt x="380" y="9054"/>
                    <a:pt x="42" y="11911"/>
                  </a:cubicBezTo>
                  <a:cubicBezTo>
                    <a:pt x="-295" y="14768"/>
                    <a:pt x="1392" y="17282"/>
                    <a:pt x="4430" y="18825"/>
                  </a:cubicBezTo>
                  <a:cubicBezTo>
                    <a:pt x="7467" y="20368"/>
                    <a:pt x="11855" y="20940"/>
                    <a:pt x="1624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689004" y="155899"/>
              <a:ext cx="234457" cy="35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3" fill="norm" stroke="1" extrusionOk="0">
                  <a:moveTo>
                    <a:pt x="5162" y="7699"/>
                  </a:moveTo>
                  <a:cubicBezTo>
                    <a:pt x="3619" y="6677"/>
                    <a:pt x="2076" y="5654"/>
                    <a:pt x="1112" y="4440"/>
                  </a:cubicBezTo>
                  <a:cubicBezTo>
                    <a:pt x="148" y="3226"/>
                    <a:pt x="-238" y="1820"/>
                    <a:pt x="148" y="989"/>
                  </a:cubicBezTo>
                  <a:cubicBezTo>
                    <a:pt x="533" y="159"/>
                    <a:pt x="1691" y="-97"/>
                    <a:pt x="3233" y="31"/>
                  </a:cubicBezTo>
                  <a:cubicBezTo>
                    <a:pt x="4776" y="159"/>
                    <a:pt x="6705" y="670"/>
                    <a:pt x="8730" y="2331"/>
                  </a:cubicBezTo>
                  <a:cubicBezTo>
                    <a:pt x="10755" y="3993"/>
                    <a:pt x="12876" y="6805"/>
                    <a:pt x="14516" y="9489"/>
                  </a:cubicBezTo>
                  <a:cubicBezTo>
                    <a:pt x="16155" y="12173"/>
                    <a:pt x="17312" y="14729"/>
                    <a:pt x="18373" y="16710"/>
                  </a:cubicBezTo>
                  <a:cubicBezTo>
                    <a:pt x="19433" y="18691"/>
                    <a:pt x="20398" y="20097"/>
                    <a:pt x="2136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754127" y="365964"/>
              <a:ext cx="1058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0"/>
                    <a:pt x="14688" y="0"/>
                    <a:pt x="11232" y="2215"/>
                  </a:cubicBezTo>
                  <a:cubicBezTo>
                    <a:pt x="7776" y="4431"/>
                    <a:pt x="4320" y="8862"/>
                    <a:pt x="2376" y="11769"/>
                  </a:cubicBezTo>
                  <a:cubicBezTo>
                    <a:pt x="432" y="14677"/>
                    <a:pt x="0" y="16062"/>
                    <a:pt x="0" y="17446"/>
                  </a:cubicBezTo>
                  <a:cubicBezTo>
                    <a:pt x="0" y="18831"/>
                    <a:pt x="432" y="20215"/>
                    <a:pt x="1080" y="20908"/>
                  </a:cubicBezTo>
                  <a:cubicBezTo>
                    <a:pt x="1728" y="21600"/>
                    <a:pt x="2592" y="21600"/>
                    <a:pt x="3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974260" y="138314"/>
              <a:ext cx="165584" cy="41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50" fill="norm" stroke="1" extrusionOk="0">
                  <a:moveTo>
                    <a:pt x="4050" y="947"/>
                  </a:moveTo>
                  <a:cubicBezTo>
                    <a:pt x="4860" y="504"/>
                    <a:pt x="5670" y="61"/>
                    <a:pt x="6750" y="5"/>
                  </a:cubicBezTo>
                  <a:cubicBezTo>
                    <a:pt x="7830" y="-50"/>
                    <a:pt x="9180" y="282"/>
                    <a:pt x="11610" y="1722"/>
                  </a:cubicBezTo>
                  <a:cubicBezTo>
                    <a:pt x="14040" y="3162"/>
                    <a:pt x="17550" y="5710"/>
                    <a:pt x="19440" y="8202"/>
                  </a:cubicBezTo>
                  <a:cubicBezTo>
                    <a:pt x="21330" y="10695"/>
                    <a:pt x="21600" y="13132"/>
                    <a:pt x="20385" y="15181"/>
                  </a:cubicBezTo>
                  <a:cubicBezTo>
                    <a:pt x="19170" y="17230"/>
                    <a:pt x="16470" y="18892"/>
                    <a:pt x="12825" y="19888"/>
                  </a:cubicBezTo>
                  <a:cubicBezTo>
                    <a:pt x="9180" y="20885"/>
                    <a:pt x="4590" y="21218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720260" y="68346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790110" y="72791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889748" y="184936"/>
              <a:ext cx="243513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37" fill="norm" stroke="1" extrusionOk="0">
                  <a:moveTo>
                    <a:pt x="3516" y="6917"/>
                  </a:moveTo>
                  <a:cubicBezTo>
                    <a:pt x="2593" y="6654"/>
                    <a:pt x="1670" y="6391"/>
                    <a:pt x="931" y="5535"/>
                  </a:cubicBezTo>
                  <a:cubicBezTo>
                    <a:pt x="193" y="4678"/>
                    <a:pt x="-361" y="3230"/>
                    <a:pt x="285" y="2044"/>
                  </a:cubicBezTo>
                  <a:cubicBezTo>
                    <a:pt x="931" y="859"/>
                    <a:pt x="2777" y="-63"/>
                    <a:pt x="5177" y="3"/>
                  </a:cubicBezTo>
                  <a:cubicBezTo>
                    <a:pt x="7577" y="69"/>
                    <a:pt x="10531" y="1122"/>
                    <a:pt x="13301" y="3230"/>
                  </a:cubicBezTo>
                  <a:cubicBezTo>
                    <a:pt x="16070" y="5337"/>
                    <a:pt x="18654" y="8498"/>
                    <a:pt x="19947" y="11725"/>
                  </a:cubicBezTo>
                  <a:cubicBezTo>
                    <a:pt x="21239" y="14952"/>
                    <a:pt x="21239" y="18244"/>
                    <a:pt x="2123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948547" y="359614"/>
              <a:ext cx="146614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7" fill="norm" stroke="1" extrusionOk="0">
                  <a:moveTo>
                    <a:pt x="21374" y="0"/>
                  </a:moveTo>
                  <a:cubicBezTo>
                    <a:pt x="19831" y="0"/>
                    <a:pt x="18288" y="0"/>
                    <a:pt x="16745" y="1246"/>
                  </a:cubicBezTo>
                  <a:cubicBezTo>
                    <a:pt x="15203" y="2492"/>
                    <a:pt x="13660" y="4985"/>
                    <a:pt x="11345" y="8169"/>
                  </a:cubicBezTo>
                  <a:cubicBezTo>
                    <a:pt x="9031" y="11354"/>
                    <a:pt x="5945" y="15231"/>
                    <a:pt x="3785" y="17723"/>
                  </a:cubicBezTo>
                  <a:cubicBezTo>
                    <a:pt x="1625" y="20215"/>
                    <a:pt x="391" y="21323"/>
                    <a:pt x="83" y="21462"/>
                  </a:cubicBezTo>
                  <a:cubicBezTo>
                    <a:pt x="-226" y="21600"/>
                    <a:pt x="391" y="20769"/>
                    <a:pt x="100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992340" y="-1"/>
              <a:ext cx="153621" cy="11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17" fill="norm" stroke="1" extrusionOk="0">
                  <a:moveTo>
                    <a:pt x="9048" y="2941"/>
                  </a:moveTo>
                  <a:cubicBezTo>
                    <a:pt x="7568" y="3686"/>
                    <a:pt x="6089" y="4431"/>
                    <a:pt x="4757" y="6665"/>
                  </a:cubicBezTo>
                  <a:cubicBezTo>
                    <a:pt x="3426" y="8900"/>
                    <a:pt x="2242" y="12624"/>
                    <a:pt x="1354" y="15417"/>
                  </a:cubicBezTo>
                  <a:cubicBezTo>
                    <a:pt x="467" y="18210"/>
                    <a:pt x="-125" y="20072"/>
                    <a:pt x="23" y="19141"/>
                  </a:cubicBezTo>
                  <a:cubicBezTo>
                    <a:pt x="171" y="18210"/>
                    <a:pt x="1059" y="14486"/>
                    <a:pt x="2242" y="11320"/>
                  </a:cubicBezTo>
                  <a:cubicBezTo>
                    <a:pt x="3426" y="8155"/>
                    <a:pt x="4905" y="5548"/>
                    <a:pt x="6533" y="3314"/>
                  </a:cubicBezTo>
                  <a:cubicBezTo>
                    <a:pt x="8160" y="1079"/>
                    <a:pt x="9935" y="-783"/>
                    <a:pt x="12007" y="334"/>
                  </a:cubicBezTo>
                  <a:cubicBezTo>
                    <a:pt x="14078" y="1451"/>
                    <a:pt x="16445" y="5548"/>
                    <a:pt x="18072" y="9458"/>
                  </a:cubicBezTo>
                  <a:cubicBezTo>
                    <a:pt x="19700" y="13369"/>
                    <a:pt x="20587" y="17093"/>
                    <a:pt x="21475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349523" y="50014"/>
              <a:ext cx="143571" cy="3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52" fill="norm" stroke="1" extrusionOk="0">
                  <a:moveTo>
                    <a:pt x="885" y="5474"/>
                  </a:moveTo>
                  <a:cubicBezTo>
                    <a:pt x="259" y="4616"/>
                    <a:pt x="-367" y="3757"/>
                    <a:pt x="259" y="2756"/>
                  </a:cubicBezTo>
                  <a:cubicBezTo>
                    <a:pt x="885" y="1755"/>
                    <a:pt x="2763" y="610"/>
                    <a:pt x="5424" y="181"/>
                  </a:cubicBezTo>
                  <a:cubicBezTo>
                    <a:pt x="8085" y="-248"/>
                    <a:pt x="11529" y="38"/>
                    <a:pt x="14816" y="1540"/>
                  </a:cubicBezTo>
                  <a:cubicBezTo>
                    <a:pt x="18103" y="3042"/>
                    <a:pt x="21233" y="5760"/>
                    <a:pt x="21233" y="8478"/>
                  </a:cubicBezTo>
                  <a:cubicBezTo>
                    <a:pt x="21233" y="11196"/>
                    <a:pt x="18103" y="13914"/>
                    <a:pt x="16068" y="15630"/>
                  </a:cubicBezTo>
                  <a:cubicBezTo>
                    <a:pt x="14033" y="17347"/>
                    <a:pt x="13094" y="18062"/>
                    <a:pt x="12937" y="18849"/>
                  </a:cubicBezTo>
                  <a:cubicBezTo>
                    <a:pt x="12781" y="19635"/>
                    <a:pt x="13407" y="20494"/>
                    <a:pt x="14033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387260" y="577631"/>
              <a:ext cx="65218" cy="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194" fill="norm" stroke="1" extrusionOk="0">
                  <a:moveTo>
                    <a:pt x="8100" y="15840"/>
                  </a:moveTo>
                  <a:cubicBezTo>
                    <a:pt x="12825" y="18720"/>
                    <a:pt x="17550" y="21600"/>
                    <a:pt x="19575" y="19440"/>
                  </a:cubicBezTo>
                  <a:cubicBezTo>
                    <a:pt x="21600" y="17280"/>
                    <a:pt x="20925" y="10080"/>
                    <a:pt x="18900" y="5760"/>
                  </a:cubicBezTo>
                  <a:cubicBezTo>
                    <a:pt x="16875" y="1440"/>
                    <a:pt x="13500" y="0"/>
                    <a:pt x="10125" y="0"/>
                  </a:cubicBezTo>
                  <a:cubicBezTo>
                    <a:pt x="6750" y="0"/>
                    <a:pt x="3375" y="1440"/>
                    <a:pt x="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691731" y="1603084"/>
              <a:ext cx="129630" cy="53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60" fill="norm" stroke="1" extrusionOk="0">
                  <a:moveTo>
                    <a:pt x="21336" y="4400"/>
                  </a:moveTo>
                  <a:cubicBezTo>
                    <a:pt x="19942" y="3204"/>
                    <a:pt x="18549" y="2009"/>
                    <a:pt x="17155" y="1198"/>
                  </a:cubicBezTo>
                  <a:cubicBezTo>
                    <a:pt x="15762" y="387"/>
                    <a:pt x="14368" y="-40"/>
                    <a:pt x="12104" y="3"/>
                  </a:cubicBezTo>
                  <a:cubicBezTo>
                    <a:pt x="9839" y="45"/>
                    <a:pt x="6704" y="558"/>
                    <a:pt x="4439" y="2009"/>
                  </a:cubicBezTo>
                  <a:cubicBezTo>
                    <a:pt x="2175" y="3460"/>
                    <a:pt x="781" y="5851"/>
                    <a:pt x="259" y="8498"/>
                  </a:cubicBezTo>
                  <a:cubicBezTo>
                    <a:pt x="-264" y="11144"/>
                    <a:pt x="84" y="14047"/>
                    <a:pt x="607" y="16267"/>
                  </a:cubicBezTo>
                  <a:cubicBezTo>
                    <a:pt x="1130" y="18486"/>
                    <a:pt x="1826" y="20023"/>
                    <a:pt x="2523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596993" y="1877264"/>
              <a:ext cx="2370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9636"/>
                    <a:pt x="0" y="17673"/>
                    <a:pt x="0" y="16364"/>
                  </a:cubicBezTo>
                  <a:cubicBezTo>
                    <a:pt x="0" y="15055"/>
                    <a:pt x="964" y="14400"/>
                    <a:pt x="3954" y="12436"/>
                  </a:cubicBezTo>
                  <a:cubicBezTo>
                    <a:pt x="6943" y="10473"/>
                    <a:pt x="11957" y="7200"/>
                    <a:pt x="15236" y="4909"/>
                  </a:cubicBezTo>
                  <a:cubicBezTo>
                    <a:pt x="18514" y="2618"/>
                    <a:pt x="2005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979443" y="1602863"/>
              <a:ext cx="161535" cy="49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06" fill="norm" stroke="1" extrusionOk="0">
                  <a:moveTo>
                    <a:pt x="20592" y="1425"/>
                  </a:moveTo>
                  <a:cubicBezTo>
                    <a:pt x="20866" y="970"/>
                    <a:pt x="21139" y="514"/>
                    <a:pt x="20319" y="241"/>
                  </a:cubicBezTo>
                  <a:cubicBezTo>
                    <a:pt x="19498" y="-33"/>
                    <a:pt x="17585" y="-124"/>
                    <a:pt x="15671" y="241"/>
                  </a:cubicBezTo>
                  <a:cubicBezTo>
                    <a:pt x="13757" y="605"/>
                    <a:pt x="11843" y="1425"/>
                    <a:pt x="9109" y="3248"/>
                  </a:cubicBezTo>
                  <a:cubicBezTo>
                    <a:pt x="6374" y="5071"/>
                    <a:pt x="2820" y="7896"/>
                    <a:pt x="1180" y="10585"/>
                  </a:cubicBezTo>
                  <a:cubicBezTo>
                    <a:pt x="-461" y="13273"/>
                    <a:pt x="-188" y="15825"/>
                    <a:pt x="769" y="17648"/>
                  </a:cubicBezTo>
                  <a:cubicBezTo>
                    <a:pt x="1726" y="19471"/>
                    <a:pt x="3367" y="20565"/>
                    <a:pt x="5828" y="21020"/>
                  </a:cubicBezTo>
                  <a:cubicBezTo>
                    <a:pt x="8288" y="21476"/>
                    <a:pt x="11569" y="21294"/>
                    <a:pt x="1485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265860" y="1737564"/>
              <a:ext cx="260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3352"/>
                    <a:pt x="6673" y="6703"/>
                    <a:pt x="10273" y="10303"/>
                  </a:cubicBezTo>
                  <a:cubicBezTo>
                    <a:pt x="13873" y="13903"/>
                    <a:pt x="17737" y="17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348410" y="1718514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386"/>
                    <a:pt x="19029" y="771"/>
                    <a:pt x="18000" y="1736"/>
                  </a:cubicBezTo>
                  <a:cubicBezTo>
                    <a:pt x="16971" y="2700"/>
                    <a:pt x="16200" y="4243"/>
                    <a:pt x="13757" y="6943"/>
                  </a:cubicBezTo>
                  <a:cubicBezTo>
                    <a:pt x="11314" y="9643"/>
                    <a:pt x="7200" y="13500"/>
                    <a:pt x="4629" y="16136"/>
                  </a:cubicBezTo>
                  <a:cubicBezTo>
                    <a:pt x="2057" y="18771"/>
                    <a:pt x="1029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644183" y="1953464"/>
              <a:ext cx="21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864"/>
                    <a:pt x="4448" y="1728"/>
                    <a:pt x="1502" y="5328"/>
                  </a:cubicBezTo>
                  <a:cubicBezTo>
                    <a:pt x="-1443" y="8928"/>
                    <a:pt x="521" y="1526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735760" y="1703921"/>
              <a:ext cx="129320" cy="41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9" fill="norm" stroke="1" extrusionOk="0">
                  <a:moveTo>
                    <a:pt x="0" y="98"/>
                  </a:moveTo>
                  <a:cubicBezTo>
                    <a:pt x="1742" y="-11"/>
                    <a:pt x="3484" y="-121"/>
                    <a:pt x="5923" y="318"/>
                  </a:cubicBezTo>
                  <a:cubicBezTo>
                    <a:pt x="8361" y="756"/>
                    <a:pt x="11497" y="1743"/>
                    <a:pt x="14632" y="3771"/>
                  </a:cubicBezTo>
                  <a:cubicBezTo>
                    <a:pt x="17768" y="5800"/>
                    <a:pt x="20903" y="8870"/>
                    <a:pt x="21252" y="11611"/>
                  </a:cubicBezTo>
                  <a:cubicBezTo>
                    <a:pt x="21600" y="14352"/>
                    <a:pt x="19161" y="16764"/>
                    <a:pt x="16200" y="18354"/>
                  </a:cubicBezTo>
                  <a:cubicBezTo>
                    <a:pt x="13239" y="19944"/>
                    <a:pt x="9755" y="20711"/>
                    <a:pt x="627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294560" y="188996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2400"/>
                    <a:pt x="11314" y="4800"/>
                    <a:pt x="14914" y="8400"/>
                  </a:cubicBezTo>
                  <a:cubicBezTo>
                    <a:pt x="18514" y="12000"/>
                    <a:pt x="2005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345360" y="201061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051961" y="1664795"/>
              <a:ext cx="283530" cy="40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7" fill="norm" stroke="1" extrusionOk="0">
                  <a:moveTo>
                    <a:pt x="1788" y="6942"/>
                  </a:moveTo>
                  <a:cubicBezTo>
                    <a:pt x="1148" y="6602"/>
                    <a:pt x="508" y="6263"/>
                    <a:pt x="188" y="5528"/>
                  </a:cubicBezTo>
                  <a:cubicBezTo>
                    <a:pt x="-132" y="4793"/>
                    <a:pt x="-132" y="3662"/>
                    <a:pt x="908" y="2531"/>
                  </a:cubicBezTo>
                  <a:cubicBezTo>
                    <a:pt x="1948" y="1400"/>
                    <a:pt x="4028" y="269"/>
                    <a:pt x="5868" y="43"/>
                  </a:cubicBezTo>
                  <a:cubicBezTo>
                    <a:pt x="7708" y="-183"/>
                    <a:pt x="9308" y="496"/>
                    <a:pt x="10588" y="1853"/>
                  </a:cubicBezTo>
                  <a:cubicBezTo>
                    <a:pt x="11868" y="3210"/>
                    <a:pt x="12828" y="5245"/>
                    <a:pt x="14268" y="7507"/>
                  </a:cubicBezTo>
                  <a:cubicBezTo>
                    <a:pt x="15708" y="9769"/>
                    <a:pt x="17628" y="12257"/>
                    <a:pt x="18908" y="14349"/>
                  </a:cubicBezTo>
                  <a:cubicBezTo>
                    <a:pt x="20188" y="16441"/>
                    <a:pt x="20828" y="18137"/>
                    <a:pt x="21148" y="19381"/>
                  </a:cubicBezTo>
                  <a:cubicBezTo>
                    <a:pt x="21468" y="20625"/>
                    <a:pt x="21468" y="21417"/>
                    <a:pt x="21388" y="21417"/>
                  </a:cubicBezTo>
                  <a:cubicBezTo>
                    <a:pt x="21308" y="21417"/>
                    <a:pt x="21148" y="20625"/>
                    <a:pt x="20988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129767" y="1864564"/>
              <a:ext cx="142694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6332" y="5205"/>
                    <a:pt x="11249" y="10410"/>
                    <a:pt x="8073" y="13663"/>
                  </a:cubicBezTo>
                  <a:cubicBezTo>
                    <a:pt x="4896" y="16916"/>
                    <a:pt x="3626" y="18217"/>
                    <a:pt x="2514" y="19388"/>
                  </a:cubicBezTo>
                  <a:cubicBezTo>
                    <a:pt x="1402" y="20559"/>
                    <a:pt x="449" y="21600"/>
                    <a:pt x="132" y="21600"/>
                  </a:cubicBezTo>
                  <a:cubicBezTo>
                    <a:pt x="-186" y="21600"/>
                    <a:pt x="132" y="20559"/>
                    <a:pt x="449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498850" y="1776987"/>
              <a:ext cx="192711" cy="23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0" fill="norm" stroke="1" extrusionOk="0">
                  <a:moveTo>
                    <a:pt x="6514" y="7336"/>
                  </a:moveTo>
                  <a:cubicBezTo>
                    <a:pt x="7675" y="7718"/>
                    <a:pt x="8836" y="8100"/>
                    <a:pt x="10578" y="7336"/>
                  </a:cubicBezTo>
                  <a:cubicBezTo>
                    <a:pt x="12320" y="6571"/>
                    <a:pt x="14643" y="4660"/>
                    <a:pt x="15920" y="3226"/>
                  </a:cubicBezTo>
                  <a:cubicBezTo>
                    <a:pt x="17198" y="1793"/>
                    <a:pt x="17430" y="837"/>
                    <a:pt x="16849" y="359"/>
                  </a:cubicBezTo>
                  <a:cubicBezTo>
                    <a:pt x="16269" y="-119"/>
                    <a:pt x="14875" y="-119"/>
                    <a:pt x="13133" y="359"/>
                  </a:cubicBezTo>
                  <a:cubicBezTo>
                    <a:pt x="11391" y="837"/>
                    <a:pt x="9301" y="1793"/>
                    <a:pt x="6978" y="4564"/>
                  </a:cubicBezTo>
                  <a:cubicBezTo>
                    <a:pt x="4656" y="7336"/>
                    <a:pt x="2101" y="11923"/>
                    <a:pt x="823" y="14695"/>
                  </a:cubicBezTo>
                  <a:cubicBezTo>
                    <a:pt x="-454" y="17467"/>
                    <a:pt x="-454" y="18423"/>
                    <a:pt x="2333" y="19283"/>
                  </a:cubicBezTo>
                  <a:cubicBezTo>
                    <a:pt x="5120" y="20143"/>
                    <a:pt x="10694" y="20908"/>
                    <a:pt x="14294" y="21194"/>
                  </a:cubicBezTo>
                  <a:cubicBezTo>
                    <a:pt x="17894" y="21481"/>
                    <a:pt x="19520" y="21290"/>
                    <a:pt x="21146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558210" y="1539491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813799" y="1347892"/>
              <a:ext cx="207962" cy="26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35" fill="norm" stroke="1" extrusionOk="0">
                  <a:moveTo>
                    <a:pt x="5727" y="5666"/>
                  </a:moveTo>
                  <a:cubicBezTo>
                    <a:pt x="4636" y="5333"/>
                    <a:pt x="3545" y="5001"/>
                    <a:pt x="2563" y="4586"/>
                  </a:cubicBezTo>
                  <a:cubicBezTo>
                    <a:pt x="1581" y="4170"/>
                    <a:pt x="709" y="3672"/>
                    <a:pt x="272" y="2924"/>
                  </a:cubicBezTo>
                  <a:cubicBezTo>
                    <a:pt x="-164" y="2176"/>
                    <a:pt x="-164" y="1180"/>
                    <a:pt x="927" y="515"/>
                  </a:cubicBezTo>
                  <a:cubicBezTo>
                    <a:pt x="2018" y="-150"/>
                    <a:pt x="4200" y="-482"/>
                    <a:pt x="7363" y="1512"/>
                  </a:cubicBezTo>
                  <a:cubicBezTo>
                    <a:pt x="10527" y="3506"/>
                    <a:pt x="14672" y="7826"/>
                    <a:pt x="17072" y="11066"/>
                  </a:cubicBezTo>
                  <a:cubicBezTo>
                    <a:pt x="19472" y="14306"/>
                    <a:pt x="20127" y="16466"/>
                    <a:pt x="20563" y="18044"/>
                  </a:cubicBezTo>
                  <a:cubicBezTo>
                    <a:pt x="21000" y="19623"/>
                    <a:pt x="21218" y="20620"/>
                    <a:pt x="21327" y="20869"/>
                  </a:cubicBezTo>
                  <a:cubicBezTo>
                    <a:pt x="21436" y="21118"/>
                    <a:pt x="21436" y="20620"/>
                    <a:pt x="21436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875710" y="1489914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4708"/>
                    <a:pt x="12343" y="9415"/>
                    <a:pt x="8743" y="13015"/>
                  </a:cubicBezTo>
                  <a:cubicBezTo>
                    <a:pt x="5143" y="16615"/>
                    <a:pt x="2571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155110" y="1331164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2720"/>
                    <a:pt x="5184" y="5440"/>
                    <a:pt x="8496" y="8560"/>
                  </a:cubicBezTo>
                  <a:cubicBezTo>
                    <a:pt x="11808" y="11680"/>
                    <a:pt x="15840" y="15200"/>
                    <a:pt x="18144" y="17440"/>
                  </a:cubicBezTo>
                  <a:cubicBezTo>
                    <a:pt x="20448" y="19680"/>
                    <a:pt x="21024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161425" y="1337514"/>
              <a:ext cx="152436" cy="27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10" fill="norm" stroke="1" extrusionOk="0">
                  <a:moveTo>
                    <a:pt x="21309" y="0"/>
                  </a:moveTo>
                  <a:cubicBezTo>
                    <a:pt x="17462" y="3573"/>
                    <a:pt x="13616" y="7146"/>
                    <a:pt x="10657" y="9988"/>
                  </a:cubicBezTo>
                  <a:cubicBezTo>
                    <a:pt x="7698" y="12830"/>
                    <a:pt x="5627" y="14941"/>
                    <a:pt x="4147" y="16322"/>
                  </a:cubicBezTo>
                  <a:cubicBezTo>
                    <a:pt x="2668" y="17702"/>
                    <a:pt x="1780" y="18352"/>
                    <a:pt x="1041" y="19164"/>
                  </a:cubicBezTo>
                  <a:cubicBezTo>
                    <a:pt x="301" y="19976"/>
                    <a:pt x="-291" y="20950"/>
                    <a:pt x="153" y="21275"/>
                  </a:cubicBezTo>
                  <a:cubicBezTo>
                    <a:pt x="597" y="21600"/>
                    <a:pt x="2076" y="21275"/>
                    <a:pt x="3556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402760" y="1528014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202610" y="2270964"/>
              <a:ext cx="1206501" cy="10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6353"/>
                  </a:moveTo>
                  <a:cubicBezTo>
                    <a:pt x="38" y="6776"/>
                    <a:pt x="76" y="7200"/>
                    <a:pt x="758" y="6565"/>
                  </a:cubicBezTo>
                  <a:cubicBezTo>
                    <a:pt x="1440" y="5929"/>
                    <a:pt x="2766" y="4235"/>
                    <a:pt x="4131" y="3176"/>
                  </a:cubicBezTo>
                  <a:cubicBezTo>
                    <a:pt x="5495" y="2118"/>
                    <a:pt x="6897" y="1694"/>
                    <a:pt x="8394" y="1482"/>
                  </a:cubicBezTo>
                  <a:cubicBezTo>
                    <a:pt x="9891" y="1271"/>
                    <a:pt x="11482" y="1271"/>
                    <a:pt x="12998" y="1271"/>
                  </a:cubicBezTo>
                  <a:cubicBezTo>
                    <a:pt x="14514" y="1271"/>
                    <a:pt x="15954" y="1271"/>
                    <a:pt x="17072" y="1059"/>
                  </a:cubicBezTo>
                  <a:cubicBezTo>
                    <a:pt x="18189" y="847"/>
                    <a:pt x="18985" y="424"/>
                    <a:pt x="19478" y="212"/>
                  </a:cubicBezTo>
                  <a:cubicBezTo>
                    <a:pt x="19971" y="0"/>
                    <a:pt x="20160" y="0"/>
                    <a:pt x="20160" y="0"/>
                  </a:cubicBezTo>
                  <a:cubicBezTo>
                    <a:pt x="20160" y="0"/>
                    <a:pt x="19971" y="0"/>
                    <a:pt x="19042" y="0"/>
                  </a:cubicBezTo>
                  <a:cubicBezTo>
                    <a:pt x="18114" y="0"/>
                    <a:pt x="16446" y="0"/>
                    <a:pt x="14912" y="212"/>
                  </a:cubicBezTo>
                  <a:cubicBezTo>
                    <a:pt x="13377" y="424"/>
                    <a:pt x="11975" y="847"/>
                    <a:pt x="10535" y="1482"/>
                  </a:cubicBezTo>
                  <a:cubicBezTo>
                    <a:pt x="9095" y="2118"/>
                    <a:pt x="7617" y="2965"/>
                    <a:pt x="6177" y="4659"/>
                  </a:cubicBezTo>
                  <a:cubicBezTo>
                    <a:pt x="4737" y="6353"/>
                    <a:pt x="3335" y="8894"/>
                    <a:pt x="2331" y="11435"/>
                  </a:cubicBezTo>
                  <a:cubicBezTo>
                    <a:pt x="1326" y="13976"/>
                    <a:pt x="720" y="16518"/>
                    <a:pt x="512" y="18212"/>
                  </a:cubicBezTo>
                  <a:cubicBezTo>
                    <a:pt x="303" y="19906"/>
                    <a:pt x="493" y="20753"/>
                    <a:pt x="1232" y="21176"/>
                  </a:cubicBezTo>
                  <a:cubicBezTo>
                    <a:pt x="1971" y="21600"/>
                    <a:pt x="3259" y="21600"/>
                    <a:pt x="4699" y="20965"/>
                  </a:cubicBezTo>
                  <a:cubicBezTo>
                    <a:pt x="6139" y="20329"/>
                    <a:pt x="7731" y="19059"/>
                    <a:pt x="9322" y="17788"/>
                  </a:cubicBezTo>
                  <a:cubicBezTo>
                    <a:pt x="10914" y="16518"/>
                    <a:pt x="12505" y="15247"/>
                    <a:pt x="13926" y="14188"/>
                  </a:cubicBezTo>
                  <a:cubicBezTo>
                    <a:pt x="15347" y="13129"/>
                    <a:pt x="16598" y="12282"/>
                    <a:pt x="17375" y="11859"/>
                  </a:cubicBezTo>
                  <a:cubicBezTo>
                    <a:pt x="18152" y="11435"/>
                    <a:pt x="18455" y="11435"/>
                    <a:pt x="18701" y="11224"/>
                  </a:cubicBezTo>
                  <a:cubicBezTo>
                    <a:pt x="18947" y="11012"/>
                    <a:pt x="19137" y="10588"/>
                    <a:pt x="19156" y="9529"/>
                  </a:cubicBezTo>
                  <a:cubicBezTo>
                    <a:pt x="19175" y="8471"/>
                    <a:pt x="19023" y="6776"/>
                    <a:pt x="18265" y="5506"/>
                  </a:cubicBezTo>
                  <a:cubicBezTo>
                    <a:pt x="17507" y="4235"/>
                    <a:pt x="16143" y="3388"/>
                    <a:pt x="14646" y="3388"/>
                  </a:cubicBezTo>
                  <a:cubicBezTo>
                    <a:pt x="13149" y="3388"/>
                    <a:pt x="11520" y="4235"/>
                    <a:pt x="10345" y="5082"/>
                  </a:cubicBezTo>
                  <a:cubicBezTo>
                    <a:pt x="9171" y="5929"/>
                    <a:pt x="8451" y="6776"/>
                    <a:pt x="7939" y="7624"/>
                  </a:cubicBezTo>
                  <a:cubicBezTo>
                    <a:pt x="7427" y="8471"/>
                    <a:pt x="7124" y="9318"/>
                    <a:pt x="7067" y="10376"/>
                  </a:cubicBezTo>
                  <a:cubicBezTo>
                    <a:pt x="7011" y="11435"/>
                    <a:pt x="7200" y="12706"/>
                    <a:pt x="7958" y="14188"/>
                  </a:cubicBezTo>
                  <a:cubicBezTo>
                    <a:pt x="8716" y="15671"/>
                    <a:pt x="10042" y="17365"/>
                    <a:pt x="11520" y="18424"/>
                  </a:cubicBezTo>
                  <a:cubicBezTo>
                    <a:pt x="12998" y="19482"/>
                    <a:pt x="14627" y="19906"/>
                    <a:pt x="16029" y="19906"/>
                  </a:cubicBezTo>
                  <a:cubicBezTo>
                    <a:pt x="17432" y="19906"/>
                    <a:pt x="18606" y="19482"/>
                    <a:pt x="19497" y="18212"/>
                  </a:cubicBezTo>
                  <a:cubicBezTo>
                    <a:pt x="20387" y="16941"/>
                    <a:pt x="20994" y="14824"/>
                    <a:pt x="21600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73560" y="3669920"/>
              <a:ext cx="243418" cy="36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3944" y="3569"/>
                  </a:moveTo>
                  <a:cubicBezTo>
                    <a:pt x="6762" y="3569"/>
                    <a:pt x="9579" y="3569"/>
                    <a:pt x="12209" y="3201"/>
                  </a:cubicBezTo>
                  <a:cubicBezTo>
                    <a:pt x="14838" y="2832"/>
                    <a:pt x="17280" y="2096"/>
                    <a:pt x="18970" y="1482"/>
                  </a:cubicBezTo>
                  <a:cubicBezTo>
                    <a:pt x="20661" y="869"/>
                    <a:pt x="21600" y="378"/>
                    <a:pt x="21600" y="132"/>
                  </a:cubicBezTo>
                  <a:cubicBezTo>
                    <a:pt x="21600" y="-113"/>
                    <a:pt x="20661" y="-113"/>
                    <a:pt x="17656" y="992"/>
                  </a:cubicBezTo>
                  <a:cubicBezTo>
                    <a:pt x="14650" y="2096"/>
                    <a:pt x="9579" y="4305"/>
                    <a:pt x="6668" y="5717"/>
                  </a:cubicBezTo>
                  <a:cubicBezTo>
                    <a:pt x="3757" y="7128"/>
                    <a:pt x="3005" y="7742"/>
                    <a:pt x="2442" y="8355"/>
                  </a:cubicBezTo>
                  <a:cubicBezTo>
                    <a:pt x="1878" y="8969"/>
                    <a:pt x="1503" y="9582"/>
                    <a:pt x="1597" y="10135"/>
                  </a:cubicBezTo>
                  <a:cubicBezTo>
                    <a:pt x="1690" y="10687"/>
                    <a:pt x="2254" y="11178"/>
                    <a:pt x="3381" y="11607"/>
                  </a:cubicBezTo>
                  <a:cubicBezTo>
                    <a:pt x="4508" y="12037"/>
                    <a:pt x="6198" y="12405"/>
                    <a:pt x="6950" y="12896"/>
                  </a:cubicBezTo>
                  <a:cubicBezTo>
                    <a:pt x="7701" y="13387"/>
                    <a:pt x="7513" y="14001"/>
                    <a:pt x="6386" y="15044"/>
                  </a:cubicBezTo>
                  <a:cubicBezTo>
                    <a:pt x="5259" y="16087"/>
                    <a:pt x="3193" y="17560"/>
                    <a:pt x="1878" y="18542"/>
                  </a:cubicBezTo>
                  <a:cubicBezTo>
                    <a:pt x="563" y="19523"/>
                    <a:pt x="0" y="20014"/>
                    <a:pt x="0" y="20505"/>
                  </a:cubicBezTo>
                  <a:cubicBezTo>
                    <a:pt x="0" y="20996"/>
                    <a:pt x="563" y="21487"/>
                    <a:pt x="3005" y="21426"/>
                  </a:cubicBezTo>
                  <a:cubicBezTo>
                    <a:pt x="5447" y="21364"/>
                    <a:pt x="9767" y="20751"/>
                    <a:pt x="14087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21210" y="3856348"/>
              <a:ext cx="234951" cy="13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273"/>
                  </a:moveTo>
                  <a:cubicBezTo>
                    <a:pt x="778" y="2291"/>
                    <a:pt x="1557" y="1309"/>
                    <a:pt x="2432" y="1309"/>
                  </a:cubicBezTo>
                  <a:cubicBezTo>
                    <a:pt x="3308" y="1309"/>
                    <a:pt x="4281" y="2291"/>
                    <a:pt x="5059" y="4582"/>
                  </a:cubicBezTo>
                  <a:cubicBezTo>
                    <a:pt x="5838" y="6873"/>
                    <a:pt x="6422" y="10473"/>
                    <a:pt x="6422" y="13091"/>
                  </a:cubicBezTo>
                  <a:cubicBezTo>
                    <a:pt x="6422" y="15709"/>
                    <a:pt x="5838" y="17345"/>
                    <a:pt x="5059" y="18818"/>
                  </a:cubicBezTo>
                  <a:cubicBezTo>
                    <a:pt x="4281" y="20291"/>
                    <a:pt x="3308" y="21600"/>
                    <a:pt x="3114" y="21273"/>
                  </a:cubicBezTo>
                  <a:cubicBezTo>
                    <a:pt x="2919" y="20945"/>
                    <a:pt x="3503" y="18982"/>
                    <a:pt x="5157" y="15709"/>
                  </a:cubicBezTo>
                  <a:cubicBezTo>
                    <a:pt x="6811" y="12436"/>
                    <a:pt x="9535" y="7855"/>
                    <a:pt x="11481" y="4745"/>
                  </a:cubicBezTo>
                  <a:cubicBezTo>
                    <a:pt x="13427" y="1636"/>
                    <a:pt x="14595" y="0"/>
                    <a:pt x="14789" y="0"/>
                  </a:cubicBezTo>
                  <a:cubicBezTo>
                    <a:pt x="14984" y="0"/>
                    <a:pt x="14205" y="1636"/>
                    <a:pt x="13524" y="3109"/>
                  </a:cubicBezTo>
                  <a:cubicBezTo>
                    <a:pt x="12843" y="4582"/>
                    <a:pt x="12259" y="5891"/>
                    <a:pt x="11870" y="7527"/>
                  </a:cubicBezTo>
                  <a:cubicBezTo>
                    <a:pt x="11481" y="9164"/>
                    <a:pt x="11286" y="11127"/>
                    <a:pt x="12941" y="12927"/>
                  </a:cubicBezTo>
                  <a:cubicBezTo>
                    <a:pt x="14595" y="14727"/>
                    <a:pt x="18097" y="16364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71521" y="4042614"/>
              <a:ext cx="352890" cy="7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68" fill="norm" stroke="1" extrusionOk="0">
                  <a:moveTo>
                    <a:pt x="2535" y="14400"/>
                  </a:moveTo>
                  <a:cubicBezTo>
                    <a:pt x="1378" y="16800"/>
                    <a:pt x="221" y="19200"/>
                    <a:pt x="28" y="20400"/>
                  </a:cubicBezTo>
                  <a:cubicBezTo>
                    <a:pt x="-165" y="21600"/>
                    <a:pt x="606" y="21600"/>
                    <a:pt x="3114" y="18900"/>
                  </a:cubicBezTo>
                  <a:cubicBezTo>
                    <a:pt x="5621" y="16200"/>
                    <a:pt x="9864" y="10800"/>
                    <a:pt x="13206" y="7200"/>
                  </a:cubicBezTo>
                  <a:cubicBezTo>
                    <a:pt x="16549" y="3600"/>
                    <a:pt x="18992" y="18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23105" y="4023564"/>
              <a:ext cx="233056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2" fill="norm" stroke="1" extrusionOk="0">
                  <a:moveTo>
                    <a:pt x="3329" y="19722"/>
                  </a:moveTo>
                  <a:cubicBezTo>
                    <a:pt x="1772" y="20661"/>
                    <a:pt x="215" y="21600"/>
                    <a:pt x="21" y="21365"/>
                  </a:cubicBezTo>
                  <a:cubicBezTo>
                    <a:pt x="-174" y="21130"/>
                    <a:pt x="994" y="19722"/>
                    <a:pt x="4788" y="15965"/>
                  </a:cubicBezTo>
                  <a:cubicBezTo>
                    <a:pt x="8583" y="12209"/>
                    <a:pt x="15004" y="6104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27610" y="382036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40310" y="395371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967410" y="3712414"/>
              <a:ext cx="31751" cy="35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0" y="14593"/>
                  </a:cubicBezTo>
                  <a:cubicBezTo>
                    <a:pt x="0" y="17871"/>
                    <a:pt x="0" y="18771"/>
                    <a:pt x="720" y="19607"/>
                  </a:cubicBezTo>
                  <a:cubicBezTo>
                    <a:pt x="1440" y="20443"/>
                    <a:pt x="2880" y="21214"/>
                    <a:pt x="6480" y="21407"/>
                  </a:cubicBezTo>
                  <a:cubicBezTo>
                    <a:pt x="10080" y="21600"/>
                    <a:pt x="15840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947776" y="3664363"/>
              <a:ext cx="245536" cy="41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7" fill="norm" stroke="1" extrusionOk="0">
                  <a:moveTo>
                    <a:pt x="1139" y="2161"/>
                  </a:moveTo>
                  <a:cubicBezTo>
                    <a:pt x="413" y="1393"/>
                    <a:pt x="-313" y="626"/>
                    <a:pt x="141" y="242"/>
                  </a:cubicBezTo>
                  <a:cubicBezTo>
                    <a:pt x="595" y="-142"/>
                    <a:pt x="2228" y="-142"/>
                    <a:pt x="5314" y="790"/>
                  </a:cubicBezTo>
                  <a:cubicBezTo>
                    <a:pt x="8400" y="1722"/>
                    <a:pt x="12937" y="3586"/>
                    <a:pt x="16023" y="5888"/>
                  </a:cubicBezTo>
                  <a:cubicBezTo>
                    <a:pt x="19109" y="8191"/>
                    <a:pt x="20742" y="10932"/>
                    <a:pt x="21015" y="13180"/>
                  </a:cubicBezTo>
                  <a:cubicBezTo>
                    <a:pt x="21287" y="15428"/>
                    <a:pt x="20198" y="17182"/>
                    <a:pt x="17748" y="18498"/>
                  </a:cubicBezTo>
                  <a:cubicBezTo>
                    <a:pt x="15297" y="19813"/>
                    <a:pt x="11485" y="20690"/>
                    <a:pt x="9035" y="21074"/>
                  </a:cubicBezTo>
                  <a:cubicBezTo>
                    <a:pt x="6584" y="21458"/>
                    <a:pt x="5495" y="21348"/>
                    <a:pt x="4769" y="21019"/>
                  </a:cubicBezTo>
                  <a:cubicBezTo>
                    <a:pt x="4043" y="20690"/>
                    <a:pt x="3680" y="20142"/>
                    <a:pt x="3953" y="19649"/>
                  </a:cubicBezTo>
                  <a:cubicBezTo>
                    <a:pt x="4225" y="19155"/>
                    <a:pt x="5132" y="18717"/>
                    <a:pt x="6040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310310" y="385846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342060" y="3979114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732495" y="3643093"/>
              <a:ext cx="136616" cy="42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6" fill="norm" stroke="1" extrusionOk="0">
                  <a:moveTo>
                    <a:pt x="21448" y="1577"/>
                  </a:moveTo>
                  <a:cubicBezTo>
                    <a:pt x="18790" y="935"/>
                    <a:pt x="16131" y="294"/>
                    <a:pt x="13140" y="80"/>
                  </a:cubicBezTo>
                  <a:cubicBezTo>
                    <a:pt x="10150" y="-134"/>
                    <a:pt x="6826" y="80"/>
                    <a:pt x="4334" y="721"/>
                  </a:cubicBezTo>
                  <a:cubicBezTo>
                    <a:pt x="1842" y="1363"/>
                    <a:pt x="180" y="2432"/>
                    <a:pt x="513" y="3822"/>
                  </a:cubicBezTo>
                  <a:cubicBezTo>
                    <a:pt x="845" y="5213"/>
                    <a:pt x="3171" y="6923"/>
                    <a:pt x="4500" y="8314"/>
                  </a:cubicBezTo>
                  <a:cubicBezTo>
                    <a:pt x="5830" y="9704"/>
                    <a:pt x="6162" y="10773"/>
                    <a:pt x="5830" y="11521"/>
                  </a:cubicBezTo>
                  <a:cubicBezTo>
                    <a:pt x="5497" y="12270"/>
                    <a:pt x="4500" y="12698"/>
                    <a:pt x="3171" y="12805"/>
                  </a:cubicBezTo>
                  <a:cubicBezTo>
                    <a:pt x="1842" y="12912"/>
                    <a:pt x="180" y="12698"/>
                    <a:pt x="14" y="12430"/>
                  </a:cubicBezTo>
                  <a:cubicBezTo>
                    <a:pt x="-152" y="12163"/>
                    <a:pt x="1177" y="11842"/>
                    <a:pt x="2673" y="11682"/>
                  </a:cubicBezTo>
                  <a:cubicBezTo>
                    <a:pt x="4168" y="11521"/>
                    <a:pt x="5830" y="11521"/>
                    <a:pt x="6993" y="11896"/>
                  </a:cubicBezTo>
                  <a:cubicBezTo>
                    <a:pt x="8156" y="12270"/>
                    <a:pt x="8820" y="13018"/>
                    <a:pt x="8156" y="13927"/>
                  </a:cubicBezTo>
                  <a:cubicBezTo>
                    <a:pt x="7491" y="14836"/>
                    <a:pt x="5497" y="15906"/>
                    <a:pt x="4168" y="16708"/>
                  </a:cubicBezTo>
                  <a:cubicBezTo>
                    <a:pt x="2839" y="17510"/>
                    <a:pt x="2174" y="18044"/>
                    <a:pt x="1676" y="18579"/>
                  </a:cubicBezTo>
                  <a:cubicBezTo>
                    <a:pt x="1177" y="19114"/>
                    <a:pt x="845" y="19648"/>
                    <a:pt x="1177" y="20129"/>
                  </a:cubicBezTo>
                  <a:cubicBezTo>
                    <a:pt x="1510" y="20611"/>
                    <a:pt x="2506" y="21038"/>
                    <a:pt x="4999" y="21252"/>
                  </a:cubicBezTo>
                  <a:cubicBezTo>
                    <a:pt x="7491" y="21466"/>
                    <a:pt x="11479" y="21466"/>
                    <a:pt x="1546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129460" y="3744164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914"/>
                    <a:pt x="7680" y="5829"/>
                    <a:pt x="11280" y="9429"/>
                  </a:cubicBezTo>
                  <a:cubicBezTo>
                    <a:pt x="14880" y="13029"/>
                    <a:pt x="18240" y="17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171793" y="3727431"/>
              <a:ext cx="167218" cy="28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67" fill="norm" stroke="1" extrusionOk="0">
                  <a:moveTo>
                    <a:pt x="21330" y="1255"/>
                  </a:moveTo>
                  <a:cubicBezTo>
                    <a:pt x="21060" y="461"/>
                    <a:pt x="20790" y="-333"/>
                    <a:pt x="19845" y="143"/>
                  </a:cubicBezTo>
                  <a:cubicBezTo>
                    <a:pt x="18900" y="620"/>
                    <a:pt x="17280" y="2367"/>
                    <a:pt x="14715" y="4829"/>
                  </a:cubicBezTo>
                  <a:cubicBezTo>
                    <a:pt x="12150" y="7291"/>
                    <a:pt x="8640" y="10467"/>
                    <a:pt x="5940" y="12929"/>
                  </a:cubicBezTo>
                  <a:cubicBezTo>
                    <a:pt x="3240" y="15391"/>
                    <a:pt x="1350" y="17138"/>
                    <a:pt x="540" y="18408"/>
                  </a:cubicBezTo>
                  <a:cubicBezTo>
                    <a:pt x="-270" y="19679"/>
                    <a:pt x="0" y="20473"/>
                    <a:pt x="27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446960" y="3953714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561260" y="3648914"/>
              <a:ext cx="8716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7535" y="0"/>
                  </a:moveTo>
                  <a:cubicBezTo>
                    <a:pt x="12558" y="672"/>
                    <a:pt x="17581" y="1344"/>
                    <a:pt x="19591" y="2496"/>
                  </a:cubicBezTo>
                  <a:cubicBezTo>
                    <a:pt x="21600" y="3648"/>
                    <a:pt x="20595" y="5280"/>
                    <a:pt x="18586" y="6480"/>
                  </a:cubicBezTo>
                  <a:cubicBezTo>
                    <a:pt x="16577" y="7680"/>
                    <a:pt x="13563" y="8448"/>
                    <a:pt x="11302" y="9024"/>
                  </a:cubicBezTo>
                  <a:cubicBezTo>
                    <a:pt x="9042" y="9600"/>
                    <a:pt x="7535" y="9984"/>
                    <a:pt x="8288" y="10464"/>
                  </a:cubicBezTo>
                  <a:cubicBezTo>
                    <a:pt x="9042" y="10944"/>
                    <a:pt x="12056" y="11520"/>
                    <a:pt x="14065" y="12624"/>
                  </a:cubicBezTo>
                  <a:cubicBezTo>
                    <a:pt x="16074" y="13728"/>
                    <a:pt x="17079" y="15360"/>
                    <a:pt x="14567" y="16944"/>
                  </a:cubicBezTo>
                  <a:cubicBezTo>
                    <a:pt x="12056" y="18528"/>
                    <a:pt x="6028" y="20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739060" y="406801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796573" y="3902914"/>
              <a:ext cx="28538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449" y="21600"/>
                  </a:moveTo>
                  <a:cubicBezTo>
                    <a:pt x="132" y="19350"/>
                    <a:pt x="-186" y="17100"/>
                    <a:pt x="132" y="13725"/>
                  </a:cubicBezTo>
                  <a:cubicBezTo>
                    <a:pt x="449" y="10350"/>
                    <a:pt x="1402" y="5850"/>
                    <a:pt x="2832" y="3825"/>
                  </a:cubicBezTo>
                  <a:cubicBezTo>
                    <a:pt x="4261" y="1800"/>
                    <a:pt x="6167" y="2250"/>
                    <a:pt x="7596" y="4275"/>
                  </a:cubicBezTo>
                  <a:cubicBezTo>
                    <a:pt x="9026" y="6300"/>
                    <a:pt x="9979" y="9900"/>
                    <a:pt x="10693" y="12600"/>
                  </a:cubicBezTo>
                  <a:cubicBezTo>
                    <a:pt x="11408" y="15300"/>
                    <a:pt x="11885" y="17100"/>
                    <a:pt x="12996" y="17100"/>
                  </a:cubicBezTo>
                  <a:cubicBezTo>
                    <a:pt x="14108" y="17100"/>
                    <a:pt x="15855" y="15300"/>
                    <a:pt x="17364" y="12150"/>
                  </a:cubicBezTo>
                  <a:cubicBezTo>
                    <a:pt x="18873" y="9000"/>
                    <a:pt x="20143" y="450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424860" y="3839414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54"/>
                    <a:pt x="21600" y="10708"/>
                    <a:pt x="18000" y="14308"/>
                  </a:cubicBezTo>
                  <a:cubicBezTo>
                    <a:pt x="14400" y="17908"/>
                    <a:pt x="72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422183" y="3739536"/>
              <a:ext cx="146354" cy="38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381" fill="norm" stroke="1" extrusionOk="0">
                  <a:moveTo>
                    <a:pt x="374" y="7736"/>
                  </a:moveTo>
                  <a:cubicBezTo>
                    <a:pt x="78" y="5600"/>
                    <a:pt x="-218" y="3463"/>
                    <a:pt x="226" y="2099"/>
                  </a:cubicBezTo>
                  <a:cubicBezTo>
                    <a:pt x="670" y="734"/>
                    <a:pt x="1853" y="140"/>
                    <a:pt x="4812" y="22"/>
                  </a:cubicBezTo>
                  <a:cubicBezTo>
                    <a:pt x="7771" y="-97"/>
                    <a:pt x="12505" y="259"/>
                    <a:pt x="15908" y="1149"/>
                  </a:cubicBezTo>
                  <a:cubicBezTo>
                    <a:pt x="19311" y="2039"/>
                    <a:pt x="21382" y="3463"/>
                    <a:pt x="20050" y="5125"/>
                  </a:cubicBezTo>
                  <a:cubicBezTo>
                    <a:pt x="18719" y="6787"/>
                    <a:pt x="13985" y="8685"/>
                    <a:pt x="11026" y="9813"/>
                  </a:cubicBezTo>
                  <a:cubicBezTo>
                    <a:pt x="8067" y="10940"/>
                    <a:pt x="6883" y="11296"/>
                    <a:pt x="6883" y="11652"/>
                  </a:cubicBezTo>
                  <a:cubicBezTo>
                    <a:pt x="6883" y="12008"/>
                    <a:pt x="8067" y="12365"/>
                    <a:pt x="10138" y="13136"/>
                  </a:cubicBezTo>
                  <a:cubicBezTo>
                    <a:pt x="12209" y="13907"/>
                    <a:pt x="15168" y="15094"/>
                    <a:pt x="16204" y="16281"/>
                  </a:cubicBezTo>
                  <a:cubicBezTo>
                    <a:pt x="17240" y="17468"/>
                    <a:pt x="16352" y="18655"/>
                    <a:pt x="14429" y="19545"/>
                  </a:cubicBezTo>
                  <a:cubicBezTo>
                    <a:pt x="12505" y="20435"/>
                    <a:pt x="9546" y="21028"/>
                    <a:pt x="7327" y="21266"/>
                  </a:cubicBezTo>
                  <a:cubicBezTo>
                    <a:pt x="5108" y="21503"/>
                    <a:pt x="3629" y="21384"/>
                    <a:pt x="2889" y="20791"/>
                  </a:cubicBezTo>
                  <a:cubicBezTo>
                    <a:pt x="2149" y="20198"/>
                    <a:pt x="2149" y="19129"/>
                    <a:pt x="2149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596310" y="3921255"/>
              <a:ext cx="146051" cy="16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9689"/>
                  </a:moveTo>
                  <a:cubicBezTo>
                    <a:pt x="3443" y="10223"/>
                    <a:pt x="6887" y="10756"/>
                    <a:pt x="9861" y="9823"/>
                  </a:cubicBezTo>
                  <a:cubicBezTo>
                    <a:pt x="12835" y="8889"/>
                    <a:pt x="15339" y="6489"/>
                    <a:pt x="16591" y="4623"/>
                  </a:cubicBezTo>
                  <a:cubicBezTo>
                    <a:pt x="17843" y="2756"/>
                    <a:pt x="17843" y="1423"/>
                    <a:pt x="16904" y="623"/>
                  </a:cubicBezTo>
                  <a:cubicBezTo>
                    <a:pt x="15965" y="-177"/>
                    <a:pt x="14087" y="-444"/>
                    <a:pt x="11426" y="1289"/>
                  </a:cubicBezTo>
                  <a:cubicBezTo>
                    <a:pt x="8765" y="3023"/>
                    <a:pt x="5322" y="6756"/>
                    <a:pt x="3443" y="9956"/>
                  </a:cubicBezTo>
                  <a:cubicBezTo>
                    <a:pt x="1565" y="13156"/>
                    <a:pt x="1252" y="15823"/>
                    <a:pt x="2348" y="17823"/>
                  </a:cubicBezTo>
                  <a:cubicBezTo>
                    <a:pt x="3443" y="19823"/>
                    <a:pt x="5948" y="21156"/>
                    <a:pt x="9391" y="21023"/>
                  </a:cubicBezTo>
                  <a:cubicBezTo>
                    <a:pt x="12835" y="20889"/>
                    <a:pt x="17217" y="19289"/>
                    <a:pt x="21600" y="17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786810" y="3902914"/>
              <a:ext cx="152401" cy="1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641"/>
                  </a:moveTo>
                  <a:cubicBezTo>
                    <a:pt x="3300" y="6015"/>
                    <a:pt x="6600" y="10390"/>
                    <a:pt x="8250" y="13261"/>
                  </a:cubicBezTo>
                  <a:cubicBezTo>
                    <a:pt x="9900" y="16132"/>
                    <a:pt x="9900" y="17499"/>
                    <a:pt x="9450" y="18729"/>
                  </a:cubicBezTo>
                  <a:cubicBezTo>
                    <a:pt x="9000" y="19959"/>
                    <a:pt x="8100" y="21053"/>
                    <a:pt x="6900" y="21327"/>
                  </a:cubicBezTo>
                  <a:cubicBezTo>
                    <a:pt x="5700" y="21600"/>
                    <a:pt x="4200" y="21053"/>
                    <a:pt x="3450" y="20096"/>
                  </a:cubicBezTo>
                  <a:cubicBezTo>
                    <a:pt x="2700" y="19139"/>
                    <a:pt x="2700" y="17772"/>
                    <a:pt x="5100" y="14354"/>
                  </a:cubicBezTo>
                  <a:cubicBezTo>
                    <a:pt x="7500" y="10937"/>
                    <a:pt x="12300" y="5468"/>
                    <a:pt x="15450" y="2734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960377" y="3923694"/>
              <a:ext cx="124884" cy="15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732" y="655"/>
                  </a:moveTo>
                  <a:cubicBezTo>
                    <a:pt x="732" y="5155"/>
                    <a:pt x="732" y="9655"/>
                    <a:pt x="549" y="12955"/>
                  </a:cubicBezTo>
                  <a:cubicBezTo>
                    <a:pt x="366" y="16255"/>
                    <a:pt x="0" y="18355"/>
                    <a:pt x="0" y="18655"/>
                  </a:cubicBezTo>
                  <a:cubicBezTo>
                    <a:pt x="0" y="18955"/>
                    <a:pt x="366" y="17455"/>
                    <a:pt x="1831" y="14305"/>
                  </a:cubicBezTo>
                  <a:cubicBezTo>
                    <a:pt x="3295" y="11155"/>
                    <a:pt x="5858" y="6355"/>
                    <a:pt x="8237" y="3505"/>
                  </a:cubicBezTo>
                  <a:cubicBezTo>
                    <a:pt x="10617" y="655"/>
                    <a:pt x="12814" y="-245"/>
                    <a:pt x="14644" y="55"/>
                  </a:cubicBezTo>
                  <a:cubicBezTo>
                    <a:pt x="16475" y="355"/>
                    <a:pt x="17939" y="1855"/>
                    <a:pt x="19037" y="5605"/>
                  </a:cubicBezTo>
                  <a:cubicBezTo>
                    <a:pt x="20136" y="9355"/>
                    <a:pt x="20868" y="153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475660" y="4239464"/>
              <a:ext cx="4508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1217" y="14400"/>
                  </a:moveTo>
                  <a:cubicBezTo>
                    <a:pt x="608" y="16800"/>
                    <a:pt x="0" y="19200"/>
                    <a:pt x="0" y="20400"/>
                  </a:cubicBezTo>
                  <a:cubicBezTo>
                    <a:pt x="0" y="21600"/>
                    <a:pt x="608" y="21600"/>
                    <a:pt x="2890" y="18000"/>
                  </a:cubicBezTo>
                  <a:cubicBezTo>
                    <a:pt x="5172" y="14400"/>
                    <a:pt x="9127" y="7200"/>
                    <a:pt x="12524" y="3600"/>
                  </a:cubicBezTo>
                  <a:cubicBezTo>
                    <a:pt x="15921" y="0"/>
                    <a:pt x="187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482010" y="4252164"/>
              <a:ext cx="527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6" y="18000"/>
                    <a:pt x="6072" y="14400"/>
                    <a:pt x="9195" y="11700"/>
                  </a:cubicBezTo>
                  <a:cubicBezTo>
                    <a:pt x="12318" y="9000"/>
                    <a:pt x="15528" y="7200"/>
                    <a:pt x="17610" y="5400"/>
                  </a:cubicBezTo>
                  <a:cubicBezTo>
                    <a:pt x="19692" y="3600"/>
                    <a:pt x="206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349009" y="3683749"/>
              <a:ext cx="155352" cy="43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31" fill="norm" stroke="1" extrusionOk="0">
                  <a:moveTo>
                    <a:pt x="20859" y="795"/>
                  </a:moveTo>
                  <a:cubicBezTo>
                    <a:pt x="20006" y="373"/>
                    <a:pt x="19154" y="-48"/>
                    <a:pt x="17875" y="5"/>
                  </a:cubicBezTo>
                  <a:cubicBezTo>
                    <a:pt x="16596" y="57"/>
                    <a:pt x="14891" y="584"/>
                    <a:pt x="12191" y="2112"/>
                  </a:cubicBezTo>
                  <a:cubicBezTo>
                    <a:pt x="9491" y="3640"/>
                    <a:pt x="5796" y="6169"/>
                    <a:pt x="3238" y="9066"/>
                  </a:cubicBezTo>
                  <a:cubicBezTo>
                    <a:pt x="680" y="11964"/>
                    <a:pt x="-741" y="15230"/>
                    <a:pt x="396" y="17390"/>
                  </a:cubicBezTo>
                  <a:cubicBezTo>
                    <a:pt x="1533" y="19550"/>
                    <a:pt x="5227" y="20604"/>
                    <a:pt x="9064" y="21078"/>
                  </a:cubicBezTo>
                  <a:cubicBezTo>
                    <a:pt x="12901" y="21552"/>
                    <a:pt x="16880" y="21447"/>
                    <a:pt x="2085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596641" y="3808940"/>
              <a:ext cx="175636" cy="50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04" fill="norm" stroke="1" extrusionOk="0">
                  <a:moveTo>
                    <a:pt x="2643" y="4517"/>
                  </a:moveTo>
                  <a:cubicBezTo>
                    <a:pt x="2135" y="6847"/>
                    <a:pt x="1627" y="9178"/>
                    <a:pt x="1500" y="11822"/>
                  </a:cubicBezTo>
                  <a:cubicBezTo>
                    <a:pt x="1373" y="14466"/>
                    <a:pt x="1627" y="17423"/>
                    <a:pt x="1500" y="19171"/>
                  </a:cubicBezTo>
                  <a:cubicBezTo>
                    <a:pt x="1373" y="20919"/>
                    <a:pt x="864" y="21456"/>
                    <a:pt x="483" y="21501"/>
                  </a:cubicBezTo>
                  <a:cubicBezTo>
                    <a:pt x="102" y="21546"/>
                    <a:pt x="-152" y="21098"/>
                    <a:pt x="102" y="19485"/>
                  </a:cubicBezTo>
                  <a:cubicBezTo>
                    <a:pt x="356" y="17871"/>
                    <a:pt x="1119" y="15093"/>
                    <a:pt x="2008" y="12359"/>
                  </a:cubicBezTo>
                  <a:cubicBezTo>
                    <a:pt x="2897" y="9626"/>
                    <a:pt x="3914" y="6937"/>
                    <a:pt x="5057" y="5010"/>
                  </a:cubicBezTo>
                  <a:cubicBezTo>
                    <a:pt x="6201" y="3083"/>
                    <a:pt x="7472" y="1918"/>
                    <a:pt x="8615" y="1201"/>
                  </a:cubicBezTo>
                  <a:cubicBezTo>
                    <a:pt x="9759" y="484"/>
                    <a:pt x="10775" y="215"/>
                    <a:pt x="12046" y="80"/>
                  </a:cubicBezTo>
                  <a:cubicBezTo>
                    <a:pt x="13316" y="-54"/>
                    <a:pt x="14841" y="-54"/>
                    <a:pt x="16493" y="349"/>
                  </a:cubicBezTo>
                  <a:cubicBezTo>
                    <a:pt x="18144" y="753"/>
                    <a:pt x="19923" y="1559"/>
                    <a:pt x="20686" y="2769"/>
                  </a:cubicBezTo>
                  <a:cubicBezTo>
                    <a:pt x="21448" y="3979"/>
                    <a:pt x="21194" y="5592"/>
                    <a:pt x="19288" y="6982"/>
                  </a:cubicBezTo>
                  <a:cubicBezTo>
                    <a:pt x="17382" y="8371"/>
                    <a:pt x="13824" y="9536"/>
                    <a:pt x="11283" y="10119"/>
                  </a:cubicBezTo>
                  <a:cubicBezTo>
                    <a:pt x="8742" y="10701"/>
                    <a:pt x="7217" y="10701"/>
                    <a:pt x="6455" y="10387"/>
                  </a:cubicBezTo>
                  <a:cubicBezTo>
                    <a:pt x="5693" y="10074"/>
                    <a:pt x="5693" y="9446"/>
                    <a:pt x="6074" y="8864"/>
                  </a:cubicBezTo>
                  <a:cubicBezTo>
                    <a:pt x="6455" y="8281"/>
                    <a:pt x="7217" y="7744"/>
                    <a:pt x="7980" y="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859960" y="3725114"/>
              <a:ext cx="113144" cy="38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42" fill="norm" stroke="1" extrusionOk="0">
                  <a:moveTo>
                    <a:pt x="7069" y="0"/>
                  </a:moveTo>
                  <a:cubicBezTo>
                    <a:pt x="9033" y="0"/>
                    <a:pt x="10996" y="0"/>
                    <a:pt x="12764" y="642"/>
                  </a:cubicBezTo>
                  <a:cubicBezTo>
                    <a:pt x="14531" y="1284"/>
                    <a:pt x="16102" y="2569"/>
                    <a:pt x="17869" y="5137"/>
                  </a:cubicBezTo>
                  <a:cubicBezTo>
                    <a:pt x="19636" y="7706"/>
                    <a:pt x="21600" y="11559"/>
                    <a:pt x="20815" y="14536"/>
                  </a:cubicBezTo>
                  <a:cubicBezTo>
                    <a:pt x="20029" y="17514"/>
                    <a:pt x="16495" y="19615"/>
                    <a:pt x="12567" y="20608"/>
                  </a:cubicBezTo>
                  <a:cubicBezTo>
                    <a:pt x="8640" y="21600"/>
                    <a:pt x="4320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132860" y="3801843"/>
              <a:ext cx="194221" cy="53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9" fill="norm" stroke="1" extrusionOk="0">
                  <a:moveTo>
                    <a:pt x="4559" y="8143"/>
                  </a:moveTo>
                  <a:cubicBezTo>
                    <a:pt x="3862" y="9929"/>
                    <a:pt x="3166" y="11714"/>
                    <a:pt x="2701" y="13798"/>
                  </a:cubicBezTo>
                  <a:cubicBezTo>
                    <a:pt x="2237" y="15881"/>
                    <a:pt x="2004" y="18263"/>
                    <a:pt x="1656" y="19666"/>
                  </a:cubicBezTo>
                  <a:cubicBezTo>
                    <a:pt x="1308" y="21069"/>
                    <a:pt x="843" y="21494"/>
                    <a:pt x="495" y="21409"/>
                  </a:cubicBezTo>
                  <a:cubicBezTo>
                    <a:pt x="146" y="21324"/>
                    <a:pt x="-86" y="20729"/>
                    <a:pt x="30" y="18773"/>
                  </a:cubicBezTo>
                  <a:cubicBezTo>
                    <a:pt x="146" y="16817"/>
                    <a:pt x="611" y="13500"/>
                    <a:pt x="1424" y="10609"/>
                  </a:cubicBezTo>
                  <a:cubicBezTo>
                    <a:pt x="2237" y="7718"/>
                    <a:pt x="3398" y="5251"/>
                    <a:pt x="4675" y="3593"/>
                  </a:cubicBezTo>
                  <a:cubicBezTo>
                    <a:pt x="5953" y="1935"/>
                    <a:pt x="7346" y="1085"/>
                    <a:pt x="8740" y="574"/>
                  </a:cubicBezTo>
                  <a:cubicBezTo>
                    <a:pt x="10133" y="64"/>
                    <a:pt x="11527" y="-106"/>
                    <a:pt x="13269" y="64"/>
                  </a:cubicBezTo>
                  <a:cubicBezTo>
                    <a:pt x="15011" y="234"/>
                    <a:pt x="17101" y="744"/>
                    <a:pt x="18727" y="1765"/>
                  </a:cubicBezTo>
                  <a:cubicBezTo>
                    <a:pt x="20353" y="2785"/>
                    <a:pt x="21514" y="4316"/>
                    <a:pt x="21282" y="5549"/>
                  </a:cubicBezTo>
                  <a:cubicBezTo>
                    <a:pt x="21049" y="6782"/>
                    <a:pt x="19424" y="7718"/>
                    <a:pt x="17101" y="8398"/>
                  </a:cubicBezTo>
                  <a:cubicBezTo>
                    <a:pt x="14779" y="9078"/>
                    <a:pt x="11759" y="9503"/>
                    <a:pt x="9320" y="9333"/>
                  </a:cubicBezTo>
                  <a:cubicBezTo>
                    <a:pt x="6882" y="9163"/>
                    <a:pt x="5024" y="8398"/>
                    <a:pt x="3166" y="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7216702" y="3625885"/>
              <a:ext cx="129159" cy="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604" fill="norm" stroke="1" extrusionOk="0">
                  <a:moveTo>
                    <a:pt x="5581" y="5109"/>
                  </a:moveTo>
                  <a:cubicBezTo>
                    <a:pt x="5232" y="7457"/>
                    <a:pt x="4884" y="9804"/>
                    <a:pt x="3839" y="12857"/>
                  </a:cubicBezTo>
                  <a:cubicBezTo>
                    <a:pt x="2793" y="15909"/>
                    <a:pt x="1052" y="19665"/>
                    <a:pt x="355" y="20370"/>
                  </a:cubicBezTo>
                  <a:cubicBezTo>
                    <a:pt x="-342" y="21074"/>
                    <a:pt x="6" y="18726"/>
                    <a:pt x="1226" y="15204"/>
                  </a:cubicBezTo>
                  <a:cubicBezTo>
                    <a:pt x="2445" y="11683"/>
                    <a:pt x="4535" y="6987"/>
                    <a:pt x="6277" y="3935"/>
                  </a:cubicBezTo>
                  <a:cubicBezTo>
                    <a:pt x="8019" y="883"/>
                    <a:pt x="9413" y="-526"/>
                    <a:pt x="11329" y="178"/>
                  </a:cubicBezTo>
                  <a:cubicBezTo>
                    <a:pt x="13245" y="883"/>
                    <a:pt x="15684" y="3700"/>
                    <a:pt x="17426" y="7457"/>
                  </a:cubicBezTo>
                  <a:cubicBezTo>
                    <a:pt x="19168" y="11213"/>
                    <a:pt x="20213" y="15909"/>
                    <a:pt x="21258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7537259" y="3543530"/>
              <a:ext cx="110078" cy="35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47" fill="norm" stroke="1" extrusionOk="0">
                  <a:moveTo>
                    <a:pt x="2189" y="5152"/>
                  </a:moveTo>
                  <a:cubicBezTo>
                    <a:pt x="1404" y="4394"/>
                    <a:pt x="618" y="3636"/>
                    <a:pt x="226" y="2752"/>
                  </a:cubicBezTo>
                  <a:cubicBezTo>
                    <a:pt x="-167" y="1868"/>
                    <a:pt x="-167" y="858"/>
                    <a:pt x="1208" y="352"/>
                  </a:cubicBezTo>
                  <a:cubicBezTo>
                    <a:pt x="2582" y="-153"/>
                    <a:pt x="5331" y="-153"/>
                    <a:pt x="8277" y="605"/>
                  </a:cubicBezTo>
                  <a:cubicBezTo>
                    <a:pt x="11222" y="1363"/>
                    <a:pt x="14364" y="2879"/>
                    <a:pt x="16917" y="5279"/>
                  </a:cubicBezTo>
                  <a:cubicBezTo>
                    <a:pt x="19469" y="7679"/>
                    <a:pt x="21433" y="10963"/>
                    <a:pt x="19862" y="13805"/>
                  </a:cubicBezTo>
                  <a:cubicBezTo>
                    <a:pt x="18291" y="16647"/>
                    <a:pt x="13186" y="19047"/>
                    <a:pt x="808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7536360" y="408071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148110" y="4803592"/>
              <a:ext cx="147239" cy="52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74" fill="norm" stroke="1" extrusionOk="0">
                  <a:moveTo>
                    <a:pt x="1389" y="10151"/>
                  </a:moveTo>
                  <a:cubicBezTo>
                    <a:pt x="1689" y="12916"/>
                    <a:pt x="1989" y="15681"/>
                    <a:pt x="2139" y="17279"/>
                  </a:cubicBezTo>
                  <a:cubicBezTo>
                    <a:pt x="2289" y="18877"/>
                    <a:pt x="2289" y="19309"/>
                    <a:pt x="2289" y="19871"/>
                  </a:cubicBezTo>
                  <a:cubicBezTo>
                    <a:pt x="2289" y="20433"/>
                    <a:pt x="2289" y="21124"/>
                    <a:pt x="1989" y="21253"/>
                  </a:cubicBezTo>
                  <a:cubicBezTo>
                    <a:pt x="1689" y="21383"/>
                    <a:pt x="1089" y="20951"/>
                    <a:pt x="639" y="19137"/>
                  </a:cubicBezTo>
                  <a:cubicBezTo>
                    <a:pt x="189" y="17322"/>
                    <a:pt x="-111" y="14125"/>
                    <a:pt x="39" y="11231"/>
                  </a:cubicBezTo>
                  <a:cubicBezTo>
                    <a:pt x="189" y="8337"/>
                    <a:pt x="789" y="5745"/>
                    <a:pt x="1689" y="3973"/>
                  </a:cubicBezTo>
                  <a:cubicBezTo>
                    <a:pt x="2589" y="2202"/>
                    <a:pt x="3789" y="1252"/>
                    <a:pt x="5739" y="647"/>
                  </a:cubicBezTo>
                  <a:cubicBezTo>
                    <a:pt x="7689" y="42"/>
                    <a:pt x="10389" y="-217"/>
                    <a:pt x="13239" y="215"/>
                  </a:cubicBezTo>
                  <a:cubicBezTo>
                    <a:pt x="16089" y="647"/>
                    <a:pt x="19089" y="1770"/>
                    <a:pt x="20289" y="2893"/>
                  </a:cubicBezTo>
                  <a:cubicBezTo>
                    <a:pt x="21489" y="4017"/>
                    <a:pt x="20889" y="5140"/>
                    <a:pt x="17889" y="6047"/>
                  </a:cubicBezTo>
                  <a:cubicBezTo>
                    <a:pt x="14889" y="6954"/>
                    <a:pt x="9489" y="7645"/>
                    <a:pt x="4089" y="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288630" y="5033214"/>
              <a:ext cx="224881" cy="2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1" fill="norm" stroke="1" extrusionOk="0">
                  <a:moveTo>
                    <a:pt x="849" y="8294"/>
                  </a:moveTo>
                  <a:cubicBezTo>
                    <a:pt x="249" y="6912"/>
                    <a:pt x="-351" y="5530"/>
                    <a:pt x="249" y="4838"/>
                  </a:cubicBezTo>
                  <a:cubicBezTo>
                    <a:pt x="849" y="4147"/>
                    <a:pt x="2649" y="4147"/>
                    <a:pt x="4549" y="5443"/>
                  </a:cubicBezTo>
                  <a:cubicBezTo>
                    <a:pt x="6449" y="6739"/>
                    <a:pt x="8449" y="9331"/>
                    <a:pt x="9349" y="12010"/>
                  </a:cubicBezTo>
                  <a:cubicBezTo>
                    <a:pt x="10249" y="14688"/>
                    <a:pt x="10049" y="17453"/>
                    <a:pt x="9549" y="19181"/>
                  </a:cubicBezTo>
                  <a:cubicBezTo>
                    <a:pt x="9049" y="20909"/>
                    <a:pt x="8249" y="21600"/>
                    <a:pt x="7749" y="21514"/>
                  </a:cubicBezTo>
                  <a:cubicBezTo>
                    <a:pt x="7249" y="21427"/>
                    <a:pt x="7049" y="20563"/>
                    <a:pt x="7749" y="17798"/>
                  </a:cubicBezTo>
                  <a:cubicBezTo>
                    <a:pt x="8449" y="15034"/>
                    <a:pt x="10049" y="10368"/>
                    <a:pt x="12449" y="7085"/>
                  </a:cubicBezTo>
                  <a:cubicBezTo>
                    <a:pt x="14849" y="3802"/>
                    <a:pt x="18049" y="1901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614590" y="4920582"/>
              <a:ext cx="114821" cy="35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16" fill="norm" stroke="1" extrusionOk="0">
                  <a:moveTo>
                    <a:pt x="17769" y="4422"/>
                  </a:moveTo>
                  <a:cubicBezTo>
                    <a:pt x="17769" y="3794"/>
                    <a:pt x="17769" y="3166"/>
                    <a:pt x="17966" y="2349"/>
                  </a:cubicBezTo>
                  <a:cubicBezTo>
                    <a:pt x="18162" y="1533"/>
                    <a:pt x="18555" y="528"/>
                    <a:pt x="17769" y="152"/>
                  </a:cubicBezTo>
                  <a:cubicBezTo>
                    <a:pt x="16984" y="-225"/>
                    <a:pt x="15020" y="26"/>
                    <a:pt x="12075" y="1722"/>
                  </a:cubicBezTo>
                  <a:cubicBezTo>
                    <a:pt x="9129" y="3417"/>
                    <a:pt x="5202" y="6556"/>
                    <a:pt x="2846" y="9759"/>
                  </a:cubicBezTo>
                  <a:cubicBezTo>
                    <a:pt x="489" y="12961"/>
                    <a:pt x="-296" y="16226"/>
                    <a:pt x="97" y="18298"/>
                  </a:cubicBezTo>
                  <a:cubicBezTo>
                    <a:pt x="489" y="20370"/>
                    <a:pt x="2060" y="21249"/>
                    <a:pt x="5791" y="21312"/>
                  </a:cubicBezTo>
                  <a:cubicBezTo>
                    <a:pt x="9522" y="21375"/>
                    <a:pt x="15413" y="20622"/>
                    <a:pt x="21304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850010" y="4969714"/>
              <a:ext cx="25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523"/>
                    <a:pt x="3363" y="7047"/>
                    <a:pt x="870" y="10647"/>
                  </a:cubicBezTo>
                  <a:cubicBezTo>
                    <a:pt x="-1622" y="14247"/>
                    <a:pt x="1701" y="17923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825983" y="4952589"/>
              <a:ext cx="138878" cy="35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29" fill="norm" stroke="1" extrusionOk="0">
                  <a:moveTo>
                    <a:pt x="3613" y="2171"/>
                  </a:moveTo>
                  <a:cubicBezTo>
                    <a:pt x="2977" y="1409"/>
                    <a:pt x="2342" y="646"/>
                    <a:pt x="2819" y="265"/>
                  </a:cubicBezTo>
                  <a:cubicBezTo>
                    <a:pt x="3295" y="-116"/>
                    <a:pt x="4883" y="-116"/>
                    <a:pt x="7742" y="456"/>
                  </a:cubicBezTo>
                  <a:cubicBezTo>
                    <a:pt x="10601" y="1028"/>
                    <a:pt x="14730" y="2171"/>
                    <a:pt x="17430" y="4077"/>
                  </a:cubicBezTo>
                  <a:cubicBezTo>
                    <a:pt x="20130" y="5983"/>
                    <a:pt x="21401" y="8651"/>
                    <a:pt x="20607" y="11256"/>
                  </a:cubicBezTo>
                  <a:cubicBezTo>
                    <a:pt x="19813" y="13860"/>
                    <a:pt x="16954" y="16402"/>
                    <a:pt x="13936" y="18117"/>
                  </a:cubicBezTo>
                  <a:cubicBezTo>
                    <a:pt x="10919" y="19832"/>
                    <a:pt x="7742" y="20722"/>
                    <a:pt x="5360" y="21103"/>
                  </a:cubicBezTo>
                  <a:cubicBezTo>
                    <a:pt x="2977" y="21484"/>
                    <a:pt x="1389" y="21357"/>
                    <a:pt x="595" y="20912"/>
                  </a:cubicBezTo>
                  <a:cubicBezTo>
                    <a:pt x="-199" y="20468"/>
                    <a:pt x="-199" y="19705"/>
                    <a:pt x="595" y="18689"/>
                  </a:cubicBezTo>
                  <a:cubicBezTo>
                    <a:pt x="1389" y="17672"/>
                    <a:pt x="2977" y="16402"/>
                    <a:pt x="4566" y="15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002460" y="4944314"/>
              <a:ext cx="113121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53" fill="norm" stroke="1" extrusionOk="0">
                  <a:moveTo>
                    <a:pt x="7069" y="0"/>
                  </a:moveTo>
                  <a:cubicBezTo>
                    <a:pt x="9033" y="121"/>
                    <a:pt x="10996" y="241"/>
                    <a:pt x="13745" y="1689"/>
                  </a:cubicBezTo>
                  <a:cubicBezTo>
                    <a:pt x="16495" y="3137"/>
                    <a:pt x="20029" y="5913"/>
                    <a:pt x="20815" y="8749"/>
                  </a:cubicBezTo>
                  <a:cubicBezTo>
                    <a:pt x="21600" y="11584"/>
                    <a:pt x="19636" y="14480"/>
                    <a:pt x="16691" y="16653"/>
                  </a:cubicBezTo>
                  <a:cubicBezTo>
                    <a:pt x="13745" y="18825"/>
                    <a:pt x="9818" y="20273"/>
                    <a:pt x="6873" y="20936"/>
                  </a:cubicBezTo>
                  <a:cubicBezTo>
                    <a:pt x="3927" y="21600"/>
                    <a:pt x="1964" y="2147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415210" y="515386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434260" y="5280864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2880" y="15429"/>
                    <a:pt x="5760" y="21600"/>
                    <a:pt x="9360" y="20057"/>
                  </a:cubicBezTo>
                  <a:cubicBezTo>
                    <a:pt x="12960" y="18514"/>
                    <a:pt x="1728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158077" y="4967598"/>
              <a:ext cx="167301" cy="63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0" fill="norm" stroke="1" extrusionOk="0">
                  <a:moveTo>
                    <a:pt x="2441" y="6961"/>
                  </a:moveTo>
                  <a:cubicBezTo>
                    <a:pt x="2711" y="9257"/>
                    <a:pt x="2981" y="11553"/>
                    <a:pt x="2981" y="13599"/>
                  </a:cubicBezTo>
                  <a:cubicBezTo>
                    <a:pt x="2981" y="15644"/>
                    <a:pt x="2711" y="17438"/>
                    <a:pt x="2306" y="18837"/>
                  </a:cubicBezTo>
                  <a:cubicBezTo>
                    <a:pt x="1901" y="20237"/>
                    <a:pt x="1361" y="21241"/>
                    <a:pt x="1091" y="21421"/>
                  </a:cubicBezTo>
                  <a:cubicBezTo>
                    <a:pt x="821" y="21600"/>
                    <a:pt x="821" y="20954"/>
                    <a:pt x="821" y="19447"/>
                  </a:cubicBezTo>
                  <a:cubicBezTo>
                    <a:pt x="821" y="17940"/>
                    <a:pt x="821" y="15572"/>
                    <a:pt x="551" y="13096"/>
                  </a:cubicBezTo>
                  <a:cubicBezTo>
                    <a:pt x="281" y="10621"/>
                    <a:pt x="-259" y="8037"/>
                    <a:pt x="146" y="6028"/>
                  </a:cubicBezTo>
                  <a:cubicBezTo>
                    <a:pt x="551" y="4019"/>
                    <a:pt x="1901" y="2583"/>
                    <a:pt x="2981" y="1722"/>
                  </a:cubicBezTo>
                  <a:cubicBezTo>
                    <a:pt x="4061" y="861"/>
                    <a:pt x="4871" y="574"/>
                    <a:pt x="5951" y="359"/>
                  </a:cubicBezTo>
                  <a:cubicBezTo>
                    <a:pt x="7031" y="144"/>
                    <a:pt x="8381" y="0"/>
                    <a:pt x="9731" y="0"/>
                  </a:cubicBezTo>
                  <a:cubicBezTo>
                    <a:pt x="11081" y="0"/>
                    <a:pt x="12431" y="144"/>
                    <a:pt x="14186" y="753"/>
                  </a:cubicBezTo>
                  <a:cubicBezTo>
                    <a:pt x="15941" y="1363"/>
                    <a:pt x="18101" y="2440"/>
                    <a:pt x="19451" y="3624"/>
                  </a:cubicBezTo>
                  <a:cubicBezTo>
                    <a:pt x="20801" y="4808"/>
                    <a:pt x="21341" y="6100"/>
                    <a:pt x="21341" y="6961"/>
                  </a:cubicBezTo>
                  <a:cubicBezTo>
                    <a:pt x="21341" y="7822"/>
                    <a:pt x="20801" y="8252"/>
                    <a:pt x="19316" y="8611"/>
                  </a:cubicBezTo>
                  <a:cubicBezTo>
                    <a:pt x="17831" y="8970"/>
                    <a:pt x="15401" y="9257"/>
                    <a:pt x="12701" y="9437"/>
                  </a:cubicBezTo>
                  <a:cubicBezTo>
                    <a:pt x="10001" y="9616"/>
                    <a:pt x="7031" y="9688"/>
                    <a:pt x="5141" y="9580"/>
                  </a:cubicBezTo>
                  <a:cubicBezTo>
                    <a:pt x="3251" y="9472"/>
                    <a:pt x="2441" y="9185"/>
                    <a:pt x="1631" y="8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367710" y="528721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356100" y="5250703"/>
              <a:ext cx="79344" cy="19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33" fill="norm" stroke="1" extrusionOk="0">
                  <a:moveTo>
                    <a:pt x="4823" y="8981"/>
                  </a:moveTo>
                  <a:cubicBezTo>
                    <a:pt x="3118" y="8041"/>
                    <a:pt x="1412" y="7102"/>
                    <a:pt x="560" y="6046"/>
                  </a:cubicBezTo>
                  <a:cubicBezTo>
                    <a:pt x="-293" y="4989"/>
                    <a:pt x="-293" y="3815"/>
                    <a:pt x="1412" y="2759"/>
                  </a:cubicBezTo>
                  <a:cubicBezTo>
                    <a:pt x="3118" y="1702"/>
                    <a:pt x="6528" y="763"/>
                    <a:pt x="9939" y="294"/>
                  </a:cubicBezTo>
                  <a:cubicBezTo>
                    <a:pt x="13349" y="-176"/>
                    <a:pt x="16760" y="-176"/>
                    <a:pt x="18749" y="998"/>
                  </a:cubicBezTo>
                  <a:cubicBezTo>
                    <a:pt x="20739" y="2172"/>
                    <a:pt x="21307" y="4520"/>
                    <a:pt x="21307" y="6398"/>
                  </a:cubicBezTo>
                  <a:cubicBezTo>
                    <a:pt x="21307" y="8276"/>
                    <a:pt x="20739" y="9685"/>
                    <a:pt x="19602" y="10976"/>
                  </a:cubicBezTo>
                  <a:cubicBezTo>
                    <a:pt x="18465" y="12267"/>
                    <a:pt x="16760" y="13441"/>
                    <a:pt x="17044" y="14498"/>
                  </a:cubicBezTo>
                  <a:cubicBezTo>
                    <a:pt x="17328" y="15554"/>
                    <a:pt x="19602" y="16494"/>
                    <a:pt x="20454" y="17550"/>
                  </a:cubicBezTo>
                  <a:cubicBezTo>
                    <a:pt x="21307" y="18607"/>
                    <a:pt x="20739" y="19781"/>
                    <a:pt x="18465" y="20485"/>
                  </a:cubicBezTo>
                  <a:cubicBezTo>
                    <a:pt x="16191" y="21189"/>
                    <a:pt x="12212" y="21424"/>
                    <a:pt x="9086" y="21072"/>
                  </a:cubicBezTo>
                  <a:cubicBezTo>
                    <a:pt x="5960" y="20720"/>
                    <a:pt x="3686" y="19781"/>
                    <a:pt x="3686" y="18959"/>
                  </a:cubicBezTo>
                  <a:cubicBezTo>
                    <a:pt x="3686" y="18137"/>
                    <a:pt x="5960" y="17433"/>
                    <a:pt x="8233" y="16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494710" y="5313160"/>
              <a:ext cx="95251" cy="11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0" fill="norm" stroke="1" extrusionOk="0">
                  <a:moveTo>
                    <a:pt x="0" y="8997"/>
                  </a:moveTo>
                  <a:cubicBezTo>
                    <a:pt x="2400" y="8997"/>
                    <a:pt x="4800" y="8997"/>
                    <a:pt x="6960" y="8428"/>
                  </a:cubicBezTo>
                  <a:cubicBezTo>
                    <a:pt x="9120" y="7860"/>
                    <a:pt x="11040" y="6723"/>
                    <a:pt x="12240" y="5018"/>
                  </a:cubicBezTo>
                  <a:cubicBezTo>
                    <a:pt x="13440" y="3312"/>
                    <a:pt x="13920" y="1039"/>
                    <a:pt x="12960" y="281"/>
                  </a:cubicBezTo>
                  <a:cubicBezTo>
                    <a:pt x="12000" y="-477"/>
                    <a:pt x="9600" y="281"/>
                    <a:pt x="7200" y="2744"/>
                  </a:cubicBezTo>
                  <a:cubicBezTo>
                    <a:pt x="4800" y="5207"/>
                    <a:pt x="2400" y="9376"/>
                    <a:pt x="1200" y="12597"/>
                  </a:cubicBezTo>
                  <a:cubicBezTo>
                    <a:pt x="0" y="15818"/>
                    <a:pt x="0" y="18091"/>
                    <a:pt x="1200" y="19418"/>
                  </a:cubicBezTo>
                  <a:cubicBezTo>
                    <a:pt x="2400" y="20744"/>
                    <a:pt x="4800" y="21123"/>
                    <a:pt x="8400" y="19986"/>
                  </a:cubicBezTo>
                  <a:cubicBezTo>
                    <a:pt x="12000" y="18849"/>
                    <a:pt x="16800" y="16197"/>
                    <a:pt x="21600" y="13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602660" y="5276366"/>
              <a:ext cx="233956" cy="16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26" fill="norm" stroke="1" extrusionOk="0">
                  <a:moveTo>
                    <a:pt x="0" y="5646"/>
                  </a:moveTo>
                  <a:cubicBezTo>
                    <a:pt x="1350" y="7890"/>
                    <a:pt x="2700" y="10134"/>
                    <a:pt x="3568" y="12378"/>
                  </a:cubicBezTo>
                  <a:cubicBezTo>
                    <a:pt x="4436" y="14623"/>
                    <a:pt x="4821" y="16867"/>
                    <a:pt x="4725" y="18550"/>
                  </a:cubicBezTo>
                  <a:cubicBezTo>
                    <a:pt x="4629" y="20233"/>
                    <a:pt x="4050" y="21355"/>
                    <a:pt x="3664" y="21215"/>
                  </a:cubicBezTo>
                  <a:cubicBezTo>
                    <a:pt x="3279" y="21074"/>
                    <a:pt x="3086" y="19672"/>
                    <a:pt x="3375" y="17287"/>
                  </a:cubicBezTo>
                  <a:cubicBezTo>
                    <a:pt x="3664" y="14903"/>
                    <a:pt x="4436" y="11537"/>
                    <a:pt x="5207" y="9293"/>
                  </a:cubicBezTo>
                  <a:cubicBezTo>
                    <a:pt x="5979" y="7049"/>
                    <a:pt x="6750" y="5926"/>
                    <a:pt x="7521" y="4945"/>
                  </a:cubicBezTo>
                  <a:cubicBezTo>
                    <a:pt x="8293" y="3963"/>
                    <a:pt x="9064" y="3121"/>
                    <a:pt x="9932" y="3963"/>
                  </a:cubicBezTo>
                  <a:cubicBezTo>
                    <a:pt x="10800" y="4804"/>
                    <a:pt x="11764" y="7329"/>
                    <a:pt x="12246" y="9433"/>
                  </a:cubicBezTo>
                  <a:cubicBezTo>
                    <a:pt x="12729" y="11537"/>
                    <a:pt x="12729" y="13220"/>
                    <a:pt x="12536" y="14763"/>
                  </a:cubicBezTo>
                  <a:cubicBezTo>
                    <a:pt x="12343" y="16306"/>
                    <a:pt x="11957" y="17708"/>
                    <a:pt x="11764" y="17708"/>
                  </a:cubicBezTo>
                  <a:cubicBezTo>
                    <a:pt x="11571" y="17708"/>
                    <a:pt x="11571" y="16306"/>
                    <a:pt x="11764" y="14061"/>
                  </a:cubicBezTo>
                  <a:cubicBezTo>
                    <a:pt x="11957" y="11817"/>
                    <a:pt x="12343" y="8732"/>
                    <a:pt x="12825" y="6207"/>
                  </a:cubicBezTo>
                  <a:cubicBezTo>
                    <a:pt x="13307" y="3682"/>
                    <a:pt x="13886" y="1719"/>
                    <a:pt x="14657" y="737"/>
                  </a:cubicBezTo>
                  <a:cubicBezTo>
                    <a:pt x="15429" y="-245"/>
                    <a:pt x="16393" y="-245"/>
                    <a:pt x="17646" y="737"/>
                  </a:cubicBezTo>
                  <a:cubicBezTo>
                    <a:pt x="18900" y="1719"/>
                    <a:pt x="20443" y="3682"/>
                    <a:pt x="21021" y="6628"/>
                  </a:cubicBezTo>
                  <a:cubicBezTo>
                    <a:pt x="21600" y="9573"/>
                    <a:pt x="21214" y="13500"/>
                    <a:pt x="20829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973304" y="4943382"/>
              <a:ext cx="131007" cy="33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958" fill="norm" stroke="1" extrusionOk="0">
                  <a:moveTo>
                    <a:pt x="14814" y="2443"/>
                  </a:moveTo>
                  <a:cubicBezTo>
                    <a:pt x="15489" y="1648"/>
                    <a:pt x="16164" y="853"/>
                    <a:pt x="15489" y="389"/>
                  </a:cubicBezTo>
                  <a:cubicBezTo>
                    <a:pt x="14814" y="-74"/>
                    <a:pt x="12789" y="-207"/>
                    <a:pt x="10427" y="456"/>
                  </a:cubicBezTo>
                  <a:cubicBezTo>
                    <a:pt x="8064" y="1118"/>
                    <a:pt x="5364" y="2576"/>
                    <a:pt x="3170" y="5027"/>
                  </a:cubicBezTo>
                  <a:cubicBezTo>
                    <a:pt x="976" y="7479"/>
                    <a:pt x="-711" y="10924"/>
                    <a:pt x="301" y="13906"/>
                  </a:cubicBezTo>
                  <a:cubicBezTo>
                    <a:pt x="1314" y="16887"/>
                    <a:pt x="5027" y="19405"/>
                    <a:pt x="8908" y="20399"/>
                  </a:cubicBezTo>
                  <a:cubicBezTo>
                    <a:pt x="12789" y="21393"/>
                    <a:pt x="16839" y="20863"/>
                    <a:pt x="20889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185408" y="5001464"/>
              <a:ext cx="14750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08" y="0"/>
                  </a:moveTo>
                  <a:cubicBezTo>
                    <a:pt x="-96" y="837"/>
                    <a:pt x="-400" y="1674"/>
                    <a:pt x="1882" y="3851"/>
                  </a:cubicBezTo>
                  <a:cubicBezTo>
                    <a:pt x="4163" y="6028"/>
                    <a:pt x="9031" y="9544"/>
                    <a:pt x="12682" y="12726"/>
                  </a:cubicBezTo>
                  <a:cubicBezTo>
                    <a:pt x="16332" y="15907"/>
                    <a:pt x="18766" y="18753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166551" y="4976064"/>
              <a:ext cx="172710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58" fill="norm" stroke="1" extrusionOk="0">
                  <a:moveTo>
                    <a:pt x="21234" y="0"/>
                  </a:moveTo>
                  <a:cubicBezTo>
                    <a:pt x="19933" y="292"/>
                    <a:pt x="18632" y="584"/>
                    <a:pt x="16810" y="2189"/>
                  </a:cubicBezTo>
                  <a:cubicBezTo>
                    <a:pt x="14988" y="3795"/>
                    <a:pt x="12646" y="6714"/>
                    <a:pt x="9783" y="9851"/>
                  </a:cubicBezTo>
                  <a:cubicBezTo>
                    <a:pt x="6921" y="12989"/>
                    <a:pt x="3538" y="16346"/>
                    <a:pt x="1716" y="18389"/>
                  </a:cubicBezTo>
                  <a:cubicBezTo>
                    <a:pt x="-106" y="20432"/>
                    <a:pt x="-366" y="21162"/>
                    <a:pt x="415" y="21381"/>
                  </a:cubicBezTo>
                  <a:cubicBezTo>
                    <a:pt x="1195" y="21600"/>
                    <a:pt x="3017" y="21308"/>
                    <a:pt x="483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401537" y="5160214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478960" y="4937964"/>
              <a:ext cx="77414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9" fill="norm" stroke="1" extrusionOk="0">
                  <a:moveTo>
                    <a:pt x="0" y="0"/>
                  </a:moveTo>
                  <a:cubicBezTo>
                    <a:pt x="6422" y="1513"/>
                    <a:pt x="12843" y="3027"/>
                    <a:pt x="16638" y="5434"/>
                  </a:cubicBezTo>
                  <a:cubicBezTo>
                    <a:pt x="20432" y="7842"/>
                    <a:pt x="21600" y="11144"/>
                    <a:pt x="21308" y="13758"/>
                  </a:cubicBezTo>
                  <a:cubicBezTo>
                    <a:pt x="21016" y="16372"/>
                    <a:pt x="19265" y="18298"/>
                    <a:pt x="16930" y="19536"/>
                  </a:cubicBezTo>
                  <a:cubicBezTo>
                    <a:pt x="14595" y="20775"/>
                    <a:pt x="11676" y="21325"/>
                    <a:pt x="8757" y="21462"/>
                  </a:cubicBezTo>
                  <a:cubicBezTo>
                    <a:pt x="5838" y="21600"/>
                    <a:pt x="2919" y="21325"/>
                    <a:pt x="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094910" y="516021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107610" y="531261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990260" y="5004398"/>
              <a:ext cx="147486" cy="53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65" fill="norm" stroke="1" extrusionOk="0">
                  <a:moveTo>
                    <a:pt x="2738" y="7952"/>
                  </a:moveTo>
                  <a:cubicBezTo>
                    <a:pt x="2130" y="10978"/>
                    <a:pt x="1521" y="14004"/>
                    <a:pt x="1065" y="16651"/>
                  </a:cubicBezTo>
                  <a:cubicBezTo>
                    <a:pt x="608" y="19299"/>
                    <a:pt x="304" y="21568"/>
                    <a:pt x="152" y="21106"/>
                  </a:cubicBezTo>
                  <a:cubicBezTo>
                    <a:pt x="0" y="20643"/>
                    <a:pt x="0" y="17450"/>
                    <a:pt x="0" y="14172"/>
                  </a:cubicBezTo>
                  <a:cubicBezTo>
                    <a:pt x="0" y="10894"/>
                    <a:pt x="0" y="7532"/>
                    <a:pt x="913" y="5221"/>
                  </a:cubicBezTo>
                  <a:cubicBezTo>
                    <a:pt x="1825" y="2910"/>
                    <a:pt x="3651" y="1649"/>
                    <a:pt x="5324" y="935"/>
                  </a:cubicBezTo>
                  <a:cubicBezTo>
                    <a:pt x="6997" y="220"/>
                    <a:pt x="8518" y="52"/>
                    <a:pt x="10192" y="10"/>
                  </a:cubicBezTo>
                  <a:cubicBezTo>
                    <a:pt x="11865" y="-32"/>
                    <a:pt x="13690" y="52"/>
                    <a:pt x="15515" y="514"/>
                  </a:cubicBezTo>
                  <a:cubicBezTo>
                    <a:pt x="17341" y="977"/>
                    <a:pt x="19166" y="1817"/>
                    <a:pt x="20231" y="2952"/>
                  </a:cubicBezTo>
                  <a:cubicBezTo>
                    <a:pt x="21296" y="4086"/>
                    <a:pt x="21600" y="5515"/>
                    <a:pt x="20535" y="6734"/>
                  </a:cubicBezTo>
                  <a:cubicBezTo>
                    <a:pt x="19470" y="7952"/>
                    <a:pt x="17037" y="8961"/>
                    <a:pt x="15059" y="9549"/>
                  </a:cubicBezTo>
                  <a:cubicBezTo>
                    <a:pt x="13082" y="10138"/>
                    <a:pt x="11561" y="10306"/>
                    <a:pt x="9583" y="10096"/>
                  </a:cubicBezTo>
                  <a:cubicBezTo>
                    <a:pt x="7606" y="9886"/>
                    <a:pt x="5172" y="9297"/>
                    <a:pt x="3955" y="8751"/>
                  </a:cubicBezTo>
                  <a:cubicBezTo>
                    <a:pt x="2738" y="8205"/>
                    <a:pt x="2738" y="7700"/>
                    <a:pt x="2738" y="7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129960" y="4715714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234"/>
                    <a:pt x="6720" y="4469"/>
                    <a:pt x="10320" y="8069"/>
                  </a:cubicBezTo>
                  <a:cubicBezTo>
                    <a:pt x="13920" y="11669"/>
                    <a:pt x="17760" y="16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129960" y="4671264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800"/>
                    <a:pt x="12505" y="9600"/>
                    <a:pt x="8905" y="13091"/>
                  </a:cubicBezTo>
                  <a:cubicBezTo>
                    <a:pt x="5305" y="16582"/>
                    <a:pt x="2653" y="18764"/>
                    <a:pt x="1326" y="19964"/>
                  </a:cubicBezTo>
                  <a:cubicBezTo>
                    <a:pt x="0" y="21164"/>
                    <a:pt x="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285717" y="4830014"/>
              <a:ext cx="1569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06"/>
                    <a:pt x="-1582" y="11012"/>
                    <a:pt x="1118" y="14612"/>
                  </a:cubicBezTo>
                  <a:cubicBezTo>
                    <a:pt x="3818" y="18212"/>
                    <a:pt x="11918" y="1990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489475" y="5003114"/>
              <a:ext cx="97686" cy="27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36" fill="norm" stroke="1" extrusionOk="0">
                  <a:moveTo>
                    <a:pt x="21209" y="3309"/>
                  </a:moveTo>
                  <a:cubicBezTo>
                    <a:pt x="20290" y="2000"/>
                    <a:pt x="19371" y="691"/>
                    <a:pt x="17762" y="200"/>
                  </a:cubicBezTo>
                  <a:cubicBezTo>
                    <a:pt x="16154" y="-291"/>
                    <a:pt x="13856" y="36"/>
                    <a:pt x="10869" y="2164"/>
                  </a:cubicBezTo>
                  <a:cubicBezTo>
                    <a:pt x="7881" y="4291"/>
                    <a:pt x="4205" y="8218"/>
                    <a:pt x="2137" y="11082"/>
                  </a:cubicBezTo>
                  <a:cubicBezTo>
                    <a:pt x="69" y="13945"/>
                    <a:pt x="-391" y="15745"/>
                    <a:pt x="298" y="17300"/>
                  </a:cubicBezTo>
                  <a:cubicBezTo>
                    <a:pt x="988" y="18854"/>
                    <a:pt x="2826" y="20164"/>
                    <a:pt x="4894" y="20736"/>
                  </a:cubicBezTo>
                  <a:cubicBezTo>
                    <a:pt x="6962" y="21309"/>
                    <a:pt x="9260" y="21145"/>
                    <a:pt x="11558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663360" y="5058614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0" y="15750"/>
                  </a:cubicBezTo>
                  <a:cubicBezTo>
                    <a:pt x="0" y="19350"/>
                    <a:pt x="0" y="20475"/>
                    <a:pt x="3600" y="21037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733210" y="515386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950393" y="5015447"/>
              <a:ext cx="151118" cy="43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6" fill="norm" stroke="1" extrusionOk="0">
                  <a:moveTo>
                    <a:pt x="7018" y="4361"/>
                  </a:moveTo>
                  <a:cubicBezTo>
                    <a:pt x="5818" y="5942"/>
                    <a:pt x="4618" y="7522"/>
                    <a:pt x="4168" y="9735"/>
                  </a:cubicBezTo>
                  <a:cubicBezTo>
                    <a:pt x="3718" y="11948"/>
                    <a:pt x="4018" y="14793"/>
                    <a:pt x="4018" y="16531"/>
                  </a:cubicBezTo>
                  <a:cubicBezTo>
                    <a:pt x="4018" y="18270"/>
                    <a:pt x="3718" y="18902"/>
                    <a:pt x="2968" y="19692"/>
                  </a:cubicBezTo>
                  <a:cubicBezTo>
                    <a:pt x="2218" y="20482"/>
                    <a:pt x="1018" y="21431"/>
                    <a:pt x="418" y="21483"/>
                  </a:cubicBezTo>
                  <a:cubicBezTo>
                    <a:pt x="-182" y="21536"/>
                    <a:pt x="-182" y="20693"/>
                    <a:pt x="718" y="18270"/>
                  </a:cubicBezTo>
                  <a:cubicBezTo>
                    <a:pt x="1618" y="15846"/>
                    <a:pt x="3418" y="11842"/>
                    <a:pt x="4918" y="8839"/>
                  </a:cubicBezTo>
                  <a:cubicBezTo>
                    <a:pt x="6418" y="5836"/>
                    <a:pt x="7618" y="3835"/>
                    <a:pt x="8668" y="2517"/>
                  </a:cubicBezTo>
                  <a:cubicBezTo>
                    <a:pt x="9718" y="1200"/>
                    <a:pt x="10618" y="568"/>
                    <a:pt x="11818" y="252"/>
                  </a:cubicBezTo>
                  <a:cubicBezTo>
                    <a:pt x="13018" y="-64"/>
                    <a:pt x="14518" y="-64"/>
                    <a:pt x="15868" y="147"/>
                  </a:cubicBezTo>
                  <a:cubicBezTo>
                    <a:pt x="17218" y="357"/>
                    <a:pt x="18418" y="779"/>
                    <a:pt x="19468" y="1622"/>
                  </a:cubicBezTo>
                  <a:cubicBezTo>
                    <a:pt x="20518" y="2465"/>
                    <a:pt x="21418" y="3729"/>
                    <a:pt x="21418" y="4888"/>
                  </a:cubicBezTo>
                  <a:cubicBezTo>
                    <a:pt x="21418" y="6047"/>
                    <a:pt x="20518" y="7101"/>
                    <a:pt x="19468" y="7891"/>
                  </a:cubicBezTo>
                  <a:cubicBezTo>
                    <a:pt x="18418" y="8681"/>
                    <a:pt x="17218" y="9208"/>
                    <a:pt x="15418" y="9577"/>
                  </a:cubicBezTo>
                  <a:cubicBezTo>
                    <a:pt x="13618" y="9946"/>
                    <a:pt x="11218" y="10156"/>
                    <a:pt x="9718" y="9998"/>
                  </a:cubicBezTo>
                  <a:cubicBezTo>
                    <a:pt x="8218" y="9840"/>
                    <a:pt x="7618" y="9314"/>
                    <a:pt x="7468" y="8629"/>
                  </a:cubicBezTo>
                  <a:cubicBezTo>
                    <a:pt x="7318" y="7944"/>
                    <a:pt x="7618" y="7101"/>
                    <a:pt x="7918" y="6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114210" y="4957014"/>
              <a:ext cx="99265" cy="25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06" fill="norm" stroke="1" extrusionOk="0">
                  <a:moveTo>
                    <a:pt x="9257" y="0"/>
                  </a:moveTo>
                  <a:cubicBezTo>
                    <a:pt x="12784" y="2090"/>
                    <a:pt x="16310" y="4181"/>
                    <a:pt x="18514" y="6968"/>
                  </a:cubicBezTo>
                  <a:cubicBezTo>
                    <a:pt x="20718" y="9755"/>
                    <a:pt x="21600" y="13239"/>
                    <a:pt x="19396" y="15852"/>
                  </a:cubicBezTo>
                  <a:cubicBezTo>
                    <a:pt x="17192" y="18465"/>
                    <a:pt x="11902" y="20206"/>
                    <a:pt x="8155" y="20903"/>
                  </a:cubicBezTo>
                  <a:cubicBezTo>
                    <a:pt x="4408" y="21600"/>
                    <a:pt x="2204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234860" y="4728414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00"/>
                    <a:pt x="14400" y="8000"/>
                    <a:pt x="18000" y="11600"/>
                  </a:cubicBezTo>
                  <a:cubicBezTo>
                    <a:pt x="21600" y="15200"/>
                    <a:pt x="216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317410" y="477286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507910" y="4683964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717"/>
                    <a:pt x="10611" y="9434"/>
                    <a:pt x="14211" y="13034"/>
                  </a:cubicBezTo>
                  <a:cubicBezTo>
                    <a:pt x="17811" y="16634"/>
                    <a:pt x="19705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543893" y="4662798"/>
              <a:ext cx="110068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374"/>
                  </a:moveTo>
                  <a:cubicBezTo>
                    <a:pt x="21600" y="1187"/>
                    <a:pt x="21600" y="0"/>
                    <a:pt x="20977" y="0"/>
                  </a:cubicBezTo>
                  <a:cubicBezTo>
                    <a:pt x="20354" y="0"/>
                    <a:pt x="19108" y="1187"/>
                    <a:pt x="16615" y="3442"/>
                  </a:cubicBezTo>
                  <a:cubicBezTo>
                    <a:pt x="14123" y="5697"/>
                    <a:pt x="10385" y="9020"/>
                    <a:pt x="7685" y="11512"/>
                  </a:cubicBezTo>
                  <a:cubicBezTo>
                    <a:pt x="4985" y="14004"/>
                    <a:pt x="3323" y="15666"/>
                    <a:pt x="2077" y="17090"/>
                  </a:cubicBezTo>
                  <a:cubicBezTo>
                    <a:pt x="831" y="18514"/>
                    <a:pt x="0" y="19701"/>
                    <a:pt x="0" y="20413"/>
                  </a:cubicBezTo>
                  <a:cubicBezTo>
                    <a:pt x="0" y="21125"/>
                    <a:pt x="831" y="21363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704760" y="479191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850560" y="5725364"/>
              <a:ext cx="18141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0" y="12600"/>
                  </a:moveTo>
                  <a:cubicBezTo>
                    <a:pt x="804" y="11400"/>
                    <a:pt x="1607" y="10200"/>
                    <a:pt x="2487" y="9000"/>
                  </a:cubicBezTo>
                  <a:cubicBezTo>
                    <a:pt x="3366" y="7800"/>
                    <a:pt x="4320" y="6600"/>
                    <a:pt x="5325" y="5400"/>
                  </a:cubicBezTo>
                  <a:cubicBezTo>
                    <a:pt x="6329" y="4200"/>
                    <a:pt x="7384" y="3000"/>
                    <a:pt x="8364" y="2400"/>
                  </a:cubicBezTo>
                  <a:cubicBezTo>
                    <a:pt x="9343" y="1800"/>
                    <a:pt x="10247" y="1800"/>
                    <a:pt x="11127" y="1800"/>
                  </a:cubicBezTo>
                  <a:cubicBezTo>
                    <a:pt x="12006" y="1800"/>
                    <a:pt x="12860" y="1800"/>
                    <a:pt x="13726" y="1800"/>
                  </a:cubicBezTo>
                  <a:cubicBezTo>
                    <a:pt x="14593" y="1800"/>
                    <a:pt x="15472" y="1800"/>
                    <a:pt x="16401" y="2400"/>
                  </a:cubicBezTo>
                  <a:cubicBezTo>
                    <a:pt x="17330" y="3000"/>
                    <a:pt x="18310" y="4200"/>
                    <a:pt x="18900" y="4800"/>
                  </a:cubicBezTo>
                  <a:cubicBezTo>
                    <a:pt x="19490" y="5400"/>
                    <a:pt x="19691" y="5400"/>
                    <a:pt x="19880" y="5100"/>
                  </a:cubicBezTo>
                  <a:cubicBezTo>
                    <a:pt x="20068" y="4800"/>
                    <a:pt x="20244" y="4200"/>
                    <a:pt x="20269" y="3600"/>
                  </a:cubicBezTo>
                  <a:cubicBezTo>
                    <a:pt x="20294" y="3000"/>
                    <a:pt x="20168" y="2400"/>
                    <a:pt x="19616" y="2100"/>
                  </a:cubicBezTo>
                  <a:cubicBezTo>
                    <a:pt x="19063" y="1800"/>
                    <a:pt x="18084" y="1800"/>
                    <a:pt x="17079" y="1500"/>
                  </a:cubicBezTo>
                  <a:cubicBezTo>
                    <a:pt x="16074" y="1200"/>
                    <a:pt x="15045" y="600"/>
                    <a:pt x="14040" y="300"/>
                  </a:cubicBezTo>
                  <a:cubicBezTo>
                    <a:pt x="13035" y="0"/>
                    <a:pt x="12056" y="0"/>
                    <a:pt x="11101" y="0"/>
                  </a:cubicBezTo>
                  <a:cubicBezTo>
                    <a:pt x="10147" y="0"/>
                    <a:pt x="9218" y="0"/>
                    <a:pt x="8226" y="1200"/>
                  </a:cubicBezTo>
                  <a:cubicBezTo>
                    <a:pt x="7233" y="2400"/>
                    <a:pt x="6179" y="4800"/>
                    <a:pt x="5136" y="7500"/>
                  </a:cubicBezTo>
                  <a:cubicBezTo>
                    <a:pt x="4094" y="10200"/>
                    <a:pt x="3064" y="13200"/>
                    <a:pt x="2436" y="15000"/>
                  </a:cubicBezTo>
                  <a:cubicBezTo>
                    <a:pt x="1808" y="16800"/>
                    <a:pt x="1582" y="17400"/>
                    <a:pt x="1344" y="18300"/>
                  </a:cubicBezTo>
                  <a:cubicBezTo>
                    <a:pt x="1105" y="19200"/>
                    <a:pt x="854" y="20400"/>
                    <a:pt x="879" y="20400"/>
                  </a:cubicBezTo>
                  <a:cubicBezTo>
                    <a:pt x="904" y="20400"/>
                    <a:pt x="1206" y="19200"/>
                    <a:pt x="1771" y="17700"/>
                  </a:cubicBezTo>
                  <a:cubicBezTo>
                    <a:pt x="2336" y="16200"/>
                    <a:pt x="3165" y="14400"/>
                    <a:pt x="4031" y="12600"/>
                  </a:cubicBezTo>
                  <a:cubicBezTo>
                    <a:pt x="4898" y="10800"/>
                    <a:pt x="5802" y="9000"/>
                    <a:pt x="6756" y="7500"/>
                  </a:cubicBezTo>
                  <a:cubicBezTo>
                    <a:pt x="7711" y="6000"/>
                    <a:pt x="8715" y="4800"/>
                    <a:pt x="9695" y="3900"/>
                  </a:cubicBezTo>
                  <a:cubicBezTo>
                    <a:pt x="10674" y="3000"/>
                    <a:pt x="11629" y="2400"/>
                    <a:pt x="12659" y="2100"/>
                  </a:cubicBezTo>
                  <a:cubicBezTo>
                    <a:pt x="13688" y="1800"/>
                    <a:pt x="14793" y="1800"/>
                    <a:pt x="15384" y="1800"/>
                  </a:cubicBezTo>
                  <a:cubicBezTo>
                    <a:pt x="15974" y="1800"/>
                    <a:pt x="16049" y="1800"/>
                    <a:pt x="15547" y="1800"/>
                  </a:cubicBezTo>
                  <a:cubicBezTo>
                    <a:pt x="15045" y="1800"/>
                    <a:pt x="13965" y="1800"/>
                    <a:pt x="12910" y="2400"/>
                  </a:cubicBezTo>
                  <a:cubicBezTo>
                    <a:pt x="11855" y="3000"/>
                    <a:pt x="10825" y="4200"/>
                    <a:pt x="9833" y="5700"/>
                  </a:cubicBezTo>
                  <a:cubicBezTo>
                    <a:pt x="8841" y="7200"/>
                    <a:pt x="7887" y="9000"/>
                    <a:pt x="6957" y="10800"/>
                  </a:cubicBezTo>
                  <a:cubicBezTo>
                    <a:pt x="6028" y="12600"/>
                    <a:pt x="5124" y="14400"/>
                    <a:pt x="4647" y="15600"/>
                  </a:cubicBezTo>
                  <a:cubicBezTo>
                    <a:pt x="4169" y="16800"/>
                    <a:pt x="4119" y="17400"/>
                    <a:pt x="4496" y="16800"/>
                  </a:cubicBezTo>
                  <a:cubicBezTo>
                    <a:pt x="4873" y="16200"/>
                    <a:pt x="5676" y="14400"/>
                    <a:pt x="6493" y="12900"/>
                  </a:cubicBezTo>
                  <a:cubicBezTo>
                    <a:pt x="7309" y="11400"/>
                    <a:pt x="8138" y="10200"/>
                    <a:pt x="9017" y="9600"/>
                  </a:cubicBezTo>
                  <a:cubicBezTo>
                    <a:pt x="9896" y="9000"/>
                    <a:pt x="10825" y="9000"/>
                    <a:pt x="11729" y="9000"/>
                  </a:cubicBezTo>
                  <a:cubicBezTo>
                    <a:pt x="12633" y="9000"/>
                    <a:pt x="13513" y="9000"/>
                    <a:pt x="14467" y="9600"/>
                  </a:cubicBezTo>
                  <a:cubicBezTo>
                    <a:pt x="15421" y="10200"/>
                    <a:pt x="16451" y="11400"/>
                    <a:pt x="17305" y="12600"/>
                  </a:cubicBezTo>
                  <a:cubicBezTo>
                    <a:pt x="18159" y="13800"/>
                    <a:pt x="18837" y="15000"/>
                    <a:pt x="19252" y="15600"/>
                  </a:cubicBezTo>
                  <a:cubicBezTo>
                    <a:pt x="19666" y="16200"/>
                    <a:pt x="19817" y="16200"/>
                    <a:pt x="19817" y="16500"/>
                  </a:cubicBezTo>
                  <a:cubicBezTo>
                    <a:pt x="19817" y="16800"/>
                    <a:pt x="19666" y="17400"/>
                    <a:pt x="19164" y="16800"/>
                  </a:cubicBezTo>
                  <a:cubicBezTo>
                    <a:pt x="18661" y="16200"/>
                    <a:pt x="17807" y="14400"/>
                    <a:pt x="16840" y="12900"/>
                  </a:cubicBezTo>
                  <a:cubicBezTo>
                    <a:pt x="15873" y="11400"/>
                    <a:pt x="14793" y="10200"/>
                    <a:pt x="13789" y="9000"/>
                  </a:cubicBezTo>
                  <a:cubicBezTo>
                    <a:pt x="12784" y="7800"/>
                    <a:pt x="11855" y="6600"/>
                    <a:pt x="10900" y="6000"/>
                  </a:cubicBezTo>
                  <a:cubicBezTo>
                    <a:pt x="9946" y="5400"/>
                    <a:pt x="8967" y="5400"/>
                    <a:pt x="7924" y="5400"/>
                  </a:cubicBezTo>
                  <a:cubicBezTo>
                    <a:pt x="6882" y="5400"/>
                    <a:pt x="5777" y="5400"/>
                    <a:pt x="4822" y="5700"/>
                  </a:cubicBezTo>
                  <a:cubicBezTo>
                    <a:pt x="3868" y="6000"/>
                    <a:pt x="3064" y="6600"/>
                    <a:pt x="2587" y="7200"/>
                  </a:cubicBezTo>
                  <a:cubicBezTo>
                    <a:pt x="2110" y="7800"/>
                    <a:pt x="1959" y="8400"/>
                    <a:pt x="1947" y="8700"/>
                  </a:cubicBezTo>
                  <a:cubicBezTo>
                    <a:pt x="1934" y="9000"/>
                    <a:pt x="2060" y="9000"/>
                    <a:pt x="2637" y="9000"/>
                  </a:cubicBezTo>
                  <a:cubicBezTo>
                    <a:pt x="3215" y="9000"/>
                    <a:pt x="4245" y="9000"/>
                    <a:pt x="5187" y="8400"/>
                  </a:cubicBezTo>
                  <a:cubicBezTo>
                    <a:pt x="6128" y="7800"/>
                    <a:pt x="6982" y="6600"/>
                    <a:pt x="7924" y="5700"/>
                  </a:cubicBezTo>
                  <a:cubicBezTo>
                    <a:pt x="8866" y="4800"/>
                    <a:pt x="9896" y="4200"/>
                    <a:pt x="10926" y="3900"/>
                  </a:cubicBezTo>
                  <a:cubicBezTo>
                    <a:pt x="11955" y="3600"/>
                    <a:pt x="12985" y="3600"/>
                    <a:pt x="13940" y="4200"/>
                  </a:cubicBezTo>
                  <a:cubicBezTo>
                    <a:pt x="14894" y="4800"/>
                    <a:pt x="15773" y="6000"/>
                    <a:pt x="16727" y="7500"/>
                  </a:cubicBezTo>
                  <a:cubicBezTo>
                    <a:pt x="17682" y="9000"/>
                    <a:pt x="18712" y="10800"/>
                    <a:pt x="19314" y="12000"/>
                  </a:cubicBezTo>
                  <a:cubicBezTo>
                    <a:pt x="19917" y="13200"/>
                    <a:pt x="20093" y="13800"/>
                    <a:pt x="19867" y="13500"/>
                  </a:cubicBezTo>
                  <a:cubicBezTo>
                    <a:pt x="19641" y="13200"/>
                    <a:pt x="19013" y="12000"/>
                    <a:pt x="18209" y="10800"/>
                  </a:cubicBezTo>
                  <a:cubicBezTo>
                    <a:pt x="17406" y="9600"/>
                    <a:pt x="16426" y="8400"/>
                    <a:pt x="15459" y="7200"/>
                  </a:cubicBezTo>
                  <a:cubicBezTo>
                    <a:pt x="14492" y="6000"/>
                    <a:pt x="13538" y="4800"/>
                    <a:pt x="12546" y="4200"/>
                  </a:cubicBezTo>
                  <a:cubicBezTo>
                    <a:pt x="11553" y="3600"/>
                    <a:pt x="10524" y="3600"/>
                    <a:pt x="9519" y="3600"/>
                  </a:cubicBezTo>
                  <a:cubicBezTo>
                    <a:pt x="8514" y="3600"/>
                    <a:pt x="7535" y="3600"/>
                    <a:pt x="6568" y="3900"/>
                  </a:cubicBezTo>
                  <a:cubicBezTo>
                    <a:pt x="5601" y="4200"/>
                    <a:pt x="4647" y="4800"/>
                    <a:pt x="3931" y="5400"/>
                  </a:cubicBezTo>
                  <a:cubicBezTo>
                    <a:pt x="3215" y="6000"/>
                    <a:pt x="2738" y="6600"/>
                    <a:pt x="2424" y="6900"/>
                  </a:cubicBezTo>
                  <a:cubicBezTo>
                    <a:pt x="2110" y="7200"/>
                    <a:pt x="1959" y="7200"/>
                    <a:pt x="1959" y="7800"/>
                  </a:cubicBezTo>
                  <a:cubicBezTo>
                    <a:pt x="1959" y="8400"/>
                    <a:pt x="2110" y="9600"/>
                    <a:pt x="2700" y="9900"/>
                  </a:cubicBezTo>
                  <a:cubicBezTo>
                    <a:pt x="3290" y="10200"/>
                    <a:pt x="4320" y="9600"/>
                    <a:pt x="5300" y="9000"/>
                  </a:cubicBezTo>
                  <a:cubicBezTo>
                    <a:pt x="6279" y="8400"/>
                    <a:pt x="7208" y="7800"/>
                    <a:pt x="8226" y="7200"/>
                  </a:cubicBezTo>
                  <a:cubicBezTo>
                    <a:pt x="9243" y="6600"/>
                    <a:pt x="10348" y="6000"/>
                    <a:pt x="11290" y="5700"/>
                  </a:cubicBezTo>
                  <a:cubicBezTo>
                    <a:pt x="12232" y="5400"/>
                    <a:pt x="13010" y="5400"/>
                    <a:pt x="13927" y="6000"/>
                  </a:cubicBezTo>
                  <a:cubicBezTo>
                    <a:pt x="14844" y="6600"/>
                    <a:pt x="15899" y="7800"/>
                    <a:pt x="16953" y="9600"/>
                  </a:cubicBezTo>
                  <a:cubicBezTo>
                    <a:pt x="18008" y="11400"/>
                    <a:pt x="19063" y="13800"/>
                    <a:pt x="19679" y="15000"/>
                  </a:cubicBezTo>
                  <a:cubicBezTo>
                    <a:pt x="20294" y="16200"/>
                    <a:pt x="20470" y="16200"/>
                    <a:pt x="20746" y="16800"/>
                  </a:cubicBezTo>
                  <a:cubicBezTo>
                    <a:pt x="21022" y="17400"/>
                    <a:pt x="21399" y="18600"/>
                    <a:pt x="21500" y="19500"/>
                  </a:cubicBezTo>
                  <a:cubicBezTo>
                    <a:pt x="21600" y="20400"/>
                    <a:pt x="21424" y="21000"/>
                    <a:pt x="20872" y="21000"/>
                  </a:cubicBezTo>
                  <a:cubicBezTo>
                    <a:pt x="20319" y="21000"/>
                    <a:pt x="19390" y="20400"/>
                    <a:pt x="18523" y="19500"/>
                  </a:cubicBezTo>
                  <a:cubicBezTo>
                    <a:pt x="17657" y="18600"/>
                    <a:pt x="16853" y="17400"/>
                    <a:pt x="15924" y="16200"/>
                  </a:cubicBezTo>
                  <a:cubicBezTo>
                    <a:pt x="14994" y="15000"/>
                    <a:pt x="13940" y="13800"/>
                    <a:pt x="12885" y="13200"/>
                  </a:cubicBezTo>
                  <a:cubicBezTo>
                    <a:pt x="11830" y="12600"/>
                    <a:pt x="10775" y="12600"/>
                    <a:pt x="9707" y="12600"/>
                  </a:cubicBezTo>
                  <a:cubicBezTo>
                    <a:pt x="8640" y="12600"/>
                    <a:pt x="7560" y="12600"/>
                    <a:pt x="6932" y="12600"/>
                  </a:cubicBezTo>
                  <a:cubicBezTo>
                    <a:pt x="6304" y="12600"/>
                    <a:pt x="6128" y="12600"/>
                    <a:pt x="5927" y="12300"/>
                  </a:cubicBezTo>
                  <a:cubicBezTo>
                    <a:pt x="5727" y="12000"/>
                    <a:pt x="5500" y="11400"/>
                    <a:pt x="5463" y="11100"/>
                  </a:cubicBezTo>
                  <a:cubicBezTo>
                    <a:pt x="5425" y="10800"/>
                    <a:pt x="5576" y="10800"/>
                    <a:pt x="6091" y="10500"/>
                  </a:cubicBezTo>
                  <a:cubicBezTo>
                    <a:pt x="6606" y="10200"/>
                    <a:pt x="7485" y="9600"/>
                    <a:pt x="8502" y="9600"/>
                  </a:cubicBezTo>
                  <a:cubicBezTo>
                    <a:pt x="9519" y="9600"/>
                    <a:pt x="10674" y="10200"/>
                    <a:pt x="11792" y="12300"/>
                  </a:cubicBezTo>
                  <a:cubicBezTo>
                    <a:pt x="12910" y="14400"/>
                    <a:pt x="13990" y="18000"/>
                    <a:pt x="15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847510" y="5985714"/>
              <a:ext cx="698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367"/>
                    <a:pt x="15055" y="4734"/>
                    <a:pt x="12436" y="7644"/>
                  </a:cubicBezTo>
                  <a:cubicBezTo>
                    <a:pt x="9818" y="10553"/>
                    <a:pt x="7855" y="14005"/>
                    <a:pt x="5891" y="16422"/>
                  </a:cubicBezTo>
                  <a:cubicBezTo>
                    <a:pt x="3927" y="18838"/>
                    <a:pt x="1964" y="202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800625" y="5985371"/>
              <a:ext cx="192936" cy="14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16" fill="norm" stroke="1" extrusionOk="0">
                  <a:moveTo>
                    <a:pt x="13653" y="5769"/>
                  </a:moveTo>
                  <a:cubicBezTo>
                    <a:pt x="11540" y="7357"/>
                    <a:pt x="9427" y="8945"/>
                    <a:pt x="7666" y="10692"/>
                  </a:cubicBezTo>
                  <a:cubicBezTo>
                    <a:pt x="5905" y="12440"/>
                    <a:pt x="4497" y="14345"/>
                    <a:pt x="3088" y="15775"/>
                  </a:cubicBezTo>
                  <a:cubicBezTo>
                    <a:pt x="1679" y="17204"/>
                    <a:pt x="271" y="18157"/>
                    <a:pt x="36" y="17363"/>
                  </a:cubicBezTo>
                  <a:cubicBezTo>
                    <a:pt x="-199" y="16569"/>
                    <a:pt x="740" y="14028"/>
                    <a:pt x="2736" y="10851"/>
                  </a:cubicBezTo>
                  <a:cubicBezTo>
                    <a:pt x="4731" y="7675"/>
                    <a:pt x="7784" y="3863"/>
                    <a:pt x="10131" y="1798"/>
                  </a:cubicBezTo>
                  <a:cubicBezTo>
                    <a:pt x="12479" y="-266"/>
                    <a:pt x="14123" y="-584"/>
                    <a:pt x="15649" y="1004"/>
                  </a:cubicBezTo>
                  <a:cubicBezTo>
                    <a:pt x="17175" y="2592"/>
                    <a:pt x="18584" y="6087"/>
                    <a:pt x="19523" y="9740"/>
                  </a:cubicBezTo>
                  <a:cubicBezTo>
                    <a:pt x="20462" y="13392"/>
                    <a:pt x="20931" y="17204"/>
                    <a:pt x="21401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Drawing"/>
          <p:cNvGrpSpPr/>
          <p:nvPr/>
        </p:nvGrpSpPr>
        <p:grpSpPr>
          <a:xfrm>
            <a:off x="895350" y="1597349"/>
            <a:ext cx="10858500" cy="7938701"/>
            <a:chOff x="0" y="0"/>
            <a:chExt cx="10858500" cy="7938699"/>
          </a:xfrm>
        </p:grpSpPr>
        <p:sp>
          <p:nvSpPr>
            <p:cNvPr id="492" name="Line"/>
            <p:cNvSpPr/>
            <p:nvPr/>
          </p:nvSpPr>
          <p:spPr>
            <a:xfrm>
              <a:off x="349249" y="301300"/>
              <a:ext cx="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0" y="3443"/>
                    <a:pt x="21600" y="6887"/>
                    <a:pt x="0" y="10487"/>
                  </a:cubicBezTo>
                  <a:cubicBezTo>
                    <a:pt x="21600" y="14087"/>
                    <a:pt x="216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36030" y="226821"/>
              <a:ext cx="246811" cy="49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55" fill="norm" stroke="1" extrusionOk="0">
                  <a:moveTo>
                    <a:pt x="1664" y="4337"/>
                  </a:moveTo>
                  <a:cubicBezTo>
                    <a:pt x="944" y="4061"/>
                    <a:pt x="224" y="3785"/>
                    <a:pt x="44" y="3096"/>
                  </a:cubicBezTo>
                  <a:cubicBezTo>
                    <a:pt x="-136" y="2407"/>
                    <a:pt x="224" y="1304"/>
                    <a:pt x="1304" y="660"/>
                  </a:cubicBezTo>
                  <a:cubicBezTo>
                    <a:pt x="2384" y="17"/>
                    <a:pt x="4184" y="-167"/>
                    <a:pt x="6614" y="155"/>
                  </a:cubicBezTo>
                  <a:cubicBezTo>
                    <a:pt x="9044" y="476"/>
                    <a:pt x="12104" y="1304"/>
                    <a:pt x="14804" y="2958"/>
                  </a:cubicBezTo>
                  <a:cubicBezTo>
                    <a:pt x="17504" y="4613"/>
                    <a:pt x="19844" y="7094"/>
                    <a:pt x="20654" y="9668"/>
                  </a:cubicBezTo>
                  <a:cubicBezTo>
                    <a:pt x="21464" y="12242"/>
                    <a:pt x="20744" y="14907"/>
                    <a:pt x="19124" y="16883"/>
                  </a:cubicBezTo>
                  <a:cubicBezTo>
                    <a:pt x="17504" y="18859"/>
                    <a:pt x="14984" y="20146"/>
                    <a:pt x="12644" y="20790"/>
                  </a:cubicBezTo>
                  <a:cubicBezTo>
                    <a:pt x="10304" y="21433"/>
                    <a:pt x="8144" y="21433"/>
                    <a:pt x="6614" y="21249"/>
                  </a:cubicBezTo>
                  <a:cubicBezTo>
                    <a:pt x="5084" y="21065"/>
                    <a:pt x="4184" y="20698"/>
                    <a:pt x="3284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79449" y="470072"/>
              <a:ext cx="120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17550" y="57435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19968" y="237260"/>
              <a:ext cx="129382" cy="42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17" fill="norm" stroke="1" extrusionOk="0">
                  <a:moveTo>
                    <a:pt x="21295" y="2262"/>
                  </a:moveTo>
                  <a:cubicBezTo>
                    <a:pt x="18508" y="1623"/>
                    <a:pt x="15721" y="985"/>
                    <a:pt x="13108" y="559"/>
                  </a:cubicBezTo>
                  <a:cubicBezTo>
                    <a:pt x="10495" y="134"/>
                    <a:pt x="8056" y="-79"/>
                    <a:pt x="6140" y="27"/>
                  </a:cubicBezTo>
                  <a:cubicBezTo>
                    <a:pt x="4224" y="134"/>
                    <a:pt x="2830" y="559"/>
                    <a:pt x="2830" y="1251"/>
                  </a:cubicBezTo>
                  <a:cubicBezTo>
                    <a:pt x="2830" y="1943"/>
                    <a:pt x="4224" y="2900"/>
                    <a:pt x="6489" y="4071"/>
                  </a:cubicBezTo>
                  <a:cubicBezTo>
                    <a:pt x="8753" y="5241"/>
                    <a:pt x="11889" y="6624"/>
                    <a:pt x="12934" y="7901"/>
                  </a:cubicBezTo>
                  <a:cubicBezTo>
                    <a:pt x="13979" y="9178"/>
                    <a:pt x="12934" y="10349"/>
                    <a:pt x="11366" y="11200"/>
                  </a:cubicBezTo>
                  <a:cubicBezTo>
                    <a:pt x="9798" y="12051"/>
                    <a:pt x="7708" y="12583"/>
                    <a:pt x="5618" y="12902"/>
                  </a:cubicBezTo>
                  <a:cubicBezTo>
                    <a:pt x="3527" y="13221"/>
                    <a:pt x="1437" y="13328"/>
                    <a:pt x="566" y="13647"/>
                  </a:cubicBezTo>
                  <a:cubicBezTo>
                    <a:pt x="-305" y="13966"/>
                    <a:pt x="43" y="14498"/>
                    <a:pt x="218" y="15616"/>
                  </a:cubicBezTo>
                  <a:cubicBezTo>
                    <a:pt x="392" y="16733"/>
                    <a:pt x="392" y="18435"/>
                    <a:pt x="566" y="19553"/>
                  </a:cubicBezTo>
                  <a:cubicBezTo>
                    <a:pt x="740" y="20670"/>
                    <a:pt x="1089" y="21202"/>
                    <a:pt x="2308" y="21361"/>
                  </a:cubicBezTo>
                  <a:cubicBezTo>
                    <a:pt x="3527" y="21521"/>
                    <a:pt x="5618" y="21308"/>
                    <a:pt x="7708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212850" y="345750"/>
              <a:ext cx="158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191"/>
                    <a:pt x="10944" y="10381"/>
                    <a:pt x="14544" y="13981"/>
                  </a:cubicBezTo>
                  <a:cubicBezTo>
                    <a:pt x="18144" y="17581"/>
                    <a:pt x="19872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200584" y="314000"/>
              <a:ext cx="221817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6" fill="norm" stroke="1" extrusionOk="0">
                  <a:moveTo>
                    <a:pt x="21354" y="0"/>
                  </a:moveTo>
                  <a:cubicBezTo>
                    <a:pt x="20335" y="0"/>
                    <a:pt x="19316" y="0"/>
                    <a:pt x="17992" y="825"/>
                  </a:cubicBezTo>
                  <a:cubicBezTo>
                    <a:pt x="16667" y="1651"/>
                    <a:pt x="15037" y="3302"/>
                    <a:pt x="12592" y="6054"/>
                  </a:cubicBezTo>
                  <a:cubicBezTo>
                    <a:pt x="10146" y="8805"/>
                    <a:pt x="6886" y="12657"/>
                    <a:pt x="4746" y="15203"/>
                  </a:cubicBezTo>
                  <a:cubicBezTo>
                    <a:pt x="2607" y="17748"/>
                    <a:pt x="1588" y="18986"/>
                    <a:pt x="875" y="19949"/>
                  </a:cubicBezTo>
                  <a:cubicBezTo>
                    <a:pt x="162" y="20912"/>
                    <a:pt x="-246" y="21600"/>
                    <a:pt x="162" y="21531"/>
                  </a:cubicBezTo>
                  <a:cubicBezTo>
                    <a:pt x="569" y="21462"/>
                    <a:pt x="1792" y="20637"/>
                    <a:pt x="3014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408477" y="510850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15"/>
                    <a:pt x="1783" y="11631"/>
                    <a:pt x="240" y="15231"/>
                  </a:cubicBezTo>
                  <a:cubicBezTo>
                    <a:pt x="-1303" y="18831"/>
                    <a:pt x="4868" y="202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587500" y="599750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898650" y="574350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127250" y="587050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457450" y="282250"/>
              <a:ext cx="184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2550"/>
                    <a:pt x="8441" y="5100"/>
                    <a:pt x="12041" y="8700"/>
                  </a:cubicBezTo>
                  <a:cubicBezTo>
                    <a:pt x="15641" y="12300"/>
                    <a:pt x="18621" y="16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481163" y="266285"/>
              <a:ext cx="204887" cy="33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9" fill="norm" stroke="1" extrusionOk="0">
                  <a:moveTo>
                    <a:pt x="21335" y="1006"/>
                  </a:moveTo>
                  <a:cubicBezTo>
                    <a:pt x="20453" y="472"/>
                    <a:pt x="19572" y="-61"/>
                    <a:pt x="18800" y="6"/>
                  </a:cubicBezTo>
                  <a:cubicBezTo>
                    <a:pt x="18029" y="72"/>
                    <a:pt x="17368" y="739"/>
                    <a:pt x="15384" y="3006"/>
                  </a:cubicBezTo>
                  <a:cubicBezTo>
                    <a:pt x="13400" y="5272"/>
                    <a:pt x="10094" y="9139"/>
                    <a:pt x="7339" y="12206"/>
                  </a:cubicBezTo>
                  <a:cubicBezTo>
                    <a:pt x="4584" y="15272"/>
                    <a:pt x="2380" y="17539"/>
                    <a:pt x="1168" y="19006"/>
                  </a:cubicBezTo>
                  <a:cubicBezTo>
                    <a:pt x="-45" y="20472"/>
                    <a:pt x="-265" y="21139"/>
                    <a:pt x="286" y="21339"/>
                  </a:cubicBezTo>
                  <a:cubicBezTo>
                    <a:pt x="837" y="21539"/>
                    <a:pt x="2159" y="21272"/>
                    <a:pt x="3482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736850" y="491384"/>
              <a:ext cx="104278" cy="11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04" fill="norm" stroke="1" extrusionOk="0">
                  <a:moveTo>
                    <a:pt x="3888" y="5861"/>
                  </a:moveTo>
                  <a:cubicBezTo>
                    <a:pt x="2592" y="7404"/>
                    <a:pt x="1296" y="8947"/>
                    <a:pt x="648" y="10683"/>
                  </a:cubicBezTo>
                  <a:cubicBezTo>
                    <a:pt x="0" y="12418"/>
                    <a:pt x="0" y="14347"/>
                    <a:pt x="0" y="16275"/>
                  </a:cubicBezTo>
                  <a:cubicBezTo>
                    <a:pt x="0" y="18204"/>
                    <a:pt x="0" y="20133"/>
                    <a:pt x="0" y="20133"/>
                  </a:cubicBezTo>
                  <a:cubicBezTo>
                    <a:pt x="0" y="20133"/>
                    <a:pt x="0" y="18204"/>
                    <a:pt x="1296" y="14540"/>
                  </a:cubicBezTo>
                  <a:cubicBezTo>
                    <a:pt x="2592" y="10875"/>
                    <a:pt x="5184" y="5475"/>
                    <a:pt x="7992" y="2583"/>
                  </a:cubicBezTo>
                  <a:cubicBezTo>
                    <a:pt x="10800" y="-310"/>
                    <a:pt x="13824" y="-696"/>
                    <a:pt x="16200" y="1040"/>
                  </a:cubicBezTo>
                  <a:cubicBezTo>
                    <a:pt x="18576" y="2775"/>
                    <a:pt x="20304" y="6633"/>
                    <a:pt x="20952" y="10297"/>
                  </a:cubicBezTo>
                  <a:cubicBezTo>
                    <a:pt x="21600" y="13961"/>
                    <a:pt x="21168" y="17433"/>
                    <a:pt x="20736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933700" y="184555"/>
              <a:ext cx="112653" cy="46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88" fill="norm" stroke="1" extrusionOk="0">
                  <a:moveTo>
                    <a:pt x="10800" y="111"/>
                  </a:moveTo>
                  <a:cubicBezTo>
                    <a:pt x="12800" y="14"/>
                    <a:pt x="14800" y="-82"/>
                    <a:pt x="16600" y="111"/>
                  </a:cubicBezTo>
                  <a:cubicBezTo>
                    <a:pt x="18400" y="304"/>
                    <a:pt x="20000" y="786"/>
                    <a:pt x="20800" y="1557"/>
                  </a:cubicBezTo>
                  <a:cubicBezTo>
                    <a:pt x="21600" y="2329"/>
                    <a:pt x="21600" y="3389"/>
                    <a:pt x="19400" y="4739"/>
                  </a:cubicBezTo>
                  <a:cubicBezTo>
                    <a:pt x="17200" y="6089"/>
                    <a:pt x="12800" y="7729"/>
                    <a:pt x="10600" y="9079"/>
                  </a:cubicBezTo>
                  <a:cubicBezTo>
                    <a:pt x="8400" y="10429"/>
                    <a:pt x="8400" y="11489"/>
                    <a:pt x="10200" y="12984"/>
                  </a:cubicBezTo>
                  <a:cubicBezTo>
                    <a:pt x="12000" y="14479"/>
                    <a:pt x="15600" y="16407"/>
                    <a:pt x="17400" y="17613"/>
                  </a:cubicBezTo>
                  <a:cubicBezTo>
                    <a:pt x="19200" y="18818"/>
                    <a:pt x="19200" y="19300"/>
                    <a:pt x="17000" y="19879"/>
                  </a:cubicBezTo>
                  <a:cubicBezTo>
                    <a:pt x="14800" y="20457"/>
                    <a:pt x="10400" y="21132"/>
                    <a:pt x="7200" y="21325"/>
                  </a:cubicBezTo>
                  <a:cubicBezTo>
                    <a:pt x="4000" y="21518"/>
                    <a:pt x="2000" y="21229"/>
                    <a:pt x="0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327400" y="425865"/>
              <a:ext cx="355600" cy="12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17123"/>
                  </a:moveTo>
                  <a:cubicBezTo>
                    <a:pt x="129" y="12246"/>
                    <a:pt x="257" y="7369"/>
                    <a:pt x="579" y="4233"/>
                  </a:cubicBezTo>
                  <a:cubicBezTo>
                    <a:pt x="900" y="1098"/>
                    <a:pt x="1414" y="-296"/>
                    <a:pt x="2314" y="52"/>
                  </a:cubicBezTo>
                  <a:cubicBezTo>
                    <a:pt x="3214" y="401"/>
                    <a:pt x="4500" y="2491"/>
                    <a:pt x="5914" y="5627"/>
                  </a:cubicBezTo>
                  <a:cubicBezTo>
                    <a:pt x="7329" y="8762"/>
                    <a:pt x="8871" y="12943"/>
                    <a:pt x="10029" y="15730"/>
                  </a:cubicBezTo>
                  <a:cubicBezTo>
                    <a:pt x="11186" y="18517"/>
                    <a:pt x="11957" y="19910"/>
                    <a:pt x="12729" y="20607"/>
                  </a:cubicBezTo>
                  <a:cubicBezTo>
                    <a:pt x="13500" y="21304"/>
                    <a:pt x="14271" y="21304"/>
                    <a:pt x="15429" y="19039"/>
                  </a:cubicBezTo>
                  <a:cubicBezTo>
                    <a:pt x="16586" y="16775"/>
                    <a:pt x="18129" y="12246"/>
                    <a:pt x="19221" y="9285"/>
                  </a:cubicBezTo>
                  <a:cubicBezTo>
                    <a:pt x="20314" y="6323"/>
                    <a:pt x="20957" y="4930"/>
                    <a:pt x="21600" y="3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435350" y="23780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429000" y="11715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562350" y="275900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556000" y="13620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630193" y="13869"/>
              <a:ext cx="124910" cy="30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22" fill="norm" stroke="1" extrusionOk="0">
                  <a:moveTo>
                    <a:pt x="14146" y="16096"/>
                  </a:moveTo>
                  <a:cubicBezTo>
                    <a:pt x="13438" y="15356"/>
                    <a:pt x="12730" y="14617"/>
                    <a:pt x="11313" y="14025"/>
                  </a:cubicBezTo>
                  <a:cubicBezTo>
                    <a:pt x="9897" y="13433"/>
                    <a:pt x="7772" y="12989"/>
                    <a:pt x="5648" y="13581"/>
                  </a:cubicBezTo>
                  <a:cubicBezTo>
                    <a:pt x="3523" y="14173"/>
                    <a:pt x="1398" y="15800"/>
                    <a:pt x="513" y="16984"/>
                  </a:cubicBezTo>
                  <a:cubicBezTo>
                    <a:pt x="-372" y="18167"/>
                    <a:pt x="-18" y="18907"/>
                    <a:pt x="867" y="19499"/>
                  </a:cubicBezTo>
                  <a:cubicBezTo>
                    <a:pt x="1753" y="20090"/>
                    <a:pt x="3169" y="20534"/>
                    <a:pt x="5825" y="19721"/>
                  </a:cubicBezTo>
                  <a:cubicBezTo>
                    <a:pt x="8480" y="18907"/>
                    <a:pt x="12376" y="16836"/>
                    <a:pt x="15208" y="13729"/>
                  </a:cubicBezTo>
                  <a:cubicBezTo>
                    <a:pt x="18041" y="10622"/>
                    <a:pt x="19812" y="6480"/>
                    <a:pt x="20520" y="3890"/>
                  </a:cubicBezTo>
                  <a:cubicBezTo>
                    <a:pt x="21228" y="1301"/>
                    <a:pt x="20874" y="266"/>
                    <a:pt x="19989" y="44"/>
                  </a:cubicBezTo>
                  <a:cubicBezTo>
                    <a:pt x="19103" y="-178"/>
                    <a:pt x="17687" y="414"/>
                    <a:pt x="16802" y="2633"/>
                  </a:cubicBezTo>
                  <a:cubicBezTo>
                    <a:pt x="15917" y="4852"/>
                    <a:pt x="15562" y="8699"/>
                    <a:pt x="15739" y="12101"/>
                  </a:cubicBezTo>
                  <a:cubicBezTo>
                    <a:pt x="15917" y="15504"/>
                    <a:pt x="16625" y="18463"/>
                    <a:pt x="1733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349750" y="326700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529"/>
                    <a:pt x="7650" y="7059"/>
                    <a:pt x="11250" y="10659"/>
                  </a:cubicBezTo>
                  <a:cubicBezTo>
                    <a:pt x="14850" y="14259"/>
                    <a:pt x="18225" y="17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334615" y="288600"/>
              <a:ext cx="256436" cy="4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3" fill="norm" stroke="1" extrusionOk="0">
                  <a:moveTo>
                    <a:pt x="21450" y="0"/>
                  </a:moveTo>
                  <a:cubicBezTo>
                    <a:pt x="19502" y="1878"/>
                    <a:pt x="17555" y="3757"/>
                    <a:pt x="15430" y="6313"/>
                  </a:cubicBezTo>
                  <a:cubicBezTo>
                    <a:pt x="13306" y="8870"/>
                    <a:pt x="11004" y="12104"/>
                    <a:pt x="8614" y="14661"/>
                  </a:cubicBezTo>
                  <a:cubicBezTo>
                    <a:pt x="6224" y="17217"/>
                    <a:pt x="3745" y="19096"/>
                    <a:pt x="2152" y="20191"/>
                  </a:cubicBezTo>
                  <a:cubicBezTo>
                    <a:pt x="558" y="21287"/>
                    <a:pt x="-150" y="21600"/>
                    <a:pt x="27" y="21548"/>
                  </a:cubicBezTo>
                  <a:cubicBezTo>
                    <a:pt x="204" y="21496"/>
                    <a:pt x="1266" y="21078"/>
                    <a:pt x="232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850693" y="275349"/>
              <a:ext cx="140407" cy="43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23" fill="norm" stroke="1" extrusionOk="0">
                  <a:moveTo>
                    <a:pt x="21071" y="1585"/>
                  </a:moveTo>
                  <a:cubicBezTo>
                    <a:pt x="19800" y="1169"/>
                    <a:pt x="18530" y="754"/>
                    <a:pt x="17100" y="442"/>
                  </a:cubicBezTo>
                  <a:cubicBezTo>
                    <a:pt x="15671" y="131"/>
                    <a:pt x="14083" y="-77"/>
                    <a:pt x="12653" y="27"/>
                  </a:cubicBezTo>
                  <a:cubicBezTo>
                    <a:pt x="11224" y="131"/>
                    <a:pt x="9953" y="546"/>
                    <a:pt x="7730" y="2260"/>
                  </a:cubicBezTo>
                  <a:cubicBezTo>
                    <a:pt x="5506" y="3973"/>
                    <a:pt x="2330" y="6985"/>
                    <a:pt x="900" y="9996"/>
                  </a:cubicBezTo>
                  <a:cubicBezTo>
                    <a:pt x="-529" y="13008"/>
                    <a:pt x="-211" y="16019"/>
                    <a:pt x="1536" y="17940"/>
                  </a:cubicBezTo>
                  <a:cubicBezTo>
                    <a:pt x="3283" y="19861"/>
                    <a:pt x="6459" y="20692"/>
                    <a:pt x="9636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130800" y="328800"/>
              <a:ext cx="209550" cy="33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16364" y="1477"/>
                  </a:moveTo>
                  <a:cubicBezTo>
                    <a:pt x="15273" y="1343"/>
                    <a:pt x="14182" y="1209"/>
                    <a:pt x="12982" y="1142"/>
                  </a:cubicBezTo>
                  <a:cubicBezTo>
                    <a:pt x="11782" y="1074"/>
                    <a:pt x="10473" y="1074"/>
                    <a:pt x="9491" y="1410"/>
                  </a:cubicBezTo>
                  <a:cubicBezTo>
                    <a:pt x="8509" y="1745"/>
                    <a:pt x="7855" y="2416"/>
                    <a:pt x="6327" y="4965"/>
                  </a:cubicBezTo>
                  <a:cubicBezTo>
                    <a:pt x="4800" y="7514"/>
                    <a:pt x="2400" y="11942"/>
                    <a:pt x="1200" y="14558"/>
                  </a:cubicBezTo>
                  <a:cubicBezTo>
                    <a:pt x="0" y="17174"/>
                    <a:pt x="0" y="17979"/>
                    <a:pt x="0" y="18784"/>
                  </a:cubicBezTo>
                  <a:cubicBezTo>
                    <a:pt x="0" y="19589"/>
                    <a:pt x="0" y="20394"/>
                    <a:pt x="655" y="20863"/>
                  </a:cubicBezTo>
                  <a:cubicBezTo>
                    <a:pt x="1309" y="21333"/>
                    <a:pt x="2618" y="21467"/>
                    <a:pt x="4691" y="20729"/>
                  </a:cubicBezTo>
                  <a:cubicBezTo>
                    <a:pt x="6764" y="19991"/>
                    <a:pt x="9600" y="18381"/>
                    <a:pt x="12000" y="16168"/>
                  </a:cubicBezTo>
                  <a:cubicBezTo>
                    <a:pt x="14400" y="13954"/>
                    <a:pt x="16364" y="11137"/>
                    <a:pt x="17345" y="8722"/>
                  </a:cubicBezTo>
                  <a:cubicBezTo>
                    <a:pt x="18327" y="6307"/>
                    <a:pt x="18327" y="4294"/>
                    <a:pt x="17455" y="2886"/>
                  </a:cubicBezTo>
                  <a:cubicBezTo>
                    <a:pt x="16582" y="1477"/>
                    <a:pt x="14836" y="672"/>
                    <a:pt x="13309" y="269"/>
                  </a:cubicBezTo>
                  <a:cubicBezTo>
                    <a:pt x="11782" y="-133"/>
                    <a:pt x="10473" y="-133"/>
                    <a:pt x="8836" y="605"/>
                  </a:cubicBezTo>
                  <a:cubicBezTo>
                    <a:pt x="7200" y="1343"/>
                    <a:pt x="5236" y="2819"/>
                    <a:pt x="4145" y="4496"/>
                  </a:cubicBezTo>
                  <a:cubicBezTo>
                    <a:pt x="3055" y="6173"/>
                    <a:pt x="2836" y="8051"/>
                    <a:pt x="3055" y="9258"/>
                  </a:cubicBezTo>
                  <a:cubicBezTo>
                    <a:pt x="3273" y="10466"/>
                    <a:pt x="3927" y="11002"/>
                    <a:pt x="7091" y="10935"/>
                  </a:cubicBezTo>
                  <a:cubicBezTo>
                    <a:pt x="10255" y="10868"/>
                    <a:pt x="15927" y="10197"/>
                    <a:pt x="21600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162550" y="244150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410200" y="180650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2504"/>
                    <a:pt x="12706" y="5009"/>
                    <a:pt x="16518" y="7043"/>
                  </a:cubicBezTo>
                  <a:cubicBezTo>
                    <a:pt x="20329" y="9078"/>
                    <a:pt x="21600" y="10643"/>
                    <a:pt x="21600" y="12052"/>
                  </a:cubicBezTo>
                  <a:cubicBezTo>
                    <a:pt x="21600" y="13461"/>
                    <a:pt x="20329" y="14713"/>
                    <a:pt x="17365" y="16278"/>
                  </a:cubicBezTo>
                  <a:cubicBezTo>
                    <a:pt x="14400" y="17843"/>
                    <a:pt x="9741" y="19722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543549" y="339400"/>
              <a:ext cx="167142" cy="36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34" fill="norm" stroke="1" extrusionOk="0">
                  <a:moveTo>
                    <a:pt x="11200" y="0"/>
                  </a:moveTo>
                  <a:cubicBezTo>
                    <a:pt x="14667" y="2372"/>
                    <a:pt x="18133" y="4745"/>
                    <a:pt x="19867" y="7304"/>
                  </a:cubicBezTo>
                  <a:cubicBezTo>
                    <a:pt x="21600" y="9864"/>
                    <a:pt x="21600" y="12610"/>
                    <a:pt x="18800" y="15045"/>
                  </a:cubicBezTo>
                  <a:cubicBezTo>
                    <a:pt x="16000" y="17480"/>
                    <a:pt x="10400" y="19602"/>
                    <a:pt x="6800" y="20601"/>
                  </a:cubicBezTo>
                  <a:cubicBezTo>
                    <a:pt x="3200" y="21600"/>
                    <a:pt x="1600" y="21475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260850" y="898200"/>
              <a:ext cx="266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0"/>
                  </a:moveTo>
                  <a:cubicBezTo>
                    <a:pt x="1029" y="4800"/>
                    <a:pt x="0" y="9600"/>
                    <a:pt x="0" y="13200"/>
                  </a:cubicBezTo>
                  <a:cubicBezTo>
                    <a:pt x="0" y="16800"/>
                    <a:pt x="1029" y="19200"/>
                    <a:pt x="4800" y="20400"/>
                  </a:cubicBezTo>
                  <a:cubicBezTo>
                    <a:pt x="8571" y="21600"/>
                    <a:pt x="150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317999" y="987100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066893" y="1183950"/>
              <a:ext cx="105057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96" fill="norm" stroke="1" extrusionOk="0">
                  <a:moveTo>
                    <a:pt x="2001" y="0"/>
                  </a:moveTo>
                  <a:cubicBezTo>
                    <a:pt x="2001" y="6458"/>
                    <a:pt x="2001" y="12915"/>
                    <a:pt x="2001" y="16701"/>
                  </a:cubicBezTo>
                  <a:cubicBezTo>
                    <a:pt x="2001" y="20487"/>
                    <a:pt x="2001" y="21600"/>
                    <a:pt x="1569" y="21489"/>
                  </a:cubicBezTo>
                  <a:cubicBezTo>
                    <a:pt x="1137" y="21377"/>
                    <a:pt x="273" y="20041"/>
                    <a:pt x="57" y="18260"/>
                  </a:cubicBezTo>
                  <a:cubicBezTo>
                    <a:pt x="-159" y="16478"/>
                    <a:pt x="273" y="14252"/>
                    <a:pt x="705" y="12247"/>
                  </a:cubicBezTo>
                  <a:cubicBezTo>
                    <a:pt x="1137" y="10243"/>
                    <a:pt x="1569" y="8462"/>
                    <a:pt x="2865" y="7682"/>
                  </a:cubicBezTo>
                  <a:cubicBezTo>
                    <a:pt x="4161" y="6903"/>
                    <a:pt x="6321" y="7126"/>
                    <a:pt x="8265" y="7571"/>
                  </a:cubicBezTo>
                  <a:cubicBezTo>
                    <a:pt x="10209" y="8016"/>
                    <a:pt x="11937" y="8685"/>
                    <a:pt x="12801" y="10355"/>
                  </a:cubicBezTo>
                  <a:cubicBezTo>
                    <a:pt x="13665" y="12025"/>
                    <a:pt x="13665" y="14697"/>
                    <a:pt x="12801" y="16367"/>
                  </a:cubicBezTo>
                  <a:cubicBezTo>
                    <a:pt x="11937" y="18037"/>
                    <a:pt x="10209" y="18705"/>
                    <a:pt x="8049" y="19151"/>
                  </a:cubicBezTo>
                  <a:cubicBezTo>
                    <a:pt x="5889" y="19596"/>
                    <a:pt x="3297" y="19819"/>
                    <a:pt x="3297" y="19930"/>
                  </a:cubicBezTo>
                  <a:cubicBezTo>
                    <a:pt x="3297" y="20041"/>
                    <a:pt x="5889" y="20041"/>
                    <a:pt x="9345" y="20264"/>
                  </a:cubicBezTo>
                  <a:cubicBezTo>
                    <a:pt x="12801" y="20487"/>
                    <a:pt x="17121" y="20932"/>
                    <a:pt x="21441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197713" y="1302083"/>
              <a:ext cx="75838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02" fill="norm" stroke="1" extrusionOk="0">
                  <a:moveTo>
                    <a:pt x="1697" y="2057"/>
                  </a:moveTo>
                  <a:cubicBezTo>
                    <a:pt x="1697" y="5002"/>
                    <a:pt x="1697" y="7947"/>
                    <a:pt x="1397" y="10647"/>
                  </a:cubicBezTo>
                  <a:cubicBezTo>
                    <a:pt x="1097" y="13347"/>
                    <a:pt x="497" y="15802"/>
                    <a:pt x="197" y="15311"/>
                  </a:cubicBezTo>
                  <a:cubicBezTo>
                    <a:pt x="-103" y="14820"/>
                    <a:pt x="-103" y="11384"/>
                    <a:pt x="497" y="8438"/>
                  </a:cubicBezTo>
                  <a:cubicBezTo>
                    <a:pt x="1097" y="5493"/>
                    <a:pt x="2297" y="3038"/>
                    <a:pt x="4397" y="1566"/>
                  </a:cubicBezTo>
                  <a:cubicBezTo>
                    <a:pt x="6497" y="93"/>
                    <a:pt x="9497" y="-398"/>
                    <a:pt x="11897" y="338"/>
                  </a:cubicBezTo>
                  <a:cubicBezTo>
                    <a:pt x="14297" y="1075"/>
                    <a:pt x="16097" y="3038"/>
                    <a:pt x="17597" y="6720"/>
                  </a:cubicBezTo>
                  <a:cubicBezTo>
                    <a:pt x="19097" y="10402"/>
                    <a:pt x="20297" y="15802"/>
                    <a:pt x="21497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331550" y="1289637"/>
              <a:ext cx="64657" cy="8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0808" fill="norm" stroke="1" extrusionOk="0">
                  <a:moveTo>
                    <a:pt x="13904" y="537"/>
                  </a:moveTo>
                  <a:cubicBezTo>
                    <a:pt x="10529" y="34"/>
                    <a:pt x="7154" y="-468"/>
                    <a:pt x="4792" y="788"/>
                  </a:cubicBezTo>
                  <a:cubicBezTo>
                    <a:pt x="2429" y="2044"/>
                    <a:pt x="1079" y="5058"/>
                    <a:pt x="404" y="8574"/>
                  </a:cubicBezTo>
                  <a:cubicBezTo>
                    <a:pt x="-271" y="12090"/>
                    <a:pt x="-271" y="16109"/>
                    <a:pt x="1754" y="18369"/>
                  </a:cubicBezTo>
                  <a:cubicBezTo>
                    <a:pt x="3779" y="20630"/>
                    <a:pt x="7829" y="21132"/>
                    <a:pt x="11204" y="20630"/>
                  </a:cubicBezTo>
                  <a:cubicBezTo>
                    <a:pt x="14579" y="20127"/>
                    <a:pt x="17279" y="18620"/>
                    <a:pt x="18966" y="16611"/>
                  </a:cubicBezTo>
                  <a:cubicBezTo>
                    <a:pt x="20654" y="14602"/>
                    <a:pt x="21329" y="12090"/>
                    <a:pt x="19642" y="10332"/>
                  </a:cubicBezTo>
                  <a:cubicBezTo>
                    <a:pt x="17954" y="8574"/>
                    <a:pt x="13904" y="7569"/>
                    <a:pt x="9854" y="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438105" y="1272850"/>
              <a:ext cx="127545" cy="8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49" fill="norm" stroke="1" extrusionOk="0">
                  <a:moveTo>
                    <a:pt x="3278" y="6480"/>
                  </a:moveTo>
                  <a:cubicBezTo>
                    <a:pt x="1862" y="8100"/>
                    <a:pt x="445" y="9720"/>
                    <a:pt x="91" y="11880"/>
                  </a:cubicBezTo>
                  <a:cubicBezTo>
                    <a:pt x="-263" y="14040"/>
                    <a:pt x="445" y="16740"/>
                    <a:pt x="1685" y="18630"/>
                  </a:cubicBezTo>
                  <a:cubicBezTo>
                    <a:pt x="2924" y="20520"/>
                    <a:pt x="4694" y="21600"/>
                    <a:pt x="6288" y="20520"/>
                  </a:cubicBezTo>
                  <a:cubicBezTo>
                    <a:pt x="7881" y="19440"/>
                    <a:pt x="9298" y="16200"/>
                    <a:pt x="10006" y="16200"/>
                  </a:cubicBezTo>
                  <a:cubicBezTo>
                    <a:pt x="10714" y="16200"/>
                    <a:pt x="10714" y="19440"/>
                    <a:pt x="11599" y="20520"/>
                  </a:cubicBezTo>
                  <a:cubicBezTo>
                    <a:pt x="12485" y="21600"/>
                    <a:pt x="14255" y="20520"/>
                    <a:pt x="16026" y="16740"/>
                  </a:cubicBezTo>
                  <a:cubicBezTo>
                    <a:pt x="17796" y="12960"/>
                    <a:pt x="19567" y="6480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610463" y="1253529"/>
              <a:ext cx="101238" cy="12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5" fill="norm" stroke="1" extrusionOk="0">
                  <a:moveTo>
                    <a:pt x="1273" y="6751"/>
                  </a:moveTo>
                  <a:cubicBezTo>
                    <a:pt x="823" y="8613"/>
                    <a:pt x="373" y="10475"/>
                    <a:pt x="148" y="12337"/>
                  </a:cubicBezTo>
                  <a:cubicBezTo>
                    <a:pt x="-77" y="14199"/>
                    <a:pt x="-77" y="16061"/>
                    <a:pt x="373" y="16061"/>
                  </a:cubicBezTo>
                  <a:cubicBezTo>
                    <a:pt x="823" y="16061"/>
                    <a:pt x="1723" y="14199"/>
                    <a:pt x="2623" y="11778"/>
                  </a:cubicBezTo>
                  <a:cubicBezTo>
                    <a:pt x="3523" y="9358"/>
                    <a:pt x="4423" y="6378"/>
                    <a:pt x="5773" y="3958"/>
                  </a:cubicBezTo>
                  <a:cubicBezTo>
                    <a:pt x="7123" y="1537"/>
                    <a:pt x="8923" y="-325"/>
                    <a:pt x="11623" y="47"/>
                  </a:cubicBezTo>
                  <a:cubicBezTo>
                    <a:pt x="14323" y="420"/>
                    <a:pt x="17923" y="3027"/>
                    <a:pt x="19723" y="6937"/>
                  </a:cubicBezTo>
                  <a:cubicBezTo>
                    <a:pt x="21523" y="10847"/>
                    <a:pt x="21523" y="16061"/>
                    <a:pt x="21523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080000" y="779666"/>
              <a:ext cx="2222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143500" y="834700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353579" y="1069650"/>
              <a:ext cx="12647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6" fill="norm" stroke="1" extrusionOk="0">
                  <a:moveTo>
                    <a:pt x="2070" y="0"/>
                  </a:moveTo>
                  <a:cubicBezTo>
                    <a:pt x="1350" y="4670"/>
                    <a:pt x="630" y="9341"/>
                    <a:pt x="270" y="12405"/>
                  </a:cubicBezTo>
                  <a:cubicBezTo>
                    <a:pt x="-90" y="15470"/>
                    <a:pt x="-90" y="16930"/>
                    <a:pt x="270" y="18389"/>
                  </a:cubicBezTo>
                  <a:cubicBezTo>
                    <a:pt x="630" y="19849"/>
                    <a:pt x="1350" y="21308"/>
                    <a:pt x="2430" y="21454"/>
                  </a:cubicBezTo>
                  <a:cubicBezTo>
                    <a:pt x="3510" y="21600"/>
                    <a:pt x="4950" y="20432"/>
                    <a:pt x="6390" y="18389"/>
                  </a:cubicBezTo>
                  <a:cubicBezTo>
                    <a:pt x="7830" y="16346"/>
                    <a:pt x="9270" y="13427"/>
                    <a:pt x="10170" y="11238"/>
                  </a:cubicBezTo>
                  <a:cubicBezTo>
                    <a:pt x="11070" y="9049"/>
                    <a:pt x="11430" y="7589"/>
                    <a:pt x="11610" y="7589"/>
                  </a:cubicBezTo>
                  <a:cubicBezTo>
                    <a:pt x="11790" y="7589"/>
                    <a:pt x="11790" y="9049"/>
                    <a:pt x="12510" y="10508"/>
                  </a:cubicBezTo>
                  <a:cubicBezTo>
                    <a:pt x="13230" y="11968"/>
                    <a:pt x="14670" y="13427"/>
                    <a:pt x="16290" y="14011"/>
                  </a:cubicBezTo>
                  <a:cubicBezTo>
                    <a:pt x="17910" y="14595"/>
                    <a:pt x="19710" y="14303"/>
                    <a:pt x="2151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503333" y="1101400"/>
              <a:ext cx="592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6821"/>
                    <a:pt x="0" y="13642"/>
                    <a:pt x="0" y="14779"/>
                  </a:cubicBezTo>
                  <a:cubicBezTo>
                    <a:pt x="0" y="15916"/>
                    <a:pt x="1543" y="11368"/>
                    <a:pt x="3471" y="8147"/>
                  </a:cubicBezTo>
                  <a:cubicBezTo>
                    <a:pt x="5400" y="4926"/>
                    <a:pt x="7714" y="3032"/>
                    <a:pt x="10800" y="1895"/>
                  </a:cubicBezTo>
                  <a:cubicBezTo>
                    <a:pt x="13886" y="758"/>
                    <a:pt x="17743" y="379"/>
                    <a:pt x="19671" y="1516"/>
                  </a:cubicBezTo>
                  <a:cubicBezTo>
                    <a:pt x="21600" y="2653"/>
                    <a:pt x="21600" y="5305"/>
                    <a:pt x="21600" y="8905"/>
                  </a:cubicBezTo>
                  <a:cubicBezTo>
                    <a:pt x="21600" y="12505"/>
                    <a:pt x="2160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633726" y="968050"/>
              <a:ext cx="9397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8351" y="0"/>
                  </a:moveTo>
                  <a:cubicBezTo>
                    <a:pt x="6911" y="6092"/>
                    <a:pt x="5471" y="12185"/>
                    <a:pt x="4031" y="15785"/>
                  </a:cubicBezTo>
                  <a:cubicBezTo>
                    <a:pt x="2591" y="19385"/>
                    <a:pt x="1151" y="20492"/>
                    <a:pt x="431" y="20492"/>
                  </a:cubicBezTo>
                  <a:cubicBezTo>
                    <a:pt x="-289" y="20492"/>
                    <a:pt x="-289" y="19385"/>
                    <a:pt x="1871" y="16985"/>
                  </a:cubicBezTo>
                  <a:cubicBezTo>
                    <a:pt x="4031" y="14585"/>
                    <a:pt x="8351" y="10892"/>
                    <a:pt x="11471" y="8769"/>
                  </a:cubicBezTo>
                  <a:cubicBezTo>
                    <a:pt x="14591" y="6646"/>
                    <a:pt x="16511" y="6092"/>
                    <a:pt x="17471" y="6369"/>
                  </a:cubicBezTo>
                  <a:cubicBezTo>
                    <a:pt x="18431" y="6646"/>
                    <a:pt x="18431" y="7754"/>
                    <a:pt x="18191" y="9231"/>
                  </a:cubicBezTo>
                  <a:cubicBezTo>
                    <a:pt x="17951" y="10708"/>
                    <a:pt x="17471" y="12554"/>
                    <a:pt x="15551" y="13938"/>
                  </a:cubicBezTo>
                  <a:cubicBezTo>
                    <a:pt x="13631" y="15323"/>
                    <a:pt x="10271" y="16246"/>
                    <a:pt x="9791" y="17262"/>
                  </a:cubicBezTo>
                  <a:cubicBezTo>
                    <a:pt x="9311" y="18277"/>
                    <a:pt x="11711" y="19385"/>
                    <a:pt x="14111" y="20123"/>
                  </a:cubicBezTo>
                  <a:cubicBezTo>
                    <a:pt x="16511" y="20862"/>
                    <a:pt x="18911" y="21231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774266" y="1082350"/>
              <a:ext cx="6773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5400" y="0"/>
                  </a:moveTo>
                  <a:cubicBezTo>
                    <a:pt x="4050" y="4569"/>
                    <a:pt x="2700" y="9138"/>
                    <a:pt x="1687" y="13085"/>
                  </a:cubicBezTo>
                  <a:cubicBezTo>
                    <a:pt x="675" y="17031"/>
                    <a:pt x="0" y="20354"/>
                    <a:pt x="0" y="20977"/>
                  </a:cubicBezTo>
                  <a:cubicBezTo>
                    <a:pt x="0" y="21600"/>
                    <a:pt x="675" y="19523"/>
                    <a:pt x="1687" y="16823"/>
                  </a:cubicBezTo>
                  <a:cubicBezTo>
                    <a:pt x="2700" y="14123"/>
                    <a:pt x="4050" y="10800"/>
                    <a:pt x="5737" y="7892"/>
                  </a:cubicBezTo>
                  <a:cubicBezTo>
                    <a:pt x="7425" y="4985"/>
                    <a:pt x="9450" y="2492"/>
                    <a:pt x="11812" y="1869"/>
                  </a:cubicBezTo>
                  <a:cubicBezTo>
                    <a:pt x="14175" y="1246"/>
                    <a:pt x="16875" y="2492"/>
                    <a:pt x="18563" y="6023"/>
                  </a:cubicBezTo>
                  <a:cubicBezTo>
                    <a:pt x="20250" y="9554"/>
                    <a:pt x="20925" y="15369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897827" y="1095050"/>
              <a:ext cx="69456" cy="8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161" fill="norm" stroke="1" extrusionOk="0">
                  <a:moveTo>
                    <a:pt x="7791" y="1507"/>
                  </a:moveTo>
                  <a:cubicBezTo>
                    <a:pt x="5322" y="3014"/>
                    <a:pt x="2854" y="4521"/>
                    <a:pt x="1311" y="6530"/>
                  </a:cubicBezTo>
                  <a:cubicBezTo>
                    <a:pt x="-232" y="8540"/>
                    <a:pt x="-849" y="11051"/>
                    <a:pt x="1928" y="14065"/>
                  </a:cubicBezTo>
                  <a:cubicBezTo>
                    <a:pt x="4705" y="17079"/>
                    <a:pt x="10877" y="20595"/>
                    <a:pt x="14888" y="21098"/>
                  </a:cubicBezTo>
                  <a:cubicBezTo>
                    <a:pt x="18900" y="21600"/>
                    <a:pt x="20751" y="19088"/>
                    <a:pt x="20134" y="15070"/>
                  </a:cubicBezTo>
                  <a:cubicBezTo>
                    <a:pt x="19517" y="11051"/>
                    <a:pt x="16431" y="5526"/>
                    <a:pt x="13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981700" y="1101400"/>
              <a:ext cx="132408" cy="5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73" fill="norm" stroke="1" extrusionOk="0">
                  <a:moveTo>
                    <a:pt x="0" y="2234"/>
                  </a:moveTo>
                  <a:cubicBezTo>
                    <a:pt x="1371" y="4469"/>
                    <a:pt x="2743" y="6703"/>
                    <a:pt x="3771" y="9683"/>
                  </a:cubicBezTo>
                  <a:cubicBezTo>
                    <a:pt x="4800" y="12662"/>
                    <a:pt x="5486" y="16386"/>
                    <a:pt x="6686" y="18248"/>
                  </a:cubicBezTo>
                  <a:cubicBezTo>
                    <a:pt x="7886" y="20110"/>
                    <a:pt x="9600" y="20110"/>
                    <a:pt x="11314" y="20483"/>
                  </a:cubicBezTo>
                  <a:cubicBezTo>
                    <a:pt x="13029" y="20855"/>
                    <a:pt x="14743" y="21600"/>
                    <a:pt x="16114" y="20483"/>
                  </a:cubicBezTo>
                  <a:cubicBezTo>
                    <a:pt x="17486" y="19366"/>
                    <a:pt x="18514" y="16386"/>
                    <a:pt x="19543" y="13034"/>
                  </a:cubicBezTo>
                  <a:cubicBezTo>
                    <a:pt x="20571" y="9683"/>
                    <a:pt x="21600" y="5959"/>
                    <a:pt x="21429" y="3724"/>
                  </a:cubicBezTo>
                  <a:cubicBezTo>
                    <a:pt x="21257" y="1490"/>
                    <a:pt x="19886" y="745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146800" y="1074802"/>
              <a:ext cx="84667" cy="10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6724"/>
                  </a:moveTo>
                  <a:cubicBezTo>
                    <a:pt x="540" y="9316"/>
                    <a:pt x="1080" y="11908"/>
                    <a:pt x="1350" y="14284"/>
                  </a:cubicBezTo>
                  <a:cubicBezTo>
                    <a:pt x="1620" y="16660"/>
                    <a:pt x="1620" y="18820"/>
                    <a:pt x="1620" y="18820"/>
                  </a:cubicBezTo>
                  <a:cubicBezTo>
                    <a:pt x="1620" y="18820"/>
                    <a:pt x="1620" y="16660"/>
                    <a:pt x="2430" y="14068"/>
                  </a:cubicBezTo>
                  <a:cubicBezTo>
                    <a:pt x="3240" y="11476"/>
                    <a:pt x="4860" y="8452"/>
                    <a:pt x="6480" y="6076"/>
                  </a:cubicBezTo>
                  <a:cubicBezTo>
                    <a:pt x="8100" y="3700"/>
                    <a:pt x="9720" y="1972"/>
                    <a:pt x="11880" y="892"/>
                  </a:cubicBezTo>
                  <a:cubicBezTo>
                    <a:pt x="14040" y="-188"/>
                    <a:pt x="16740" y="-620"/>
                    <a:pt x="18630" y="1540"/>
                  </a:cubicBezTo>
                  <a:cubicBezTo>
                    <a:pt x="20520" y="3700"/>
                    <a:pt x="21600" y="8452"/>
                    <a:pt x="21600" y="12124"/>
                  </a:cubicBezTo>
                  <a:cubicBezTo>
                    <a:pt x="21600" y="15796"/>
                    <a:pt x="20520" y="18388"/>
                    <a:pt x="1944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280150" y="116490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154018" y="324449"/>
              <a:ext cx="161183" cy="37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14" fill="norm" stroke="1" extrusionOk="0">
                  <a:moveTo>
                    <a:pt x="21361" y="2618"/>
                  </a:moveTo>
                  <a:cubicBezTo>
                    <a:pt x="21361" y="1550"/>
                    <a:pt x="21361" y="482"/>
                    <a:pt x="20519" y="126"/>
                  </a:cubicBezTo>
                  <a:cubicBezTo>
                    <a:pt x="19678" y="-230"/>
                    <a:pt x="17995" y="126"/>
                    <a:pt x="14769" y="1728"/>
                  </a:cubicBezTo>
                  <a:cubicBezTo>
                    <a:pt x="11543" y="3330"/>
                    <a:pt x="6774" y="6179"/>
                    <a:pt x="3829" y="9086"/>
                  </a:cubicBezTo>
                  <a:cubicBezTo>
                    <a:pt x="883" y="11994"/>
                    <a:pt x="-239" y="14961"/>
                    <a:pt x="42" y="16979"/>
                  </a:cubicBezTo>
                  <a:cubicBezTo>
                    <a:pt x="322" y="18996"/>
                    <a:pt x="2005" y="20065"/>
                    <a:pt x="3548" y="20658"/>
                  </a:cubicBezTo>
                  <a:cubicBezTo>
                    <a:pt x="5091" y="21251"/>
                    <a:pt x="6493" y="21370"/>
                    <a:pt x="8457" y="21014"/>
                  </a:cubicBezTo>
                  <a:cubicBezTo>
                    <a:pt x="10421" y="20658"/>
                    <a:pt x="12945" y="19827"/>
                    <a:pt x="14488" y="19115"/>
                  </a:cubicBezTo>
                  <a:cubicBezTo>
                    <a:pt x="16031" y="18403"/>
                    <a:pt x="16592" y="17810"/>
                    <a:pt x="17293" y="16979"/>
                  </a:cubicBezTo>
                  <a:cubicBezTo>
                    <a:pt x="17995" y="16148"/>
                    <a:pt x="18836" y="15080"/>
                    <a:pt x="18275" y="14665"/>
                  </a:cubicBezTo>
                  <a:cubicBezTo>
                    <a:pt x="17714" y="14249"/>
                    <a:pt x="15751" y="14486"/>
                    <a:pt x="13787" y="14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379879" y="544999"/>
              <a:ext cx="132172" cy="16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710" fill="norm" stroke="1" extrusionOk="0">
                  <a:moveTo>
                    <a:pt x="21074" y="3609"/>
                  </a:moveTo>
                  <a:cubicBezTo>
                    <a:pt x="19386" y="2047"/>
                    <a:pt x="17699" y="486"/>
                    <a:pt x="15337" y="95"/>
                  </a:cubicBezTo>
                  <a:cubicBezTo>
                    <a:pt x="12974" y="-295"/>
                    <a:pt x="9936" y="486"/>
                    <a:pt x="6899" y="2958"/>
                  </a:cubicBezTo>
                  <a:cubicBezTo>
                    <a:pt x="3861" y="5430"/>
                    <a:pt x="824" y="9594"/>
                    <a:pt x="149" y="13107"/>
                  </a:cubicBezTo>
                  <a:cubicBezTo>
                    <a:pt x="-526" y="16621"/>
                    <a:pt x="1161" y="19483"/>
                    <a:pt x="3693" y="20394"/>
                  </a:cubicBezTo>
                  <a:cubicBezTo>
                    <a:pt x="6224" y="21305"/>
                    <a:pt x="9599" y="20264"/>
                    <a:pt x="12130" y="17011"/>
                  </a:cubicBezTo>
                  <a:cubicBezTo>
                    <a:pt x="14661" y="13758"/>
                    <a:pt x="16349" y="8293"/>
                    <a:pt x="18037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532815" y="296635"/>
              <a:ext cx="305456" cy="42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08" fill="norm" stroke="1" extrusionOk="0">
                  <a:moveTo>
                    <a:pt x="4762" y="15634"/>
                  </a:moveTo>
                  <a:cubicBezTo>
                    <a:pt x="5058" y="15099"/>
                    <a:pt x="5354" y="14564"/>
                    <a:pt x="5206" y="14137"/>
                  </a:cubicBezTo>
                  <a:cubicBezTo>
                    <a:pt x="5058" y="13709"/>
                    <a:pt x="4466" y="13388"/>
                    <a:pt x="3801" y="13495"/>
                  </a:cubicBezTo>
                  <a:cubicBezTo>
                    <a:pt x="3135" y="13602"/>
                    <a:pt x="2395" y="14137"/>
                    <a:pt x="1655" y="15099"/>
                  </a:cubicBezTo>
                  <a:cubicBezTo>
                    <a:pt x="916" y="16061"/>
                    <a:pt x="176" y="17452"/>
                    <a:pt x="28" y="18360"/>
                  </a:cubicBezTo>
                  <a:cubicBezTo>
                    <a:pt x="-120" y="19269"/>
                    <a:pt x="324" y="19697"/>
                    <a:pt x="1212" y="19751"/>
                  </a:cubicBezTo>
                  <a:cubicBezTo>
                    <a:pt x="2099" y="19804"/>
                    <a:pt x="3431" y="19483"/>
                    <a:pt x="4392" y="19056"/>
                  </a:cubicBezTo>
                  <a:cubicBezTo>
                    <a:pt x="5354" y="18628"/>
                    <a:pt x="5946" y="18093"/>
                    <a:pt x="6538" y="17452"/>
                  </a:cubicBezTo>
                  <a:cubicBezTo>
                    <a:pt x="7129" y="16810"/>
                    <a:pt x="7721" y="16061"/>
                    <a:pt x="7943" y="15955"/>
                  </a:cubicBezTo>
                  <a:cubicBezTo>
                    <a:pt x="8165" y="15848"/>
                    <a:pt x="8017" y="16382"/>
                    <a:pt x="7943" y="16970"/>
                  </a:cubicBezTo>
                  <a:cubicBezTo>
                    <a:pt x="7869" y="17558"/>
                    <a:pt x="7869" y="18200"/>
                    <a:pt x="8239" y="18521"/>
                  </a:cubicBezTo>
                  <a:cubicBezTo>
                    <a:pt x="8609" y="18842"/>
                    <a:pt x="9348" y="18842"/>
                    <a:pt x="10384" y="18093"/>
                  </a:cubicBezTo>
                  <a:cubicBezTo>
                    <a:pt x="11420" y="17345"/>
                    <a:pt x="12751" y="15848"/>
                    <a:pt x="14453" y="13495"/>
                  </a:cubicBezTo>
                  <a:cubicBezTo>
                    <a:pt x="16154" y="11143"/>
                    <a:pt x="18225" y="7935"/>
                    <a:pt x="19409" y="5903"/>
                  </a:cubicBezTo>
                  <a:cubicBezTo>
                    <a:pt x="20592" y="3871"/>
                    <a:pt x="20888" y="3016"/>
                    <a:pt x="21110" y="2160"/>
                  </a:cubicBezTo>
                  <a:cubicBezTo>
                    <a:pt x="21332" y="1305"/>
                    <a:pt x="21480" y="450"/>
                    <a:pt x="21184" y="129"/>
                  </a:cubicBezTo>
                  <a:cubicBezTo>
                    <a:pt x="20888" y="-192"/>
                    <a:pt x="20148" y="22"/>
                    <a:pt x="19039" y="1519"/>
                  </a:cubicBezTo>
                  <a:cubicBezTo>
                    <a:pt x="17929" y="3016"/>
                    <a:pt x="16450" y="5796"/>
                    <a:pt x="15340" y="8630"/>
                  </a:cubicBezTo>
                  <a:cubicBezTo>
                    <a:pt x="14231" y="11463"/>
                    <a:pt x="13491" y="14351"/>
                    <a:pt x="13787" y="16489"/>
                  </a:cubicBezTo>
                  <a:cubicBezTo>
                    <a:pt x="14083" y="18628"/>
                    <a:pt x="15414" y="20018"/>
                    <a:pt x="16746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200900" y="764850"/>
              <a:ext cx="527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5" y="18900"/>
                    <a:pt x="4511" y="16200"/>
                    <a:pt x="7330" y="13050"/>
                  </a:cubicBezTo>
                  <a:cubicBezTo>
                    <a:pt x="10149" y="9900"/>
                    <a:pt x="13533" y="6300"/>
                    <a:pt x="16005" y="4050"/>
                  </a:cubicBezTo>
                  <a:cubicBezTo>
                    <a:pt x="18477" y="1800"/>
                    <a:pt x="2003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471756" y="802950"/>
              <a:ext cx="230794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060" fill="norm" stroke="1" extrusionOk="0">
                  <a:moveTo>
                    <a:pt x="4872" y="12960"/>
                  </a:moveTo>
                  <a:cubicBezTo>
                    <a:pt x="2732" y="15840"/>
                    <a:pt x="591" y="18720"/>
                    <a:pt x="104" y="20160"/>
                  </a:cubicBezTo>
                  <a:cubicBezTo>
                    <a:pt x="-382" y="21600"/>
                    <a:pt x="786" y="21600"/>
                    <a:pt x="4580" y="18000"/>
                  </a:cubicBezTo>
                  <a:cubicBezTo>
                    <a:pt x="8375" y="14400"/>
                    <a:pt x="14796" y="7200"/>
                    <a:pt x="21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969250" y="517200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969250" y="6886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467989" y="401127"/>
              <a:ext cx="256911" cy="31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05" fill="norm" stroke="1" extrusionOk="0">
                  <a:moveTo>
                    <a:pt x="12991" y="6644"/>
                  </a:moveTo>
                  <a:cubicBezTo>
                    <a:pt x="13522" y="5050"/>
                    <a:pt x="14053" y="3455"/>
                    <a:pt x="14319" y="2295"/>
                  </a:cubicBezTo>
                  <a:cubicBezTo>
                    <a:pt x="14584" y="1136"/>
                    <a:pt x="14584" y="411"/>
                    <a:pt x="14141" y="121"/>
                  </a:cubicBezTo>
                  <a:cubicBezTo>
                    <a:pt x="13699" y="-169"/>
                    <a:pt x="12814" y="-24"/>
                    <a:pt x="10600" y="1498"/>
                  </a:cubicBezTo>
                  <a:cubicBezTo>
                    <a:pt x="8387" y="3020"/>
                    <a:pt x="4846" y="5920"/>
                    <a:pt x="2810" y="8746"/>
                  </a:cubicBezTo>
                  <a:cubicBezTo>
                    <a:pt x="774" y="11573"/>
                    <a:pt x="243" y="14328"/>
                    <a:pt x="66" y="16140"/>
                  </a:cubicBezTo>
                  <a:cubicBezTo>
                    <a:pt x="-111" y="17952"/>
                    <a:pt x="66" y="18822"/>
                    <a:pt x="597" y="19546"/>
                  </a:cubicBezTo>
                  <a:cubicBezTo>
                    <a:pt x="1128" y="20271"/>
                    <a:pt x="2014" y="20851"/>
                    <a:pt x="3430" y="21141"/>
                  </a:cubicBezTo>
                  <a:cubicBezTo>
                    <a:pt x="4846" y="21431"/>
                    <a:pt x="6794" y="21431"/>
                    <a:pt x="9361" y="20344"/>
                  </a:cubicBezTo>
                  <a:cubicBezTo>
                    <a:pt x="11928" y="19257"/>
                    <a:pt x="15115" y="17082"/>
                    <a:pt x="17063" y="14835"/>
                  </a:cubicBezTo>
                  <a:cubicBezTo>
                    <a:pt x="19010" y="12588"/>
                    <a:pt x="19719" y="10269"/>
                    <a:pt x="20073" y="8457"/>
                  </a:cubicBezTo>
                  <a:cubicBezTo>
                    <a:pt x="20427" y="6644"/>
                    <a:pt x="20427" y="5340"/>
                    <a:pt x="20073" y="4325"/>
                  </a:cubicBezTo>
                  <a:cubicBezTo>
                    <a:pt x="19719" y="3310"/>
                    <a:pt x="19010" y="2585"/>
                    <a:pt x="17594" y="2150"/>
                  </a:cubicBezTo>
                  <a:cubicBezTo>
                    <a:pt x="16178" y="1716"/>
                    <a:pt x="14053" y="1571"/>
                    <a:pt x="12017" y="1861"/>
                  </a:cubicBezTo>
                  <a:cubicBezTo>
                    <a:pt x="9981" y="2150"/>
                    <a:pt x="8033" y="2875"/>
                    <a:pt x="6617" y="3455"/>
                  </a:cubicBezTo>
                  <a:cubicBezTo>
                    <a:pt x="5200" y="4035"/>
                    <a:pt x="4315" y="4470"/>
                    <a:pt x="3873" y="5050"/>
                  </a:cubicBezTo>
                  <a:cubicBezTo>
                    <a:pt x="3430" y="5630"/>
                    <a:pt x="3430" y="6354"/>
                    <a:pt x="3784" y="6934"/>
                  </a:cubicBezTo>
                  <a:cubicBezTo>
                    <a:pt x="4138" y="7514"/>
                    <a:pt x="4846" y="7949"/>
                    <a:pt x="7856" y="8167"/>
                  </a:cubicBezTo>
                  <a:cubicBezTo>
                    <a:pt x="10866" y="8384"/>
                    <a:pt x="16178" y="8384"/>
                    <a:pt x="21489" y="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8502650" y="282250"/>
              <a:ext cx="304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800"/>
                    <a:pt x="10200" y="12000"/>
                    <a:pt x="13800" y="8400"/>
                  </a:cubicBezTo>
                  <a:cubicBezTo>
                    <a:pt x="17400" y="4800"/>
                    <a:pt x="195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743950" y="237800"/>
              <a:ext cx="1033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0" y="0"/>
                  </a:moveTo>
                  <a:cubicBezTo>
                    <a:pt x="6048" y="1636"/>
                    <a:pt x="12096" y="3273"/>
                    <a:pt x="15984" y="4745"/>
                  </a:cubicBezTo>
                  <a:cubicBezTo>
                    <a:pt x="19872" y="6218"/>
                    <a:pt x="21600" y="7527"/>
                    <a:pt x="20952" y="9818"/>
                  </a:cubicBezTo>
                  <a:cubicBezTo>
                    <a:pt x="20304" y="12109"/>
                    <a:pt x="17280" y="15382"/>
                    <a:pt x="14256" y="17509"/>
                  </a:cubicBezTo>
                  <a:cubicBezTo>
                    <a:pt x="11232" y="19636"/>
                    <a:pt x="8208" y="20618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515350" y="-1"/>
              <a:ext cx="114300" cy="14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8400" y="8624"/>
                  </a:moveTo>
                  <a:cubicBezTo>
                    <a:pt x="6400" y="11362"/>
                    <a:pt x="4400" y="14100"/>
                    <a:pt x="2800" y="16534"/>
                  </a:cubicBezTo>
                  <a:cubicBezTo>
                    <a:pt x="1200" y="18967"/>
                    <a:pt x="0" y="21097"/>
                    <a:pt x="0" y="20793"/>
                  </a:cubicBezTo>
                  <a:cubicBezTo>
                    <a:pt x="0" y="20489"/>
                    <a:pt x="1200" y="17751"/>
                    <a:pt x="2800" y="14100"/>
                  </a:cubicBezTo>
                  <a:cubicBezTo>
                    <a:pt x="4400" y="10449"/>
                    <a:pt x="6400" y="5886"/>
                    <a:pt x="8400" y="3148"/>
                  </a:cubicBezTo>
                  <a:cubicBezTo>
                    <a:pt x="10400" y="410"/>
                    <a:pt x="12400" y="-503"/>
                    <a:pt x="14200" y="258"/>
                  </a:cubicBezTo>
                  <a:cubicBezTo>
                    <a:pt x="16000" y="1018"/>
                    <a:pt x="17600" y="3452"/>
                    <a:pt x="18800" y="6646"/>
                  </a:cubicBezTo>
                  <a:cubicBezTo>
                    <a:pt x="20000" y="9841"/>
                    <a:pt x="20800" y="13796"/>
                    <a:pt x="21600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15900" y="1825300"/>
              <a:ext cx="3746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" y="21400"/>
                    <a:pt x="927" y="21200"/>
                    <a:pt x="1416" y="20800"/>
                  </a:cubicBezTo>
                  <a:cubicBezTo>
                    <a:pt x="1904" y="20400"/>
                    <a:pt x="2416" y="19800"/>
                    <a:pt x="2880" y="19000"/>
                  </a:cubicBezTo>
                  <a:cubicBezTo>
                    <a:pt x="3344" y="18200"/>
                    <a:pt x="3759" y="17200"/>
                    <a:pt x="4228" y="16100"/>
                  </a:cubicBezTo>
                  <a:cubicBezTo>
                    <a:pt x="4698" y="15000"/>
                    <a:pt x="5223" y="13800"/>
                    <a:pt x="5687" y="12800"/>
                  </a:cubicBezTo>
                  <a:cubicBezTo>
                    <a:pt x="6151" y="11800"/>
                    <a:pt x="6553" y="11000"/>
                    <a:pt x="6968" y="10200"/>
                  </a:cubicBezTo>
                  <a:cubicBezTo>
                    <a:pt x="7383" y="9400"/>
                    <a:pt x="7810" y="8600"/>
                    <a:pt x="8262" y="7800"/>
                  </a:cubicBezTo>
                  <a:cubicBezTo>
                    <a:pt x="8713" y="7000"/>
                    <a:pt x="9189" y="6200"/>
                    <a:pt x="9653" y="5400"/>
                  </a:cubicBezTo>
                  <a:cubicBezTo>
                    <a:pt x="10117" y="4600"/>
                    <a:pt x="10568" y="3800"/>
                    <a:pt x="11026" y="3200"/>
                  </a:cubicBezTo>
                  <a:cubicBezTo>
                    <a:pt x="11483" y="2600"/>
                    <a:pt x="11947" y="2200"/>
                    <a:pt x="12393" y="1800"/>
                  </a:cubicBezTo>
                  <a:cubicBezTo>
                    <a:pt x="12838" y="1400"/>
                    <a:pt x="13265" y="1000"/>
                    <a:pt x="13711" y="700"/>
                  </a:cubicBezTo>
                  <a:cubicBezTo>
                    <a:pt x="14156" y="400"/>
                    <a:pt x="14620" y="200"/>
                    <a:pt x="15047" y="100"/>
                  </a:cubicBezTo>
                  <a:cubicBezTo>
                    <a:pt x="15474" y="0"/>
                    <a:pt x="15864" y="0"/>
                    <a:pt x="16255" y="0"/>
                  </a:cubicBezTo>
                  <a:cubicBezTo>
                    <a:pt x="16645" y="0"/>
                    <a:pt x="17036" y="0"/>
                    <a:pt x="17561" y="0"/>
                  </a:cubicBezTo>
                  <a:cubicBezTo>
                    <a:pt x="18085" y="0"/>
                    <a:pt x="18744" y="0"/>
                    <a:pt x="19336" y="100"/>
                  </a:cubicBezTo>
                  <a:cubicBezTo>
                    <a:pt x="19928" y="200"/>
                    <a:pt x="20453" y="400"/>
                    <a:pt x="20819" y="700"/>
                  </a:cubicBezTo>
                  <a:cubicBezTo>
                    <a:pt x="21185" y="1000"/>
                    <a:pt x="21393" y="14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22249" y="2432697"/>
              <a:ext cx="273051" cy="32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5653"/>
                  </a:moveTo>
                  <a:cubicBezTo>
                    <a:pt x="335" y="9747"/>
                    <a:pt x="670" y="13841"/>
                    <a:pt x="837" y="16241"/>
                  </a:cubicBezTo>
                  <a:cubicBezTo>
                    <a:pt x="1005" y="18641"/>
                    <a:pt x="1005" y="19347"/>
                    <a:pt x="1005" y="20053"/>
                  </a:cubicBezTo>
                  <a:cubicBezTo>
                    <a:pt x="1005" y="20759"/>
                    <a:pt x="1005" y="21465"/>
                    <a:pt x="1088" y="21465"/>
                  </a:cubicBezTo>
                  <a:cubicBezTo>
                    <a:pt x="1172" y="21465"/>
                    <a:pt x="1340" y="20759"/>
                    <a:pt x="1423" y="17794"/>
                  </a:cubicBezTo>
                  <a:cubicBezTo>
                    <a:pt x="1507" y="14830"/>
                    <a:pt x="1507" y="9606"/>
                    <a:pt x="1507" y="6641"/>
                  </a:cubicBezTo>
                  <a:cubicBezTo>
                    <a:pt x="1507" y="3677"/>
                    <a:pt x="1507" y="2971"/>
                    <a:pt x="1507" y="2265"/>
                  </a:cubicBezTo>
                  <a:cubicBezTo>
                    <a:pt x="1507" y="1559"/>
                    <a:pt x="1507" y="853"/>
                    <a:pt x="1926" y="430"/>
                  </a:cubicBezTo>
                  <a:cubicBezTo>
                    <a:pt x="2344" y="6"/>
                    <a:pt x="3181" y="-135"/>
                    <a:pt x="3767" y="147"/>
                  </a:cubicBezTo>
                  <a:cubicBezTo>
                    <a:pt x="4353" y="430"/>
                    <a:pt x="4688" y="1136"/>
                    <a:pt x="5023" y="2053"/>
                  </a:cubicBezTo>
                  <a:cubicBezTo>
                    <a:pt x="5358" y="2971"/>
                    <a:pt x="5693" y="4100"/>
                    <a:pt x="6112" y="5018"/>
                  </a:cubicBezTo>
                  <a:cubicBezTo>
                    <a:pt x="6530" y="5936"/>
                    <a:pt x="7033" y="6641"/>
                    <a:pt x="7786" y="6994"/>
                  </a:cubicBezTo>
                  <a:cubicBezTo>
                    <a:pt x="8540" y="7347"/>
                    <a:pt x="9544" y="7347"/>
                    <a:pt x="10967" y="6430"/>
                  </a:cubicBezTo>
                  <a:cubicBezTo>
                    <a:pt x="12391" y="5512"/>
                    <a:pt x="14233" y="3677"/>
                    <a:pt x="15488" y="2406"/>
                  </a:cubicBezTo>
                  <a:cubicBezTo>
                    <a:pt x="16744" y="1136"/>
                    <a:pt x="17414" y="430"/>
                    <a:pt x="17916" y="430"/>
                  </a:cubicBezTo>
                  <a:cubicBezTo>
                    <a:pt x="18419" y="430"/>
                    <a:pt x="18753" y="1136"/>
                    <a:pt x="19005" y="3183"/>
                  </a:cubicBezTo>
                  <a:cubicBezTo>
                    <a:pt x="19256" y="5230"/>
                    <a:pt x="19423" y="8618"/>
                    <a:pt x="19842" y="11018"/>
                  </a:cubicBezTo>
                  <a:cubicBezTo>
                    <a:pt x="20260" y="13418"/>
                    <a:pt x="20930" y="14830"/>
                    <a:pt x="21600" y="1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03249" y="2415850"/>
              <a:ext cx="146051" cy="29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878" y="0"/>
                  </a:moveTo>
                  <a:cubicBezTo>
                    <a:pt x="1252" y="4834"/>
                    <a:pt x="626" y="9667"/>
                    <a:pt x="313" y="12613"/>
                  </a:cubicBezTo>
                  <a:cubicBezTo>
                    <a:pt x="0" y="15558"/>
                    <a:pt x="0" y="16615"/>
                    <a:pt x="0" y="17824"/>
                  </a:cubicBezTo>
                  <a:cubicBezTo>
                    <a:pt x="0" y="19032"/>
                    <a:pt x="0" y="20392"/>
                    <a:pt x="939" y="20996"/>
                  </a:cubicBezTo>
                  <a:cubicBezTo>
                    <a:pt x="1878" y="21600"/>
                    <a:pt x="3757" y="21449"/>
                    <a:pt x="7357" y="21071"/>
                  </a:cubicBezTo>
                  <a:cubicBezTo>
                    <a:pt x="10957" y="20694"/>
                    <a:pt x="16278" y="20090"/>
                    <a:pt x="21600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12800" y="2387185"/>
              <a:ext cx="177800" cy="31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8514" y="1094"/>
                  </a:moveTo>
                  <a:cubicBezTo>
                    <a:pt x="17743" y="514"/>
                    <a:pt x="16971" y="-66"/>
                    <a:pt x="14529" y="6"/>
                  </a:cubicBezTo>
                  <a:cubicBezTo>
                    <a:pt x="12086" y="79"/>
                    <a:pt x="7971" y="804"/>
                    <a:pt x="5400" y="1384"/>
                  </a:cubicBezTo>
                  <a:cubicBezTo>
                    <a:pt x="2829" y="1964"/>
                    <a:pt x="1800" y="2398"/>
                    <a:pt x="1157" y="3631"/>
                  </a:cubicBezTo>
                  <a:cubicBezTo>
                    <a:pt x="514" y="4863"/>
                    <a:pt x="257" y="6892"/>
                    <a:pt x="129" y="9429"/>
                  </a:cubicBezTo>
                  <a:cubicBezTo>
                    <a:pt x="0" y="11966"/>
                    <a:pt x="0" y="15011"/>
                    <a:pt x="0" y="16895"/>
                  </a:cubicBezTo>
                  <a:cubicBezTo>
                    <a:pt x="0" y="18780"/>
                    <a:pt x="0" y="19504"/>
                    <a:pt x="386" y="20157"/>
                  </a:cubicBezTo>
                  <a:cubicBezTo>
                    <a:pt x="771" y="20809"/>
                    <a:pt x="1543" y="21389"/>
                    <a:pt x="3986" y="21462"/>
                  </a:cubicBezTo>
                  <a:cubicBezTo>
                    <a:pt x="6429" y="21534"/>
                    <a:pt x="10543" y="21099"/>
                    <a:pt x="13757" y="20519"/>
                  </a:cubicBezTo>
                  <a:cubicBezTo>
                    <a:pt x="16971" y="19939"/>
                    <a:pt x="19286" y="19215"/>
                    <a:pt x="21600" y="18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19150" y="2530150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798060" y="2263450"/>
              <a:ext cx="106940" cy="36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0" fill="norm" stroke="1" extrusionOk="0">
                  <a:moveTo>
                    <a:pt x="9963" y="0"/>
                  </a:moveTo>
                  <a:cubicBezTo>
                    <a:pt x="7422" y="3436"/>
                    <a:pt x="4880" y="6873"/>
                    <a:pt x="3186" y="10064"/>
                  </a:cubicBezTo>
                  <a:cubicBezTo>
                    <a:pt x="1492" y="13255"/>
                    <a:pt x="645" y="16200"/>
                    <a:pt x="222" y="18041"/>
                  </a:cubicBezTo>
                  <a:cubicBezTo>
                    <a:pt x="-202" y="19882"/>
                    <a:pt x="-202" y="20618"/>
                    <a:pt x="1916" y="21048"/>
                  </a:cubicBezTo>
                  <a:cubicBezTo>
                    <a:pt x="4033" y="21477"/>
                    <a:pt x="8269" y="21600"/>
                    <a:pt x="11869" y="21232"/>
                  </a:cubicBezTo>
                  <a:cubicBezTo>
                    <a:pt x="15469" y="20864"/>
                    <a:pt x="18433" y="20005"/>
                    <a:pt x="21398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724755" y="2454455"/>
              <a:ext cx="330529" cy="12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14" fill="norm" stroke="1" extrusionOk="0">
                  <a:moveTo>
                    <a:pt x="159" y="7474"/>
                  </a:moveTo>
                  <a:cubicBezTo>
                    <a:pt x="22" y="5674"/>
                    <a:pt x="-116" y="3874"/>
                    <a:pt x="159" y="2794"/>
                  </a:cubicBezTo>
                  <a:cubicBezTo>
                    <a:pt x="434" y="1714"/>
                    <a:pt x="1122" y="1354"/>
                    <a:pt x="2842" y="1534"/>
                  </a:cubicBezTo>
                  <a:cubicBezTo>
                    <a:pt x="4562" y="1714"/>
                    <a:pt x="7313" y="2434"/>
                    <a:pt x="9377" y="4054"/>
                  </a:cubicBezTo>
                  <a:cubicBezTo>
                    <a:pt x="11441" y="5674"/>
                    <a:pt x="12816" y="8194"/>
                    <a:pt x="13298" y="11074"/>
                  </a:cubicBezTo>
                  <a:cubicBezTo>
                    <a:pt x="13780" y="13954"/>
                    <a:pt x="13367" y="17194"/>
                    <a:pt x="12748" y="18814"/>
                  </a:cubicBezTo>
                  <a:cubicBezTo>
                    <a:pt x="12129" y="20434"/>
                    <a:pt x="11303" y="20434"/>
                    <a:pt x="10822" y="19174"/>
                  </a:cubicBezTo>
                  <a:cubicBezTo>
                    <a:pt x="10340" y="17914"/>
                    <a:pt x="10202" y="15394"/>
                    <a:pt x="10890" y="12514"/>
                  </a:cubicBezTo>
                  <a:cubicBezTo>
                    <a:pt x="11578" y="9634"/>
                    <a:pt x="13092" y="6394"/>
                    <a:pt x="14261" y="4414"/>
                  </a:cubicBezTo>
                  <a:cubicBezTo>
                    <a:pt x="15430" y="2434"/>
                    <a:pt x="16256" y="1714"/>
                    <a:pt x="17013" y="1174"/>
                  </a:cubicBezTo>
                  <a:cubicBezTo>
                    <a:pt x="17769" y="634"/>
                    <a:pt x="18457" y="274"/>
                    <a:pt x="19145" y="94"/>
                  </a:cubicBezTo>
                  <a:cubicBezTo>
                    <a:pt x="19833" y="-86"/>
                    <a:pt x="20521" y="-86"/>
                    <a:pt x="20934" y="814"/>
                  </a:cubicBezTo>
                  <a:cubicBezTo>
                    <a:pt x="21346" y="1714"/>
                    <a:pt x="21484" y="3514"/>
                    <a:pt x="21484" y="7114"/>
                  </a:cubicBezTo>
                  <a:cubicBezTo>
                    <a:pt x="21484" y="10714"/>
                    <a:pt x="21346" y="16114"/>
                    <a:pt x="2120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082799" y="241585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143992" y="2388650"/>
              <a:ext cx="249524" cy="19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30" fill="norm" stroke="1" extrusionOk="0">
                  <a:moveTo>
                    <a:pt x="736" y="10765"/>
                  </a:moveTo>
                  <a:cubicBezTo>
                    <a:pt x="2356" y="9591"/>
                    <a:pt x="3976" y="8417"/>
                    <a:pt x="5236" y="7008"/>
                  </a:cubicBezTo>
                  <a:cubicBezTo>
                    <a:pt x="6496" y="5600"/>
                    <a:pt x="7396" y="3956"/>
                    <a:pt x="7396" y="3134"/>
                  </a:cubicBezTo>
                  <a:cubicBezTo>
                    <a:pt x="7396" y="2313"/>
                    <a:pt x="6496" y="2313"/>
                    <a:pt x="5416" y="3487"/>
                  </a:cubicBezTo>
                  <a:cubicBezTo>
                    <a:pt x="4336" y="4660"/>
                    <a:pt x="3076" y="7008"/>
                    <a:pt x="2176" y="9239"/>
                  </a:cubicBezTo>
                  <a:cubicBezTo>
                    <a:pt x="1276" y="11469"/>
                    <a:pt x="736" y="13582"/>
                    <a:pt x="376" y="15226"/>
                  </a:cubicBezTo>
                  <a:cubicBezTo>
                    <a:pt x="16" y="16869"/>
                    <a:pt x="-164" y="18043"/>
                    <a:pt x="196" y="18982"/>
                  </a:cubicBezTo>
                  <a:cubicBezTo>
                    <a:pt x="556" y="19921"/>
                    <a:pt x="1456" y="20626"/>
                    <a:pt x="4336" y="19334"/>
                  </a:cubicBezTo>
                  <a:cubicBezTo>
                    <a:pt x="7216" y="18043"/>
                    <a:pt x="12076" y="14756"/>
                    <a:pt x="14956" y="11939"/>
                  </a:cubicBezTo>
                  <a:cubicBezTo>
                    <a:pt x="17836" y="9121"/>
                    <a:pt x="18736" y="6773"/>
                    <a:pt x="19186" y="4778"/>
                  </a:cubicBezTo>
                  <a:cubicBezTo>
                    <a:pt x="19636" y="2782"/>
                    <a:pt x="19636" y="1139"/>
                    <a:pt x="19006" y="434"/>
                  </a:cubicBezTo>
                  <a:cubicBezTo>
                    <a:pt x="18376" y="-270"/>
                    <a:pt x="17116" y="-35"/>
                    <a:pt x="16216" y="552"/>
                  </a:cubicBezTo>
                  <a:cubicBezTo>
                    <a:pt x="15316" y="1139"/>
                    <a:pt x="14776" y="2078"/>
                    <a:pt x="14596" y="3134"/>
                  </a:cubicBezTo>
                  <a:cubicBezTo>
                    <a:pt x="14416" y="4191"/>
                    <a:pt x="14596" y="5365"/>
                    <a:pt x="15316" y="6773"/>
                  </a:cubicBezTo>
                  <a:cubicBezTo>
                    <a:pt x="16036" y="8182"/>
                    <a:pt x="17296" y="9826"/>
                    <a:pt x="18466" y="11704"/>
                  </a:cubicBezTo>
                  <a:cubicBezTo>
                    <a:pt x="19636" y="13582"/>
                    <a:pt x="20716" y="15695"/>
                    <a:pt x="21076" y="17339"/>
                  </a:cubicBezTo>
                  <a:cubicBezTo>
                    <a:pt x="21436" y="18982"/>
                    <a:pt x="21076" y="20156"/>
                    <a:pt x="20446" y="20743"/>
                  </a:cubicBezTo>
                  <a:cubicBezTo>
                    <a:pt x="19816" y="21330"/>
                    <a:pt x="18916" y="21330"/>
                    <a:pt x="18016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038769" y="2231700"/>
              <a:ext cx="47331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38" fill="norm" stroke="1" extrusionOk="0">
                  <a:moveTo>
                    <a:pt x="15365" y="0"/>
                  </a:moveTo>
                  <a:cubicBezTo>
                    <a:pt x="12548" y="3273"/>
                    <a:pt x="9730" y="6545"/>
                    <a:pt x="6913" y="9884"/>
                  </a:cubicBezTo>
                  <a:cubicBezTo>
                    <a:pt x="4096" y="13222"/>
                    <a:pt x="1278" y="16625"/>
                    <a:pt x="339" y="18720"/>
                  </a:cubicBezTo>
                  <a:cubicBezTo>
                    <a:pt x="-600" y="20815"/>
                    <a:pt x="339" y="21600"/>
                    <a:pt x="4096" y="21535"/>
                  </a:cubicBezTo>
                  <a:cubicBezTo>
                    <a:pt x="7852" y="21469"/>
                    <a:pt x="14426" y="20553"/>
                    <a:pt x="210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978149" y="239680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486"/>
                    <a:pt x="1600" y="13371"/>
                    <a:pt x="5200" y="9771"/>
                  </a:cubicBezTo>
                  <a:cubicBezTo>
                    <a:pt x="8800" y="6171"/>
                    <a:pt x="15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125788" y="2395348"/>
              <a:ext cx="130822" cy="13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562" fill="norm" stroke="1" extrusionOk="0">
                  <a:moveTo>
                    <a:pt x="16200" y="218"/>
                  </a:moveTo>
                  <a:cubicBezTo>
                    <a:pt x="14143" y="-99"/>
                    <a:pt x="12086" y="-417"/>
                    <a:pt x="9343" y="1965"/>
                  </a:cubicBezTo>
                  <a:cubicBezTo>
                    <a:pt x="6600" y="4348"/>
                    <a:pt x="3172" y="9430"/>
                    <a:pt x="1457" y="12765"/>
                  </a:cubicBezTo>
                  <a:cubicBezTo>
                    <a:pt x="-257" y="16101"/>
                    <a:pt x="-257" y="17689"/>
                    <a:pt x="429" y="18959"/>
                  </a:cubicBezTo>
                  <a:cubicBezTo>
                    <a:pt x="1114" y="20230"/>
                    <a:pt x="2486" y="21183"/>
                    <a:pt x="5743" y="20071"/>
                  </a:cubicBezTo>
                  <a:cubicBezTo>
                    <a:pt x="9000" y="18959"/>
                    <a:pt x="14143" y="15783"/>
                    <a:pt x="17057" y="13401"/>
                  </a:cubicBezTo>
                  <a:cubicBezTo>
                    <a:pt x="19972" y="11018"/>
                    <a:pt x="20657" y="9430"/>
                    <a:pt x="21000" y="7842"/>
                  </a:cubicBezTo>
                  <a:cubicBezTo>
                    <a:pt x="21343" y="6254"/>
                    <a:pt x="21343" y="4665"/>
                    <a:pt x="19972" y="3871"/>
                  </a:cubicBezTo>
                  <a:cubicBezTo>
                    <a:pt x="18600" y="3077"/>
                    <a:pt x="15857" y="3077"/>
                    <a:pt x="13114" y="3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771900" y="2172320"/>
              <a:ext cx="127000" cy="44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4081"/>
                  </a:moveTo>
                  <a:cubicBezTo>
                    <a:pt x="21240" y="3062"/>
                    <a:pt x="20880" y="2044"/>
                    <a:pt x="19980" y="1330"/>
                  </a:cubicBezTo>
                  <a:cubicBezTo>
                    <a:pt x="19080" y="617"/>
                    <a:pt x="17640" y="210"/>
                    <a:pt x="16020" y="57"/>
                  </a:cubicBezTo>
                  <a:cubicBezTo>
                    <a:pt x="14400" y="-96"/>
                    <a:pt x="12600" y="6"/>
                    <a:pt x="10260" y="1076"/>
                  </a:cubicBezTo>
                  <a:cubicBezTo>
                    <a:pt x="7920" y="2146"/>
                    <a:pt x="5040" y="4183"/>
                    <a:pt x="3420" y="6985"/>
                  </a:cubicBezTo>
                  <a:cubicBezTo>
                    <a:pt x="1800" y="9787"/>
                    <a:pt x="1440" y="13353"/>
                    <a:pt x="1080" y="15900"/>
                  </a:cubicBezTo>
                  <a:cubicBezTo>
                    <a:pt x="720" y="18447"/>
                    <a:pt x="360" y="19976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714750" y="2429276"/>
              <a:ext cx="173899" cy="13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8" fill="norm" stroke="1" extrusionOk="0">
                  <a:moveTo>
                    <a:pt x="0" y="4797"/>
                  </a:moveTo>
                  <a:cubicBezTo>
                    <a:pt x="4424" y="3815"/>
                    <a:pt x="8848" y="2833"/>
                    <a:pt x="11841" y="2015"/>
                  </a:cubicBezTo>
                  <a:cubicBezTo>
                    <a:pt x="14834" y="1197"/>
                    <a:pt x="16395" y="543"/>
                    <a:pt x="17957" y="215"/>
                  </a:cubicBezTo>
                  <a:cubicBezTo>
                    <a:pt x="19518" y="-112"/>
                    <a:pt x="21080" y="-112"/>
                    <a:pt x="21340" y="543"/>
                  </a:cubicBezTo>
                  <a:cubicBezTo>
                    <a:pt x="21600" y="1197"/>
                    <a:pt x="20559" y="2506"/>
                    <a:pt x="19778" y="5288"/>
                  </a:cubicBezTo>
                  <a:cubicBezTo>
                    <a:pt x="18998" y="8070"/>
                    <a:pt x="18477" y="12324"/>
                    <a:pt x="18477" y="15270"/>
                  </a:cubicBezTo>
                  <a:cubicBezTo>
                    <a:pt x="18477" y="18215"/>
                    <a:pt x="18998" y="19852"/>
                    <a:pt x="1951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879286" y="2365050"/>
              <a:ext cx="1961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0800"/>
                    <a:pt x="2735" y="0"/>
                    <a:pt x="575" y="0"/>
                  </a:cubicBezTo>
                  <a:cubicBezTo>
                    <a:pt x="-1585" y="0"/>
                    <a:pt x="2735" y="10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939930" y="2380837"/>
              <a:ext cx="130420" cy="16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21" fill="norm" stroke="1" extrusionOk="0">
                  <a:moveTo>
                    <a:pt x="5789" y="4640"/>
                  </a:moveTo>
                  <a:cubicBezTo>
                    <a:pt x="4395" y="9128"/>
                    <a:pt x="3001" y="13616"/>
                    <a:pt x="1956" y="16702"/>
                  </a:cubicBezTo>
                  <a:cubicBezTo>
                    <a:pt x="911" y="19788"/>
                    <a:pt x="214" y="21471"/>
                    <a:pt x="40" y="21190"/>
                  </a:cubicBezTo>
                  <a:cubicBezTo>
                    <a:pt x="-134" y="20910"/>
                    <a:pt x="214" y="18666"/>
                    <a:pt x="1956" y="15159"/>
                  </a:cubicBezTo>
                  <a:cubicBezTo>
                    <a:pt x="3698" y="11653"/>
                    <a:pt x="6834" y="6884"/>
                    <a:pt x="9272" y="3939"/>
                  </a:cubicBezTo>
                  <a:cubicBezTo>
                    <a:pt x="11711" y="993"/>
                    <a:pt x="13453" y="-129"/>
                    <a:pt x="14847" y="11"/>
                  </a:cubicBezTo>
                  <a:cubicBezTo>
                    <a:pt x="16240" y="152"/>
                    <a:pt x="17285" y="1554"/>
                    <a:pt x="17982" y="3658"/>
                  </a:cubicBezTo>
                  <a:cubicBezTo>
                    <a:pt x="18679" y="5762"/>
                    <a:pt x="19027" y="8567"/>
                    <a:pt x="19550" y="11092"/>
                  </a:cubicBezTo>
                  <a:cubicBezTo>
                    <a:pt x="20072" y="13616"/>
                    <a:pt x="20769" y="15861"/>
                    <a:pt x="21466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115777" y="2134025"/>
              <a:ext cx="178903" cy="40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13" fill="norm" stroke="1" extrusionOk="0">
                  <a:moveTo>
                    <a:pt x="12693" y="15493"/>
                  </a:moveTo>
                  <a:cubicBezTo>
                    <a:pt x="12442" y="14936"/>
                    <a:pt x="12191" y="14379"/>
                    <a:pt x="11940" y="13823"/>
                  </a:cubicBezTo>
                  <a:cubicBezTo>
                    <a:pt x="11689" y="13266"/>
                    <a:pt x="11437" y="12709"/>
                    <a:pt x="10558" y="12431"/>
                  </a:cubicBezTo>
                  <a:cubicBezTo>
                    <a:pt x="9679" y="12152"/>
                    <a:pt x="8172" y="12152"/>
                    <a:pt x="6289" y="13210"/>
                  </a:cubicBezTo>
                  <a:cubicBezTo>
                    <a:pt x="4405" y="14268"/>
                    <a:pt x="2144" y="16383"/>
                    <a:pt x="1014" y="17719"/>
                  </a:cubicBezTo>
                  <a:cubicBezTo>
                    <a:pt x="-116" y="19056"/>
                    <a:pt x="-116" y="19612"/>
                    <a:pt x="135" y="20169"/>
                  </a:cubicBezTo>
                  <a:cubicBezTo>
                    <a:pt x="386" y="20726"/>
                    <a:pt x="889" y="21282"/>
                    <a:pt x="1768" y="21394"/>
                  </a:cubicBezTo>
                  <a:cubicBezTo>
                    <a:pt x="2647" y="21505"/>
                    <a:pt x="3903" y="21171"/>
                    <a:pt x="6163" y="19557"/>
                  </a:cubicBezTo>
                  <a:cubicBezTo>
                    <a:pt x="8424" y="17942"/>
                    <a:pt x="11689" y="15047"/>
                    <a:pt x="14326" y="11818"/>
                  </a:cubicBezTo>
                  <a:cubicBezTo>
                    <a:pt x="16963" y="8590"/>
                    <a:pt x="18972" y="5027"/>
                    <a:pt x="20103" y="2911"/>
                  </a:cubicBezTo>
                  <a:cubicBezTo>
                    <a:pt x="21233" y="796"/>
                    <a:pt x="21484" y="128"/>
                    <a:pt x="20982" y="16"/>
                  </a:cubicBezTo>
                  <a:cubicBezTo>
                    <a:pt x="20479" y="-95"/>
                    <a:pt x="19224" y="350"/>
                    <a:pt x="17591" y="1909"/>
                  </a:cubicBezTo>
                  <a:cubicBezTo>
                    <a:pt x="15958" y="3468"/>
                    <a:pt x="13949" y="6140"/>
                    <a:pt x="13824" y="8868"/>
                  </a:cubicBezTo>
                  <a:cubicBezTo>
                    <a:pt x="13698" y="11596"/>
                    <a:pt x="15456" y="14379"/>
                    <a:pt x="17214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5031316" y="2206035"/>
              <a:ext cx="213785" cy="31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10051" y="6884"/>
                  </a:moveTo>
                  <a:cubicBezTo>
                    <a:pt x="10051" y="6169"/>
                    <a:pt x="10051" y="5454"/>
                    <a:pt x="9731" y="4667"/>
                  </a:cubicBezTo>
                  <a:cubicBezTo>
                    <a:pt x="9410" y="3880"/>
                    <a:pt x="8768" y="3022"/>
                    <a:pt x="8020" y="2807"/>
                  </a:cubicBezTo>
                  <a:cubicBezTo>
                    <a:pt x="7271" y="2593"/>
                    <a:pt x="6416" y="3022"/>
                    <a:pt x="5133" y="5096"/>
                  </a:cubicBezTo>
                  <a:cubicBezTo>
                    <a:pt x="3850" y="7170"/>
                    <a:pt x="2139" y="10890"/>
                    <a:pt x="1176" y="13536"/>
                  </a:cubicBezTo>
                  <a:cubicBezTo>
                    <a:pt x="214" y="16182"/>
                    <a:pt x="0" y="17756"/>
                    <a:pt x="0" y="18900"/>
                  </a:cubicBezTo>
                  <a:cubicBezTo>
                    <a:pt x="0" y="20045"/>
                    <a:pt x="214" y="20760"/>
                    <a:pt x="962" y="21046"/>
                  </a:cubicBezTo>
                  <a:cubicBezTo>
                    <a:pt x="1711" y="21332"/>
                    <a:pt x="2994" y="21189"/>
                    <a:pt x="5240" y="19758"/>
                  </a:cubicBezTo>
                  <a:cubicBezTo>
                    <a:pt x="7485" y="18328"/>
                    <a:pt x="10693" y="15610"/>
                    <a:pt x="12832" y="12821"/>
                  </a:cubicBezTo>
                  <a:cubicBezTo>
                    <a:pt x="14970" y="10031"/>
                    <a:pt x="16040" y="7170"/>
                    <a:pt x="16147" y="4953"/>
                  </a:cubicBezTo>
                  <a:cubicBezTo>
                    <a:pt x="16253" y="2736"/>
                    <a:pt x="15398" y="1162"/>
                    <a:pt x="13794" y="447"/>
                  </a:cubicBezTo>
                  <a:cubicBezTo>
                    <a:pt x="12190" y="-268"/>
                    <a:pt x="9838" y="-125"/>
                    <a:pt x="7592" y="876"/>
                  </a:cubicBezTo>
                  <a:cubicBezTo>
                    <a:pt x="5347" y="1878"/>
                    <a:pt x="3208" y="3737"/>
                    <a:pt x="1925" y="5168"/>
                  </a:cubicBezTo>
                  <a:cubicBezTo>
                    <a:pt x="642" y="6598"/>
                    <a:pt x="214" y="7600"/>
                    <a:pt x="1925" y="8172"/>
                  </a:cubicBezTo>
                  <a:cubicBezTo>
                    <a:pt x="3636" y="8744"/>
                    <a:pt x="7485" y="8887"/>
                    <a:pt x="11121" y="8601"/>
                  </a:cubicBezTo>
                  <a:cubicBezTo>
                    <a:pt x="14756" y="8315"/>
                    <a:pt x="18178" y="7600"/>
                    <a:pt x="21600" y="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029199" y="2079300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4400"/>
                    <a:pt x="7608" y="7200"/>
                    <a:pt x="11208" y="3600"/>
                  </a:cubicBezTo>
                  <a:cubicBezTo>
                    <a:pt x="14808" y="0"/>
                    <a:pt x="182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302250" y="2034850"/>
              <a:ext cx="7232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6000" y="1565"/>
                    <a:pt x="12000" y="3130"/>
                    <a:pt x="15900" y="5635"/>
                  </a:cubicBezTo>
                  <a:cubicBezTo>
                    <a:pt x="19800" y="8139"/>
                    <a:pt x="21600" y="11583"/>
                    <a:pt x="19800" y="14400"/>
                  </a:cubicBezTo>
                  <a:cubicBezTo>
                    <a:pt x="18000" y="17217"/>
                    <a:pt x="12600" y="19409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070755" y="1830853"/>
              <a:ext cx="142596" cy="15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26" fill="norm" stroke="1" extrusionOk="0">
                  <a:moveTo>
                    <a:pt x="4246" y="13245"/>
                  </a:moveTo>
                  <a:cubicBezTo>
                    <a:pt x="3611" y="14704"/>
                    <a:pt x="2975" y="16164"/>
                    <a:pt x="2181" y="17769"/>
                  </a:cubicBezTo>
                  <a:cubicBezTo>
                    <a:pt x="1387" y="19375"/>
                    <a:pt x="434" y="21126"/>
                    <a:pt x="117" y="21126"/>
                  </a:cubicBezTo>
                  <a:cubicBezTo>
                    <a:pt x="-201" y="21126"/>
                    <a:pt x="117" y="19375"/>
                    <a:pt x="1228" y="16164"/>
                  </a:cubicBezTo>
                  <a:cubicBezTo>
                    <a:pt x="2340" y="12953"/>
                    <a:pt x="4246" y="8283"/>
                    <a:pt x="5675" y="5364"/>
                  </a:cubicBezTo>
                  <a:cubicBezTo>
                    <a:pt x="7105" y="2445"/>
                    <a:pt x="8058" y="1277"/>
                    <a:pt x="9328" y="548"/>
                  </a:cubicBezTo>
                  <a:cubicBezTo>
                    <a:pt x="10599" y="-182"/>
                    <a:pt x="12187" y="-474"/>
                    <a:pt x="13617" y="1569"/>
                  </a:cubicBezTo>
                  <a:cubicBezTo>
                    <a:pt x="15046" y="3612"/>
                    <a:pt x="16317" y="7991"/>
                    <a:pt x="17587" y="10910"/>
                  </a:cubicBezTo>
                  <a:cubicBezTo>
                    <a:pt x="18858" y="13829"/>
                    <a:pt x="20128" y="15288"/>
                    <a:pt x="21399" y="16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293383" y="2138343"/>
              <a:ext cx="62968" cy="32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6" fill="norm" stroke="1" extrusionOk="0">
                  <a:moveTo>
                    <a:pt x="21418" y="2368"/>
                  </a:moveTo>
                  <a:cubicBezTo>
                    <a:pt x="21418" y="1261"/>
                    <a:pt x="21418" y="153"/>
                    <a:pt x="19978" y="14"/>
                  </a:cubicBezTo>
                  <a:cubicBezTo>
                    <a:pt x="18538" y="-124"/>
                    <a:pt x="15658" y="707"/>
                    <a:pt x="12058" y="3130"/>
                  </a:cubicBezTo>
                  <a:cubicBezTo>
                    <a:pt x="8458" y="5553"/>
                    <a:pt x="4138" y="9568"/>
                    <a:pt x="1978" y="12545"/>
                  </a:cubicBezTo>
                  <a:cubicBezTo>
                    <a:pt x="-182" y="15522"/>
                    <a:pt x="-182" y="17461"/>
                    <a:pt x="178" y="18776"/>
                  </a:cubicBezTo>
                  <a:cubicBezTo>
                    <a:pt x="538" y="20091"/>
                    <a:pt x="1258" y="20784"/>
                    <a:pt x="4858" y="21130"/>
                  </a:cubicBezTo>
                  <a:cubicBezTo>
                    <a:pt x="8458" y="21476"/>
                    <a:pt x="14938" y="21476"/>
                    <a:pt x="21418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204947" y="2161581"/>
              <a:ext cx="297453" cy="27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8" fill="norm" stroke="1" extrusionOk="0">
                  <a:moveTo>
                    <a:pt x="4524" y="15611"/>
                  </a:moveTo>
                  <a:cubicBezTo>
                    <a:pt x="3758" y="15449"/>
                    <a:pt x="2992" y="15287"/>
                    <a:pt x="2073" y="14962"/>
                  </a:cubicBezTo>
                  <a:cubicBezTo>
                    <a:pt x="1154" y="14637"/>
                    <a:pt x="81" y="14150"/>
                    <a:pt x="5" y="13581"/>
                  </a:cubicBezTo>
                  <a:cubicBezTo>
                    <a:pt x="-72" y="13013"/>
                    <a:pt x="847" y="12363"/>
                    <a:pt x="3222" y="11145"/>
                  </a:cubicBezTo>
                  <a:cubicBezTo>
                    <a:pt x="5596" y="9927"/>
                    <a:pt x="9426" y="8141"/>
                    <a:pt x="12107" y="6435"/>
                  </a:cubicBezTo>
                  <a:cubicBezTo>
                    <a:pt x="14788" y="4730"/>
                    <a:pt x="16319" y="3106"/>
                    <a:pt x="17239" y="1888"/>
                  </a:cubicBezTo>
                  <a:cubicBezTo>
                    <a:pt x="18158" y="670"/>
                    <a:pt x="18464" y="-142"/>
                    <a:pt x="18388" y="20"/>
                  </a:cubicBezTo>
                  <a:cubicBezTo>
                    <a:pt x="18311" y="183"/>
                    <a:pt x="17851" y="1320"/>
                    <a:pt x="17162" y="4081"/>
                  </a:cubicBezTo>
                  <a:cubicBezTo>
                    <a:pt x="16473" y="6841"/>
                    <a:pt x="15554" y="11226"/>
                    <a:pt x="15017" y="14069"/>
                  </a:cubicBezTo>
                  <a:cubicBezTo>
                    <a:pt x="14481" y="16911"/>
                    <a:pt x="14328" y="18210"/>
                    <a:pt x="14098" y="19347"/>
                  </a:cubicBezTo>
                  <a:cubicBezTo>
                    <a:pt x="13868" y="20484"/>
                    <a:pt x="13562" y="21458"/>
                    <a:pt x="13485" y="21458"/>
                  </a:cubicBezTo>
                  <a:cubicBezTo>
                    <a:pt x="13409" y="21458"/>
                    <a:pt x="13562" y="20484"/>
                    <a:pt x="14405" y="18372"/>
                  </a:cubicBezTo>
                  <a:cubicBezTo>
                    <a:pt x="15247" y="16261"/>
                    <a:pt x="16779" y="13013"/>
                    <a:pt x="17928" y="11308"/>
                  </a:cubicBezTo>
                  <a:cubicBezTo>
                    <a:pt x="19077" y="9602"/>
                    <a:pt x="19843" y="9440"/>
                    <a:pt x="20379" y="9846"/>
                  </a:cubicBezTo>
                  <a:cubicBezTo>
                    <a:pt x="20915" y="10252"/>
                    <a:pt x="21222" y="11226"/>
                    <a:pt x="21375" y="12932"/>
                  </a:cubicBezTo>
                  <a:cubicBezTo>
                    <a:pt x="21528" y="14637"/>
                    <a:pt x="21528" y="17073"/>
                    <a:pt x="21528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557032" y="2130784"/>
              <a:ext cx="256518" cy="28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21" fill="norm" stroke="1" extrusionOk="0">
                  <a:moveTo>
                    <a:pt x="8708" y="13935"/>
                  </a:moveTo>
                  <a:cubicBezTo>
                    <a:pt x="8000" y="13469"/>
                    <a:pt x="7292" y="13003"/>
                    <a:pt x="6141" y="13080"/>
                  </a:cubicBezTo>
                  <a:cubicBezTo>
                    <a:pt x="4990" y="13158"/>
                    <a:pt x="3397" y="13780"/>
                    <a:pt x="2246" y="14790"/>
                  </a:cubicBezTo>
                  <a:cubicBezTo>
                    <a:pt x="1095" y="15800"/>
                    <a:pt x="387" y="17198"/>
                    <a:pt x="122" y="18286"/>
                  </a:cubicBezTo>
                  <a:cubicBezTo>
                    <a:pt x="-144" y="19374"/>
                    <a:pt x="33" y="20151"/>
                    <a:pt x="564" y="20462"/>
                  </a:cubicBezTo>
                  <a:cubicBezTo>
                    <a:pt x="1095" y="20772"/>
                    <a:pt x="1981" y="20617"/>
                    <a:pt x="2777" y="20306"/>
                  </a:cubicBezTo>
                  <a:cubicBezTo>
                    <a:pt x="3574" y="19995"/>
                    <a:pt x="4282" y="19529"/>
                    <a:pt x="5079" y="19063"/>
                  </a:cubicBezTo>
                  <a:cubicBezTo>
                    <a:pt x="5876" y="18597"/>
                    <a:pt x="6761" y="18131"/>
                    <a:pt x="7026" y="18519"/>
                  </a:cubicBezTo>
                  <a:cubicBezTo>
                    <a:pt x="7292" y="18908"/>
                    <a:pt x="6938" y="20151"/>
                    <a:pt x="7204" y="20772"/>
                  </a:cubicBezTo>
                  <a:cubicBezTo>
                    <a:pt x="7469" y="21394"/>
                    <a:pt x="8354" y="21394"/>
                    <a:pt x="9505" y="20617"/>
                  </a:cubicBezTo>
                  <a:cubicBezTo>
                    <a:pt x="10656" y="19840"/>
                    <a:pt x="12072" y="18286"/>
                    <a:pt x="13931" y="15100"/>
                  </a:cubicBezTo>
                  <a:cubicBezTo>
                    <a:pt x="15790" y="11915"/>
                    <a:pt x="18092" y="7098"/>
                    <a:pt x="19331" y="4067"/>
                  </a:cubicBezTo>
                  <a:cubicBezTo>
                    <a:pt x="20571" y="1037"/>
                    <a:pt x="20748" y="-206"/>
                    <a:pt x="20305" y="27"/>
                  </a:cubicBezTo>
                  <a:cubicBezTo>
                    <a:pt x="19863" y="260"/>
                    <a:pt x="18800" y="1970"/>
                    <a:pt x="17826" y="4767"/>
                  </a:cubicBezTo>
                  <a:cubicBezTo>
                    <a:pt x="16853" y="7564"/>
                    <a:pt x="15967" y="11449"/>
                    <a:pt x="15613" y="14246"/>
                  </a:cubicBezTo>
                  <a:cubicBezTo>
                    <a:pt x="15259" y="17043"/>
                    <a:pt x="15436" y="18752"/>
                    <a:pt x="15967" y="19762"/>
                  </a:cubicBezTo>
                  <a:cubicBezTo>
                    <a:pt x="16499" y="20772"/>
                    <a:pt x="17384" y="21083"/>
                    <a:pt x="18358" y="21006"/>
                  </a:cubicBezTo>
                  <a:cubicBezTo>
                    <a:pt x="19331" y="20928"/>
                    <a:pt x="20394" y="20462"/>
                    <a:pt x="21456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679927" y="2219000"/>
              <a:ext cx="22887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809" y="21600"/>
                  </a:moveTo>
                  <a:cubicBezTo>
                    <a:pt x="818" y="20945"/>
                    <a:pt x="-173" y="20291"/>
                    <a:pt x="25" y="18982"/>
                  </a:cubicBezTo>
                  <a:cubicBezTo>
                    <a:pt x="223" y="17673"/>
                    <a:pt x="1610" y="15709"/>
                    <a:pt x="5376" y="12436"/>
                  </a:cubicBezTo>
                  <a:cubicBezTo>
                    <a:pt x="9141" y="9164"/>
                    <a:pt x="15284" y="4582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515431" y="2209386"/>
              <a:ext cx="190550" cy="21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0" fill="norm" stroke="1" extrusionOk="0">
                  <a:moveTo>
                    <a:pt x="2469" y="8420"/>
                  </a:moveTo>
                  <a:cubicBezTo>
                    <a:pt x="2232" y="11536"/>
                    <a:pt x="1994" y="14651"/>
                    <a:pt x="1638" y="17040"/>
                  </a:cubicBezTo>
                  <a:cubicBezTo>
                    <a:pt x="1282" y="19428"/>
                    <a:pt x="807" y="21090"/>
                    <a:pt x="451" y="21297"/>
                  </a:cubicBezTo>
                  <a:cubicBezTo>
                    <a:pt x="95" y="21505"/>
                    <a:pt x="-142" y="20259"/>
                    <a:pt x="95" y="17974"/>
                  </a:cubicBezTo>
                  <a:cubicBezTo>
                    <a:pt x="333" y="15690"/>
                    <a:pt x="1045" y="12367"/>
                    <a:pt x="1757" y="10186"/>
                  </a:cubicBezTo>
                  <a:cubicBezTo>
                    <a:pt x="2469" y="8005"/>
                    <a:pt x="3181" y="6967"/>
                    <a:pt x="4012" y="6759"/>
                  </a:cubicBezTo>
                  <a:cubicBezTo>
                    <a:pt x="4843" y="6551"/>
                    <a:pt x="5792" y="7174"/>
                    <a:pt x="6504" y="8005"/>
                  </a:cubicBezTo>
                  <a:cubicBezTo>
                    <a:pt x="7216" y="8836"/>
                    <a:pt x="7691" y="9874"/>
                    <a:pt x="8284" y="10809"/>
                  </a:cubicBezTo>
                  <a:cubicBezTo>
                    <a:pt x="8878" y="11743"/>
                    <a:pt x="9590" y="12574"/>
                    <a:pt x="10302" y="12263"/>
                  </a:cubicBezTo>
                  <a:cubicBezTo>
                    <a:pt x="11014" y="11951"/>
                    <a:pt x="11726" y="10497"/>
                    <a:pt x="12794" y="8524"/>
                  </a:cubicBezTo>
                  <a:cubicBezTo>
                    <a:pt x="13862" y="6551"/>
                    <a:pt x="15287" y="4059"/>
                    <a:pt x="16711" y="2397"/>
                  </a:cubicBezTo>
                  <a:cubicBezTo>
                    <a:pt x="18135" y="736"/>
                    <a:pt x="19559" y="-95"/>
                    <a:pt x="20390" y="9"/>
                  </a:cubicBezTo>
                  <a:cubicBezTo>
                    <a:pt x="21221" y="113"/>
                    <a:pt x="21458" y="1151"/>
                    <a:pt x="21339" y="4786"/>
                  </a:cubicBezTo>
                  <a:cubicBezTo>
                    <a:pt x="21221" y="8420"/>
                    <a:pt x="20746" y="14651"/>
                    <a:pt x="20271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742237" y="2236347"/>
              <a:ext cx="138113" cy="16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77" fill="norm" stroke="1" extrusionOk="0">
                  <a:moveTo>
                    <a:pt x="16446" y="8317"/>
                  </a:moveTo>
                  <a:cubicBezTo>
                    <a:pt x="16773" y="6967"/>
                    <a:pt x="17100" y="5617"/>
                    <a:pt x="16937" y="3997"/>
                  </a:cubicBezTo>
                  <a:cubicBezTo>
                    <a:pt x="16773" y="2377"/>
                    <a:pt x="16119" y="487"/>
                    <a:pt x="14155" y="82"/>
                  </a:cubicBezTo>
                  <a:cubicBezTo>
                    <a:pt x="12191" y="-323"/>
                    <a:pt x="8919" y="757"/>
                    <a:pt x="6300" y="3592"/>
                  </a:cubicBezTo>
                  <a:cubicBezTo>
                    <a:pt x="3682" y="6427"/>
                    <a:pt x="1719" y="11017"/>
                    <a:pt x="737" y="14122"/>
                  </a:cubicBezTo>
                  <a:cubicBezTo>
                    <a:pt x="-245" y="17227"/>
                    <a:pt x="-245" y="18847"/>
                    <a:pt x="737" y="19657"/>
                  </a:cubicBezTo>
                  <a:cubicBezTo>
                    <a:pt x="1719" y="20467"/>
                    <a:pt x="3682" y="20467"/>
                    <a:pt x="6300" y="18712"/>
                  </a:cubicBezTo>
                  <a:cubicBezTo>
                    <a:pt x="8919" y="16957"/>
                    <a:pt x="12191" y="13447"/>
                    <a:pt x="14155" y="10882"/>
                  </a:cubicBezTo>
                  <a:cubicBezTo>
                    <a:pt x="16119" y="8317"/>
                    <a:pt x="16773" y="6697"/>
                    <a:pt x="17264" y="6562"/>
                  </a:cubicBezTo>
                  <a:cubicBezTo>
                    <a:pt x="17755" y="6427"/>
                    <a:pt x="18082" y="7777"/>
                    <a:pt x="18737" y="10477"/>
                  </a:cubicBezTo>
                  <a:cubicBezTo>
                    <a:pt x="19391" y="13177"/>
                    <a:pt x="20373" y="17227"/>
                    <a:pt x="21355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7931150" y="2263450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80"/>
                    <a:pt x="10800" y="9360"/>
                    <a:pt x="14400" y="12960"/>
                  </a:cubicBezTo>
                  <a:cubicBezTo>
                    <a:pt x="18000" y="16560"/>
                    <a:pt x="198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7953728" y="2252866"/>
              <a:ext cx="117123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2082"/>
                  </a:moveTo>
                  <a:cubicBezTo>
                    <a:pt x="20186" y="1041"/>
                    <a:pt x="19029" y="0"/>
                    <a:pt x="17872" y="0"/>
                  </a:cubicBezTo>
                  <a:cubicBezTo>
                    <a:pt x="16714" y="0"/>
                    <a:pt x="15557" y="1041"/>
                    <a:pt x="12664" y="3904"/>
                  </a:cubicBezTo>
                  <a:cubicBezTo>
                    <a:pt x="9772" y="6766"/>
                    <a:pt x="5143" y="11451"/>
                    <a:pt x="2636" y="14443"/>
                  </a:cubicBezTo>
                  <a:cubicBezTo>
                    <a:pt x="129" y="17436"/>
                    <a:pt x="-257" y="18737"/>
                    <a:pt x="129" y="19648"/>
                  </a:cubicBezTo>
                  <a:cubicBezTo>
                    <a:pt x="514" y="20559"/>
                    <a:pt x="1672" y="21080"/>
                    <a:pt x="2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096250" y="2244400"/>
              <a:ext cx="571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147050" y="2161850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162687" y="2234112"/>
              <a:ext cx="186474" cy="15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63" fill="norm" stroke="1" extrusionOk="0">
                  <a:moveTo>
                    <a:pt x="6216" y="551"/>
                  </a:moveTo>
                  <a:cubicBezTo>
                    <a:pt x="4517" y="6468"/>
                    <a:pt x="2818" y="12386"/>
                    <a:pt x="1726" y="16085"/>
                  </a:cubicBezTo>
                  <a:cubicBezTo>
                    <a:pt x="634" y="19784"/>
                    <a:pt x="149" y="21263"/>
                    <a:pt x="27" y="21263"/>
                  </a:cubicBezTo>
                  <a:cubicBezTo>
                    <a:pt x="-94" y="21263"/>
                    <a:pt x="149" y="19784"/>
                    <a:pt x="1605" y="16233"/>
                  </a:cubicBezTo>
                  <a:cubicBezTo>
                    <a:pt x="3061" y="12682"/>
                    <a:pt x="5731" y="7060"/>
                    <a:pt x="7551" y="3805"/>
                  </a:cubicBezTo>
                  <a:cubicBezTo>
                    <a:pt x="9371" y="551"/>
                    <a:pt x="10342" y="-337"/>
                    <a:pt x="10949" y="107"/>
                  </a:cubicBezTo>
                  <a:cubicBezTo>
                    <a:pt x="11555" y="551"/>
                    <a:pt x="11798" y="2326"/>
                    <a:pt x="11919" y="4545"/>
                  </a:cubicBezTo>
                  <a:cubicBezTo>
                    <a:pt x="12041" y="6764"/>
                    <a:pt x="12041" y="9427"/>
                    <a:pt x="11919" y="11499"/>
                  </a:cubicBezTo>
                  <a:cubicBezTo>
                    <a:pt x="11798" y="13570"/>
                    <a:pt x="11555" y="15049"/>
                    <a:pt x="11434" y="15049"/>
                  </a:cubicBezTo>
                  <a:cubicBezTo>
                    <a:pt x="11313" y="15049"/>
                    <a:pt x="11313" y="13570"/>
                    <a:pt x="12284" y="11203"/>
                  </a:cubicBezTo>
                  <a:cubicBezTo>
                    <a:pt x="13254" y="8836"/>
                    <a:pt x="15196" y="5581"/>
                    <a:pt x="16895" y="3805"/>
                  </a:cubicBezTo>
                  <a:cubicBezTo>
                    <a:pt x="18594" y="2030"/>
                    <a:pt x="20050" y="1734"/>
                    <a:pt x="20778" y="2326"/>
                  </a:cubicBezTo>
                  <a:cubicBezTo>
                    <a:pt x="21506" y="2918"/>
                    <a:pt x="21506" y="4397"/>
                    <a:pt x="21142" y="7060"/>
                  </a:cubicBezTo>
                  <a:cubicBezTo>
                    <a:pt x="20778" y="9723"/>
                    <a:pt x="20050" y="13570"/>
                    <a:pt x="19322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375650" y="2263450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422216" y="2181896"/>
              <a:ext cx="16935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21600" y="16602"/>
                  </a:moveTo>
                  <a:cubicBezTo>
                    <a:pt x="10800" y="7962"/>
                    <a:pt x="0" y="-678"/>
                    <a:pt x="0" y="42"/>
                  </a:cubicBezTo>
                  <a:cubicBezTo>
                    <a:pt x="0" y="762"/>
                    <a:pt x="108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458200" y="2219641"/>
              <a:ext cx="123914" cy="44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1" fill="norm" stroke="1" extrusionOk="0">
                  <a:moveTo>
                    <a:pt x="0" y="895"/>
                  </a:moveTo>
                  <a:cubicBezTo>
                    <a:pt x="3661" y="586"/>
                    <a:pt x="7322" y="278"/>
                    <a:pt x="10251" y="123"/>
                  </a:cubicBezTo>
                  <a:cubicBezTo>
                    <a:pt x="13180" y="-31"/>
                    <a:pt x="15376" y="-31"/>
                    <a:pt x="17390" y="72"/>
                  </a:cubicBezTo>
                  <a:cubicBezTo>
                    <a:pt x="19403" y="175"/>
                    <a:pt x="21234" y="380"/>
                    <a:pt x="21417" y="689"/>
                  </a:cubicBezTo>
                  <a:cubicBezTo>
                    <a:pt x="21600" y="998"/>
                    <a:pt x="20136" y="1409"/>
                    <a:pt x="17573" y="2232"/>
                  </a:cubicBezTo>
                  <a:cubicBezTo>
                    <a:pt x="15010" y="3055"/>
                    <a:pt x="11349" y="4289"/>
                    <a:pt x="10617" y="6089"/>
                  </a:cubicBezTo>
                  <a:cubicBezTo>
                    <a:pt x="9885" y="7889"/>
                    <a:pt x="12081" y="10255"/>
                    <a:pt x="14095" y="12363"/>
                  </a:cubicBezTo>
                  <a:cubicBezTo>
                    <a:pt x="16108" y="14472"/>
                    <a:pt x="17939" y="16323"/>
                    <a:pt x="17207" y="17815"/>
                  </a:cubicBezTo>
                  <a:cubicBezTo>
                    <a:pt x="16475" y="19306"/>
                    <a:pt x="13180" y="20438"/>
                    <a:pt x="10251" y="21003"/>
                  </a:cubicBezTo>
                  <a:cubicBezTo>
                    <a:pt x="7322" y="21569"/>
                    <a:pt x="4759" y="21569"/>
                    <a:pt x="3295" y="20952"/>
                  </a:cubicBezTo>
                  <a:cubicBezTo>
                    <a:pt x="1831" y="20335"/>
                    <a:pt x="1464" y="19100"/>
                    <a:pt x="1831" y="18123"/>
                  </a:cubicBezTo>
                  <a:cubicBezTo>
                    <a:pt x="2197" y="17146"/>
                    <a:pt x="3295" y="16426"/>
                    <a:pt x="4393" y="1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595057" y="2195716"/>
              <a:ext cx="296896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030" y="10093"/>
                  </a:moveTo>
                  <a:cubicBezTo>
                    <a:pt x="3855" y="8479"/>
                    <a:pt x="5680" y="6864"/>
                    <a:pt x="6669" y="5551"/>
                  </a:cubicBezTo>
                  <a:cubicBezTo>
                    <a:pt x="7658" y="4239"/>
                    <a:pt x="7810" y="3230"/>
                    <a:pt x="7354" y="2624"/>
                  </a:cubicBezTo>
                  <a:cubicBezTo>
                    <a:pt x="6897" y="2019"/>
                    <a:pt x="5832" y="1817"/>
                    <a:pt x="4539" y="2927"/>
                  </a:cubicBezTo>
                  <a:cubicBezTo>
                    <a:pt x="3246" y="4037"/>
                    <a:pt x="1725" y="6460"/>
                    <a:pt x="889" y="8579"/>
                  </a:cubicBezTo>
                  <a:cubicBezTo>
                    <a:pt x="52" y="10699"/>
                    <a:pt x="-100" y="12516"/>
                    <a:pt x="52" y="13828"/>
                  </a:cubicBezTo>
                  <a:cubicBezTo>
                    <a:pt x="204" y="15140"/>
                    <a:pt x="661" y="15948"/>
                    <a:pt x="1725" y="16553"/>
                  </a:cubicBezTo>
                  <a:cubicBezTo>
                    <a:pt x="2790" y="17159"/>
                    <a:pt x="4463" y="17563"/>
                    <a:pt x="6897" y="16957"/>
                  </a:cubicBezTo>
                  <a:cubicBezTo>
                    <a:pt x="9331" y="16351"/>
                    <a:pt x="12525" y="14736"/>
                    <a:pt x="15035" y="12516"/>
                  </a:cubicBezTo>
                  <a:cubicBezTo>
                    <a:pt x="17545" y="10295"/>
                    <a:pt x="19370" y="7469"/>
                    <a:pt x="20359" y="5350"/>
                  </a:cubicBezTo>
                  <a:cubicBezTo>
                    <a:pt x="21348" y="3230"/>
                    <a:pt x="21500" y="1817"/>
                    <a:pt x="21196" y="1009"/>
                  </a:cubicBezTo>
                  <a:cubicBezTo>
                    <a:pt x="20892" y="202"/>
                    <a:pt x="20131" y="0"/>
                    <a:pt x="19294" y="0"/>
                  </a:cubicBezTo>
                  <a:cubicBezTo>
                    <a:pt x="18458" y="0"/>
                    <a:pt x="17545" y="202"/>
                    <a:pt x="16861" y="707"/>
                  </a:cubicBezTo>
                  <a:cubicBezTo>
                    <a:pt x="16176" y="1211"/>
                    <a:pt x="15720" y="2019"/>
                    <a:pt x="15568" y="3432"/>
                  </a:cubicBezTo>
                  <a:cubicBezTo>
                    <a:pt x="15415" y="4845"/>
                    <a:pt x="15568" y="6864"/>
                    <a:pt x="16024" y="9387"/>
                  </a:cubicBezTo>
                  <a:cubicBezTo>
                    <a:pt x="16480" y="11910"/>
                    <a:pt x="17241" y="14938"/>
                    <a:pt x="17621" y="17058"/>
                  </a:cubicBezTo>
                  <a:cubicBezTo>
                    <a:pt x="18001" y="19178"/>
                    <a:pt x="18001" y="20389"/>
                    <a:pt x="17621" y="20994"/>
                  </a:cubicBezTo>
                  <a:cubicBezTo>
                    <a:pt x="17241" y="21600"/>
                    <a:pt x="16480" y="21600"/>
                    <a:pt x="15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569449" y="1958717"/>
              <a:ext cx="142403" cy="48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85" fill="norm" stroke="1" extrusionOk="0">
                  <a:moveTo>
                    <a:pt x="3703" y="8097"/>
                  </a:moveTo>
                  <a:cubicBezTo>
                    <a:pt x="2777" y="9680"/>
                    <a:pt x="1851" y="11263"/>
                    <a:pt x="1389" y="13171"/>
                  </a:cubicBezTo>
                  <a:cubicBezTo>
                    <a:pt x="926" y="15080"/>
                    <a:pt x="926" y="17314"/>
                    <a:pt x="926" y="18851"/>
                  </a:cubicBezTo>
                  <a:cubicBezTo>
                    <a:pt x="926" y="20387"/>
                    <a:pt x="926" y="21225"/>
                    <a:pt x="771" y="21364"/>
                  </a:cubicBezTo>
                  <a:cubicBezTo>
                    <a:pt x="617" y="21504"/>
                    <a:pt x="309" y="20945"/>
                    <a:pt x="771" y="19083"/>
                  </a:cubicBezTo>
                  <a:cubicBezTo>
                    <a:pt x="1234" y="17221"/>
                    <a:pt x="2469" y="14056"/>
                    <a:pt x="3857" y="11263"/>
                  </a:cubicBezTo>
                  <a:cubicBezTo>
                    <a:pt x="5246" y="8470"/>
                    <a:pt x="6789" y="6049"/>
                    <a:pt x="8023" y="4280"/>
                  </a:cubicBezTo>
                  <a:cubicBezTo>
                    <a:pt x="9257" y="2511"/>
                    <a:pt x="10183" y="1394"/>
                    <a:pt x="11417" y="742"/>
                  </a:cubicBezTo>
                  <a:cubicBezTo>
                    <a:pt x="12651" y="90"/>
                    <a:pt x="14194" y="-96"/>
                    <a:pt x="15429" y="44"/>
                  </a:cubicBezTo>
                  <a:cubicBezTo>
                    <a:pt x="16663" y="183"/>
                    <a:pt x="17589" y="649"/>
                    <a:pt x="18823" y="2045"/>
                  </a:cubicBezTo>
                  <a:cubicBezTo>
                    <a:pt x="20057" y="3442"/>
                    <a:pt x="21600" y="5770"/>
                    <a:pt x="20211" y="7538"/>
                  </a:cubicBezTo>
                  <a:cubicBezTo>
                    <a:pt x="18823" y="9307"/>
                    <a:pt x="14503" y="10518"/>
                    <a:pt x="10954" y="11170"/>
                  </a:cubicBezTo>
                  <a:cubicBezTo>
                    <a:pt x="7406" y="11821"/>
                    <a:pt x="4629" y="11914"/>
                    <a:pt x="2931" y="11728"/>
                  </a:cubicBezTo>
                  <a:cubicBezTo>
                    <a:pt x="1234" y="11542"/>
                    <a:pt x="617" y="11076"/>
                    <a:pt x="0" y="1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696450" y="2155500"/>
              <a:ext cx="203200" cy="22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8400"/>
                  </a:moveTo>
                  <a:cubicBezTo>
                    <a:pt x="0" y="7200"/>
                    <a:pt x="0" y="6000"/>
                    <a:pt x="675" y="5400"/>
                  </a:cubicBezTo>
                  <a:cubicBezTo>
                    <a:pt x="1350" y="4800"/>
                    <a:pt x="2700" y="4800"/>
                    <a:pt x="4613" y="6200"/>
                  </a:cubicBezTo>
                  <a:cubicBezTo>
                    <a:pt x="6525" y="7600"/>
                    <a:pt x="9000" y="10400"/>
                    <a:pt x="10125" y="13000"/>
                  </a:cubicBezTo>
                  <a:cubicBezTo>
                    <a:pt x="11250" y="15600"/>
                    <a:pt x="11025" y="18000"/>
                    <a:pt x="10462" y="19500"/>
                  </a:cubicBezTo>
                  <a:cubicBezTo>
                    <a:pt x="9900" y="21000"/>
                    <a:pt x="9000" y="21600"/>
                    <a:pt x="7425" y="21500"/>
                  </a:cubicBezTo>
                  <a:cubicBezTo>
                    <a:pt x="5850" y="21400"/>
                    <a:pt x="3600" y="20600"/>
                    <a:pt x="3375" y="18200"/>
                  </a:cubicBezTo>
                  <a:cubicBezTo>
                    <a:pt x="3150" y="15800"/>
                    <a:pt x="4950" y="11800"/>
                    <a:pt x="8325" y="8500"/>
                  </a:cubicBezTo>
                  <a:cubicBezTo>
                    <a:pt x="11700" y="5200"/>
                    <a:pt x="16650" y="2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006546" y="2007233"/>
              <a:ext cx="172505" cy="32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11" fill="norm" stroke="1" extrusionOk="0">
                  <a:moveTo>
                    <a:pt x="21209" y="1382"/>
                  </a:moveTo>
                  <a:cubicBezTo>
                    <a:pt x="20428" y="832"/>
                    <a:pt x="19648" y="282"/>
                    <a:pt x="18607" y="75"/>
                  </a:cubicBezTo>
                  <a:cubicBezTo>
                    <a:pt x="17566" y="-131"/>
                    <a:pt x="16264" y="7"/>
                    <a:pt x="13402" y="1520"/>
                  </a:cubicBezTo>
                  <a:cubicBezTo>
                    <a:pt x="10539" y="3033"/>
                    <a:pt x="6115" y="5923"/>
                    <a:pt x="3382" y="8812"/>
                  </a:cubicBezTo>
                  <a:cubicBezTo>
                    <a:pt x="650" y="11701"/>
                    <a:pt x="-391" y="14590"/>
                    <a:pt x="129" y="16723"/>
                  </a:cubicBezTo>
                  <a:cubicBezTo>
                    <a:pt x="650" y="18855"/>
                    <a:pt x="2732" y="20231"/>
                    <a:pt x="5334" y="20850"/>
                  </a:cubicBezTo>
                  <a:cubicBezTo>
                    <a:pt x="7937" y="21469"/>
                    <a:pt x="11060" y="21331"/>
                    <a:pt x="14182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293713" y="2047550"/>
              <a:ext cx="313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297255" y="1972564"/>
              <a:ext cx="135815" cy="37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09" fill="norm" stroke="1" extrusionOk="0">
                  <a:moveTo>
                    <a:pt x="372" y="2843"/>
                  </a:moveTo>
                  <a:cubicBezTo>
                    <a:pt x="49" y="1993"/>
                    <a:pt x="-273" y="1144"/>
                    <a:pt x="372" y="598"/>
                  </a:cubicBezTo>
                  <a:cubicBezTo>
                    <a:pt x="1017" y="52"/>
                    <a:pt x="2628" y="-191"/>
                    <a:pt x="5530" y="173"/>
                  </a:cubicBezTo>
                  <a:cubicBezTo>
                    <a:pt x="8431" y="537"/>
                    <a:pt x="12623" y="1508"/>
                    <a:pt x="15846" y="3631"/>
                  </a:cubicBezTo>
                  <a:cubicBezTo>
                    <a:pt x="19070" y="5755"/>
                    <a:pt x="21327" y="9031"/>
                    <a:pt x="20521" y="11883"/>
                  </a:cubicBezTo>
                  <a:cubicBezTo>
                    <a:pt x="19715" y="14735"/>
                    <a:pt x="15846" y="17162"/>
                    <a:pt x="12623" y="18679"/>
                  </a:cubicBezTo>
                  <a:cubicBezTo>
                    <a:pt x="9399" y="20196"/>
                    <a:pt x="6820" y="20802"/>
                    <a:pt x="4724" y="21106"/>
                  </a:cubicBezTo>
                  <a:cubicBezTo>
                    <a:pt x="2628" y="21409"/>
                    <a:pt x="1017" y="21409"/>
                    <a:pt x="372" y="20863"/>
                  </a:cubicBezTo>
                  <a:cubicBezTo>
                    <a:pt x="-273" y="20317"/>
                    <a:pt x="49" y="19225"/>
                    <a:pt x="372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496550" y="1933250"/>
              <a:ext cx="13100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12150" y="0"/>
                  </a:moveTo>
                  <a:cubicBezTo>
                    <a:pt x="15862" y="2647"/>
                    <a:pt x="19575" y="5294"/>
                    <a:pt x="20588" y="8100"/>
                  </a:cubicBezTo>
                  <a:cubicBezTo>
                    <a:pt x="21600" y="10906"/>
                    <a:pt x="19912" y="13871"/>
                    <a:pt x="17719" y="16041"/>
                  </a:cubicBezTo>
                  <a:cubicBezTo>
                    <a:pt x="15525" y="18212"/>
                    <a:pt x="12825" y="19588"/>
                    <a:pt x="9788" y="20382"/>
                  </a:cubicBezTo>
                  <a:cubicBezTo>
                    <a:pt x="6750" y="21176"/>
                    <a:pt x="3375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674350" y="230790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96900" y="3514556"/>
              <a:ext cx="118269" cy="60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53" fill="norm" stroke="1" extrusionOk="0">
                  <a:moveTo>
                    <a:pt x="0" y="6273"/>
                  </a:moveTo>
                  <a:cubicBezTo>
                    <a:pt x="1137" y="8739"/>
                    <a:pt x="2274" y="11206"/>
                    <a:pt x="2842" y="13523"/>
                  </a:cubicBezTo>
                  <a:cubicBezTo>
                    <a:pt x="3411" y="15840"/>
                    <a:pt x="3411" y="18007"/>
                    <a:pt x="3600" y="19390"/>
                  </a:cubicBezTo>
                  <a:cubicBezTo>
                    <a:pt x="3789" y="20773"/>
                    <a:pt x="4168" y="21371"/>
                    <a:pt x="4547" y="21445"/>
                  </a:cubicBezTo>
                  <a:cubicBezTo>
                    <a:pt x="4926" y="21520"/>
                    <a:pt x="5305" y="21072"/>
                    <a:pt x="5495" y="19315"/>
                  </a:cubicBezTo>
                  <a:cubicBezTo>
                    <a:pt x="5684" y="17559"/>
                    <a:pt x="5684" y="14494"/>
                    <a:pt x="5684" y="11617"/>
                  </a:cubicBezTo>
                  <a:cubicBezTo>
                    <a:pt x="5684" y="8739"/>
                    <a:pt x="5684" y="6049"/>
                    <a:pt x="5874" y="4292"/>
                  </a:cubicBezTo>
                  <a:cubicBezTo>
                    <a:pt x="6063" y="2536"/>
                    <a:pt x="6442" y="1714"/>
                    <a:pt x="7200" y="1116"/>
                  </a:cubicBezTo>
                  <a:cubicBezTo>
                    <a:pt x="7958" y="518"/>
                    <a:pt x="9095" y="144"/>
                    <a:pt x="10611" y="32"/>
                  </a:cubicBezTo>
                  <a:cubicBezTo>
                    <a:pt x="12126" y="-80"/>
                    <a:pt x="14021" y="69"/>
                    <a:pt x="16105" y="1041"/>
                  </a:cubicBezTo>
                  <a:cubicBezTo>
                    <a:pt x="18189" y="2013"/>
                    <a:pt x="20463" y="3807"/>
                    <a:pt x="21032" y="5301"/>
                  </a:cubicBezTo>
                  <a:cubicBezTo>
                    <a:pt x="21600" y="6796"/>
                    <a:pt x="20463" y="7992"/>
                    <a:pt x="17621" y="8814"/>
                  </a:cubicBezTo>
                  <a:cubicBezTo>
                    <a:pt x="14779" y="9636"/>
                    <a:pt x="10232" y="10085"/>
                    <a:pt x="7011" y="10234"/>
                  </a:cubicBezTo>
                  <a:cubicBezTo>
                    <a:pt x="3789" y="10384"/>
                    <a:pt x="1895" y="10234"/>
                    <a:pt x="0" y="1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21455" y="3730300"/>
              <a:ext cx="186596" cy="27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6" fill="norm" stroke="1" extrusionOk="0">
                  <a:moveTo>
                    <a:pt x="280" y="9257"/>
                  </a:moveTo>
                  <a:cubicBezTo>
                    <a:pt x="38" y="7795"/>
                    <a:pt x="-205" y="6334"/>
                    <a:pt x="280" y="5522"/>
                  </a:cubicBezTo>
                  <a:cubicBezTo>
                    <a:pt x="766" y="4710"/>
                    <a:pt x="1979" y="4547"/>
                    <a:pt x="3678" y="4953"/>
                  </a:cubicBezTo>
                  <a:cubicBezTo>
                    <a:pt x="5377" y="5359"/>
                    <a:pt x="7561" y="6334"/>
                    <a:pt x="9017" y="8526"/>
                  </a:cubicBezTo>
                  <a:cubicBezTo>
                    <a:pt x="10474" y="10719"/>
                    <a:pt x="11202" y="14129"/>
                    <a:pt x="11202" y="16403"/>
                  </a:cubicBezTo>
                  <a:cubicBezTo>
                    <a:pt x="11202" y="18677"/>
                    <a:pt x="10474" y="19814"/>
                    <a:pt x="9503" y="20544"/>
                  </a:cubicBezTo>
                  <a:cubicBezTo>
                    <a:pt x="8532" y="21275"/>
                    <a:pt x="7319" y="21600"/>
                    <a:pt x="6591" y="21356"/>
                  </a:cubicBezTo>
                  <a:cubicBezTo>
                    <a:pt x="5862" y="21113"/>
                    <a:pt x="5620" y="20301"/>
                    <a:pt x="6226" y="17459"/>
                  </a:cubicBezTo>
                  <a:cubicBezTo>
                    <a:pt x="6833" y="14617"/>
                    <a:pt x="8289" y="9744"/>
                    <a:pt x="10959" y="6496"/>
                  </a:cubicBezTo>
                  <a:cubicBezTo>
                    <a:pt x="13629" y="3248"/>
                    <a:pt x="17512" y="1624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27908" y="3572501"/>
              <a:ext cx="115093" cy="43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68" fill="norm" stroke="1" extrusionOk="0">
                  <a:moveTo>
                    <a:pt x="18659" y="2445"/>
                  </a:moveTo>
                  <a:cubicBezTo>
                    <a:pt x="18659" y="1926"/>
                    <a:pt x="18659" y="1407"/>
                    <a:pt x="18080" y="940"/>
                  </a:cubicBezTo>
                  <a:cubicBezTo>
                    <a:pt x="17502" y="472"/>
                    <a:pt x="16344" y="57"/>
                    <a:pt x="14994" y="5"/>
                  </a:cubicBezTo>
                  <a:cubicBezTo>
                    <a:pt x="13644" y="-47"/>
                    <a:pt x="12102" y="265"/>
                    <a:pt x="9402" y="1874"/>
                  </a:cubicBezTo>
                  <a:cubicBezTo>
                    <a:pt x="6702" y="3484"/>
                    <a:pt x="2844" y="6391"/>
                    <a:pt x="1109" y="9351"/>
                  </a:cubicBezTo>
                  <a:cubicBezTo>
                    <a:pt x="-627" y="12311"/>
                    <a:pt x="-241" y="15322"/>
                    <a:pt x="1687" y="17399"/>
                  </a:cubicBezTo>
                  <a:cubicBezTo>
                    <a:pt x="3616" y="19476"/>
                    <a:pt x="7087" y="20618"/>
                    <a:pt x="10559" y="21086"/>
                  </a:cubicBezTo>
                  <a:cubicBezTo>
                    <a:pt x="14030" y="21553"/>
                    <a:pt x="17502" y="21345"/>
                    <a:pt x="20973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270000" y="3660450"/>
              <a:ext cx="12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276350" y="3603300"/>
              <a:ext cx="152400" cy="37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700" y="0"/>
                  </a:moveTo>
                  <a:cubicBezTo>
                    <a:pt x="7800" y="1569"/>
                    <a:pt x="12900" y="3137"/>
                    <a:pt x="16350" y="5309"/>
                  </a:cubicBezTo>
                  <a:cubicBezTo>
                    <a:pt x="19800" y="7482"/>
                    <a:pt x="21600" y="10257"/>
                    <a:pt x="21600" y="12731"/>
                  </a:cubicBezTo>
                  <a:cubicBezTo>
                    <a:pt x="21600" y="15204"/>
                    <a:pt x="19800" y="17377"/>
                    <a:pt x="17400" y="18764"/>
                  </a:cubicBezTo>
                  <a:cubicBezTo>
                    <a:pt x="15000" y="20152"/>
                    <a:pt x="12000" y="20755"/>
                    <a:pt x="9300" y="21117"/>
                  </a:cubicBezTo>
                  <a:cubicBezTo>
                    <a:pt x="6600" y="21479"/>
                    <a:pt x="4200" y="21600"/>
                    <a:pt x="2700" y="21057"/>
                  </a:cubicBezTo>
                  <a:cubicBezTo>
                    <a:pt x="1200" y="20514"/>
                    <a:pt x="600" y="19307"/>
                    <a:pt x="0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473199" y="3539800"/>
              <a:ext cx="11517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3471" y="0"/>
                  </a:moveTo>
                  <a:cubicBezTo>
                    <a:pt x="9257" y="2762"/>
                    <a:pt x="15043" y="5523"/>
                    <a:pt x="18129" y="8137"/>
                  </a:cubicBezTo>
                  <a:cubicBezTo>
                    <a:pt x="21214" y="10751"/>
                    <a:pt x="21600" y="13216"/>
                    <a:pt x="20250" y="15288"/>
                  </a:cubicBezTo>
                  <a:cubicBezTo>
                    <a:pt x="18900" y="17359"/>
                    <a:pt x="15814" y="19036"/>
                    <a:pt x="12150" y="20022"/>
                  </a:cubicBezTo>
                  <a:cubicBezTo>
                    <a:pt x="8486" y="21008"/>
                    <a:pt x="4243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917700" y="376840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930400" y="3863650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9800"/>
                    <a:pt x="11829" y="18000"/>
                    <a:pt x="15429" y="14400"/>
                  </a:cubicBezTo>
                  <a:cubicBezTo>
                    <a:pt x="19029" y="10800"/>
                    <a:pt x="2031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679700" y="3450957"/>
              <a:ext cx="125294" cy="4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60" fill="norm" stroke="1" extrusionOk="0">
                  <a:moveTo>
                    <a:pt x="1080" y="8450"/>
                  </a:moveTo>
                  <a:cubicBezTo>
                    <a:pt x="2520" y="11737"/>
                    <a:pt x="3960" y="15024"/>
                    <a:pt x="4680" y="17043"/>
                  </a:cubicBezTo>
                  <a:cubicBezTo>
                    <a:pt x="5400" y="19062"/>
                    <a:pt x="5400" y="19814"/>
                    <a:pt x="5400" y="20424"/>
                  </a:cubicBezTo>
                  <a:cubicBezTo>
                    <a:pt x="5400" y="21034"/>
                    <a:pt x="5400" y="21504"/>
                    <a:pt x="5220" y="21457"/>
                  </a:cubicBezTo>
                  <a:cubicBezTo>
                    <a:pt x="5040" y="21410"/>
                    <a:pt x="4680" y="20847"/>
                    <a:pt x="4320" y="18827"/>
                  </a:cubicBezTo>
                  <a:cubicBezTo>
                    <a:pt x="3960" y="16808"/>
                    <a:pt x="3600" y="13334"/>
                    <a:pt x="3780" y="10141"/>
                  </a:cubicBezTo>
                  <a:cubicBezTo>
                    <a:pt x="3960" y="6947"/>
                    <a:pt x="4680" y="4036"/>
                    <a:pt x="5580" y="2346"/>
                  </a:cubicBezTo>
                  <a:cubicBezTo>
                    <a:pt x="6480" y="655"/>
                    <a:pt x="7560" y="186"/>
                    <a:pt x="9540" y="45"/>
                  </a:cubicBezTo>
                  <a:cubicBezTo>
                    <a:pt x="11520" y="-96"/>
                    <a:pt x="14400" y="92"/>
                    <a:pt x="16740" y="702"/>
                  </a:cubicBezTo>
                  <a:cubicBezTo>
                    <a:pt x="19080" y="1313"/>
                    <a:pt x="20880" y="2346"/>
                    <a:pt x="21240" y="3567"/>
                  </a:cubicBezTo>
                  <a:cubicBezTo>
                    <a:pt x="21600" y="4787"/>
                    <a:pt x="20520" y="6196"/>
                    <a:pt x="19080" y="7088"/>
                  </a:cubicBezTo>
                  <a:cubicBezTo>
                    <a:pt x="17640" y="7981"/>
                    <a:pt x="15840" y="8356"/>
                    <a:pt x="12600" y="8403"/>
                  </a:cubicBezTo>
                  <a:cubicBezTo>
                    <a:pt x="9360" y="8450"/>
                    <a:pt x="4680" y="8168"/>
                    <a:pt x="0" y="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832100" y="3641400"/>
              <a:ext cx="165100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8041"/>
                  </a:moveTo>
                  <a:cubicBezTo>
                    <a:pt x="277" y="6780"/>
                    <a:pt x="554" y="5518"/>
                    <a:pt x="1385" y="4809"/>
                  </a:cubicBezTo>
                  <a:cubicBezTo>
                    <a:pt x="2215" y="4099"/>
                    <a:pt x="3600" y="3942"/>
                    <a:pt x="4708" y="4178"/>
                  </a:cubicBezTo>
                  <a:cubicBezTo>
                    <a:pt x="5815" y="4415"/>
                    <a:pt x="6646" y="5045"/>
                    <a:pt x="7754" y="7331"/>
                  </a:cubicBezTo>
                  <a:cubicBezTo>
                    <a:pt x="8862" y="9618"/>
                    <a:pt x="10246" y="13559"/>
                    <a:pt x="10800" y="16003"/>
                  </a:cubicBezTo>
                  <a:cubicBezTo>
                    <a:pt x="11354" y="18447"/>
                    <a:pt x="11077" y="19393"/>
                    <a:pt x="10385" y="20181"/>
                  </a:cubicBezTo>
                  <a:cubicBezTo>
                    <a:pt x="9692" y="20969"/>
                    <a:pt x="8585" y="21600"/>
                    <a:pt x="7754" y="21521"/>
                  </a:cubicBezTo>
                  <a:cubicBezTo>
                    <a:pt x="6923" y="21442"/>
                    <a:pt x="6369" y="20654"/>
                    <a:pt x="6785" y="18131"/>
                  </a:cubicBezTo>
                  <a:cubicBezTo>
                    <a:pt x="7200" y="15609"/>
                    <a:pt x="8585" y="11352"/>
                    <a:pt x="11215" y="8041"/>
                  </a:cubicBezTo>
                  <a:cubicBezTo>
                    <a:pt x="13846" y="4730"/>
                    <a:pt x="17723" y="23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105645" y="3497340"/>
              <a:ext cx="139205" cy="43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99" fill="norm" stroke="1" extrusionOk="0">
                  <a:moveTo>
                    <a:pt x="21202" y="2395"/>
                  </a:moveTo>
                  <a:cubicBezTo>
                    <a:pt x="20235" y="1461"/>
                    <a:pt x="19268" y="526"/>
                    <a:pt x="17817" y="162"/>
                  </a:cubicBezTo>
                  <a:cubicBezTo>
                    <a:pt x="16366" y="-201"/>
                    <a:pt x="14432" y="7"/>
                    <a:pt x="11853" y="1201"/>
                  </a:cubicBezTo>
                  <a:cubicBezTo>
                    <a:pt x="9274" y="2395"/>
                    <a:pt x="6050" y="4576"/>
                    <a:pt x="3632" y="7328"/>
                  </a:cubicBezTo>
                  <a:cubicBezTo>
                    <a:pt x="1214" y="10080"/>
                    <a:pt x="-398" y="13403"/>
                    <a:pt x="86" y="15843"/>
                  </a:cubicBezTo>
                  <a:cubicBezTo>
                    <a:pt x="569" y="18284"/>
                    <a:pt x="3148" y="19841"/>
                    <a:pt x="6372" y="20620"/>
                  </a:cubicBezTo>
                  <a:cubicBezTo>
                    <a:pt x="9596" y="21399"/>
                    <a:pt x="13465" y="21399"/>
                    <a:pt x="1733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347025" y="3524189"/>
              <a:ext cx="126426" cy="38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33" fill="norm" stroke="1" extrusionOk="0">
                  <a:moveTo>
                    <a:pt x="21150" y="1912"/>
                  </a:moveTo>
                  <a:cubicBezTo>
                    <a:pt x="20796" y="1328"/>
                    <a:pt x="20442" y="744"/>
                    <a:pt x="19380" y="394"/>
                  </a:cubicBezTo>
                  <a:cubicBezTo>
                    <a:pt x="18317" y="44"/>
                    <a:pt x="16547" y="-73"/>
                    <a:pt x="13360" y="44"/>
                  </a:cubicBezTo>
                  <a:cubicBezTo>
                    <a:pt x="10173" y="161"/>
                    <a:pt x="5570" y="511"/>
                    <a:pt x="2914" y="978"/>
                  </a:cubicBezTo>
                  <a:cubicBezTo>
                    <a:pt x="258" y="1445"/>
                    <a:pt x="-450" y="2029"/>
                    <a:pt x="258" y="2788"/>
                  </a:cubicBezTo>
                  <a:cubicBezTo>
                    <a:pt x="966" y="3546"/>
                    <a:pt x="3091" y="4481"/>
                    <a:pt x="5039" y="5882"/>
                  </a:cubicBezTo>
                  <a:cubicBezTo>
                    <a:pt x="6986" y="7283"/>
                    <a:pt x="8757" y="9151"/>
                    <a:pt x="9465" y="10377"/>
                  </a:cubicBezTo>
                  <a:cubicBezTo>
                    <a:pt x="10173" y="11603"/>
                    <a:pt x="9819" y="12186"/>
                    <a:pt x="8757" y="12595"/>
                  </a:cubicBezTo>
                  <a:cubicBezTo>
                    <a:pt x="7694" y="13004"/>
                    <a:pt x="5924" y="13237"/>
                    <a:pt x="4861" y="13062"/>
                  </a:cubicBezTo>
                  <a:cubicBezTo>
                    <a:pt x="3799" y="12887"/>
                    <a:pt x="3445" y="12303"/>
                    <a:pt x="4153" y="11953"/>
                  </a:cubicBezTo>
                  <a:cubicBezTo>
                    <a:pt x="4861" y="11603"/>
                    <a:pt x="6632" y="11486"/>
                    <a:pt x="7694" y="11719"/>
                  </a:cubicBezTo>
                  <a:cubicBezTo>
                    <a:pt x="8757" y="11953"/>
                    <a:pt x="9111" y="12537"/>
                    <a:pt x="8580" y="13529"/>
                  </a:cubicBezTo>
                  <a:cubicBezTo>
                    <a:pt x="8048" y="14522"/>
                    <a:pt x="6632" y="15923"/>
                    <a:pt x="5570" y="16915"/>
                  </a:cubicBezTo>
                  <a:cubicBezTo>
                    <a:pt x="4507" y="17908"/>
                    <a:pt x="3799" y="18491"/>
                    <a:pt x="3445" y="19192"/>
                  </a:cubicBezTo>
                  <a:cubicBezTo>
                    <a:pt x="3091" y="19892"/>
                    <a:pt x="3091" y="20710"/>
                    <a:pt x="3976" y="21118"/>
                  </a:cubicBezTo>
                  <a:cubicBezTo>
                    <a:pt x="4861" y="21527"/>
                    <a:pt x="6632" y="21527"/>
                    <a:pt x="9465" y="21177"/>
                  </a:cubicBezTo>
                  <a:cubicBezTo>
                    <a:pt x="12298" y="20826"/>
                    <a:pt x="16193" y="20126"/>
                    <a:pt x="20088" y="1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530599" y="3596950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140"/>
                    <a:pt x="8000" y="8280"/>
                    <a:pt x="11600" y="11880"/>
                  </a:cubicBezTo>
                  <a:cubicBezTo>
                    <a:pt x="15200" y="15480"/>
                    <a:pt x="1840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564087" y="3590600"/>
              <a:ext cx="150663" cy="28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0" fill="norm" stroke="1" extrusionOk="0">
                  <a:moveTo>
                    <a:pt x="21354" y="0"/>
                  </a:moveTo>
                  <a:cubicBezTo>
                    <a:pt x="19854" y="0"/>
                    <a:pt x="18354" y="0"/>
                    <a:pt x="16104" y="1370"/>
                  </a:cubicBezTo>
                  <a:cubicBezTo>
                    <a:pt x="13854" y="2740"/>
                    <a:pt x="10854" y="5481"/>
                    <a:pt x="8004" y="8624"/>
                  </a:cubicBezTo>
                  <a:cubicBezTo>
                    <a:pt x="5154" y="11767"/>
                    <a:pt x="2454" y="15313"/>
                    <a:pt x="1104" y="17570"/>
                  </a:cubicBezTo>
                  <a:cubicBezTo>
                    <a:pt x="-246" y="19827"/>
                    <a:pt x="-246" y="20794"/>
                    <a:pt x="504" y="21197"/>
                  </a:cubicBezTo>
                  <a:cubicBezTo>
                    <a:pt x="1254" y="21600"/>
                    <a:pt x="2754" y="21439"/>
                    <a:pt x="425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803650" y="373665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854450" y="3825550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133850" y="3527100"/>
              <a:ext cx="1079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800"/>
                    <a:pt x="9318" y="9600"/>
                    <a:pt x="12918" y="13200"/>
                  </a:cubicBezTo>
                  <a:cubicBezTo>
                    <a:pt x="16518" y="16800"/>
                    <a:pt x="1905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127499" y="3539800"/>
              <a:ext cx="171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2731"/>
                    <a:pt x="14133" y="5462"/>
                    <a:pt x="10667" y="8131"/>
                  </a:cubicBezTo>
                  <a:cubicBezTo>
                    <a:pt x="7200" y="10800"/>
                    <a:pt x="4000" y="13407"/>
                    <a:pt x="2267" y="15641"/>
                  </a:cubicBezTo>
                  <a:cubicBezTo>
                    <a:pt x="533" y="17876"/>
                    <a:pt x="267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317999" y="3721433"/>
              <a:ext cx="95251" cy="15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974"/>
                  </a:moveTo>
                  <a:cubicBezTo>
                    <a:pt x="1440" y="1806"/>
                    <a:pt x="2880" y="639"/>
                    <a:pt x="4800" y="201"/>
                  </a:cubicBezTo>
                  <a:cubicBezTo>
                    <a:pt x="6720" y="-237"/>
                    <a:pt x="9120" y="55"/>
                    <a:pt x="10800" y="931"/>
                  </a:cubicBezTo>
                  <a:cubicBezTo>
                    <a:pt x="12480" y="1806"/>
                    <a:pt x="13440" y="3266"/>
                    <a:pt x="12480" y="6039"/>
                  </a:cubicBezTo>
                  <a:cubicBezTo>
                    <a:pt x="11520" y="8812"/>
                    <a:pt x="8640" y="12898"/>
                    <a:pt x="6240" y="15671"/>
                  </a:cubicBezTo>
                  <a:cubicBezTo>
                    <a:pt x="3840" y="18444"/>
                    <a:pt x="1920" y="19904"/>
                    <a:pt x="2160" y="20633"/>
                  </a:cubicBezTo>
                  <a:cubicBezTo>
                    <a:pt x="2400" y="21363"/>
                    <a:pt x="4800" y="21363"/>
                    <a:pt x="8400" y="21071"/>
                  </a:cubicBezTo>
                  <a:cubicBezTo>
                    <a:pt x="12000" y="20779"/>
                    <a:pt x="16800" y="20195"/>
                    <a:pt x="2160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494308" y="3882700"/>
              <a:ext cx="4594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11932" y="0"/>
                  </a:moveTo>
                  <a:cubicBezTo>
                    <a:pt x="5358" y="7200"/>
                    <a:pt x="-1216" y="14400"/>
                    <a:pt x="193" y="18000"/>
                  </a:cubicBezTo>
                  <a:cubicBezTo>
                    <a:pt x="1601" y="21600"/>
                    <a:pt x="10993" y="21600"/>
                    <a:pt x="20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679949" y="3883642"/>
              <a:ext cx="222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320" y="10932"/>
                    <a:pt x="8640" y="1332"/>
                    <a:pt x="12240" y="132"/>
                  </a:cubicBezTo>
                  <a:cubicBezTo>
                    <a:pt x="15840" y="-1068"/>
                    <a:pt x="187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099049" y="3850950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359400" y="3519021"/>
              <a:ext cx="196850" cy="3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06"/>
                  </a:moveTo>
                  <a:cubicBezTo>
                    <a:pt x="1161" y="-24"/>
                    <a:pt x="2323" y="-153"/>
                    <a:pt x="3832" y="494"/>
                  </a:cubicBezTo>
                  <a:cubicBezTo>
                    <a:pt x="5342" y="1140"/>
                    <a:pt x="7200" y="2563"/>
                    <a:pt x="9755" y="5021"/>
                  </a:cubicBezTo>
                  <a:cubicBezTo>
                    <a:pt x="12310" y="7478"/>
                    <a:pt x="15561" y="10970"/>
                    <a:pt x="17652" y="13881"/>
                  </a:cubicBezTo>
                  <a:cubicBezTo>
                    <a:pt x="19742" y="16791"/>
                    <a:pt x="20671" y="19119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395070" y="3478184"/>
              <a:ext cx="211981" cy="38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0" fill="norm" stroke="1" extrusionOk="0">
                  <a:moveTo>
                    <a:pt x="21418" y="1291"/>
                  </a:moveTo>
                  <a:cubicBezTo>
                    <a:pt x="21204" y="594"/>
                    <a:pt x="20990" y="-103"/>
                    <a:pt x="20456" y="13"/>
                  </a:cubicBezTo>
                  <a:cubicBezTo>
                    <a:pt x="19921" y="129"/>
                    <a:pt x="19066" y="1058"/>
                    <a:pt x="17889" y="2800"/>
                  </a:cubicBezTo>
                  <a:cubicBezTo>
                    <a:pt x="16713" y="4542"/>
                    <a:pt x="15216" y="7097"/>
                    <a:pt x="12436" y="10000"/>
                  </a:cubicBezTo>
                  <a:cubicBezTo>
                    <a:pt x="9656" y="12903"/>
                    <a:pt x="5592" y="16155"/>
                    <a:pt x="3133" y="18187"/>
                  </a:cubicBezTo>
                  <a:cubicBezTo>
                    <a:pt x="673" y="20220"/>
                    <a:pt x="-182" y="21032"/>
                    <a:pt x="32" y="21265"/>
                  </a:cubicBezTo>
                  <a:cubicBezTo>
                    <a:pt x="246" y="21497"/>
                    <a:pt x="1529" y="21149"/>
                    <a:pt x="2812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640916" y="3731296"/>
              <a:ext cx="93135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982" y="6643"/>
                  </a:moveTo>
                  <a:cubicBezTo>
                    <a:pt x="982" y="8538"/>
                    <a:pt x="982" y="10433"/>
                    <a:pt x="736" y="12327"/>
                  </a:cubicBezTo>
                  <a:cubicBezTo>
                    <a:pt x="491" y="14222"/>
                    <a:pt x="0" y="16117"/>
                    <a:pt x="0" y="15738"/>
                  </a:cubicBezTo>
                  <a:cubicBezTo>
                    <a:pt x="0" y="15359"/>
                    <a:pt x="491" y="12706"/>
                    <a:pt x="1227" y="10433"/>
                  </a:cubicBezTo>
                  <a:cubicBezTo>
                    <a:pt x="1964" y="8159"/>
                    <a:pt x="2945" y="6264"/>
                    <a:pt x="3927" y="4180"/>
                  </a:cubicBezTo>
                  <a:cubicBezTo>
                    <a:pt x="4909" y="2096"/>
                    <a:pt x="5891" y="-178"/>
                    <a:pt x="8836" y="11"/>
                  </a:cubicBezTo>
                  <a:cubicBezTo>
                    <a:pt x="11782" y="201"/>
                    <a:pt x="16691" y="2854"/>
                    <a:pt x="19145" y="6833"/>
                  </a:cubicBezTo>
                  <a:cubicBezTo>
                    <a:pt x="21600" y="10811"/>
                    <a:pt x="21600" y="16117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854700" y="3432795"/>
              <a:ext cx="75289" cy="41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51" fill="norm" stroke="1" extrusionOk="0">
                  <a:moveTo>
                    <a:pt x="1800" y="933"/>
                  </a:moveTo>
                  <a:cubicBezTo>
                    <a:pt x="3600" y="496"/>
                    <a:pt x="5400" y="60"/>
                    <a:pt x="7800" y="6"/>
                  </a:cubicBezTo>
                  <a:cubicBezTo>
                    <a:pt x="10200" y="-49"/>
                    <a:pt x="13200" y="278"/>
                    <a:pt x="15000" y="1042"/>
                  </a:cubicBezTo>
                  <a:cubicBezTo>
                    <a:pt x="16800" y="1806"/>
                    <a:pt x="17400" y="3006"/>
                    <a:pt x="15600" y="4424"/>
                  </a:cubicBezTo>
                  <a:cubicBezTo>
                    <a:pt x="13800" y="5842"/>
                    <a:pt x="9600" y="7478"/>
                    <a:pt x="6900" y="8569"/>
                  </a:cubicBezTo>
                  <a:cubicBezTo>
                    <a:pt x="4200" y="9660"/>
                    <a:pt x="3000" y="10206"/>
                    <a:pt x="2700" y="10751"/>
                  </a:cubicBezTo>
                  <a:cubicBezTo>
                    <a:pt x="2400" y="11296"/>
                    <a:pt x="3000" y="11842"/>
                    <a:pt x="5100" y="12333"/>
                  </a:cubicBezTo>
                  <a:cubicBezTo>
                    <a:pt x="7200" y="12824"/>
                    <a:pt x="10800" y="13260"/>
                    <a:pt x="13800" y="13751"/>
                  </a:cubicBezTo>
                  <a:cubicBezTo>
                    <a:pt x="16800" y="14242"/>
                    <a:pt x="19200" y="14787"/>
                    <a:pt x="20400" y="15606"/>
                  </a:cubicBezTo>
                  <a:cubicBezTo>
                    <a:pt x="21600" y="16424"/>
                    <a:pt x="21600" y="17515"/>
                    <a:pt x="20700" y="18333"/>
                  </a:cubicBezTo>
                  <a:cubicBezTo>
                    <a:pt x="19800" y="19151"/>
                    <a:pt x="18000" y="19696"/>
                    <a:pt x="14400" y="20187"/>
                  </a:cubicBezTo>
                  <a:cubicBezTo>
                    <a:pt x="10800" y="20678"/>
                    <a:pt x="5400" y="21115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962650" y="3425500"/>
              <a:ext cx="15028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52" y="0"/>
                  </a:moveTo>
                  <a:cubicBezTo>
                    <a:pt x="12473" y="0"/>
                    <a:pt x="13994" y="0"/>
                    <a:pt x="15059" y="222"/>
                  </a:cubicBezTo>
                  <a:cubicBezTo>
                    <a:pt x="16124" y="444"/>
                    <a:pt x="16732" y="889"/>
                    <a:pt x="18101" y="2400"/>
                  </a:cubicBezTo>
                  <a:cubicBezTo>
                    <a:pt x="19470" y="3911"/>
                    <a:pt x="21600" y="6489"/>
                    <a:pt x="21600" y="8978"/>
                  </a:cubicBezTo>
                  <a:cubicBezTo>
                    <a:pt x="21600" y="11467"/>
                    <a:pt x="19470" y="13867"/>
                    <a:pt x="15515" y="15956"/>
                  </a:cubicBezTo>
                  <a:cubicBezTo>
                    <a:pt x="11561" y="18044"/>
                    <a:pt x="5780" y="19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496050" y="3690977"/>
              <a:ext cx="279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582" y="4868"/>
                    <a:pt x="9164" y="-1303"/>
                    <a:pt x="12764" y="240"/>
                  </a:cubicBezTo>
                  <a:cubicBezTo>
                    <a:pt x="16364" y="1783"/>
                    <a:pt x="1898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464300" y="3806500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8000"/>
                    <a:pt x="10629" y="14400"/>
                    <a:pt x="14229" y="10800"/>
                  </a:cubicBezTo>
                  <a:cubicBezTo>
                    <a:pt x="17829" y="7200"/>
                    <a:pt x="197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80200" y="3184200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68"/>
                    <a:pt x="14400" y="6336"/>
                    <a:pt x="18000" y="9936"/>
                  </a:cubicBezTo>
                  <a:cubicBezTo>
                    <a:pt x="21600" y="13536"/>
                    <a:pt x="21600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558421" y="3489000"/>
              <a:ext cx="28688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991" y="21600"/>
                  </a:moveTo>
                  <a:cubicBezTo>
                    <a:pt x="1038" y="14400"/>
                    <a:pt x="85" y="7200"/>
                    <a:pt x="5" y="3600"/>
                  </a:cubicBezTo>
                  <a:cubicBezTo>
                    <a:pt x="-74" y="0"/>
                    <a:pt x="720" y="0"/>
                    <a:pt x="3658" y="0"/>
                  </a:cubicBezTo>
                  <a:cubicBezTo>
                    <a:pt x="6597" y="0"/>
                    <a:pt x="11679" y="0"/>
                    <a:pt x="15014" y="2400"/>
                  </a:cubicBezTo>
                  <a:cubicBezTo>
                    <a:pt x="18350" y="4800"/>
                    <a:pt x="19938" y="9600"/>
                    <a:pt x="2152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289800" y="3558850"/>
              <a:ext cx="1206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2" y="488"/>
                    <a:pt x="20084" y="976"/>
                    <a:pt x="16863" y="3478"/>
                  </a:cubicBezTo>
                  <a:cubicBezTo>
                    <a:pt x="13642" y="5980"/>
                    <a:pt x="7958" y="10495"/>
                    <a:pt x="4737" y="13851"/>
                  </a:cubicBezTo>
                  <a:cubicBezTo>
                    <a:pt x="1516" y="17207"/>
                    <a:pt x="758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493000" y="3508050"/>
              <a:ext cx="31750" cy="38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0"/>
                  </a:moveTo>
                  <a:cubicBezTo>
                    <a:pt x="17280" y="1180"/>
                    <a:pt x="12960" y="2361"/>
                    <a:pt x="10800" y="5430"/>
                  </a:cubicBezTo>
                  <a:cubicBezTo>
                    <a:pt x="8640" y="8498"/>
                    <a:pt x="8640" y="13456"/>
                    <a:pt x="7920" y="16584"/>
                  </a:cubicBezTo>
                  <a:cubicBezTo>
                    <a:pt x="7200" y="19711"/>
                    <a:pt x="5760" y="21010"/>
                    <a:pt x="4320" y="21305"/>
                  </a:cubicBezTo>
                  <a:cubicBezTo>
                    <a:pt x="2880" y="21600"/>
                    <a:pt x="1440" y="20892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214542" y="3513865"/>
              <a:ext cx="411808" cy="10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70" fill="norm" stroke="1" extrusionOk="0">
                  <a:moveTo>
                    <a:pt x="616" y="21270"/>
                  </a:moveTo>
                  <a:cubicBezTo>
                    <a:pt x="283" y="19507"/>
                    <a:pt x="-49" y="17743"/>
                    <a:pt x="6" y="15980"/>
                  </a:cubicBezTo>
                  <a:cubicBezTo>
                    <a:pt x="62" y="14217"/>
                    <a:pt x="505" y="12454"/>
                    <a:pt x="2277" y="10029"/>
                  </a:cubicBezTo>
                  <a:cubicBezTo>
                    <a:pt x="4049" y="7605"/>
                    <a:pt x="7151" y="4519"/>
                    <a:pt x="10363" y="2535"/>
                  </a:cubicBezTo>
                  <a:cubicBezTo>
                    <a:pt x="13576" y="552"/>
                    <a:pt x="16899" y="-330"/>
                    <a:pt x="18782" y="111"/>
                  </a:cubicBezTo>
                  <a:cubicBezTo>
                    <a:pt x="20665" y="552"/>
                    <a:pt x="21108" y="2315"/>
                    <a:pt x="21551" y="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207250" y="4124000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226300" y="4022400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308850" y="413670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327900" y="419385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543800" y="408590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387943" y="3228218"/>
              <a:ext cx="105057" cy="17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18" fill="norm" stroke="1" extrusionOk="0">
                  <a:moveTo>
                    <a:pt x="3297" y="7767"/>
                  </a:moveTo>
                  <a:cubicBezTo>
                    <a:pt x="2865" y="11367"/>
                    <a:pt x="2433" y="14967"/>
                    <a:pt x="2001" y="17409"/>
                  </a:cubicBezTo>
                  <a:cubicBezTo>
                    <a:pt x="1569" y="19852"/>
                    <a:pt x="1137" y="21138"/>
                    <a:pt x="705" y="21009"/>
                  </a:cubicBezTo>
                  <a:cubicBezTo>
                    <a:pt x="273" y="20881"/>
                    <a:pt x="-159" y="19338"/>
                    <a:pt x="57" y="16252"/>
                  </a:cubicBezTo>
                  <a:cubicBezTo>
                    <a:pt x="273" y="13167"/>
                    <a:pt x="1137" y="8538"/>
                    <a:pt x="2001" y="5581"/>
                  </a:cubicBezTo>
                  <a:cubicBezTo>
                    <a:pt x="2865" y="2624"/>
                    <a:pt x="3729" y="1338"/>
                    <a:pt x="5241" y="567"/>
                  </a:cubicBezTo>
                  <a:cubicBezTo>
                    <a:pt x="6753" y="-205"/>
                    <a:pt x="8913" y="-462"/>
                    <a:pt x="11721" y="1595"/>
                  </a:cubicBezTo>
                  <a:cubicBezTo>
                    <a:pt x="14529" y="3652"/>
                    <a:pt x="17985" y="8024"/>
                    <a:pt x="19713" y="10852"/>
                  </a:cubicBezTo>
                  <a:cubicBezTo>
                    <a:pt x="21441" y="13681"/>
                    <a:pt x="21441" y="14967"/>
                    <a:pt x="21441" y="16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895166" y="3451972"/>
              <a:ext cx="94254" cy="33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033" fill="norm" stroke="1" extrusionOk="0">
                  <a:moveTo>
                    <a:pt x="2348" y="11859"/>
                  </a:moveTo>
                  <a:cubicBezTo>
                    <a:pt x="1878" y="16232"/>
                    <a:pt x="1409" y="20605"/>
                    <a:pt x="939" y="21002"/>
                  </a:cubicBezTo>
                  <a:cubicBezTo>
                    <a:pt x="470" y="21400"/>
                    <a:pt x="0" y="17822"/>
                    <a:pt x="0" y="14045"/>
                  </a:cubicBezTo>
                  <a:cubicBezTo>
                    <a:pt x="0" y="10269"/>
                    <a:pt x="470" y="6293"/>
                    <a:pt x="1409" y="3842"/>
                  </a:cubicBezTo>
                  <a:cubicBezTo>
                    <a:pt x="2348" y="1390"/>
                    <a:pt x="3757" y="463"/>
                    <a:pt x="5635" y="131"/>
                  </a:cubicBezTo>
                  <a:cubicBezTo>
                    <a:pt x="7513" y="-200"/>
                    <a:pt x="9861" y="65"/>
                    <a:pt x="12913" y="1258"/>
                  </a:cubicBezTo>
                  <a:cubicBezTo>
                    <a:pt x="15965" y="2450"/>
                    <a:pt x="19722" y="4571"/>
                    <a:pt x="20661" y="6558"/>
                  </a:cubicBezTo>
                  <a:cubicBezTo>
                    <a:pt x="21600" y="8546"/>
                    <a:pt x="19722" y="10401"/>
                    <a:pt x="17609" y="11395"/>
                  </a:cubicBezTo>
                  <a:cubicBezTo>
                    <a:pt x="15496" y="12389"/>
                    <a:pt x="13148" y="12521"/>
                    <a:pt x="10800" y="12455"/>
                  </a:cubicBezTo>
                  <a:cubicBezTo>
                    <a:pt x="8452" y="12389"/>
                    <a:pt x="6104" y="12124"/>
                    <a:pt x="4930" y="11660"/>
                  </a:cubicBezTo>
                  <a:cubicBezTo>
                    <a:pt x="3757" y="11196"/>
                    <a:pt x="3757" y="10534"/>
                    <a:pt x="3757" y="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013700" y="3602737"/>
              <a:ext cx="146050" cy="20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8744"/>
                  </a:moveTo>
                  <a:cubicBezTo>
                    <a:pt x="626" y="7631"/>
                    <a:pt x="1252" y="6517"/>
                    <a:pt x="2504" y="5961"/>
                  </a:cubicBezTo>
                  <a:cubicBezTo>
                    <a:pt x="3757" y="5404"/>
                    <a:pt x="5635" y="5404"/>
                    <a:pt x="7513" y="6295"/>
                  </a:cubicBezTo>
                  <a:cubicBezTo>
                    <a:pt x="9391" y="7185"/>
                    <a:pt x="11270" y="8967"/>
                    <a:pt x="11739" y="11416"/>
                  </a:cubicBezTo>
                  <a:cubicBezTo>
                    <a:pt x="12209" y="13866"/>
                    <a:pt x="11270" y="16983"/>
                    <a:pt x="10174" y="18876"/>
                  </a:cubicBezTo>
                  <a:cubicBezTo>
                    <a:pt x="9078" y="20769"/>
                    <a:pt x="7826" y="21437"/>
                    <a:pt x="7043" y="21103"/>
                  </a:cubicBezTo>
                  <a:cubicBezTo>
                    <a:pt x="6261" y="20769"/>
                    <a:pt x="5948" y="19433"/>
                    <a:pt x="6887" y="16093"/>
                  </a:cubicBezTo>
                  <a:cubicBezTo>
                    <a:pt x="7826" y="12752"/>
                    <a:pt x="10017" y="7408"/>
                    <a:pt x="11896" y="4291"/>
                  </a:cubicBezTo>
                  <a:cubicBezTo>
                    <a:pt x="13774" y="1173"/>
                    <a:pt x="15339" y="282"/>
                    <a:pt x="16904" y="60"/>
                  </a:cubicBezTo>
                  <a:cubicBezTo>
                    <a:pt x="18470" y="-163"/>
                    <a:pt x="20035" y="282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279619" y="3433588"/>
              <a:ext cx="102382" cy="3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486" fill="norm" stroke="1" extrusionOk="0">
                  <a:moveTo>
                    <a:pt x="20486" y="1548"/>
                  </a:moveTo>
                  <a:cubicBezTo>
                    <a:pt x="20486" y="855"/>
                    <a:pt x="20486" y="163"/>
                    <a:pt x="19427" y="24"/>
                  </a:cubicBezTo>
                  <a:cubicBezTo>
                    <a:pt x="18368" y="-114"/>
                    <a:pt x="16251" y="301"/>
                    <a:pt x="13074" y="1963"/>
                  </a:cubicBezTo>
                  <a:cubicBezTo>
                    <a:pt x="9898" y="3624"/>
                    <a:pt x="5662" y="6532"/>
                    <a:pt x="2910" y="9301"/>
                  </a:cubicBezTo>
                  <a:cubicBezTo>
                    <a:pt x="157" y="12071"/>
                    <a:pt x="-1114" y="14701"/>
                    <a:pt x="1215" y="16709"/>
                  </a:cubicBezTo>
                  <a:cubicBezTo>
                    <a:pt x="3545" y="18717"/>
                    <a:pt x="9474" y="20101"/>
                    <a:pt x="15404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458200" y="3501700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688"/>
                    <a:pt x="8441" y="9377"/>
                    <a:pt x="12041" y="12977"/>
                  </a:cubicBezTo>
                  <a:cubicBezTo>
                    <a:pt x="15641" y="16577"/>
                    <a:pt x="18621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470900" y="3489000"/>
              <a:ext cx="152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015"/>
                    <a:pt x="13200" y="8031"/>
                    <a:pt x="9600" y="11631"/>
                  </a:cubicBezTo>
                  <a:cubicBezTo>
                    <a:pt x="6000" y="15231"/>
                    <a:pt x="300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743950" y="370490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734334" y="3558850"/>
              <a:ext cx="28666" cy="4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055" fill="norm" stroke="1" extrusionOk="0">
                  <a:moveTo>
                    <a:pt x="16265" y="16200"/>
                  </a:moveTo>
                  <a:cubicBezTo>
                    <a:pt x="8551" y="16200"/>
                    <a:pt x="837" y="16200"/>
                    <a:pt x="65" y="17550"/>
                  </a:cubicBezTo>
                  <a:cubicBezTo>
                    <a:pt x="-706" y="18900"/>
                    <a:pt x="5465" y="21600"/>
                    <a:pt x="10094" y="18900"/>
                  </a:cubicBezTo>
                  <a:cubicBezTo>
                    <a:pt x="14723" y="16200"/>
                    <a:pt x="17808" y="8100"/>
                    <a:pt x="208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820150" y="3457250"/>
              <a:ext cx="9642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5515" y="0"/>
                  </a:moveTo>
                  <a:cubicBezTo>
                    <a:pt x="7813" y="113"/>
                    <a:pt x="10111" y="225"/>
                    <a:pt x="12868" y="1575"/>
                  </a:cubicBezTo>
                  <a:cubicBezTo>
                    <a:pt x="15626" y="2925"/>
                    <a:pt x="18843" y="5513"/>
                    <a:pt x="20221" y="8269"/>
                  </a:cubicBezTo>
                  <a:cubicBezTo>
                    <a:pt x="21600" y="11025"/>
                    <a:pt x="21140" y="13950"/>
                    <a:pt x="17464" y="16200"/>
                  </a:cubicBezTo>
                  <a:cubicBezTo>
                    <a:pt x="13787" y="18450"/>
                    <a:pt x="6894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960129" y="2969389"/>
              <a:ext cx="2298255" cy="138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3" fill="norm" stroke="1" extrusionOk="0">
                  <a:moveTo>
                    <a:pt x="7983" y="577"/>
                  </a:moveTo>
                  <a:cubicBezTo>
                    <a:pt x="7824" y="379"/>
                    <a:pt x="7665" y="181"/>
                    <a:pt x="7238" y="82"/>
                  </a:cubicBezTo>
                  <a:cubicBezTo>
                    <a:pt x="6811" y="-17"/>
                    <a:pt x="6115" y="-17"/>
                    <a:pt x="5509" y="33"/>
                  </a:cubicBezTo>
                  <a:cubicBezTo>
                    <a:pt x="4903" y="82"/>
                    <a:pt x="4387" y="181"/>
                    <a:pt x="4029" y="297"/>
                  </a:cubicBezTo>
                  <a:cubicBezTo>
                    <a:pt x="3671" y="412"/>
                    <a:pt x="3472" y="544"/>
                    <a:pt x="3274" y="842"/>
                  </a:cubicBezTo>
                  <a:cubicBezTo>
                    <a:pt x="3075" y="1139"/>
                    <a:pt x="2876" y="1601"/>
                    <a:pt x="2658" y="2295"/>
                  </a:cubicBezTo>
                  <a:cubicBezTo>
                    <a:pt x="2439" y="2989"/>
                    <a:pt x="2201" y="3913"/>
                    <a:pt x="1992" y="4937"/>
                  </a:cubicBezTo>
                  <a:cubicBezTo>
                    <a:pt x="1783" y="5961"/>
                    <a:pt x="1605" y="7084"/>
                    <a:pt x="1386" y="8190"/>
                  </a:cubicBezTo>
                  <a:cubicBezTo>
                    <a:pt x="1167" y="9297"/>
                    <a:pt x="909" y="10387"/>
                    <a:pt x="690" y="11411"/>
                  </a:cubicBezTo>
                  <a:cubicBezTo>
                    <a:pt x="472" y="12434"/>
                    <a:pt x="293" y="13392"/>
                    <a:pt x="184" y="14366"/>
                  </a:cubicBezTo>
                  <a:cubicBezTo>
                    <a:pt x="74" y="15341"/>
                    <a:pt x="35" y="16332"/>
                    <a:pt x="15" y="17256"/>
                  </a:cubicBezTo>
                  <a:cubicBezTo>
                    <a:pt x="-5" y="18181"/>
                    <a:pt x="-5" y="19040"/>
                    <a:pt x="15" y="19568"/>
                  </a:cubicBezTo>
                  <a:cubicBezTo>
                    <a:pt x="35" y="20097"/>
                    <a:pt x="74" y="20295"/>
                    <a:pt x="144" y="20394"/>
                  </a:cubicBezTo>
                  <a:cubicBezTo>
                    <a:pt x="214" y="20493"/>
                    <a:pt x="313" y="20493"/>
                    <a:pt x="710" y="20609"/>
                  </a:cubicBezTo>
                  <a:cubicBezTo>
                    <a:pt x="1108" y="20724"/>
                    <a:pt x="1803" y="20955"/>
                    <a:pt x="2469" y="21137"/>
                  </a:cubicBezTo>
                  <a:cubicBezTo>
                    <a:pt x="3135" y="21319"/>
                    <a:pt x="3771" y="21451"/>
                    <a:pt x="4526" y="21517"/>
                  </a:cubicBezTo>
                  <a:cubicBezTo>
                    <a:pt x="5281" y="21583"/>
                    <a:pt x="6155" y="21583"/>
                    <a:pt x="6990" y="21583"/>
                  </a:cubicBezTo>
                  <a:cubicBezTo>
                    <a:pt x="7824" y="21583"/>
                    <a:pt x="8619" y="21583"/>
                    <a:pt x="9374" y="21533"/>
                  </a:cubicBezTo>
                  <a:cubicBezTo>
                    <a:pt x="10129" y="21484"/>
                    <a:pt x="10845" y="21385"/>
                    <a:pt x="11520" y="21269"/>
                  </a:cubicBezTo>
                  <a:cubicBezTo>
                    <a:pt x="12196" y="21154"/>
                    <a:pt x="12832" y="21022"/>
                    <a:pt x="13458" y="20922"/>
                  </a:cubicBezTo>
                  <a:cubicBezTo>
                    <a:pt x="14084" y="20823"/>
                    <a:pt x="14700" y="20757"/>
                    <a:pt x="15326" y="20691"/>
                  </a:cubicBezTo>
                  <a:cubicBezTo>
                    <a:pt x="15952" y="20625"/>
                    <a:pt x="16587" y="20559"/>
                    <a:pt x="17154" y="20460"/>
                  </a:cubicBezTo>
                  <a:cubicBezTo>
                    <a:pt x="17720" y="20361"/>
                    <a:pt x="18217" y="20229"/>
                    <a:pt x="18604" y="19932"/>
                  </a:cubicBezTo>
                  <a:cubicBezTo>
                    <a:pt x="18992" y="19634"/>
                    <a:pt x="19270" y="19172"/>
                    <a:pt x="19479" y="18693"/>
                  </a:cubicBezTo>
                  <a:cubicBezTo>
                    <a:pt x="19687" y="18214"/>
                    <a:pt x="19826" y="17719"/>
                    <a:pt x="20035" y="16992"/>
                  </a:cubicBezTo>
                  <a:cubicBezTo>
                    <a:pt x="20244" y="16266"/>
                    <a:pt x="20522" y="15308"/>
                    <a:pt x="20750" y="14366"/>
                  </a:cubicBezTo>
                  <a:cubicBezTo>
                    <a:pt x="20979" y="13425"/>
                    <a:pt x="21158" y="12500"/>
                    <a:pt x="21297" y="11427"/>
                  </a:cubicBezTo>
                  <a:cubicBezTo>
                    <a:pt x="21436" y="10354"/>
                    <a:pt x="21535" y="9132"/>
                    <a:pt x="21565" y="8009"/>
                  </a:cubicBezTo>
                  <a:cubicBezTo>
                    <a:pt x="21595" y="6886"/>
                    <a:pt x="21555" y="5862"/>
                    <a:pt x="21535" y="5168"/>
                  </a:cubicBezTo>
                  <a:cubicBezTo>
                    <a:pt x="21516" y="4475"/>
                    <a:pt x="21516" y="4111"/>
                    <a:pt x="21416" y="3748"/>
                  </a:cubicBezTo>
                  <a:cubicBezTo>
                    <a:pt x="21317" y="3385"/>
                    <a:pt x="21118" y="3022"/>
                    <a:pt x="20770" y="2774"/>
                  </a:cubicBezTo>
                  <a:cubicBezTo>
                    <a:pt x="20423" y="2526"/>
                    <a:pt x="19926" y="2394"/>
                    <a:pt x="19379" y="2196"/>
                  </a:cubicBezTo>
                  <a:cubicBezTo>
                    <a:pt x="18833" y="1998"/>
                    <a:pt x="18237" y="1733"/>
                    <a:pt x="17561" y="1535"/>
                  </a:cubicBezTo>
                  <a:cubicBezTo>
                    <a:pt x="16886" y="1337"/>
                    <a:pt x="16130" y="1205"/>
                    <a:pt x="15405" y="1106"/>
                  </a:cubicBezTo>
                  <a:cubicBezTo>
                    <a:pt x="14680" y="1007"/>
                    <a:pt x="13984" y="941"/>
                    <a:pt x="13259" y="809"/>
                  </a:cubicBezTo>
                  <a:cubicBezTo>
                    <a:pt x="12534" y="677"/>
                    <a:pt x="11779" y="478"/>
                    <a:pt x="11033" y="379"/>
                  </a:cubicBezTo>
                  <a:cubicBezTo>
                    <a:pt x="10288" y="280"/>
                    <a:pt x="9553" y="280"/>
                    <a:pt x="9007" y="297"/>
                  </a:cubicBezTo>
                  <a:cubicBezTo>
                    <a:pt x="8460" y="313"/>
                    <a:pt x="8102" y="346"/>
                    <a:pt x="7804" y="495"/>
                  </a:cubicBezTo>
                  <a:cubicBezTo>
                    <a:pt x="7506" y="644"/>
                    <a:pt x="7268" y="908"/>
                    <a:pt x="7029" y="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0" y="4860600"/>
              <a:ext cx="10858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26" y="3443"/>
                    <a:pt x="253" y="5009"/>
                    <a:pt x="396" y="5948"/>
                  </a:cubicBezTo>
                  <a:cubicBezTo>
                    <a:pt x="539" y="6887"/>
                    <a:pt x="699" y="7200"/>
                    <a:pt x="865" y="7200"/>
                  </a:cubicBezTo>
                  <a:cubicBezTo>
                    <a:pt x="1032" y="7200"/>
                    <a:pt x="1204" y="6887"/>
                    <a:pt x="1381" y="6730"/>
                  </a:cubicBezTo>
                  <a:cubicBezTo>
                    <a:pt x="1558" y="6574"/>
                    <a:pt x="1739" y="6574"/>
                    <a:pt x="1914" y="6574"/>
                  </a:cubicBezTo>
                  <a:cubicBezTo>
                    <a:pt x="2088" y="6574"/>
                    <a:pt x="2257" y="6574"/>
                    <a:pt x="2411" y="6730"/>
                  </a:cubicBezTo>
                  <a:cubicBezTo>
                    <a:pt x="2564" y="6887"/>
                    <a:pt x="2703" y="7200"/>
                    <a:pt x="2844" y="7670"/>
                  </a:cubicBezTo>
                  <a:cubicBezTo>
                    <a:pt x="2985" y="8139"/>
                    <a:pt x="3128" y="8765"/>
                    <a:pt x="3276" y="9078"/>
                  </a:cubicBezTo>
                  <a:cubicBezTo>
                    <a:pt x="3423" y="9391"/>
                    <a:pt x="3575" y="9391"/>
                    <a:pt x="3731" y="9391"/>
                  </a:cubicBezTo>
                  <a:cubicBezTo>
                    <a:pt x="3886" y="9391"/>
                    <a:pt x="4046" y="9391"/>
                    <a:pt x="4206" y="9391"/>
                  </a:cubicBezTo>
                  <a:cubicBezTo>
                    <a:pt x="4366" y="9391"/>
                    <a:pt x="4526" y="9391"/>
                    <a:pt x="4693" y="9235"/>
                  </a:cubicBezTo>
                  <a:cubicBezTo>
                    <a:pt x="4859" y="9078"/>
                    <a:pt x="5032" y="8765"/>
                    <a:pt x="5208" y="8609"/>
                  </a:cubicBezTo>
                  <a:cubicBezTo>
                    <a:pt x="5385" y="8452"/>
                    <a:pt x="5566" y="8452"/>
                    <a:pt x="5747" y="8296"/>
                  </a:cubicBezTo>
                  <a:cubicBezTo>
                    <a:pt x="5928" y="8139"/>
                    <a:pt x="6109" y="7826"/>
                    <a:pt x="6263" y="7513"/>
                  </a:cubicBezTo>
                  <a:cubicBezTo>
                    <a:pt x="6417" y="7200"/>
                    <a:pt x="6543" y="6887"/>
                    <a:pt x="6678" y="6574"/>
                  </a:cubicBezTo>
                  <a:cubicBezTo>
                    <a:pt x="6813" y="6261"/>
                    <a:pt x="6956" y="5948"/>
                    <a:pt x="7131" y="5478"/>
                  </a:cubicBezTo>
                  <a:cubicBezTo>
                    <a:pt x="7305" y="5009"/>
                    <a:pt x="7512" y="4383"/>
                    <a:pt x="7680" y="3913"/>
                  </a:cubicBezTo>
                  <a:cubicBezTo>
                    <a:pt x="7848" y="3443"/>
                    <a:pt x="7979" y="3130"/>
                    <a:pt x="8112" y="2817"/>
                  </a:cubicBezTo>
                  <a:cubicBezTo>
                    <a:pt x="8244" y="2504"/>
                    <a:pt x="8379" y="2191"/>
                    <a:pt x="8518" y="2035"/>
                  </a:cubicBezTo>
                  <a:cubicBezTo>
                    <a:pt x="8657" y="1878"/>
                    <a:pt x="8800" y="1878"/>
                    <a:pt x="8935" y="1722"/>
                  </a:cubicBezTo>
                  <a:cubicBezTo>
                    <a:pt x="9069" y="1565"/>
                    <a:pt x="9196" y="1252"/>
                    <a:pt x="9326" y="939"/>
                  </a:cubicBezTo>
                  <a:cubicBezTo>
                    <a:pt x="9457" y="626"/>
                    <a:pt x="9592" y="313"/>
                    <a:pt x="9728" y="157"/>
                  </a:cubicBezTo>
                  <a:cubicBezTo>
                    <a:pt x="9865" y="0"/>
                    <a:pt x="10004" y="0"/>
                    <a:pt x="10139" y="0"/>
                  </a:cubicBezTo>
                  <a:cubicBezTo>
                    <a:pt x="10274" y="0"/>
                    <a:pt x="10404" y="0"/>
                    <a:pt x="10539" y="0"/>
                  </a:cubicBezTo>
                  <a:cubicBezTo>
                    <a:pt x="10674" y="0"/>
                    <a:pt x="10813" y="0"/>
                    <a:pt x="10956" y="0"/>
                  </a:cubicBezTo>
                  <a:cubicBezTo>
                    <a:pt x="11099" y="0"/>
                    <a:pt x="11246" y="0"/>
                    <a:pt x="11387" y="0"/>
                  </a:cubicBezTo>
                  <a:cubicBezTo>
                    <a:pt x="11528" y="0"/>
                    <a:pt x="11663" y="0"/>
                    <a:pt x="11808" y="0"/>
                  </a:cubicBezTo>
                  <a:cubicBezTo>
                    <a:pt x="11954" y="0"/>
                    <a:pt x="12109" y="0"/>
                    <a:pt x="12257" y="0"/>
                  </a:cubicBezTo>
                  <a:cubicBezTo>
                    <a:pt x="12404" y="0"/>
                    <a:pt x="12543" y="0"/>
                    <a:pt x="12718" y="0"/>
                  </a:cubicBezTo>
                  <a:cubicBezTo>
                    <a:pt x="12893" y="0"/>
                    <a:pt x="13103" y="0"/>
                    <a:pt x="13276" y="157"/>
                  </a:cubicBezTo>
                  <a:cubicBezTo>
                    <a:pt x="13448" y="313"/>
                    <a:pt x="13583" y="626"/>
                    <a:pt x="13718" y="939"/>
                  </a:cubicBezTo>
                  <a:cubicBezTo>
                    <a:pt x="13853" y="1252"/>
                    <a:pt x="13987" y="1565"/>
                    <a:pt x="14162" y="1878"/>
                  </a:cubicBezTo>
                  <a:cubicBezTo>
                    <a:pt x="14337" y="2191"/>
                    <a:pt x="14552" y="2504"/>
                    <a:pt x="14728" y="2817"/>
                  </a:cubicBezTo>
                  <a:cubicBezTo>
                    <a:pt x="14905" y="3130"/>
                    <a:pt x="15044" y="3443"/>
                    <a:pt x="15181" y="3913"/>
                  </a:cubicBezTo>
                  <a:cubicBezTo>
                    <a:pt x="15318" y="4383"/>
                    <a:pt x="15453" y="5009"/>
                    <a:pt x="15592" y="5478"/>
                  </a:cubicBezTo>
                  <a:cubicBezTo>
                    <a:pt x="15731" y="5948"/>
                    <a:pt x="15874" y="6261"/>
                    <a:pt x="16051" y="6730"/>
                  </a:cubicBezTo>
                  <a:cubicBezTo>
                    <a:pt x="16227" y="7200"/>
                    <a:pt x="16438" y="7826"/>
                    <a:pt x="16615" y="8452"/>
                  </a:cubicBezTo>
                  <a:cubicBezTo>
                    <a:pt x="16792" y="9078"/>
                    <a:pt x="16935" y="9704"/>
                    <a:pt x="17074" y="10174"/>
                  </a:cubicBezTo>
                  <a:cubicBezTo>
                    <a:pt x="17213" y="10643"/>
                    <a:pt x="17347" y="10957"/>
                    <a:pt x="17482" y="11270"/>
                  </a:cubicBezTo>
                  <a:cubicBezTo>
                    <a:pt x="17617" y="11583"/>
                    <a:pt x="17752" y="11896"/>
                    <a:pt x="17888" y="12209"/>
                  </a:cubicBezTo>
                  <a:cubicBezTo>
                    <a:pt x="18025" y="12522"/>
                    <a:pt x="18164" y="12835"/>
                    <a:pt x="18295" y="13304"/>
                  </a:cubicBezTo>
                  <a:cubicBezTo>
                    <a:pt x="18425" y="13774"/>
                    <a:pt x="18547" y="14400"/>
                    <a:pt x="18701" y="15026"/>
                  </a:cubicBezTo>
                  <a:cubicBezTo>
                    <a:pt x="18855" y="15652"/>
                    <a:pt x="19040" y="16278"/>
                    <a:pt x="19213" y="16904"/>
                  </a:cubicBezTo>
                  <a:cubicBezTo>
                    <a:pt x="19385" y="17530"/>
                    <a:pt x="19545" y="18157"/>
                    <a:pt x="19707" y="18783"/>
                  </a:cubicBezTo>
                  <a:cubicBezTo>
                    <a:pt x="19869" y="19409"/>
                    <a:pt x="20034" y="20035"/>
                    <a:pt x="20185" y="20504"/>
                  </a:cubicBezTo>
                  <a:cubicBezTo>
                    <a:pt x="20337" y="20974"/>
                    <a:pt x="20476" y="21287"/>
                    <a:pt x="20638" y="21443"/>
                  </a:cubicBezTo>
                  <a:cubicBezTo>
                    <a:pt x="20800" y="21600"/>
                    <a:pt x="20985" y="21600"/>
                    <a:pt x="21149" y="21600"/>
                  </a:cubicBezTo>
                  <a:cubicBezTo>
                    <a:pt x="21314" y="21600"/>
                    <a:pt x="214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73100" y="5571857"/>
              <a:ext cx="292100" cy="49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825"/>
                  </a:moveTo>
                  <a:cubicBezTo>
                    <a:pt x="1252" y="1377"/>
                    <a:pt x="2504" y="1928"/>
                    <a:pt x="3913" y="2158"/>
                  </a:cubicBezTo>
                  <a:cubicBezTo>
                    <a:pt x="5322" y="2388"/>
                    <a:pt x="6887" y="2296"/>
                    <a:pt x="8061" y="2066"/>
                  </a:cubicBezTo>
                  <a:cubicBezTo>
                    <a:pt x="9235" y="1836"/>
                    <a:pt x="10017" y="1469"/>
                    <a:pt x="10565" y="1055"/>
                  </a:cubicBezTo>
                  <a:cubicBezTo>
                    <a:pt x="11113" y="641"/>
                    <a:pt x="11426" y="182"/>
                    <a:pt x="11191" y="44"/>
                  </a:cubicBezTo>
                  <a:cubicBezTo>
                    <a:pt x="10957" y="-94"/>
                    <a:pt x="10174" y="90"/>
                    <a:pt x="9548" y="687"/>
                  </a:cubicBezTo>
                  <a:cubicBezTo>
                    <a:pt x="8922" y="1285"/>
                    <a:pt x="8452" y="2296"/>
                    <a:pt x="8217" y="4088"/>
                  </a:cubicBezTo>
                  <a:cubicBezTo>
                    <a:pt x="7983" y="5880"/>
                    <a:pt x="7983" y="8454"/>
                    <a:pt x="7748" y="10982"/>
                  </a:cubicBezTo>
                  <a:cubicBezTo>
                    <a:pt x="7513" y="13509"/>
                    <a:pt x="7043" y="15991"/>
                    <a:pt x="6574" y="17462"/>
                  </a:cubicBezTo>
                  <a:cubicBezTo>
                    <a:pt x="6104" y="18932"/>
                    <a:pt x="5635" y="19392"/>
                    <a:pt x="5165" y="19806"/>
                  </a:cubicBezTo>
                  <a:cubicBezTo>
                    <a:pt x="4696" y="20219"/>
                    <a:pt x="4226" y="20587"/>
                    <a:pt x="3600" y="20863"/>
                  </a:cubicBezTo>
                  <a:cubicBezTo>
                    <a:pt x="2974" y="21138"/>
                    <a:pt x="2191" y="21322"/>
                    <a:pt x="1643" y="21184"/>
                  </a:cubicBezTo>
                  <a:cubicBezTo>
                    <a:pt x="1096" y="21046"/>
                    <a:pt x="783" y="20587"/>
                    <a:pt x="704" y="20127"/>
                  </a:cubicBezTo>
                  <a:cubicBezTo>
                    <a:pt x="626" y="19668"/>
                    <a:pt x="783" y="19208"/>
                    <a:pt x="1330" y="18978"/>
                  </a:cubicBezTo>
                  <a:cubicBezTo>
                    <a:pt x="1878" y="18749"/>
                    <a:pt x="2817" y="18749"/>
                    <a:pt x="4696" y="18978"/>
                  </a:cubicBezTo>
                  <a:cubicBezTo>
                    <a:pt x="6574" y="19208"/>
                    <a:pt x="9391" y="19668"/>
                    <a:pt x="11583" y="19943"/>
                  </a:cubicBezTo>
                  <a:cubicBezTo>
                    <a:pt x="13774" y="20219"/>
                    <a:pt x="15339" y="20311"/>
                    <a:pt x="16904" y="20541"/>
                  </a:cubicBezTo>
                  <a:cubicBezTo>
                    <a:pt x="18470" y="20771"/>
                    <a:pt x="20035" y="21138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148147" y="5593939"/>
              <a:ext cx="159954" cy="4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51" fill="norm" stroke="1" extrusionOk="0">
                  <a:moveTo>
                    <a:pt x="19772" y="1121"/>
                  </a:moveTo>
                  <a:cubicBezTo>
                    <a:pt x="18635" y="589"/>
                    <a:pt x="17498" y="57"/>
                    <a:pt x="16361" y="4"/>
                  </a:cubicBezTo>
                  <a:cubicBezTo>
                    <a:pt x="15224" y="-49"/>
                    <a:pt x="14088" y="377"/>
                    <a:pt x="11672" y="1973"/>
                  </a:cubicBezTo>
                  <a:cubicBezTo>
                    <a:pt x="9256" y="3569"/>
                    <a:pt x="5561" y="6335"/>
                    <a:pt x="3288" y="8995"/>
                  </a:cubicBezTo>
                  <a:cubicBezTo>
                    <a:pt x="1014" y="11655"/>
                    <a:pt x="161" y="14209"/>
                    <a:pt x="19" y="16071"/>
                  </a:cubicBezTo>
                  <a:cubicBezTo>
                    <a:pt x="-123" y="17933"/>
                    <a:pt x="445" y="19104"/>
                    <a:pt x="4140" y="19902"/>
                  </a:cubicBezTo>
                  <a:cubicBezTo>
                    <a:pt x="7835" y="20700"/>
                    <a:pt x="14656" y="21125"/>
                    <a:pt x="2147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440893" y="5669998"/>
              <a:ext cx="318058" cy="34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24" fill="norm" stroke="1" extrusionOk="0">
                  <a:moveTo>
                    <a:pt x="9050" y="2598"/>
                  </a:moveTo>
                  <a:cubicBezTo>
                    <a:pt x="9050" y="1936"/>
                    <a:pt x="9050" y="1273"/>
                    <a:pt x="8692" y="809"/>
                  </a:cubicBezTo>
                  <a:cubicBezTo>
                    <a:pt x="8335" y="346"/>
                    <a:pt x="7620" y="81"/>
                    <a:pt x="6904" y="14"/>
                  </a:cubicBezTo>
                  <a:cubicBezTo>
                    <a:pt x="6189" y="-52"/>
                    <a:pt x="5474" y="81"/>
                    <a:pt x="4544" y="1141"/>
                  </a:cubicBezTo>
                  <a:cubicBezTo>
                    <a:pt x="3614" y="2201"/>
                    <a:pt x="2470" y="4188"/>
                    <a:pt x="1612" y="6706"/>
                  </a:cubicBezTo>
                  <a:cubicBezTo>
                    <a:pt x="753" y="9224"/>
                    <a:pt x="181" y="12272"/>
                    <a:pt x="38" y="14525"/>
                  </a:cubicBezTo>
                  <a:cubicBezTo>
                    <a:pt x="-105" y="16777"/>
                    <a:pt x="181" y="18235"/>
                    <a:pt x="539" y="19229"/>
                  </a:cubicBezTo>
                  <a:cubicBezTo>
                    <a:pt x="896" y="20223"/>
                    <a:pt x="1325" y="20753"/>
                    <a:pt x="2041" y="21084"/>
                  </a:cubicBezTo>
                  <a:cubicBezTo>
                    <a:pt x="2756" y="21415"/>
                    <a:pt x="3757" y="21548"/>
                    <a:pt x="4973" y="21283"/>
                  </a:cubicBezTo>
                  <a:cubicBezTo>
                    <a:pt x="6189" y="21018"/>
                    <a:pt x="7620" y="20355"/>
                    <a:pt x="9121" y="19163"/>
                  </a:cubicBezTo>
                  <a:cubicBezTo>
                    <a:pt x="10623" y="17970"/>
                    <a:pt x="12197" y="16247"/>
                    <a:pt x="13484" y="13730"/>
                  </a:cubicBezTo>
                  <a:cubicBezTo>
                    <a:pt x="14772" y="11212"/>
                    <a:pt x="15773" y="7899"/>
                    <a:pt x="16274" y="5845"/>
                  </a:cubicBezTo>
                  <a:cubicBezTo>
                    <a:pt x="16774" y="3791"/>
                    <a:pt x="16774" y="2996"/>
                    <a:pt x="16345" y="2466"/>
                  </a:cubicBezTo>
                  <a:cubicBezTo>
                    <a:pt x="15916" y="1936"/>
                    <a:pt x="15058" y="1671"/>
                    <a:pt x="13484" y="1472"/>
                  </a:cubicBezTo>
                  <a:cubicBezTo>
                    <a:pt x="11911" y="1273"/>
                    <a:pt x="9622" y="1141"/>
                    <a:pt x="7691" y="1538"/>
                  </a:cubicBezTo>
                  <a:cubicBezTo>
                    <a:pt x="5760" y="1936"/>
                    <a:pt x="4186" y="2863"/>
                    <a:pt x="3185" y="3592"/>
                  </a:cubicBezTo>
                  <a:cubicBezTo>
                    <a:pt x="2184" y="4321"/>
                    <a:pt x="1755" y="4851"/>
                    <a:pt x="1540" y="5447"/>
                  </a:cubicBezTo>
                  <a:cubicBezTo>
                    <a:pt x="1325" y="6044"/>
                    <a:pt x="1325" y="6706"/>
                    <a:pt x="1612" y="7236"/>
                  </a:cubicBezTo>
                  <a:cubicBezTo>
                    <a:pt x="1898" y="7766"/>
                    <a:pt x="2470" y="8164"/>
                    <a:pt x="4043" y="8429"/>
                  </a:cubicBezTo>
                  <a:cubicBezTo>
                    <a:pt x="5617" y="8694"/>
                    <a:pt x="8192" y="8827"/>
                    <a:pt x="11267" y="8429"/>
                  </a:cubicBezTo>
                  <a:cubicBezTo>
                    <a:pt x="14343" y="8031"/>
                    <a:pt x="17919" y="7104"/>
                    <a:pt x="21495" y="6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479549" y="5527350"/>
              <a:ext cx="323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400"/>
                    <a:pt x="11012" y="10800"/>
                    <a:pt x="14612" y="14400"/>
                  </a:cubicBezTo>
                  <a:cubicBezTo>
                    <a:pt x="18212" y="18000"/>
                    <a:pt x="1990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739899" y="5476550"/>
              <a:ext cx="9319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0" y="0"/>
                  </a:moveTo>
                  <a:cubicBezTo>
                    <a:pt x="5974" y="1800"/>
                    <a:pt x="11949" y="3600"/>
                    <a:pt x="15855" y="5657"/>
                  </a:cubicBezTo>
                  <a:cubicBezTo>
                    <a:pt x="19762" y="7714"/>
                    <a:pt x="21600" y="10029"/>
                    <a:pt x="19072" y="12729"/>
                  </a:cubicBezTo>
                  <a:cubicBezTo>
                    <a:pt x="16545" y="15429"/>
                    <a:pt x="9651" y="18514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797049" y="5559100"/>
              <a:ext cx="21729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5429" y="0"/>
                  </a:moveTo>
                  <a:cubicBezTo>
                    <a:pt x="17691" y="2130"/>
                    <a:pt x="19954" y="4259"/>
                    <a:pt x="20777" y="6693"/>
                  </a:cubicBezTo>
                  <a:cubicBezTo>
                    <a:pt x="21600" y="9127"/>
                    <a:pt x="20983" y="11865"/>
                    <a:pt x="18411" y="14146"/>
                  </a:cubicBezTo>
                  <a:cubicBezTo>
                    <a:pt x="15840" y="16428"/>
                    <a:pt x="11314" y="18254"/>
                    <a:pt x="7920" y="19420"/>
                  </a:cubicBezTo>
                  <a:cubicBezTo>
                    <a:pt x="4526" y="20586"/>
                    <a:pt x="2263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41349" y="6340150"/>
              <a:ext cx="1961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168"/>
                    <a:pt x="17280" y="6336"/>
                    <a:pt x="19440" y="9936"/>
                  </a:cubicBezTo>
                  <a:cubicBezTo>
                    <a:pt x="21600" y="13536"/>
                    <a:pt x="17280" y="1756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36600" y="6537000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55650" y="647985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41872" y="6346500"/>
              <a:ext cx="21729" cy="3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18" fill="norm" stroke="1" extrusionOk="0">
                  <a:moveTo>
                    <a:pt x="14266" y="0"/>
                  </a:moveTo>
                  <a:cubicBezTo>
                    <a:pt x="12302" y="3357"/>
                    <a:pt x="10339" y="6714"/>
                    <a:pt x="8375" y="10070"/>
                  </a:cubicBezTo>
                  <a:cubicBezTo>
                    <a:pt x="6412" y="13427"/>
                    <a:pt x="4448" y="16784"/>
                    <a:pt x="2484" y="18827"/>
                  </a:cubicBezTo>
                  <a:cubicBezTo>
                    <a:pt x="521" y="20870"/>
                    <a:pt x="-1443" y="21600"/>
                    <a:pt x="1502" y="21381"/>
                  </a:cubicBezTo>
                  <a:cubicBezTo>
                    <a:pt x="4448" y="21162"/>
                    <a:pt x="12302" y="19995"/>
                    <a:pt x="20157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48888" y="6498900"/>
              <a:ext cx="90913" cy="11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81" fill="norm" stroke="1" extrusionOk="0">
                  <a:moveTo>
                    <a:pt x="15194" y="0"/>
                  </a:moveTo>
                  <a:cubicBezTo>
                    <a:pt x="10285" y="4400"/>
                    <a:pt x="5376" y="8800"/>
                    <a:pt x="2676" y="12400"/>
                  </a:cubicBezTo>
                  <a:cubicBezTo>
                    <a:pt x="-24" y="16000"/>
                    <a:pt x="-515" y="18800"/>
                    <a:pt x="467" y="20200"/>
                  </a:cubicBezTo>
                  <a:cubicBezTo>
                    <a:pt x="1449" y="21600"/>
                    <a:pt x="3903" y="21600"/>
                    <a:pt x="7585" y="21000"/>
                  </a:cubicBezTo>
                  <a:cubicBezTo>
                    <a:pt x="11267" y="20400"/>
                    <a:pt x="16176" y="19200"/>
                    <a:pt x="2108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58330" y="6494200"/>
              <a:ext cx="133871" cy="13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77" fill="norm" stroke="1" extrusionOk="0">
                  <a:moveTo>
                    <a:pt x="10207" y="6719"/>
                  </a:moveTo>
                  <a:cubicBezTo>
                    <a:pt x="11895" y="6055"/>
                    <a:pt x="13582" y="5390"/>
                    <a:pt x="14764" y="4227"/>
                  </a:cubicBezTo>
                  <a:cubicBezTo>
                    <a:pt x="15945" y="3064"/>
                    <a:pt x="16620" y="1403"/>
                    <a:pt x="15945" y="572"/>
                  </a:cubicBezTo>
                  <a:cubicBezTo>
                    <a:pt x="15270" y="-259"/>
                    <a:pt x="13245" y="-259"/>
                    <a:pt x="10545" y="1070"/>
                  </a:cubicBezTo>
                  <a:cubicBezTo>
                    <a:pt x="7845" y="2399"/>
                    <a:pt x="4470" y="5058"/>
                    <a:pt x="2445" y="7384"/>
                  </a:cubicBezTo>
                  <a:cubicBezTo>
                    <a:pt x="420" y="9710"/>
                    <a:pt x="-255" y="11704"/>
                    <a:pt x="82" y="14030"/>
                  </a:cubicBezTo>
                  <a:cubicBezTo>
                    <a:pt x="420" y="16356"/>
                    <a:pt x="1770" y="19015"/>
                    <a:pt x="4301" y="20178"/>
                  </a:cubicBezTo>
                  <a:cubicBezTo>
                    <a:pt x="6832" y="21341"/>
                    <a:pt x="10545" y="21009"/>
                    <a:pt x="13582" y="19513"/>
                  </a:cubicBezTo>
                  <a:cubicBezTo>
                    <a:pt x="16620" y="18018"/>
                    <a:pt x="18982" y="15359"/>
                    <a:pt x="21345" y="12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130300" y="6314750"/>
              <a:ext cx="571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00"/>
                    <a:pt x="13600" y="800"/>
                    <a:pt x="11200" y="1733"/>
                  </a:cubicBezTo>
                  <a:cubicBezTo>
                    <a:pt x="8800" y="2667"/>
                    <a:pt x="8000" y="4133"/>
                    <a:pt x="6400" y="7533"/>
                  </a:cubicBezTo>
                  <a:cubicBezTo>
                    <a:pt x="4800" y="10933"/>
                    <a:pt x="2400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207293" y="6454450"/>
              <a:ext cx="30428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40" fill="norm" stroke="1" extrusionOk="0">
                  <a:moveTo>
                    <a:pt x="12420" y="13587"/>
                  </a:moveTo>
                  <a:cubicBezTo>
                    <a:pt x="8100" y="14981"/>
                    <a:pt x="3780" y="16374"/>
                    <a:pt x="1620" y="17942"/>
                  </a:cubicBezTo>
                  <a:cubicBezTo>
                    <a:pt x="-540" y="19510"/>
                    <a:pt x="-540" y="21252"/>
                    <a:pt x="1620" y="21426"/>
                  </a:cubicBezTo>
                  <a:cubicBezTo>
                    <a:pt x="3780" y="21600"/>
                    <a:pt x="8100" y="20206"/>
                    <a:pt x="11700" y="17419"/>
                  </a:cubicBezTo>
                  <a:cubicBezTo>
                    <a:pt x="15300" y="14632"/>
                    <a:pt x="18180" y="10452"/>
                    <a:pt x="19620" y="7490"/>
                  </a:cubicBezTo>
                  <a:cubicBezTo>
                    <a:pt x="21060" y="4529"/>
                    <a:pt x="21060" y="2787"/>
                    <a:pt x="19620" y="1742"/>
                  </a:cubicBezTo>
                  <a:cubicBezTo>
                    <a:pt x="18180" y="697"/>
                    <a:pt x="15300" y="348"/>
                    <a:pt x="12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289049" y="6325333"/>
              <a:ext cx="10795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4"/>
                  </a:moveTo>
                  <a:cubicBezTo>
                    <a:pt x="2541" y="812"/>
                    <a:pt x="5082" y="0"/>
                    <a:pt x="6353" y="0"/>
                  </a:cubicBezTo>
                  <a:cubicBezTo>
                    <a:pt x="7624" y="0"/>
                    <a:pt x="7624" y="812"/>
                    <a:pt x="6988" y="3573"/>
                  </a:cubicBezTo>
                  <a:cubicBezTo>
                    <a:pt x="6353" y="6334"/>
                    <a:pt x="5082" y="11044"/>
                    <a:pt x="4024" y="13805"/>
                  </a:cubicBezTo>
                  <a:cubicBezTo>
                    <a:pt x="2965" y="16565"/>
                    <a:pt x="2118" y="17377"/>
                    <a:pt x="1906" y="17377"/>
                  </a:cubicBezTo>
                  <a:cubicBezTo>
                    <a:pt x="1694" y="17377"/>
                    <a:pt x="2118" y="16565"/>
                    <a:pt x="3600" y="15672"/>
                  </a:cubicBezTo>
                  <a:cubicBezTo>
                    <a:pt x="5082" y="14779"/>
                    <a:pt x="7624" y="13805"/>
                    <a:pt x="9953" y="13155"/>
                  </a:cubicBezTo>
                  <a:cubicBezTo>
                    <a:pt x="12282" y="12505"/>
                    <a:pt x="14400" y="12180"/>
                    <a:pt x="16094" y="12343"/>
                  </a:cubicBezTo>
                  <a:cubicBezTo>
                    <a:pt x="17788" y="12505"/>
                    <a:pt x="19059" y="13155"/>
                    <a:pt x="19906" y="14779"/>
                  </a:cubicBezTo>
                  <a:cubicBezTo>
                    <a:pt x="20753" y="16403"/>
                    <a:pt x="21176" y="190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477543" y="6487142"/>
              <a:ext cx="52808" cy="7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41" fill="norm" stroke="1" extrusionOk="0">
                  <a:moveTo>
                    <a:pt x="20726" y="3333"/>
                  </a:moveTo>
                  <a:cubicBezTo>
                    <a:pt x="17403" y="1533"/>
                    <a:pt x="14080" y="-267"/>
                    <a:pt x="10757" y="33"/>
                  </a:cubicBezTo>
                  <a:cubicBezTo>
                    <a:pt x="7434" y="333"/>
                    <a:pt x="4111" y="2733"/>
                    <a:pt x="2034" y="6633"/>
                  </a:cubicBezTo>
                  <a:cubicBezTo>
                    <a:pt x="-43" y="10533"/>
                    <a:pt x="-874" y="15933"/>
                    <a:pt x="1203" y="18633"/>
                  </a:cubicBezTo>
                  <a:cubicBezTo>
                    <a:pt x="3280" y="21333"/>
                    <a:pt x="8264" y="21333"/>
                    <a:pt x="11588" y="19833"/>
                  </a:cubicBezTo>
                  <a:cubicBezTo>
                    <a:pt x="14911" y="18333"/>
                    <a:pt x="16572" y="15333"/>
                    <a:pt x="17818" y="12333"/>
                  </a:cubicBezTo>
                  <a:cubicBezTo>
                    <a:pt x="19064" y="9333"/>
                    <a:pt x="19895" y="6333"/>
                    <a:pt x="18234" y="4533"/>
                  </a:cubicBezTo>
                  <a:cubicBezTo>
                    <a:pt x="16572" y="2733"/>
                    <a:pt x="12418" y="2133"/>
                    <a:pt x="10341" y="3333"/>
                  </a:cubicBezTo>
                  <a:cubicBezTo>
                    <a:pt x="8264" y="4533"/>
                    <a:pt x="8264" y="7533"/>
                    <a:pt x="8264" y="1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585782" y="6494287"/>
              <a:ext cx="67471" cy="5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503" fill="norm" stroke="1" extrusionOk="0">
                  <a:moveTo>
                    <a:pt x="8139" y="10561"/>
                  </a:moveTo>
                  <a:cubicBezTo>
                    <a:pt x="8774" y="6837"/>
                    <a:pt x="9410" y="3113"/>
                    <a:pt x="8139" y="1251"/>
                  </a:cubicBezTo>
                  <a:cubicBezTo>
                    <a:pt x="6869" y="-611"/>
                    <a:pt x="3692" y="-611"/>
                    <a:pt x="1786" y="2741"/>
                  </a:cubicBezTo>
                  <a:cubicBezTo>
                    <a:pt x="-120" y="6092"/>
                    <a:pt x="-755" y="12796"/>
                    <a:pt x="1151" y="16520"/>
                  </a:cubicBezTo>
                  <a:cubicBezTo>
                    <a:pt x="3057" y="20244"/>
                    <a:pt x="7504" y="20989"/>
                    <a:pt x="10998" y="20244"/>
                  </a:cubicBezTo>
                  <a:cubicBezTo>
                    <a:pt x="14492" y="19499"/>
                    <a:pt x="17033" y="17265"/>
                    <a:pt x="18621" y="13913"/>
                  </a:cubicBezTo>
                  <a:cubicBezTo>
                    <a:pt x="20210" y="10561"/>
                    <a:pt x="20845" y="6092"/>
                    <a:pt x="19574" y="4230"/>
                  </a:cubicBezTo>
                  <a:cubicBezTo>
                    <a:pt x="18304" y="2368"/>
                    <a:pt x="15127" y="3113"/>
                    <a:pt x="11951" y="3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739891" y="6262180"/>
              <a:ext cx="135710" cy="30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75" fill="norm" stroke="1" extrusionOk="0">
                  <a:moveTo>
                    <a:pt x="11783" y="17225"/>
                  </a:moveTo>
                  <a:cubicBezTo>
                    <a:pt x="11783" y="16475"/>
                    <a:pt x="11783" y="15725"/>
                    <a:pt x="11292" y="15050"/>
                  </a:cubicBezTo>
                  <a:cubicBezTo>
                    <a:pt x="10801" y="14375"/>
                    <a:pt x="9819" y="13775"/>
                    <a:pt x="8510" y="13550"/>
                  </a:cubicBezTo>
                  <a:cubicBezTo>
                    <a:pt x="7201" y="13325"/>
                    <a:pt x="5565" y="13475"/>
                    <a:pt x="3929" y="14300"/>
                  </a:cubicBezTo>
                  <a:cubicBezTo>
                    <a:pt x="2292" y="15125"/>
                    <a:pt x="656" y="16625"/>
                    <a:pt x="165" y="17825"/>
                  </a:cubicBezTo>
                  <a:cubicBezTo>
                    <a:pt x="-326" y="19025"/>
                    <a:pt x="329" y="19925"/>
                    <a:pt x="1474" y="20450"/>
                  </a:cubicBezTo>
                  <a:cubicBezTo>
                    <a:pt x="2619" y="20975"/>
                    <a:pt x="4256" y="21125"/>
                    <a:pt x="5565" y="20900"/>
                  </a:cubicBezTo>
                  <a:cubicBezTo>
                    <a:pt x="6874" y="20675"/>
                    <a:pt x="7856" y="20075"/>
                    <a:pt x="10310" y="17150"/>
                  </a:cubicBezTo>
                  <a:cubicBezTo>
                    <a:pt x="12765" y="14225"/>
                    <a:pt x="16692" y="8975"/>
                    <a:pt x="18819" y="5600"/>
                  </a:cubicBezTo>
                  <a:cubicBezTo>
                    <a:pt x="20947" y="2225"/>
                    <a:pt x="21274" y="725"/>
                    <a:pt x="20783" y="200"/>
                  </a:cubicBezTo>
                  <a:cubicBezTo>
                    <a:pt x="20292" y="-325"/>
                    <a:pt x="18983" y="125"/>
                    <a:pt x="17183" y="2225"/>
                  </a:cubicBezTo>
                  <a:cubicBezTo>
                    <a:pt x="15383" y="4325"/>
                    <a:pt x="13092" y="8075"/>
                    <a:pt x="12274" y="11300"/>
                  </a:cubicBezTo>
                  <a:cubicBezTo>
                    <a:pt x="11456" y="14525"/>
                    <a:pt x="12110" y="17225"/>
                    <a:pt x="13256" y="18800"/>
                  </a:cubicBezTo>
                  <a:cubicBezTo>
                    <a:pt x="14401" y="20375"/>
                    <a:pt x="16038" y="20825"/>
                    <a:pt x="17674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578100" y="5806750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0"/>
                  </a:moveTo>
                  <a:cubicBezTo>
                    <a:pt x="1200" y="0"/>
                    <a:pt x="0" y="0"/>
                    <a:pt x="0" y="0"/>
                  </a:cubicBezTo>
                  <a:cubicBezTo>
                    <a:pt x="0" y="0"/>
                    <a:pt x="1200" y="0"/>
                    <a:pt x="5000" y="3600"/>
                  </a:cubicBezTo>
                  <a:cubicBezTo>
                    <a:pt x="8800" y="7200"/>
                    <a:pt x="15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559050" y="5902000"/>
              <a:ext cx="311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7100"/>
                    <a:pt x="8816" y="12600"/>
                    <a:pt x="12416" y="9000"/>
                  </a:cubicBezTo>
                  <a:cubicBezTo>
                    <a:pt x="16016" y="5400"/>
                    <a:pt x="1880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406595" y="5304462"/>
              <a:ext cx="282756" cy="120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8" fill="norm" stroke="1" extrusionOk="0">
                  <a:moveTo>
                    <a:pt x="21374" y="1600"/>
                  </a:moveTo>
                  <a:cubicBezTo>
                    <a:pt x="20414" y="1109"/>
                    <a:pt x="19454" y="617"/>
                    <a:pt x="18014" y="314"/>
                  </a:cubicBezTo>
                  <a:cubicBezTo>
                    <a:pt x="16574" y="11"/>
                    <a:pt x="14654" y="-102"/>
                    <a:pt x="12574" y="106"/>
                  </a:cubicBezTo>
                  <a:cubicBezTo>
                    <a:pt x="10494" y="314"/>
                    <a:pt x="8254" y="844"/>
                    <a:pt x="6894" y="1335"/>
                  </a:cubicBezTo>
                  <a:cubicBezTo>
                    <a:pt x="5534" y="1827"/>
                    <a:pt x="5054" y="2281"/>
                    <a:pt x="5774" y="2868"/>
                  </a:cubicBezTo>
                  <a:cubicBezTo>
                    <a:pt x="6494" y="3454"/>
                    <a:pt x="8414" y="4173"/>
                    <a:pt x="9774" y="4967"/>
                  </a:cubicBezTo>
                  <a:cubicBezTo>
                    <a:pt x="11134" y="5761"/>
                    <a:pt x="11934" y="6631"/>
                    <a:pt x="11374" y="7331"/>
                  </a:cubicBezTo>
                  <a:cubicBezTo>
                    <a:pt x="10814" y="8031"/>
                    <a:pt x="8894" y="8561"/>
                    <a:pt x="7134" y="8901"/>
                  </a:cubicBezTo>
                  <a:cubicBezTo>
                    <a:pt x="5374" y="9242"/>
                    <a:pt x="3774" y="9393"/>
                    <a:pt x="2574" y="9469"/>
                  </a:cubicBezTo>
                  <a:cubicBezTo>
                    <a:pt x="1374" y="9544"/>
                    <a:pt x="574" y="9544"/>
                    <a:pt x="574" y="9525"/>
                  </a:cubicBezTo>
                  <a:cubicBezTo>
                    <a:pt x="574" y="9506"/>
                    <a:pt x="1374" y="9469"/>
                    <a:pt x="2174" y="9506"/>
                  </a:cubicBezTo>
                  <a:cubicBezTo>
                    <a:pt x="2974" y="9544"/>
                    <a:pt x="3774" y="9658"/>
                    <a:pt x="4494" y="10074"/>
                  </a:cubicBezTo>
                  <a:cubicBezTo>
                    <a:pt x="5214" y="10490"/>
                    <a:pt x="5854" y="11209"/>
                    <a:pt x="5534" y="12211"/>
                  </a:cubicBezTo>
                  <a:cubicBezTo>
                    <a:pt x="5214" y="13214"/>
                    <a:pt x="3934" y="14500"/>
                    <a:pt x="2734" y="15786"/>
                  </a:cubicBezTo>
                  <a:cubicBezTo>
                    <a:pt x="1534" y="17072"/>
                    <a:pt x="414" y="18358"/>
                    <a:pt x="94" y="19285"/>
                  </a:cubicBezTo>
                  <a:cubicBezTo>
                    <a:pt x="-226" y="20212"/>
                    <a:pt x="254" y="20779"/>
                    <a:pt x="1854" y="21101"/>
                  </a:cubicBezTo>
                  <a:cubicBezTo>
                    <a:pt x="3454" y="21422"/>
                    <a:pt x="6174" y="21498"/>
                    <a:pt x="9054" y="21441"/>
                  </a:cubicBezTo>
                  <a:cubicBezTo>
                    <a:pt x="11934" y="21385"/>
                    <a:pt x="14974" y="21195"/>
                    <a:pt x="18014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531768" y="5287944"/>
              <a:ext cx="141583" cy="33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2" fill="norm" stroke="1" extrusionOk="0">
                  <a:moveTo>
                    <a:pt x="12671" y="16995"/>
                  </a:moveTo>
                  <a:cubicBezTo>
                    <a:pt x="12671" y="16316"/>
                    <a:pt x="12671" y="15636"/>
                    <a:pt x="12035" y="15093"/>
                  </a:cubicBezTo>
                  <a:cubicBezTo>
                    <a:pt x="11400" y="14550"/>
                    <a:pt x="10129" y="14142"/>
                    <a:pt x="8859" y="14142"/>
                  </a:cubicBezTo>
                  <a:cubicBezTo>
                    <a:pt x="7588" y="14142"/>
                    <a:pt x="6318" y="14550"/>
                    <a:pt x="4729" y="15501"/>
                  </a:cubicBezTo>
                  <a:cubicBezTo>
                    <a:pt x="3141" y="16452"/>
                    <a:pt x="1235" y="17946"/>
                    <a:pt x="441" y="19033"/>
                  </a:cubicBezTo>
                  <a:cubicBezTo>
                    <a:pt x="-353" y="20120"/>
                    <a:pt x="-35" y="20799"/>
                    <a:pt x="1076" y="21138"/>
                  </a:cubicBezTo>
                  <a:cubicBezTo>
                    <a:pt x="2188" y="21478"/>
                    <a:pt x="4094" y="21478"/>
                    <a:pt x="6159" y="20799"/>
                  </a:cubicBezTo>
                  <a:cubicBezTo>
                    <a:pt x="8223" y="20120"/>
                    <a:pt x="10447" y="18761"/>
                    <a:pt x="12512" y="16112"/>
                  </a:cubicBezTo>
                  <a:cubicBezTo>
                    <a:pt x="14576" y="13463"/>
                    <a:pt x="16482" y="9523"/>
                    <a:pt x="17435" y="7010"/>
                  </a:cubicBezTo>
                  <a:cubicBezTo>
                    <a:pt x="18388" y="4497"/>
                    <a:pt x="18388" y="3410"/>
                    <a:pt x="18071" y="2323"/>
                  </a:cubicBezTo>
                  <a:cubicBezTo>
                    <a:pt x="17753" y="1236"/>
                    <a:pt x="17118" y="150"/>
                    <a:pt x="16482" y="14"/>
                  </a:cubicBezTo>
                  <a:cubicBezTo>
                    <a:pt x="15847" y="-122"/>
                    <a:pt x="15212" y="693"/>
                    <a:pt x="14735" y="3206"/>
                  </a:cubicBezTo>
                  <a:cubicBezTo>
                    <a:pt x="14259" y="5720"/>
                    <a:pt x="13941" y="9931"/>
                    <a:pt x="13941" y="12376"/>
                  </a:cubicBezTo>
                  <a:cubicBezTo>
                    <a:pt x="13941" y="14821"/>
                    <a:pt x="14259" y="15501"/>
                    <a:pt x="14894" y="16248"/>
                  </a:cubicBezTo>
                  <a:cubicBezTo>
                    <a:pt x="15529" y="16995"/>
                    <a:pt x="16482" y="17810"/>
                    <a:pt x="17594" y="18014"/>
                  </a:cubicBezTo>
                  <a:cubicBezTo>
                    <a:pt x="18706" y="18218"/>
                    <a:pt x="19976" y="17810"/>
                    <a:pt x="21247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713566" y="5459616"/>
              <a:ext cx="112184" cy="12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038" y="10103"/>
                  </a:moveTo>
                  <a:cubicBezTo>
                    <a:pt x="4075" y="10452"/>
                    <a:pt x="6113" y="10800"/>
                    <a:pt x="7947" y="10277"/>
                  </a:cubicBezTo>
                  <a:cubicBezTo>
                    <a:pt x="9781" y="9755"/>
                    <a:pt x="11411" y="8361"/>
                    <a:pt x="12634" y="6619"/>
                  </a:cubicBezTo>
                  <a:cubicBezTo>
                    <a:pt x="13857" y="4877"/>
                    <a:pt x="14672" y="2787"/>
                    <a:pt x="14060" y="1568"/>
                  </a:cubicBezTo>
                  <a:cubicBezTo>
                    <a:pt x="13449" y="348"/>
                    <a:pt x="11411" y="0"/>
                    <a:pt x="9374" y="0"/>
                  </a:cubicBezTo>
                  <a:cubicBezTo>
                    <a:pt x="7336" y="0"/>
                    <a:pt x="5298" y="348"/>
                    <a:pt x="3464" y="2090"/>
                  </a:cubicBezTo>
                  <a:cubicBezTo>
                    <a:pt x="1630" y="3832"/>
                    <a:pt x="0" y="6968"/>
                    <a:pt x="0" y="10452"/>
                  </a:cubicBezTo>
                  <a:cubicBezTo>
                    <a:pt x="0" y="13935"/>
                    <a:pt x="1630" y="17768"/>
                    <a:pt x="4483" y="19684"/>
                  </a:cubicBezTo>
                  <a:cubicBezTo>
                    <a:pt x="7336" y="21600"/>
                    <a:pt x="11411" y="21600"/>
                    <a:pt x="14468" y="20903"/>
                  </a:cubicBezTo>
                  <a:cubicBezTo>
                    <a:pt x="17525" y="20206"/>
                    <a:pt x="19562" y="18813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864791" y="5260087"/>
              <a:ext cx="68910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5" fill="norm" stroke="1" extrusionOk="0">
                  <a:moveTo>
                    <a:pt x="21309" y="467"/>
                  </a:moveTo>
                  <a:cubicBezTo>
                    <a:pt x="18036" y="181"/>
                    <a:pt x="14764" y="-105"/>
                    <a:pt x="12145" y="38"/>
                  </a:cubicBezTo>
                  <a:cubicBezTo>
                    <a:pt x="9527" y="181"/>
                    <a:pt x="7564" y="753"/>
                    <a:pt x="5273" y="2327"/>
                  </a:cubicBezTo>
                  <a:cubicBezTo>
                    <a:pt x="2982" y="3900"/>
                    <a:pt x="364" y="6475"/>
                    <a:pt x="36" y="9408"/>
                  </a:cubicBezTo>
                  <a:cubicBezTo>
                    <a:pt x="-291" y="12340"/>
                    <a:pt x="1673" y="15630"/>
                    <a:pt x="2982" y="17704"/>
                  </a:cubicBezTo>
                  <a:cubicBezTo>
                    <a:pt x="4291" y="19778"/>
                    <a:pt x="4945" y="20637"/>
                    <a:pt x="560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838450" y="5425750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983278" y="5196654"/>
              <a:ext cx="83773" cy="10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82" fill="norm" stroke="1" extrusionOk="0">
                  <a:moveTo>
                    <a:pt x="3552" y="2590"/>
                  </a:moveTo>
                  <a:cubicBezTo>
                    <a:pt x="3552" y="4667"/>
                    <a:pt x="3552" y="6744"/>
                    <a:pt x="3552" y="8820"/>
                  </a:cubicBezTo>
                  <a:cubicBezTo>
                    <a:pt x="3552" y="10897"/>
                    <a:pt x="3552" y="12974"/>
                    <a:pt x="2742" y="13182"/>
                  </a:cubicBezTo>
                  <a:cubicBezTo>
                    <a:pt x="1932" y="13390"/>
                    <a:pt x="312" y="11728"/>
                    <a:pt x="42" y="9859"/>
                  </a:cubicBezTo>
                  <a:cubicBezTo>
                    <a:pt x="-228" y="7990"/>
                    <a:pt x="852" y="5913"/>
                    <a:pt x="2202" y="4044"/>
                  </a:cubicBezTo>
                  <a:cubicBezTo>
                    <a:pt x="3552" y="2174"/>
                    <a:pt x="5172" y="513"/>
                    <a:pt x="7602" y="97"/>
                  </a:cubicBezTo>
                  <a:cubicBezTo>
                    <a:pt x="10032" y="-318"/>
                    <a:pt x="13272" y="513"/>
                    <a:pt x="15702" y="4251"/>
                  </a:cubicBezTo>
                  <a:cubicBezTo>
                    <a:pt x="18132" y="7990"/>
                    <a:pt x="19752" y="14636"/>
                    <a:pt x="21372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124234" y="5247950"/>
              <a:ext cx="111216" cy="25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33" fill="norm" stroke="1" extrusionOk="0">
                  <a:moveTo>
                    <a:pt x="21414" y="0"/>
                  </a:moveTo>
                  <a:cubicBezTo>
                    <a:pt x="16931" y="4741"/>
                    <a:pt x="12448" y="9483"/>
                    <a:pt x="9595" y="12205"/>
                  </a:cubicBezTo>
                  <a:cubicBezTo>
                    <a:pt x="6742" y="14927"/>
                    <a:pt x="5520" y="15629"/>
                    <a:pt x="3889" y="16946"/>
                  </a:cubicBezTo>
                  <a:cubicBezTo>
                    <a:pt x="2259" y="18263"/>
                    <a:pt x="222" y="20195"/>
                    <a:pt x="18" y="20898"/>
                  </a:cubicBezTo>
                  <a:cubicBezTo>
                    <a:pt x="-186" y="21600"/>
                    <a:pt x="1444" y="21073"/>
                    <a:pt x="2871" y="20459"/>
                  </a:cubicBezTo>
                  <a:cubicBezTo>
                    <a:pt x="4297" y="19844"/>
                    <a:pt x="5520" y="19141"/>
                    <a:pt x="6742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305300" y="5235250"/>
              <a:ext cx="3810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50"/>
                    <a:pt x="14400" y="6499"/>
                    <a:pt x="12600" y="9653"/>
                  </a:cubicBezTo>
                  <a:cubicBezTo>
                    <a:pt x="10800" y="12807"/>
                    <a:pt x="10800" y="15865"/>
                    <a:pt x="10200" y="18064"/>
                  </a:cubicBezTo>
                  <a:cubicBezTo>
                    <a:pt x="9600" y="20262"/>
                    <a:pt x="8400" y="21600"/>
                    <a:pt x="6600" y="21600"/>
                  </a:cubicBezTo>
                  <a:cubicBezTo>
                    <a:pt x="4800" y="21600"/>
                    <a:pt x="2400" y="20262"/>
                    <a:pt x="0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011083" y="5219622"/>
              <a:ext cx="463337" cy="7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9" fill="norm" stroke="1" extrusionOk="0">
                  <a:moveTo>
                    <a:pt x="1571" y="21219"/>
                  </a:moveTo>
                  <a:cubicBezTo>
                    <a:pt x="785" y="19985"/>
                    <a:pt x="0" y="18750"/>
                    <a:pt x="0" y="17825"/>
                  </a:cubicBezTo>
                  <a:cubicBezTo>
                    <a:pt x="0" y="16899"/>
                    <a:pt x="785" y="16282"/>
                    <a:pt x="2651" y="14122"/>
                  </a:cubicBezTo>
                  <a:cubicBezTo>
                    <a:pt x="4516" y="11962"/>
                    <a:pt x="7462" y="8259"/>
                    <a:pt x="10555" y="5482"/>
                  </a:cubicBezTo>
                  <a:cubicBezTo>
                    <a:pt x="13647" y="2705"/>
                    <a:pt x="16887" y="853"/>
                    <a:pt x="18802" y="236"/>
                  </a:cubicBezTo>
                  <a:cubicBezTo>
                    <a:pt x="20716" y="-381"/>
                    <a:pt x="21305" y="236"/>
                    <a:pt x="21453" y="1779"/>
                  </a:cubicBezTo>
                  <a:cubicBezTo>
                    <a:pt x="21600" y="3322"/>
                    <a:pt x="21305" y="5790"/>
                    <a:pt x="21011" y="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057650" y="5686100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069786" y="5579093"/>
              <a:ext cx="12322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62" h="21243" fill="norm" stroke="1" extrusionOk="0">
                  <a:moveTo>
                    <a:pt x="821" y="6843"/>
                  </a:moveTo>
                  <a:cubicBezTo>
                    <a:pt x="10078" y="3643"/>
                    <a:pt x="19335" y="443"/>
                    <a:pt x="17792" y="43"/>
                  </a:cubicBezTo>
                  <a:cubicBezTo>
                    <a:pt x="16249" y="-357"/>
                    <a:pt x="3906" y="2043"/>
                    <a:pt x="821" y="6043"/>
                  </a:cubicBezTo>
                  <a:cubicBezTo>
                    <a:pt x="-2265" y="10043"/>
                    <a:pt x="3906" y="15643"/>
                    <a:pt x="10078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146550" y="5678527"/>
              <a:ext cx="889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159250" y="5711500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8720"/>
                    <a:pt x="10611" y="15840"/>
                    <a:pt x="14211" y="12240"/>
                  </a:cubicBezTo>
                  <a:cubicBezTo>
                    <a:pt x="17811" y="8640"/>
                    <a:pt x="1970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330700" y="564165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193886" y="5020298"/>
              <a:ext cx="105064" cy="17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1" fill="norm" stroke="1" extrusionOk="0">
                  <a:moveTo>
                    <a:pt x="707" y="5414"/>
                  </a:moveTo>
                  <a:cubicBezTo>
                    <a:pt x="707" y="9365"/>
                    <a:pt x="707" y="13316"/>
                    <a:pt x="491" y="16345"/>
                  </a:cubicBezTo>
                  <a:cubicBezTo>
                    <a:pt x="275" y="19375"/>
                    <a:pt x="-157" y="21482"/>
                    <a:pt x="59" y="21219"/>
                  </a:cubicBezTo>
                  <a:cubicBezTo>
                    <a:pt x="275" y="20955"/>
                    <a:pt x="1139" y="18321"/>
                    <a:pt x="2435" y="14765"/>
                  </a:cubicBezTo>
                  <a:cubicBezTo>
                    <a:pt x="3731" y="11209"/>
                    <a:pt x="5459" y="6731"/>
                    <a:pt x="6971" y="3965"/>
                  </a:cubicBezTo>
                  <a:cubicBezTo>
                    <a:pt x="8483" y="1199"/>
                    <a:pt x="9779" y="145"/>
                    <a:pt x="11507" y="14"/>
                  </a:cubicBezTo>
                  <a:cubicBezTo>
                    <a:pt x="13235" y="-118"/>
                    <a:pt x="15395" y="672"/>
                    <a:pt x="17123" y="3702"/>
                  </a:cubicBezTo>
                  <a:cubicBezTo>
                    <a:pt x="18851" y="6731"/>
                    <a:pt x="20147" y="11999"/>
                    <a:pt x="21443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680214" y="5242544"/>
              <a:ext cx="156773" cy="48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4" fill="norm" stroke="1" extrusionOk="0">
                  <a:moveTo>
                    <a:pt x="3420" y="7315"/>
                  </a:moveTo>
                  <a:cubicBezTo>
                    <a:pt x="3132" y="10051"/>
                    <a:pt x="2844" y="12786"/>
                    <a:pt x="2412" y="14955"/>
                  </a:cubicBezTo>
                  <a:cubicBezTo>
                    <a:pt x="1980" y="17125"/>
                    <a:pt x="1404" y="18728"/>
                    <a:pt x="972" y="19813"/>
                  </a:cubicBezTo>
                  <a:cubicBezTo>
                    <a:pt x="540" y="20898"/>
                    <a:pt x="252" y="21464"/>
                    <a:pt x="108" y="21511"/>
                  </a:cubicBezTo>
                  <a:cubicBezTo>
                    <a:pt x="-36" y="21558"/>
                    <a:pt x="-36" y="21086"/>
                    <a:pt x="108" y="19106"/>
                  </a:cubicBezTo>
                  <a:cubicBezTo>
                    <a:pt x="252" y="17125"/>
                    <a:pt x="540" y="13635"/>
                    <a:pt x="1404" y="10569"/>
                  </a:cubicBezTo>
                  <a:cubicBezTo>
                    <a:pt x="2268" y="7504"/>
                    <a:pt x="3708" y="4863"/>
                    <a:pt x="4860" y="3306"/>
                  </a:cubicBezTo>
                  <a:cubicBezTo>
                    <a:pt x="6012" y="1750"/>
                    <a:pt x="6876" y="1279"/>
                    <a:pt x="8316" y="854"/>
                  </a:cubicBezTo>
                  <a:cubicBezTo>
                    <a:pt x="9756" y="430"/>
                    <a:pt x="11772" y="52"/>
                    <a:pt x="13500" y="5"/>
                  </a:cubicBezTo>
                  <a:cubicBezTo>
                    <a:pt x="15228" y="-42"/>
                    <a:pt x="16668" y="241"/>
                    <a:pt x="18108" y="807"/>
                  </a:cubicBezTo>
                  <a:cubicBezTo>
                    <a:pt x="19548" y="1373"/>
                    <a:pt x="20988" y="2222"/>
                    <a:pt x="21276" y="3401"/>
                  </a:cubicBezTo>
                  <a:cubicBezTo>
                    <a:pt x="21564" y="4580"/>
                    <a:pt x="20700" y="6089"/>
                    <a:pt x="19116" y="7127"/>
                  </a:cubicBezTo>
                  <a:cubicBezTo>
                    <a:pt x="17532" y="8164"/>
                    <a:pt x="15228" y="8730"/>
                    <a:pt x="12780" y="9249"/>
                  </a:cubicBezTo>
                  <a:cubicBezTo>
                    <a:pt x="10332" y="9768"/>
                    <a:pt x="7740" y="10239"/>
                    <a:pt x="5148" y="1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838700" y="5482900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851400" y="5489250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927"/>
                    <a:pt x="8509" y="7855"/>
                    <a:pt x="4909" y="11455"/>
                  </a:cubicBezTo>
                  <a:cubicBezTo>
                    <a:pt x="1309" y="15055"/>
                    <a:pt x="655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025936" y="5230638"/>
              <a:ext cx="130265" cy="31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2" fill="norm" stroke="1" extrusionOk="0">
                  <a:moveTo>
                    <a:pt x="21440" y="1610"/>
                  </a:moveTo>
                  <a:cubicBezTo>
                    <a:pt x="21092" y="890"/>
                    <a:pt x="20743" y="170"/>
                    <a:pt x="19872" y="26"/>
                  </a:cubicBezTo>
                  <a:cubicBezTo>
                    <a:pt x="19001" y="-118"/>
                    <a:pt x="17608" y="314"/>
                    <a:pt x="14646" y="2042"/>
                  </a:cubicBezTo>
                  <a:cubicBezTo>
                    <a:pt x="11685" y="3770"/>
                    <a:pt x="7156" y="6794"/>
                    <a:pt x="4195" y="9602"/>
                  </a:cubicBezTo>
                  <a:cubicBezTo>
                    <a:pt x="1234" y="12410"/>
                    <a:pt x="-160" y="15002"/>
                    <a:pt x="14" y="16946"/>
                  </a:cubicBezTo>
                  <a:cubicBezTo>
                    <a:pt x="188" y="18890"/>
                    <a:pt x="1930" y="20186"/>
                    <a:pt x="4021" y="20834"/>
                  </a:cubicBezTo>
                  <a:cubicBezTo>
                    <a:pt x="6111" y="21482"/>
                    <a:pt x="8550" y="21482"/>
                    <a:pt x="1098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200650" y="5311450"/>
              <a:ext cx="133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040"/>
                    <a:pt x="10286" y="10080"/>
                    <a:pt x="13029" y="13200"/>
                  </a:cubicBezTo>
                  <a:cubicBezTo>
                    <a:pt x="15771" y="16320"/>
                    <a:pt x="16114" y="17520"/>
                    <a:pt x="16800" y="18600"/>
                  </a:cubicBezTo>
                  <a:cubicBezTo>
                    <a:pt x="17486" y="19680"/>
                    <a:pt x="18514" y="20640"/>
                    <a:pt x="19371" y="21120"/>
                  </a:cubicBezTo>
                  <a:cubicBezTo>
                    <a:pt x="20229" y="21600"/>
                    <a:pt x="209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219700" y="5292400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508"/>
                    <a:pt x="12436" y="7015"/>
                    <a:pt x="8836" y="10338"/>
                  </a:cubicBezTo>
                  <a:cubicBezTo>
                    <a:pt x="5236" y="13662"/>
                    <a:pt x="2618" y="16800"/>
                    <a:pt x="1309" y="18646"/>
                  </a:cubicBezTo>
                  <a:cubicBezTo>
                    <a:pt x="0" y="20492"/>
                    <a:pt x="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397500" y="547020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403799" y="5379037"/>
              <a:ext cx="27654" cy="3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12" h="19549" fill="norm" stroke="1" extrusionOk="0">
                  <a:moveTo>
                    <a:pt x="4354" y="1358"/>
                  </a:moveTo>
                  <a:cubicBezTo>
                    <a:pt x="1474" y="7711"/>
                    <a:pt x="-1406" y="14064"/>
                    <a:pt x="754" y="17241"/>
                  </a:cubicBezTo>
                  <a:cubicBezTo>
                    <a:pt x="2914" y="20417"/>
                    <a:pt x="10114" y="20417"/>
                    <a:pt x="14434" y="16605"/>
                  </a:cubicBezTo>
                  <a:cubicBezTo>
                    <a:pt x="18754" y="12793"/>
                    <a:pt x="20194" y="5170"/>
                    <a:pt x="17314" y="1993"/>
                  </a:cubicBezTo>
                  <a:cubicBezTo>
                    <a:pt x="14434" y="-1183"/>
                    <a:pt x="7234" y="88"/>
                    <a:pt x="34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473700" y="5241600"/>
              <a:ext cx="1049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8558" y="0"/>
                  </a:moveTo>
                  <a:cubicBezTo>
                    <a:pt x="11819" y="2731"/>
                    <a:pt x="15079" y="5462"/>
                    <a:pt x="17525" y="7883"/>
                  </a:cubicBezTo>
                  <a:cubicBezTo>
                    <a:pt x="19970" y="10303"/>
                    <a:pt x="21600" y="12414"/>
                    <a:pt x="18543" y="14648"/>
                  </a:cubicBezTo>
                  <a:cubicBezTo>
                    <a:pt x="15487" y="16883"/>
                    <a:pt x="7743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718300" y="5438450"/>
              <a:ext cx="25400" cy="8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9900" y="14400"/>
                  </a:cubicBezTo>
                  <a:cubicBezTo>
                    <a:pt x="12600" y="18514"/>
                    <a:pt x="14400" y="21600"/>
                    <a:pt x="16200" y="20829"/>
                  </a:cubicBezTo>
                  <a:cubicBezTo>
                    <a:pt x="18000" y="20057"/>
                    <a:pt x="19800" y="15429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743700" y="5355900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819900" y="5199562"/>
              <a:ext cx="76200" cy="34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3778"/>
                  </a:moveTo>
                  <a:cubicBezTo>
                    <a:pt x="21000" y="3124"/>
                    <a:pt x="20400" y="2469"/>
                    <a:pt x="18900" y="1749"/>
                  </a:cubicBezTo>
                  <a:cubicBezTo>
                    <a:pt x="17400" y="1029"/>
                    <a:pt x="15000" y="244"/>
                    <a:pt x="12600" y="47"/>
                  </a:cubicBezTo>
                  <a:cubicBezTo>
                    <a:pt x="10200" y="-149"/>
                    <a:pt x="7800" y="244"/>
                    <a:pt x="5700" y="1684"/>
                  </a:cubicBezTo>
                  <a:cubicBezTo>
                    <a:pt x="3600" y="3124"/>
                    <a:pt x="1800" y="5611"/>
                    <a:pt x="1500" y="8753"/>
                  </a:cubicBezTo>
                  <a:cubicBezTo>
                    <a:pt x="1200" y="11895"/>
                    <a:pt x="2400" y="15691"/>
                    <a:pt x="2400" y="17916"/>
                  </a:cubicBezTo>
                  <a:cubicBezTo>
                    <a:pt x="2400" y="20142"/>
                    <a:pt x="1200" y="20796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769100" y="5438450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486650" y="5311450"/>
              <a:ext cx="127000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520" y="2048"/>
                    <a:pt x="5040" y="4097"/>
                    <a:pt x="8100" y="7262"/>
                  </a:cubicBezTo>
                  <a:cubicBezTo>
                    <a:pt x="11160" y="10428"/>
                    <a:pt x="14760" y="14710"/>
                    <a:pt x="16920" y="17317"/>
                  </a:cubicBezTo>
                  <a:cubicBezTo>
                    <a:pt x="19080" y="19924"/>
                    <a:pt x="19800" y="20855"/>
                    <a:pt x="20340" y="21228"/>
                  </a:cubicBezTo>
                  <a:cubicBezTo>
                    <a:pt x="20880" y="21600"/>
                    <a:pt x="2124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429504" y="5286050"/>
              <a:ext cx="215896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77" fill="norm" stroke="1" extrusionOk="0">
                  <a:moveTo>
                    <a:pt x="21390" y="0"/>
                  </a:moveTo>
                  <a:cubicBezTo>
                    <a:pt x="19503" y="1450"/>
                    <a:pt x="17615" y="2899"/>
                    <a:pt x="14784" y="5581"/>
                  </a:cubicBezTo>
                  <a:cubicBezTo>
                    <a:pt x="11953" y="8263"/>
                    <a:pt x="8178" y="12177"/>
                    <a:pt x="5662" y="14714"/>
                  </a:cubicBezTo>
                  <a:cubicBezTo>
                    <a:pt x="3145" y="17251"/>
                    <a:pt x="1887" y="18411"/>
                    <a:pt x="1048" y="19353"/>
                  </a:cubicBezTo>
                  <a:cubicBezTo>
                    <a:pt x="209" y="20295"/>
                    <a:pt x="-210" y="21020"/>
                    <a:pt x="105" y="21310"/>
                  </a:cubicBezTo>
                  <a:cubicBezTo>
                    <a:pt x="419" y="21600"/>
                    <a:pt x="1468" y="21455"/>
                    <a:pt x="251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153400" y="5432100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159750" y="5343685"/>
              <a:ext cx="6350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0" y="4286"/>
                    <a:pt x="0" y="-1398"/>
                    <a:pt x="3600" y="307"/>
                  </a:cubicBezTo>
                  <a:cubicBezTo>
                    <a:pt x="7200" y="2013"/>
                    <a:pt x="144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204200" y="5391748"/>
              <a:ext cx="76200" cy="18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145" fill="norm" stroke="1" extrusionOk="0">
                  <a:moveTo>
                    <a:pt x="21016" y="3101"/>
                  </a:moveTo>
                  <a:cubicBezTo>
                    <a:pt x="19265" y="2152"/>
                    <a:pt x="17513" y="1202"/>
                    <a:pt x="14302" y="609"/>
                  </a:cubicBezTo>
                  <a:cubicBezTo>
                    <a:pt x="11092" y="15"/>
                    <a:pt x="6421" y="-222"/>
                    <a:pt x="3502" y="253"/>
                  </a:cubicBezTo>
                  <a:cubicBezTo>
                    <a:pt x="584" y="727"/>
                    <a:pt x="-584" y="1914"/>
                    <a:pt x="875" y="4169"/>
                  </a:cubicBezTo>
                  <a:cubicBezTo>
                    <a:pt x="2335" y="6424"/>
                    <a:pt x="6421" y="9747"/>
                    <a:pt x="9048" y="12240"/>
                  </a:cubicBezTo>
                  <a:cubicBezTo>
                    <a:pt x="11675" y="14732"/>
                    <a:pt x="12843" y="16393"/>
                    <a:pt x="13427" y="17818"/>
                  </a:cubicBezTo>
                  <a:cubicBezTo>
                    <a:pt x="14011" y="19242"/>
                    <a:pt x="14011" y="20429"/>
                    <a:pt x="11967" y="20903"/>
                  </a:cubicBezTo>
                  <a:cubicBezTo>
                    <a:pt x="9924" y="21378"/>
                    <a:pt x="5838" y="21141"/>
                    <a:pt x="3502" y="20310"/>
                  </a:cubicBezTo>
                  <a:cubicBezTo>
                    <a:pt x="1167" y="19479"/>
                    <a:pt x="584" y="18055"/>
                    <a:pt x="0" y="16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631387" y="5198146"/>
              <a:ext cx="154103" cy="37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47" fill="norm" stroke="1" extrusionOk="0">
                  <a:moveTo>
                    <a:pt x="19025" y="15423"/>
                  </a:moveTo>
                  <a:cubicBezTo>
                    <a:pt x="17857" y="14703"/>
                    <a:pt x="16690" y="13983"/>
                    <a:pt x="14792" y="13803"/>
                  </a:cubicBezTo>
                  <a:cubicBezTo>
                    <a:pt x="12895" y="13623"/>
                    <a:pt x="10268" y="13983"/>
                    <a:pt x="7641" y="15003"/>
                  </a:cubicBezTo>
                  <a:cubicBezTo>
                    <a:pt x="5014" y="16023"/>
                    <a:pt x="2387" y="17703"/>
                    <a:pt x="1074" y="18903"/>
                  </a:cubicBezTo>
                  <a:cubicBezTo>
                    <a:pt x="-240" y="20103"/>
                    <a:pt x="-240" y="20823"/>
                    <a:pt x="490" y="21183"/>
                  </a:cubicBezTo>
                  <a:cubicBezTo>
                    <a:pt x="1219" y="21543"/>
                    <a:pt x="2679" y="21543"/>
                    <a:pt x="4430" y="20823"/>
                  </a:cubicBezTo>
                  <a:cubicBezTo>
                    <a:pt x="6182" y="20103"/>
                    <a:pt x="8225" y="18663"/>
                    <a:pt x="10852" y="16083"/>
                  </a:cubicBezTo>
                  <a:cubicBezTo>
                    <a:pt x="13479" y="13503"/>
                    <a:pt x="16690" y="9783"/>
                    <a:pt x="18587" y="7143"/>
                  </a:cubicBezTo>
                  <a:cubicBezTo>
                    <a:pt x="20484" y="4503"/>
                    <a:pt x="21068" y="2943"/>
                    <a:pt x="21214" y="1803"/>
                  </a:cubicBezTo>
                  <a:cubicBezTo>
                    <a:pt x="21360" y="663"/>
                    <a:pt x="21068" y="-57"/>
                    <a:pt x="20338" y="3"/>
                  </a:cubicBezTo>
                  <a:cubicBezTo>
                    <a:pt x="19609" y="63"/>
                    <a:pt x="18441" y="903"/>
                    <a:pt x="17419" y="3423"/>
                  </a:cubicBezTo>
                  <a:cubicBezTo>
                    <a:pt x="16398" y="5943"/>
                    <a:pt x="15522" y="10143"/>
                    <a:pt x="15084" y="13203"/>
                  </a:cubicBezTo>
                  <a:cubicBezTo>
                    <a:pt x="14646" y="16263"/>
                    <a:pt x="14646" y="18183"/>
                    <a:pt x="14938" y="19443"/>
                  </a:cubicBezTo>
                  <a:cubicBezTo>
                    <a:pt x="15230" y="20703"/>
                    <a:pt x="15814" y="21303"/>
                    <a:pt x="16690" y="21423"/>
                  </a:cubicBezTo>
                  <a:cubicBezTo>
                    <a:pt x="17565" y="21543"/>
                    <a:pt x="18733" y="21183"/>
                    <a:pt x="19901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813800" y="544480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826500" y="5353454"/>
              <a:ext cx="12700" cy="4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21600" y="14208"/>
                  </a:moveTo>
                  <a:cubicBezTo>
                    <a:pt x="21600" y="7728"/>
                    <a:pt x="21600" y="1248"/>
                    <a:pt x="16200" y="168"/>
                  </a:cubicBezTo>
                  <a:cubicBezTo>
                    <a:pt x="10800" y="-912"/>
                    <a:pt x="0" y="3408"/>
                    <a:pt x="0" y="7728"/>
                  </a:cubicBezTo>
                  <a:cubicBezTo>
                    <a:pt x="0" y="12048"/>
                    <a:pt x="10800" y="16368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889999" y="5397833"/>
              <a:ext cx="69851" cy="16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21600" y="2786"/>
                  </a:moveTo>
                  <a:cubicBezTo>
                    <a:pt x="18982" y="1692"/>
                    <a:pt x="16364" y="598"/>
                    <a:pt x="13418" y="188"/>
                  </a:cubicBezTo>
                  <a:cubicBezTo>
                    <a:pt x="10473" y="-222"/>
                    <a:pt x="7200" y="51"/>
                    <a:pt x="5236" y="872"/>
                  </a:cubicBezTo>
                  <a:cubicBezTo>
                    <a:pt x="3273" y="1692"/>
                    <a:pt x="2618" y="3059"/>
                    <a:pt x="3600" y="4973"/>
                  </a:cubicBezTo>
                  <a:cubicBezTo>
                    <a:pt x="4582" y="6887"/>
                    <a:pt x="7200" y="9348"/>
                    <a:pt x="9164" y="11262"/>
                  </a:cubicBezTo>
                  <a:cubicBezTo>
                    <a:pt x="11127" y="13175"/>
                    <a:pt x="12436" y="14543"/>
                    <a:pt x="13418" y="16046"/>
                  </a:cubicBezTo>
                  <a:cubicBezTo>
                    <a:pt x="14400" y="17550"/>
                    <a:pt x="15055" y="19191"/>
                    <a:pt x="13745" y="20148"/>
                  </a:cubicBezTo>
                  <a:cubicBezTo>
                    <a:pt x="12436" y="21105"/>
                    <a:pt x="9164" y="21378"/>
                    <a:pt x="6545" y="20558"/>
                  </a:cubicBezTo>
                  <a:cubicBezTo>
                    <a:pt x="3927" y="19737"/>
                    <a:pt x="1964" y="17824"/>
                    <a:pt x="0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003804" y="5426692"/>
              <a:ext cx="108446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47" fill="norm" stroke="1" extrusionOk="0">
                  <a:moveTo>
                    <a:pt x="20036" y="1904"/>
                  </a:moveTo>
                  <a:cubicBezTo>
                    <a:pt x="18374" y="876"/>
                    <a:pt x="16713" y="-153"/>
                    <a:pt x="14013" y="18"/>
                  </a:cubicBezTo>
                  <a:cubicBezTo>
                    <a:pt x="11313" y="190"/>
                    <a:pt x="7574" y="1561"/>
                    <a:pt x="4874" y="4304"/>
                  </a:cubicBezTo>
                  <a:cubicBezTo>
                    <a:pt x="2174" y="7047"/>
                    <a:pt x="513" y="11161"/>
                    <a:pt x="97" y="14076"/>
                  </a:cubicBezTo>
                  <a:cubicBezTo>
                    <a:pt x="-318" y="16990"/>
                    <a:pt x="513" y="18704"/>
                    <a:pt x="4251" y="19733"/>
                  </a:cubicBezTo>
                  <a:cubicBezTo>
                    <a:pt x="7990" y="20761"/>
                    <a:pt x="14636" y="21104"/>
                    <a:pt x="2128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169399" y="5444800"/>
              <a:ext cx="88901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0"/>
                  </a:moveTo>
                  <a:cubicBezTo>
                    <a:pt x="4114" y="4957"/>
                    <a:pt x="8229" y="9915"/>
                    <a:pt x="10286" y="13279"/>
                  </a:cubicBezTo>
                  <a:cubicBezTo>
                    <a:pt x="12343" y="16643"/>
                    <a:pt x="12343" y="18413"/>
                    <a:pt x="11057" y="19652"/>
                  </a:cubicBezTo>
                  <a:cubicBezTo>
                    <a:pt x="9771" y="20892"/>
                    <a:pt x="7200" y="21600"/>
                    <a:pt x="5657" y="21069"/>
                  </a:cubicBezTo>
                  <a:cubicBezTo>
                    <a:pt x="4114" y="20538"/>
                    <a:pt x="3600" y="18767"/>
                    <a:pt x="4371" y="15934"/>
                  </a:cubicBezTo>
                  <a:cubicBezTo>
                    <a:pt x="5143" y="13102"/>
                    <a:pt x="7200" y="9207"/>
                    <a:pt x="10286" y="6374"/>
                  </a:cubicBezTo>
                  <a:cubicBezTo>
                    <a:pt x="13371" y="3541"/>
                    <a:pt x="17486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284859" y="5430055"/>
              <a:ext cx="81334" cy="12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029" fill="norm" stroke="1" extrusionOk="0">
                  <a:moveTo>
                    <a:pt x="1324" y="7653"/>
                  </a:moveTo>
                  <a:cubicBezTo>
                    <a:pt x="7264" y="6608"/>
                    <a:pt x="13204" y="5563"/>
                    <a:pt x="16714" y="4169"/>
                  </a:cubicBezTo>
                  <a:cubicBezTo>
                    <a:pt x="20224" y="2775"/>
                    <a:pt x="21304" y="1034"/>
                    <a:pt x="20494" y="337"/>
                  </a:cubicBezTo>
                  <a:cubicBezTo>
                    <a:pt x="19684" y="-360"/>
                    <a:pt x="16984" y="-12"/>
                    <a:pt x="14014" y="1730"/>
                  </a:cubicBezTo>
                  <a:cubicBezTo>
                    <a:pt x="11044" y="3472"/>
                    <a:pt x="7804" y="6608"/>
                    <a:pt x="5374" y="9046"/>
                  </a:cubicBezTo>
                  <a:cubicBezTo>
                    <a:pt x="2944" y="11485"/>
                    <a:pt x="1324" y="13227"/>
                    <a:pt x="514" y="15143"/>
                  </a:cubicBezTo>
                  <a:cubicBezTo>
                    <a:pt x="-296" y="17059"/>
                    <a:pt x="-296" y="19150"/>
                    <a:pt x="1594" y="20195"/>
                  </a:cubicBezTo>
                  <a:cubicBezTo>
                    <a:pt x="3484" y="21240"/>
                    <a:pt x="7264" y="21240"/>
                    <a:pt x="10504" y="20543"/>
                  </a:cubicBezTo>
                  <a:cubicBezTo>
                    <a:pt x="13744" y="19846"/>
                    <a:pt x="16444" y="18453"/>
                    <a:pt x="19144" y="17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409396" y="5305100"/>
              <a:ext cx="77505" cy="2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50" fill="norm" stroke="1" extrusionOk="0">
                  <a:moveTo>
                    <a:pt x="20813" y="0"/>
                  </a:moveTo>
                  <a:cubicBezTo>
                    <a:pt x="13992" y="4508"/>
                    <a:pt x="7171" y="9016"/>
                    <a:pt x="3476" y="12021"/>
                  </a:cubicBezTo>
                  <a:cubicBezTo>
                    <a:pt x="-219" y="15026"/>
                    <a:pt x="-787" y="16529"/>
                    <a:pt x="918" y="17937"/>
                  </a:cubicBezTo>
                  <a:cubicBezTo>
                    <a:pt x="2624" y="19346"/>
                    <a:pt x="6602" y="20661"/>
                    <a:pt x="10013" y="21130"/>
                  </a:cubicBezTo>
                  <a:cubicBezTo>
                    <a:pt x="13424" y="21600"/>
                    <a:pt x="16266" y="21224"/>
                    <a:pt x="19108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378950" y="544480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4400"/>
                    <a:pt x="6887" y="7200"/>
                    <a:pt x="10487" y="3600"/>
                  </a:cubicBezTo>
                  <a:cubicBezTo>
                    <a:pt x="14087" y="0"/>
                    <a:pt x="17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511169" y="5408437"/>
              <a:ext cx="147182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54" fill="norm" stroke="1" extrusionOk="0">
                  <a:moveTo>
                    <a:pt x="6551" y="7854"/>
                  </a:moveTo>
                  <a:cubicBezTo>
                    <a:pt x="10506" y="6654"/>
                    <a:pt x="14461" y="5454"/>
                    <a:pt x="17199" y="4104"/>
                  </a:cubicBezTo>
                  <a:cubicBezTo>
                    <a:pt x="19937" y="2754"/>
                    <a:pt x="21458" y="1254"/>
                    <a:pt x="21002" y="504"/>
                  </a:cubicBezTo>
                  <a:cubicBezTo>
                    <a:pt x="20545" y="-246"/>
                    <a:pt x="18112" y="-246"/>
                    <a:pt x="14917" y="1104"/>
                  </a:cubicBezTo>
                  <a:cubicBezTo>
                    <a:pt x="11723" y="2454"/>
                    <a:pt x="7768" y="5154"/>
                    <a:pt x="4878" y="8454"/>
                  </a:cubicBezTo>
                  <a:cubicBezTo>
                    <a:pt x="1988" y="11754"/>
                    <a:pt x="162" y="15654"/>
                    <a:pt x="10" y="18054"/>
                  </a:cubicBezTo>
                  <a:cubicBezTo>
                    <a:pt x="-142" y="20454"/>
                    <a:pt x="1379" y="21354"/>
                    <a:pt x="5182" y="21354"/>
                  </a:cubicBezTo>
                  <a:cubicBezTo>
                    <a:pt x="8985" y="21354"/>
                    <a:pt x="15069" y="20454"/>
                    <a:pt x="21154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130423" y="6362285"/>
              <a:ext cx="81634" cy="27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525" fill="norm" stroke="1" extrusionOk="0">
                  <a:moveTo>
                    <a:pt x="12214" y="3689"/>
                  </a:moveTo>
                  <a:cubicBezTo>
                    <a:pt x="12754" y="2870"/>
                    <a:pt x="13294" y="2052"/>
                    <a:pt x="14644" y="1316"/>
                  </a:cubicBezTo>
                  <a:cubicBezTo>
                    <a:pt x="15994" y="580"/>
                    <a:pt x="18154" y="-75"/>
                    <a:pt x="19504" y="7"/>
                  </a:cubicBezTo>
                  <a:cubicBezTo>
                    <a:pt x="20854" y="89"/>
                    <a:pt x="21394" y="907"/>
                    <a:pt x="20044" y="2952"/>
                  </a:cubicBezTo>
                  <a:cubicBezTo>
                    <a:pt x="18694" y="4998"/>
                    <a:pt x="15454" y="8270"/>
                    <a:pt x="11944" y="11298"/>
                  </a:cubicBezTo>
                  <a:cubicBezTo>
                    <a:pt x="8434" y="14325"/>
                    <a:pt x="4654" y="17107"/>
                    <a:pt x="2494" y="18907"/>
                  </a:cubicBezTo>
                  <a:cubicBezTo>
                    <a:pt x="334" y="20707"/>
                    <a:pt x="-206" y="21525"/>
                    <a:pt x="64" y="21525"/>
                  </a:cubicBezTo>
                  <a:cubicBezTo>
                    <a:pt x="334" y="21525"/>
                    <a:pt x="1414" y="20707"/>
                    <a:pt x="2764" y="19889"/>
                  </a:cubicBezTo>
                  <a:cubicBezTo>
                    <a:pt x="4114" y="19070"/>
                    <a:pt x="5734" y="18252"/>
                    <a:pt x="7354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273550" y="6381335"/>
              <a:ext cx="24759" cy="21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14" fill="norm" stroke="1" extrusionOk="0">
                  <a:moveTo>
                    <a:pt x="5400" y="1582"/>
                  </a:moveTo>
                  <a:cubicBezTo>
                    <a:pt x="10800" y="743"/>
                    <a:pt x="16200" y="-96"/>
                    <a:pt x="18900" y="9"/>
                  </a:cubicBezTo>
                  <a:cubicBezTo>
                    <a:pt x="21600" y="114"/>
                    <a:pt x="21600" y="1162"/>
                    <a:pt x="19800" y="4203"/>
                  </a:cubicBezTo>
                  <a:cubicBezTo>
                    <a:pt x="18000" y="7244"/>
                    <a:pt x="14400" y="12277"/>
                    <a:pt x="11700" y="15737"/>
                  </a:cubicBezTo>
                  <a:cubicBezTo>
                    <a:pt x="9000" y="19197"/>
                    <a:pt x="7200" y="21085"/>
                    <a:pt x="5400" y="21294"/>
                  </a:cubicBezTo>
                  <a:cubicBezTo>
                    <a:pt x="3600" y="21504"/>
                    <a:pt x="1800" y="20036"/>
                    <a:pt x="0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071055" y="6352850"/>
              <a:ext cx="3612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335" y="21600"/>
                  </a:moveTo>
                  <a:cubicBezTo>
                    <a:pt x="84" y="19350"/>
                    <a:pt x="-167" y="17100"/>
                    <a:pt x="147" y="15300"/>
                  </a:cubicBezTo>
                  <a:cubicBezTo>
                    <a:pt x="461" y="13500"/>
                    <a:pt x="1340" y="12150"/>
                    <a:pt x="3600" y="9900"/>
                  </a:cubicBezTo>
                  <a:cubicBezTo>
                    <a:pt x="5861" y="7650"/>
                    <a:pt x="9503" y="4500"/>
                    <a:pt x="12705" y="2700"/>
                  </a:cubicBezTo>
                  <a:cubicBezTo>
                    <a:pt x="15907" y="900"/>
                    <a:pt x="18670" y="450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102100" y="679735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127499" y="67084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71950" y="6744105"/>
              <a:ext cx="952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440" y="12582"/>
                    <a:pt x="2880" y="4867"/>
                    <a:pt x="6480" y="1782"/>
                  </a:cubicBezTo>
                  <a:cubicBezTo>
                    <a:pt x="10080" y="-1304"/>
                    <a:pt x="1584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184649" y="6816400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343400" y="674655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190999" y="6100901"/>
              <a:ext cx="120651" cy="15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7809"/>
                  </a:moveTo>
                  <a:cubicBezTo>
                    <a:pt x="379" y="10809"/>
                    <a:pt x="758" y="13809"/>
                    <a:pt x="947" y="16209"/>
                  </a:cubicBezTo>
                  <a:cubicBezTo>
                    <a:pt x="1137" y="18609"/>
                    <a:pt x="1137" y="20409"/>
                    <a:pt x="1326" y="20559"/>
                  </a:cubicBezTo>
                  <a:cubicBezTo>
                    <a:pt x="1516" y="20709"/>
                    <a:pt x="1895" y="19209"/>
                    <a:pt x="2653" y="16059"/>
                  </a:cubicBezTo>
                  <a:cubicBezTo>
                    <a:pt x="3411" y="12909"/>
                    <a:pt x="4547" y="8109"/>
                    <a:pt x="5684" y="5109"/>
                  </a:cubicBezTo>
                  <a:cubicBezTo>
                    <a:pt x="6821" y="2109"/>
                    <a:pt x="7958" y="909"/>
                    <a:pt x="9663" y="309"/>
                  </a:cubicBezTo>
                  <a:cubicBezTo>
                    <a:pt x="11368" y="-291"/>
                    <a:pt x="13642" y="-291"/>
                    <a:pt x="15726" y="2859"/>
                  </a:cubicBezTo>
                  <a:cubicBezTo>
                    <a:pt x="17811" y="6009"/>
                    <a:pt x="19705" y="12309"/>
                    <a:pt x="20653" y="15909"/>
                  </a:cubicBezTo>
                  <a:cubicBezTo>
                    <a:pt x="21600" y="19509"/>
                    <a:pt x="21600" y="20409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540250" y="6292460"/>
              <a:ext cx="145108" cy="41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9" fill="norm" stroke="1" extrusionOk="0">
                  <a:moveTo>
                    <a:pt x="18783" y="6028"/>
                  </a:moveTo>
                  <a:cubicBezTo>
                    <a:pt x="20035" y="4943"/>
                    <a:pt x="21287" y="3857"/>
                    <a:pt x="21443" y="2826"/>
                  </a:cubicBezTo>
                  <a:cubicBezTo>
                    <a:pt x="21600" y="1795"/>
                    <a:pt x="20661" y="818"/>
                    <a:pt x="19409" y="329"/>
                  </a:cubicBezTo>
                  <a:cubicBezTo>
                    <a:pt x="18157" y="-159"/>
                    <a:pt x="16591" y="-159"/>
                    <a:pt x="14557" y="709"/>
                  </a:cubicBezTo>
                  <a:cubicBezTo>
                    <a:pt x="12522" y="1578"/>
                    <a:pt x="10017" y="3314"/>
                    <a:pt x="8452" y="6082"/>
                  </a:cubicBezTo>
                  <a:cubicBezTo>
                    <a:pt x="6887" y="8850"/>
                    <a:pt x="6261" y="12649"/>
                    <a:pt x="5948" y="15200"/>
                  </a:cubicBezTo>
                  <a:cubicBezTo>
                    <a:pt x="5635" y="17751"/>
                    <a:pt x="5635" y="19053"/>
                    <a:pt x="5478" y="19976"/>
                  </a:cubicBezTo>
                  <a:cubicBezTo>
                    <a:pt x="5322" y="20898"/>
                    <a:pt x="5009" y="21441"/>
                    <a:pt x="4070" y="21170"/>
                  </a:cubicBezTo>
                  <a:cubicBezTo>
                    <a:pt x="3130" y="20898"/>
                    <a:pt x="1565" y="19813"/>
                    <a:pt x="0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495799" y="6553372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29" y="12302"/>
                    <a:pt x="1858" y="4448"/>
                    <a:pt x="5458" y="1502"/>
                  </a:cubicBezTo>
                  <a:cubicBezTo>
                    <a:pt x="9058" y="-1443"/>
                    <a:pt x="153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654550" y="6632250"/>
              <a:ext cx="95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7"/>
                    <a:pt x="4800" y="655"/>
                    <a:pt x="7680" y="3600"/>
                  </a:cubicBezTo>
                  <a:cubicBezTo>
                    <a:pt x="10560" y="6545"/>
                    <a:pt x="13920" y="12109"/>
                    <a:pt x="16320" y="15545"/>
                  </a:cubicBezTo>
                  <a:cubicBezTo>
                    <a:pt x="18720" y="18982"/>
                    <a:pt x="2016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686300" y="6638600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720"/>
                    <a:pt x="16800" y="1440"/>
                    <a:pt x="13200" y="5040"/>
                  </a:cubicBezTo>
                  <a:cubicBezTo>
                    <a:pt x="9600" y="8640"/>
                    <a:pt x="48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915845" y="6324705"/>
              <a:ext cx="126055" cy="30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4" fill="norm" stroke="1" extrusionOk="0">
                  <a:moveTo>
                    <a:pt x="21439" y="2816"/>
                  </a:moveTo>
                  <a:cubicBezTo>
                    <a:pt x="20359" y="1648"/>
                    <a:pt x="19279" y="481"/>
                    <a:pt x="18019" y="116"/>
                  </a:cubicBezTo>
                  <a:cubicBezTo>
                    <a:pt x="16759" y="-249"/>
                    <a:pt x="15319" y="189"/>
                    <a:pt x="12619" y="2232"/>
                  </a:cubicBezTo>
                  <a:cubicBezTo>
                    <a:pt x="9919" y="4275"/>
                    <a:pt x="5959" y="7924"/>
                    <a:pt x="3439" y="11135"/>
                  </a:cubicBezTo>
                  <a:cubicBezTo>
                    <a:pt x="919" y="14346"/>
                    <a:pt x="-161" y="17119"/>
                    <a:pt x="19" y="18797"/>
                  </a:cubicBezTo>
                  <a:cubicBezTo>
                    <a:pt x="199" y="20475"/>
                    <a:pt x="1639" y="21059"/>
                    <a:pt x="4519" y="21205"/>
                  </a:cubicBezTo>
                  <a:cubicBezTo>
                    <a:pt x="7399" y="21351"/>
                    <a:pt x="11719" y="21059"/>
                    <a:pt x="16039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073650" y="6403650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09"/>
                    <a:pt x="7200" y="7418"/>
                    <a:pt x="10050" y="10364"/>
                  </a:cubicBezTo>
                  <a:cubicBezTo>
                    <a:pt x="12900" y="13309"/>
                    <a:pt x="15000" y="15491"/>
                    <a:pt x="16500" y="17236"/>
                  </a:cubicBezTo>
                  <a:cubicBezTo>
                    <a:pt x="18000" y="18982"/>
                    <a:pt x="18900" y="20291"/>
                    <a:pt x="19650" y="20945"/>
                  </a:cubicBezTo>
                  <a:cubicBezTo>
                    <a:pt x="20400" y="21600"/>
                    <a:pt x="21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099049" y="6397300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229"/>
                    <a:pt x="15965" y="2459"/>
                    <a:pt x="12522" y="5093"/>
                  </a:cubicBezTo>
                  <a:cubicBezTo>
                    <a:pt x="9078" y="7727"/>
                    <a:pt x="5009" y="11766"/>
                    <a:pt x="2817" y="14751"/>
                  </a:cubicBezTo>
                  <a:cubicBezTo>
                    <a:pt x="626" y="17737"/>
                    <a:pt x="313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321299" y="657510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346700" y="6479850"/>
              <a:ext cx="31772" cy="3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0635" fill="norm" stroke="1" extrusionOk="0">
                  <a:moveTo>
                    <a:pt x="0" y="14400"/>
                  </a:moveTo>
                  <a:cubicBezTo>
                    <a:pt x="5400" y="18000"/>
                    <a:pt x="10800" y="21600"/>
                    <a:pt x="14850" y="20400"/>
                  </a:cubicBezTo>
                  <a:cubicBezTo>
                    <a:pt x="18900" y="19200"/>
                    <a:pt x="21600" y="13200"/>
                    <a:pt x="19575" y="9000"/>
                  </a:cubicBezTo>
                  <a:cubicBezTo>
                    <a:pt x="17550" y="4800"/>
                    <a:pt x="10800" y="2400"/>
                    <a:pt x="4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391149" y="6328610"/>
              <a:ext cx="119911" cy="36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09" fill="norm" stroke="1" extrusionOk="0">
                  <a:moveTo>
                    <a:pt x="2197" y="1043"/>
                  </a:moveTo>
                  <a:cubicBezTo>
                    <a:pt x="3295" y="426"/>
                    <a:pt x="4393" y="-191"/>
                    <a:pt x="5675" y="56"/>
                  </a:cubicBezTo>
                  <a:cubicBezTo>
                    <a:pt x="6956" y="303"/>
                    <a:pt x="8420" y="1414"/>
                    <a:pt x="10983" y="3327"/>
                  </a:cubicBezTo>
                  <a:cubicBezTo>
                    <a:pt x="13546" y="5240"/>
                    <a:pt x="17207" y="7955"/>
                    <a:pt x="19220" y="10300"/>
                  </a:cubicBezTo>
                  <a:cubicBezTo>
                    <a:pt x="21234" y="12646"/>
                    <a:pt x="21600" y="14620"/>
                    <a:pt x="18122" y="16410"/>
                  </a:cubicBezTo>
                  <a:cubicBezTo>
                    <a:pt x="14644" y="18200"/>
                    <a:pt x="7322" y="19804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711950" y="6467150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743700" y="63528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832600" y="6236217"/>
              <a:ext cx="107950" cy="35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284"/>
                  </a:moveTo>
                  <a:cubicBezTo>
                    <a:pt x="20329" y="775"/>
                    <a:pt x="19059" y="267"/>
                    <a:pt x="17365" y="77"/>
                  </a:cubicBezTo>
                  <a:cubicBezTo>
                    <a:pt x="15671" y="-114"/>
                    <a:pt x="13553" y="13"/>
                    <a:pt x="11224" y="902"/>
                  </a:cubicBezTo>
                  <a:cubicBezTo>
                    <a:pt x="8894" y="1792"/>
                    <a:pt x="6353" y="3444"/>
                    <a:pt x="4659" y="6302"/>
                  </a:cubicBezTo>
                  <a:cubicBezTo>
                    <a:pt x="2965" y="9161"/>
                    <a:pt x="2118" y="13227"/>
                    <a:pt x="1482" y="15959"/>
                  </a:cubicBezTo>
                  <a:cubicBezTo>
                    <a:pt x="847" y="18691"/>
                    <a:pt x="424" y="20088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786997" y="6467150"/>
              <a:ext cx="15990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53" y="21600"/>
                  </a:moveTo>
                  <a:cubicBezTo>
                    <a:pt x="-127" y="16457"/>
                    <a:pt x="-408" y="11314"/>
                    <a:pt x="3098" y="7714"/>
                  </a:cubicBezTo>
                  <a:cubicBezTo>
                    <a:pt x="6605" y="4114"/>
                    <a:pt x="13898" y="2057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537450" y="6333800"/>
              <a:ext cx="1016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349"/>
                    <a:pt x="6300" y="6698"/>
                    <a:pt x="9450" y="10214"/>
                  </a:cubicBezTo>
                  <a:cubicBezTo>
                    <a:pt x="12600" y="13730"/>
                    <a:pt x="15750" y="17414"/>
                    <a:pt x="17775" y="19340"/>
                  </a:cubicBezTo>
                  <a:cubicBezTo>
                    <a:pt x="19800" y="21265"/>
                    <a:pt x="207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518400" y="6302050"/>
              <a:ext cx="171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933"/>
                    <a:pt x="14667" y="5867"/>
                    <a:pt x="11067" y="9467"/>
                  </a:cubicBezTo>
                  <a:cubicBezTo>
                    <a:pt x="7467" y="13067"/>
                    <a:pt x="3733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975600" y="647350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975600" y="639730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8045450" y="6407449"/>
              <a:ext cx="88900" cy="16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3565"/>
                  </a:moveTo>
                  <a:cubicBezTo>
                    <a:pt x="20057" y="2485"/>
                    <a:pt x="18514" y="1405"/>
                    <a:pt x="16457" y="730"/>
                  </a:cubicBezTo>
                  <a:cubicBezTo>
                    <a:pt x="14400" y="55"/>
                    <a:pt x="11829" y="-215"/>
                    <a:pt x="9771" y="190"/>
                  </a:cubicBezTo>
                  <a:cubicBezTo>
                    <a:pt x="7714" y="595"/>
                    <a:pt x="6171" y="1675"/>
                    <a:pt x="6943" y="3160"/>
                  </a:cubicBezTo>
                  <a:cubicBezTo>
                    <a:pt x="7714" y="4645"/>
                    <a:pt x="10800" y="6535"/>
                    <a:pt x="13371" y="9100"/>
                  </a:cubicBezTo>
                  <a:cubicBezTo>
                    <a:pt x="15943" y="11665"/>
                    <a:pt x="18000" y="14905"/>
                    <a:pt x="15686" y="17065"/>
                  </a:cubicBezTo>
                  <a:cubicBezTo>
                    <a:pt x="13371" y="19225"/>
                    <a:pt x="6686" y="20305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658966" y="6439873"/>
              <a:ext cx="91335" cy="1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310" fill="norm" stroke="1" extrusionOk="0">
                  <a:moveTo>
                    <a:pt x="20712" y="3353"/>
                  </a:moveTo>
                  <a:cubicBezTo>
                    <a:pt x="20712" y="2052"/>
                    <a:pt x="20712" y="751"/>
                    <a:pt x="19032" y="230"/>
                  </a:cubicBezTo>
                  <a:cubicBezTo>
                    <a:pt x="17352" y="-290"/>
                    <a:pt x="13992" y="-30"/>
                    <a:pt x="10152" y="2052"/>
                  </a:cubicBezTo>
                  <a:cubicBezTo>
                    <a:pt x="6312" y="4134"/>
                    <a:pt x="1992" y="8038"/>
                    <a:pt x="552" y="11291"/>
                  </a:cubicBezTo>
                  <a:cubicBezTo>
                    <a:pt x="-888" y="14544"/>
                    <a:pt x="552" y="17146"/>
                    <a:pt x="4152" y="18708"/>
                  </a:cubicBezTo>
                  <a:cubicBezTo>
                    <a:pt x="7752" y="20269"/>
                    <a:pt x="13512" y="20790"/>
                    <a:pt x="19272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794749" y="6458388"/>
              <a:ext cx="97504" cy="12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743" fill="norm" stroke="1" extrusionOk="0">
                  <a:moveTo>
                    <a:pt x="19302" y="3590"/>
                  </a:moveTo>
                  <a:cubicBezTo>
                    <a:pt x="17923" y="2174"/>
                    <a:pt x="16545" y="757"/>
                    <a:pt x="14706" y="226"/>
                  </a:cubicBezTo>
                  <a:cubicBezTo>
                    <a:pt x="12868" y="-305"/>
                    <a:pt x="10570" y="49"/>
                    <a:pt x="8043" y="1820"/>
                  </a:cubicBezTo>
                  <a:cubicBezTo>
                    <a:pt x="5515" y="3590"/>
                    <a:pt x="2757" y="6777"/>
                    <a:pt x="1379" y="9256"/>
                  </a:cubicBezTo>
                  <a:cubicBezTo>
                    <a:pt x="0" y="11734"/>
                    <a:pt x="0" y="13505"/>
                    <a:pt x="0" y="15275"/>
                  </a:cubicBezTo>
                  <a:cubicBezTo>
                    <a:pt x="0" y="17046"/>
                    <a:pt x="0" y="18816"/>
                    <a:pt x="2528" y="19879"/>
                  </a:cubicBezTo>
                  <a:cubicBezTo>
                    <a:pt x="5055" y="20941"/>
                    <a:pt x="10111" y="21295"/>
                    <a:pt x="13787" y="19347"/>
                  </a:cubicBezTo>
                  <a:cubicBezTo>
                    <a:pt x="17464" y="17400"/>
                    <a:pt x="19762" y="13151"/>
                    <a:pt x="20681" y="10141"/>
                  </a:cubicBezTo>
                  <a:cubicBezTo>
                    <a:pt x="21600" y="7131"/>
                    <a:pt x="21140" y="5361"/>
                    <a:pt x="19991" y="5006"/>
                  </a:cubicBezTo>
                  <a:cubicBezTo>
                    <a:pt x="18843" y="4652"/>
                    <a:pt x="17004" y="5715"/>
                    <a:pt x="15166" y="6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929077" y="6443033"/>
              <a:ext cx="116780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31" fill="norm" stroke="1" extrusionOk="0">
                  <a:moveTo>
                    <a:pt x="979" y="12533"/>
                  </a:moveTo>
                  <a:cubicBezTo>
                    <a:pt x="979" y="10762"/>
                    <a:pt x="979" y="8992"/>
                    <a:pt x="1172" y="8992"/>
                  </a:cubicBezTo>
                  <a:cubicBezTo>
                    <a:pt x="1365" y="8992"/>
                    <a:pt x="1751" y="10762"/>
                    <a:pt x="1558" y="13418"/>
                  </a:cubicBezTo>
                  <a:cubicBezTo>
                    <a:pt x="1365" y="16074"/>
                    <a:pt x="593" y="19615"/>
                    <a:pt x="208" y="20500"/>
                  </a:cubicBezTo>
                  <a:cubicBezTo>
                    <a:pt x="-178" y="21385"/>
                    <a:pt x="-178" y="19615"/>
                    <a:pt x="1558" y="16428"/>
                  </a:cubicBezTo>
                  <a:cubicBezTo>
                    <a:pt x="3293" y="13241"/>
                    <a:pt x="6765" y="8637"/>
                    <a:pt x="9079" y="5628"/>
                  </a:cubicBezTo>
                  <a:cubicBezTo>
                    <a:pt x="11393" y="2618"/>
                    <a:pt x="12551" y="1201"/>
                    <a:pt x="14093" y="493"/>
                  </a:cubicBezTo>
                  <a:cubicBezTo>
                    <a:pt x="15636" y="-215"/>
                    <a:pt x="17565" y="-215"/>
                    <a:pt x="18722" y="847"/>
                  </a:cubicBezTo>
                  <a:cubicBezTo>
                    <a:pt x="19879" y="1910"/>
                    <a:pt x="20265" y="4034"/>
                    <a:pt x="20651" y="6867"/>
                  </a:cubicBezTo>
                  <a:cubicBezTo>
                    <a:pt x="21036" y="9700"/>
                    <a:pt x="21422" y="13241"/>
                    <a:pt x="21229" y="15719"/>
                  </a:cubicBezTo>
                  <a:cubicBezTo>
                    <a:pt x="21036" y="18198"/>
                    <a:pt x="20265" y="19615"/>
                    <a:pt x="19493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078813" y="6283000"/>
              <a:ext cx="154087" cy="33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1" fill="norm" stroke="1" extrusionOk="0">
                  <a:moveTo>
                    <a:pt x="21249" y="0"/>
                  </a:moveTo>
                  <a:cubicBezTo>
                    <a:pt x="17163" y="3691"/>
                    <a:pt x="13076" y="7382"/>
                    <a:pt x="9573" y="10663"/>
                  </a:cubicBezTo>
                  <a:cubicBezTo>
                    <a:pt x="6071" y="13944"/>
                    <a:pt x="3152" y="16815"/>
                    <a:pt x="1546" y="18592"/>
                  </a:cubicBezTo>
                  <a:cubicBezTo>
                    <a:pt x="-59" y="20370"/>
                    <a:pt x="-351" y="21053"/>
                    <a:pt x="379" y="21327"/>
                  </a:cubicBezTo>
                  <a:cubicBezTo>
                    <a:pt x="1108" y="21600"/>
                    <a:pt x="2860" y="21463"/>
                    <a:pt x="4903" y="20848"/>
                  </a:cubicBezTo>
                  <a:cubicBezTo>
                    <a:pt x="6946" y="20233"/>
                    <a:pt x="9281" y="19139"/>
                    <a:pt x="11617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069529" y="6437516"/>
              <a:ext cx="150671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3355" y="21600"/>
                  </a:moveTo>
                  <a:cubicBezTo>
                    <a:pt x="1855" y="17876"/>
                    <a:pt x="355" y="14152"/>
                    <a:pt x="55" y="10800"/>
                  </a:cubicBezTo>
                  <a:cubicBezTo>
                    <a:pt x="-245" y="7448"/>
                    <a:pt x="655" y="4469"/>
                    <a:pt x="3505" y="2607"/>
                  </a:cubicBezTo>
                  <a:cubicBezTo>
                    <a:pt x="6355" y="745"/>
                    <a:pt x="11155" y="0"/>
                    <a:pt x="14455" y="0"/>
                  </a:cubicBezTo>
                  <a:cubicBezTo>
                    <a:pt x="17755" y="0"/>
                    <a:pt x="19555" y="745"/>
                    <a:pt x="21355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258300" y="654970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10187" y="766966"/>
              <a:ext cx="1936480" cy="15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7" fill="norm" stroke="1" extrusionOk="0">
                  <a:moveTo>
                    <a:pt x="418" y="7589"/>
                  </a:moveTo>
                  <a:cubicBezTo>
                    <a:pt x="229" y="7297"/>
                    <a:pt x="41" y="7005"/>
                    <a:pt x="5" y="6859"/>
                  </a:cubicBezTo>
                  <a:cubicBezTo>
                    <a:pt x="-30" y="6714"/>
                    <a:pt x="88" y="6714"/>
                    <a:pt x="594" y="6714"/>
                  </a:cubicBezTo>
                  <a:cubicBezTo>
                    <a:pt x="1101" y="6714"/>
                    <a:pt x="1996" y="6714"/>
                    <a:pt x="2950" y="6714"/>
                  </a:cubicBezTo>
                  <a:cubicBezTo>
                    <a:pt x="3904" y="6714"/>
                    <a:pt x="4917" y="6714"/>
                    <a:pt x="5918" y="6859"/>
                  </a:cubicBezTo>
                  <a:cubicBezTo>
                    <a:pt x="6919" y="7005"/>
                    <a:pt x="7908" y="7297"/>
                    <a:pt x="8850" y="7297"/>
                  </a:cubicBezTo>
                  <a:cubicBezTo>
                    <a:pt x="9792" y="7297"/>
                    <a:pt x="10688" y="7005"/>
                    <a:pt x="11630" y="6714"/>
                  </a:cubicBezTo>
                  <a:cubicBezTo>
                    <a:pt x="12572" y="6422"/>
                    <a:pt x="13561" y="6130"/>
                    <a:pt x="14515" y="5838"/>
                  </a:cubicBezTo>
                  <a:cubicBezTo>
                    <a:pt x="15469" y="5546"/>
                    <a:pt x="16388" y="5254"/>
                    <a:pt x="17354" y="5108"/>
                  </a:cubicBezTo>
                  <a:cubicBezTo>
                    <a:pt x="18319" y="4962"/>
                    <a:pt x="19332" y="4962"/>
                    <a:pt x="20004" y="4962"/>
                  </a:cubicBezTo>
                  <a:cubicBezTo>
                    <a:pt x="20675" y="4962"/>
                    <a:pt x="21005" y="4962"/>
                    <a:pt x="21228" y="4962"/>
                  </a:cubicBezTo>
                  <a:cubicBezTo>
                    <a:pt x="21452" y="4962"/>
                    <a:pt x="21570" y="4962"/>
                    <a:pt x="21546" y="4816"/>
                  </a:cubicBezTo>
                  <a:cubicBezTo>
                    <a:pt x="21523" y="4670"/>
                    <a:pt x="21358" y="4378"/>
                    <a:pt x="20828" y="3649"/>
                  </a:cubicBezTo>
                  <a:cubicBezTo>
                    <a:pt x="20298" y="2919"/>
                    <a:pt x="19403" y="1751"/>
                    <a:pt x="18496" y="1022"/>
                  </a:cubicBezTo>
                  <a:cubicBezTo>
                    <a:pt x="17589" y="292"/>
                    <a:pt x="16671" y="0"/>
                    <a:pt x="15799" y="0"/>
                  </a:cubicBezTo>
                  <a:cubicBezTo>
                    <a:pt x="14927" y="0"/>
                    <a:pt x="14103" y="292"/>
                    <a:pt x="13232" y="876"/>
                  </a:cubicBezTo>
                  <a:cubicBezTo>
                    <a:pt x="12360" y="1459"/>
                    <a:pt x="11441" y="2335"/>
                    <a:pt x="10499" y="3503"/>
                  </a:cubicBezTo>
                  <a:cubicBezTo>
                    <a:pt x="9557" y="4670"/>
                    <a:pt x="8591" y="6130"/>
                    <a:pt x="7684" y="7881"/>
                  </a:cubicBezTo>
                  <a:cubicBezTo>
                    <a:pt x="6777" y="9632"/>
                    <a:pt x="5929" y="11676"/>
                    <a:pt x="5117" y="13719"/>
                  </a:cubicBezTo>
                  <a:cubicBezTo>
                    <a:pt x="4304" y="15762"/>
                    <a:pt x="3527" y="17805"/>
                    <a:pt x="2997" y="19119"/>
                  </a:cubicBezTo>
                  <a:cubicBezTo>
                    <a:pt x="2467" y="20432"/>
                    <a:pt x="2184" y="21016"/>
                    <a:pt x="2161" y="21308"/>
                  </a:cubicBezTo>
                  <a:cubicBezTo>
                    <a:pt x="2137" y="21600"/>
                    <a:pt x="2373" y="21600"/>
                    <a:pt x="2950" y="21308"/>
                  </a:cubicBezTo>
                  <a:cubicBezTo>
                    <a:pt x="3527" y="21016"/>
                    <a:pt x="4445" y="20432"/>
                    <a:pt x="5388" y="19995"/>
                  </a:cubicBezTo>
                  <a:cubicBezTo>
                    <a:pt x="6330" y="19557"/>
                    <a:pt x="7296" y="19265"/>
                    <a:pt x="8273" y="18973"/>
                  </a:cubicBezTo>
                  <a:cubicBezTo>
                    <a:pt x="9251" y="18681"/>
                    <a:pt x="10240" y="18389"/>
                    <a:pt x="11194" y="17951"/>
                  </a:cubicBezTo>
                  <a:cubicBezTo>
                    <a:pt x="12148" y="17514"/>
                    <a:pt x="13067" y="16930"/>
                    <a:pt x="14032" y="16492"/>
                  </a:cubicBezTo>
                  <a:cubicBezTo>
                    <a:pt x="14998" y="16054"/>
                    <a:pt x="16011" y="15762"/>
                    <a:pt x="17012" y="15616"/>
                  </a:cubicBezTo>
                  <a:cubicBezTo>
                    <a:pt x="18013" y="15470"/>
                    <a:pt x="19002" y="15470"/>
                    <a:pt x="19697" y="15762"/>
                  </a:cubicBezTo>
                  <a:cubicBezTo>
                    <a:pt x="20392" y="16054"/>
                    <a:pt x="20793" y="16638"/>
                    <a:pt x="21193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90500" y="7503566"/>
              <a:ext cx="336550" cy="31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10596" y="5379"/>
                  </a:moveTo>
                  <a:cubicBezTo>
                    <a:pt x="10596" y="4678"/>
                    <a:pt x="10596" y="3977"/>
                    <a:pt x="10325" y="3205"/>
                  </a:cubicBezTo>
                  <a:cubicBezTo>
                    <a:pt x="10053" y="2434"/>
                    <a:pt x="9509" y="1592"/>
                    <a:pt x="8898" y="1172"/>
                  </a:cubicBezTo>
                  <a:cubicBezTo>
                    <a:pt x="8287" y="751"/>
                    <a:pt x="7608" y="751"/>
                    <a:pt x="6249" y="1873"/>
                  </a:cubicBezTo>
                  <a:cubicBezTo>
                    <a:pt x="4891" y="2995"/>
                    <a:pt x="2853" y="5239"/>
                    <a:pt x="1630" y="7764"/>
                  </a:cubicBezTo>
                  <a:cubicBezTo>
                    <a:pt x="408" y="10288"/>
                    <a:pt x="0" y="13094"/>
                    <a:pt x="0" y="15268"/>
                  </a:cubicBezTo>
                  <a:cubicBezTo>
                    <a:pt x="0" y="17442"/>
                    <a:pt x="408" y="18985"/>
                    <a:pt x="1291" y="19966"/>
                  </a:cubicBezTo>
                  <a:cubicBezTo>
                    <a:pt x="2174" y="20948"/>
                    <a:pt x="3532" y="21369"/>
                    <a:pt x="5706" y="20948"/>
                  </a:cubicBezTo>
                  <a:cubicBezTo>
                    <a:pt x="7879" y="20527"/>
                    <a:pt x="10868" y="19265"/>
                    <a:pt x="13042" y="17161"/>
                  </a:cubicBezTo>
                  <a:cubicBezTo>
                    <a:pt x="15215" y="15057"/>
                    <a:pt x="16574" y="12112"/>
                    <a:pt x="17321" y="9447"/>
                  </a:cubicBezTo>
                  <a:cubicBezTo>
                    <a:pt x="18068" y="6782"/>
                    <a:pt x="18204" y="4398"/>
                    <a:pt x="18000" y="2925"/>
                  </a:cubicBezTo>
                  <a:cubicBezTo>
                    <a:pt x="17796" y="1452"/>
                    <a:pt x="17253" y="891"/>
                    <a:pt x="16166" y="470"/>
                  </a:cubicBezTo>
                  <a:cubicBezTo>
                    <a:pt x="15079" y="50"/>
                    <a:pt x="13449" y="-231"/>
                    <a:pt x="11547" y="260"/>
                  </a:cubicBezTo>
                  <a:cubicBezTo>
                    <a:pt x="9645" y="751"/>
                    <a:pt x="7472" y="2013"/>
                    <a:pt x="6045" y="3275"/>
                  </a:cubicBezTo>
                  <a:cubicBezTo>
                    <a:pt x="4619" y="4538"/>
                    <a:pt x="3940" y="5800"/>
                    <a:pt x="3600" y="6782"/>
                  </a:cubicBezTo>
                  <a:cubicBezTo>
                    <a:pt x="3260" y="7764"/>
                    <a:pt x="3260" y="8465"/>
                    <a:pt x="3736" y="9026"/>
                  </a:cubicBezTo>
                  <a:cubicBezTo>
                    <a:pt x="4211" y="9587"/>
                    <a:pt x="5162" y="10008"/>
                    <a:pt x="7404" y="9868"/>
                  </a:cubicBezTo>
                  <a:cubicBezTo>
                    <a:pt x="9645" y="9727"/>
                    <a:pt x="13177" y="9026"/>
                    <a:pt x="15758" y="8465"/>
                  </a:cubicBezTo>
                  <a:cubicBezTo>
                    <a:pt x="18340" y="7904"/>
                    <a:pt x="19970" y="7483"/>
                    <a:pt x="21600" y="7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65457" y="7296184"/>
              <a:ext cx="123494" cy="14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99" fill="norm" stroke="1" extrusionOk="0">
                  <a:moveTo>
                    <a:pt x="2688" y="5799"/>
                  </a:moveTo>
                  <a:cubicBezTo>
                    <a:pt x="2688" y="8799"/>
                    <a:pt x="2688" y="11799"/>
                    <a:pt x="2139" y="14499"/>
                  </a:cubicBezTo>
                  <a:cubicBezTo>
                    <a:pt x="1590" y="17199"/>
                    <a:pt x="491" y="19599"/>
                    <a:pt x="125" y="20049"/>
                  </a:cubicBezTo>
                  <a:cubicBezTo>
                    <a:pt x="-241" y="20499"/>
                    <a:pt x="125" y="18999"/>
                    <a:pt x="2139" y="15549"/>
                  </a:cubicBezTo>
                  <a:cubicBezTo>
                    <a:pt x="4152" y="12099"/>
                    <a:pt x="7813" y="6699"/>
                    <a:pt x="10376" y="3549"/>
                  </a:cubicBezTo>
                  <a:cubicBezTo>
                    <a:pt x="12939" y="399"/>
                    <a:pt x="14403" y="-501"/>
                    <a:pt x="15501" y="249"/>
                  </a:cubicBezTo>
                  <a:cubicBezTo>
                    <a:pt x="16600" y="999"/>
                    <a:pt x="17332" y="3399"/>
                    <a:pt x="17698" y="6549"/>
                  </a:cubicBezTo>
                  <a:cubicBezTo>
                    <a:pt x="18064" y="9699"/>
                    <a:pt x="18064" y="13599"/>
                    <a:pt x="18613" y="16149"/>
                  </a:cubicBezTo>
                  <a:cubicBezTo>
                    <a:pt x="19162" y="18699"/>
                    <a:pt x="20261" y="19899"/>
                    <a:pt x="21359" y="21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10919" y="7729668"/>
              <a:ext cx="143131" cy="20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42" fill="norm" stroke="1" extrusionOk="0">
                  <a:moveTo>
                    <a:pt x="3374" y="10589"/>
                  </a:moveTo>
                  <a:cubicBezTo>
                    <a:pt x="3374" y="9498"/>
                    <a:pt x="3374" y="8407"/>
                    <a:pt x="3533" y="8407"/>
                  </a:cubicBezTo>
                  <a:cubicBezTo>
                    <a:pt x="3692" y="8407"/>
                    <a:pt x="4009" y="9498"/>
                    <a:pt x="3692" y="11243"/>
                  </a:cubicBezTo>
                  <a:cubicBezTo>
                    <a:pt x="3374" y="12989"/>
                    <a:pt x="2421" y="15389"/>
                    <a:pt x="1627" y="17243"/>
                  </a:cubicBezTo>
                  <a:cubicBezTo>
                    <a:pt x="833" y="19098"/>
                    <a:pt x="198" y="20407"/>
                    <a:pt x="39" y="20516"/>
                  </a:cubicBezTo>
                  <a:cubicBezTo>
                    <a:pt x="-120" y="20625"/>
                    <a:pt x="198" y="19534"/>
                    <a:pt x="1309" y="16371"/>
                  </a:cubicBezTo>
                  <a:cubicBezTo>
                    <a:pt x="2421" y="13207"/>
                    <a:pt x="4327" y="7971"/>
                    <a:pt x="5756" y="4698"/>
                  </a:cubicBezTo>
                  <a:cubicBezTo>
                    <a:pt x="7186" y="1425"/>
                    <a:pt x="8139" y="116"/>
                    <a:pt x="8774" y="7"/>
                  </a:cubicBezTo>
                  <a:cubicBezTo>
                    <a:pt x="9409" y="-102"/>
                    <a:pt x="9727" y="989"/>
                    <a:pt x="10045" y="2080"/>
                  </a:cubicBezTo>
                  <a:cubicBezTo>
                    <a:pt x="10362" y="3171"/>
                    <a:pt x="10680" y="4262"/>
                    <a:pt x="11315" y="5243"/>
                  </a:cubicBezTo>
                  <a:cubicBezTo>
                    <a:pt x="11951" y="6225"/>
                    <a:pt x="12904" y="7098"/>
                    <a:pt x="13856" y="7098"/>
                  </a:cubicBezTo>
                  <a:cubicBezTo>
                    <a:pt x="14809" y="7098"/>
                    <a:pt x="15762" y="6225"/>
                    <a:pt x="16556" y="5243"/>
                  </a:cubicBezTo>
                  <a:cubicBezTo>
                    <a:pt x="17351" y="4262"/>
                    <a:pt x="17986" y="3171"/>
                    <a:pt x="18621" y="3280"/>
                  </a:cubicBezTo>
                  <a:cubicBezTo>
                    <a:pt x="19256" y="3389"/>
                    <a:pt x="19892" y="4698"/>
                    <a:pt x="20209" y="7316"/>
                  </a:cubicBezTo>
                  <a:cubicBezTo>
                    <a:pt x="20527" y="9934"/>
                    <a:pt x="20527" y="13862"/>
                    <a:pt x="20209" y="16589"/>
                  </a:cubicBezTo>
                  <a:cubicBezTo>
                    <a:pt x="19892" y="19316"/>
                    <a:pt x="19256" y="20843"/>
                    <a:pt x="19415" y="21171"/>
                  </a:cubicBezTo>
                  <a:cubicBezTo>
                    <a:pt x="19574" y="21498"/>
                    <a:pt x="20527" y="20625"/>
                    <a:pt x="21480" y="197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07193" y="7754083"/>
              <a:ext cx="99258" cy="18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09" fill="norm" stroke="1" extrusionOk="0">
                  <a:moveTo>
                    <a:pt x="11652" y="2455"/>
                  </a:moveTo>
                  <a:cubicBezTo>
                    <a:pt x="11652" y="1227"/>
                    <a:pt x="11652" y="0"/>
                    <a:pt x="11202" y="0"/>
                  </a:cubicBezTo>
                  <a:cubicBezTo>
                    <a:pt x="10752" y="0"/>
                    <a:pt x="9852" y="1227"/>
                    <a:pt x="8277" y="4050"/>
                  </a:cubicBezTo>
                  <a:cubicBezTo>
                    <a:pt x="6702" y="6873"/>
                    <a:pt x="4452" y="11291"/>
                    <a:pt x="2652" y="14482"/>
                  </a:cubicBezTo>
                  <a:cubicBezTo>
                    <a:pt x="852" y="17673"/>
                    <a:pt x="-498" y="19636"/>
                    <a:pt x="177" y="20618"/>
                  </a:cubicBezTo>
                  <a:cubicBezTo>
                    <a:pt x="852" y="21600"/>
                    <a:pt x="3552" y="21600"/>
                    <a:pt x="7377" y="20986"/>
                  </a:cubicBezTo>
                  <a:cubicBezTo>
                    <a:pt x="11202" y="20373"/>
                    <a:pt x="16152" y="19145"/>
                    <a:pt x="21102" y="179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32796" y="7738824"/>
              <a:ext cx="132405" cy="19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670" fill="norm" stroke="1" extrusionOk="0">
                  <a:moveTo>
                    <a:pt x="21447" y="3872"/>
                  </a:moveTo>
                  <a:cubicBezTo>
                    <a:pt x="21104" y="2747"/>
                    <a:pt x="20761" y="1622"/>
                    <a:pt x="19733" y="835"/>
                  </a:cubicBezTo>
                  <a:cubicBezTo>
                    <a:pt x="18704" y="47"/>
                    <a:pt x="16990" y="-403"/>
                    <a:pt x="13904" y="497"/>
                  </a:cubicBezTo>
                  <a:cubicBezTo>
                    <a:pt x="10818" y="1397"/>
                    <a:pt x="6361" y="3647"/>
                    <a:pt x="3618" y="6122"/>
                  </a:cubicBezTo>
                  <a:cubicBezTo>
                    <a:pt x="876" y="8597"/>
                    <a:pt x="-153" y="11297"/>
                    <a:pt x="18" y="13997"/>
                  </a:cubicBezTo>
                  <a:cubicBezTo>
                    <a:pt x="190" y="16697"/>
                    <a:pt x="1561" y="19397"/>
                    <a:pt x="5333" y="20297"/>
                  </a:cubicBezTo>
                  <a:cubicBezTo>
                    <a:pt x="9104" y="21197"/>
                    <a:pt x="15276" y="20297"/>
                    <a:pt x="21447" y="19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50900" y="7838750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457"/>
                    <a:pt x="1878" y="11314"/>
                    <a:pt x="5478" y="7714"/>
                  </a:cubicBezTo>
                  <a:cubicBezTo>
                    <a:pt x="9078" y="4114"/>
                    <a:pt x="153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581150" y="7517987"/>
              <a:ext cx="254000" cy="2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7961"/>
                  </a:moveTo>
                  <a:cubicBezTo>
                    <a:pt x="540" y="6390"/>
                    <a:pt x="1080" y="4819"/>
                    <a:pt x="1440" y="4623"/>
                  </a:cubicBezTo>
                  <a:cubicBezTo>
                    <a:pt x="1800" y="4426"/>
                    <a:pt x="1980" y="5605"/>
                    <a:pt x="1890" y="7961"/>
                  </a:cubicBezTo>
                  <a:cubicBezTo>
                    <a:pt x="1800" y="10317"/>
                    <a:pt x="1440" y="13852"/>
                    <a:pt x="1080" y="16503"/>
                  </a:cubicBezTo>
                  <a:cubicBezTo>
                    <a:pt x="720" y="19154"/>
                    <a:pt x="360" y="20921"/>
                    <a:pt x="270" y="21215"/>
                  </a:cubicBezTo>
                  <a:cubicBezTo>
                    <a:pt x="180" y="21510"/>
                    <a:pt x="360" y="20332"/>
                    <a:pt x="1170" y="16994"/>
                  </a:cubicBezTo>
                  <a:cubicBezTo>
                    <a:pt x="1980" y="13655"/>
                    <a:pt x="3420" y="8157"/>
                    <a:pt x="4410" y="5015"/>
                  </a:cubicBezTo>
                  <a:cubicBezTo>
                    <a:pt x="5400" y="1874"/>
                    <a:pt x="5940" y="1088"/>
                    <a:pt x="6570" y="990"/>
                  </a:cubicBezTo>
                  <a:cubicBezTo>
                    <a:pt x="7200" y="892"/>
                    <a:pt x="7920" y="1481"/>
                    <a:pt x="8640" y="3346"/>
                  </a:cubicBezTo>
                  <a:cubicBezTo>
                    <a:pt x="9360" y="5212"/>
                    <a:pt x="10080" y="8354"/>
                    <a:pt x="10440" y="10612"/>
                  </a:cubicBezTo>
                  <a:cubicBezTo>
                    <a:pt x="10800" y="12870"/>
                    <a:pt x="10800" y="14245"/>
                    <a:pt x="10980" y="14441"/>
                  </a:cubicBezTo>
                  <a:cubicBezTo>
                    <a:pt x="11160" y="14637"/>
                    <a:pt x="11520" y="13655"/>
                    <a:pt x="12600" y="11299"/>
                  </a:cubicBezTo>
                  <a:cubicBezTo>
                    <a:pt x="13680" y="8943"/>
                    <a:pt x="15480" y="5212"/>
                    <a:pt x="16920" y="2954"/>
                  </a:cubicBezTo>
                  <a:cubicBezTo>
                    <a:pt x="18360" y="695"/>
                    <a:pt x="19440" y="-90"/>
                    <a:pt x="20070" y="8"/>
                  </a:cubicBezTo>
                  <a:cubicBezTo>
                    <a:pt x="20700" y="106"/>
                    <a:pt x="20880" y="1088"/>
                    <a:pt x="21060" y="4132"/>
                  </a:cubicBezTo>
                  <a:cubicBezTo>
                    <a:pt x="21240" y="7175"/>
                    <a:pt x="21420" y="12281"/>
                    <a:pt x="21600" y="17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880394" y="7535066"/>
              <a:ext cx="189707" cy="15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62" fill="norm" stroke="1" extrusionOk="0">
                  <a:moveTo>
                    <a:pt x="15750" y="5976"/>
                  </a:moveTo>
                  <a:cubicBezTo>
                    <a:pt x="15270" y="4516"/>
                    <a:pt x="14790" y="3057"/>
                    <a:pt x="13350" y="1743"/>
                  </a:cubicBezTo>
                  <a:cubicBezTo>
                    <a:pt x="11910" y="430"/>
                    <a:pt x="9510" y="-738"/>
                    <a:pt x="7350" y="576"/>
                  </a:cubicBezTo>
                  <a:cubicBezTo>
                    <a:pt x="5190" y="1889"/>
                    <a:pt x="3270" y="5684"/>
                    <a:pt x="2070" y="8457"/>
                  </a:cubicBezTo>
                  <a:cubicBezTo>
                    <a:pt x="870" y="11230"/>
                    <a:pt x="390" y="12981"/>
                    <a:pt x="150" y="14586"/>
                  </a:cubicBezTo>
                  <a:cubicBezTo>
                    <a:pt x="-90" y="16192"/>
                    <a:pt x="-90" y="17651"/>
                    <a:pt x="510" y="18673"/>
                  </a:cubicBezTo>
                  <a:cubicBezTo>
                    <a:pt x="1110" y="19694"/>
                    <a:pt x="2310" y="20278"/>
                    <a:pt x="4110" y="18381"/>
                  </a:cubicBezTo>
                  <a:cubicBezTo>
                    <a:pt x="5910" y="16484"/>
                    <a:pt x="8310" y="12105"/>
                    <a:pt x="9750" y="9186"/>
                  </a:cubicBezTo>
                  <a:cubicBezTo>
                    <a:pt x="11190" y="6267"/>
                    <a:pt x="11670" y="4808"/>
                    <a:pt x="11910" y="5246"/>
                  </a:cubicBezTo>
                  <a:cubicBezTo>
                    <a:pt x="12150" y="5684"/>
                    <a:pt x="12150" y="8019"/>
                    <a:pt x="12990" y="10938"/>
                  </a:cubicBezTo>
                  <a:cubicBezTo>
                    <a:pt x="13830" y="13857"/>
                    <a:pt x="15510" y="17359"/>
                    <a:pt x="17070" y="19111"/>
                  </a:cubicBezTo>
                  <a:cubicBezTo>
                    <a:pt x="18630" y="20862"/>
                    <a:pt x="20070" y="20862"/>
                    <a:pt x="21510" y="208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114550" y="7540300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127250" y="7523366"/>
              <a:ext cx="11430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63"/>
                  </a:moveTo>
                  <a:cubicBezTo>
                    <a:pt x="20400" y="882"/>
                    <a:pt x="19200" y="0"/>
                    <a:pt x="17600" y="0"/>
                  </a:cubicBezTo>
                  <a:cubicBezTo>
                    <a:pt x="16000" y="0"/>
                    <a:pt x="14000" y="882"/>
                    <a:pt x="11200" y="3196"/>
                  </a:cubicBezTo>
                  <a:cubicBezTo>
                    <a:pt x="8400" y="5510"/>
                    <a:pt x="4800" y="9257"/>
                    <a:pt x="2800" y="12563"/>
                  </a:cubicBezTo>
                  <a:cubicBezTo>
                    <a:pt x="800" y="15869"/>
                    <a:pt x="400" y="18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266950" y="7559350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302056" y="7469318"/>
              <a:ext cx="15695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827" fill="norm" stroke="1" extrusionOk="0">
                  <a:moveTo>
                    <a:pt x="20018" y="20827"/>
                  </a:moveTo>
                  <a:cubicBezTo>
                    <a:pt x="11918" y="10858"/>
                    <a:pt x="3818" y="889"/>
                    <a:pt x="1118" y="58"/>
                  </a:cubicBezTo>
                  <a:cubicBezTo>
                    <a:pt x="-1582" y="-773"/>
                    <a:pt x="1118" y="7535"/>
                    <a:pt x="3818" y="158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378369" y="7525483"/>
              <a:ext cx="158738" cy="15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5" fill="norm" stroke="1" extrusionOk="0">
                  <a:moveTo>
                    <a:pt x="3797" y="3900"/>
                  </a:moveTo>
                  <a:cubicBezTo>
                    <a:pt x="3229" y="9000"/>
                    <a:pt x="2660" y="14100"/>
                    <a:pt x="1950" y="17250"/>
                  </a:cubicBezTo>
                  <a:cubicBezTo>
                    <a:pt x="1239" y="20400"/>
                    <a:pt x="386" y="21600"/>
                    <a:pt x="102" y="21300"/>
                  </a:cubicBezTo>
                  <a:cubicBezTo>
                    <a:pt x="-182" y="21000"/>
                    <a:pt x="102" y="19200"/>
                    <a:pt x="1239" y="15900"/>
                  </a:cubicBezTo>
                  <a:cubicBezTo>
                    <a:pt x="2376" y="12600"/>
                    <a:pt x="4365" y="7800"/>
                    <a:pt x="6071" y="4650"/>
                  </a:cubicBezTo>
                  <a:cubicBezTo>
                    <a:pt x="7776" y="1500"/>
                    <a:pt x="9197" y="0"/>
                    <a:pt x="9907" y="0"/>
                  </a:cubicBezTo>
                  <a:cubicBezTo>
                    <a:pt x="10618" y="0"/>
                    <a:pt x="10618" y="1500"/>
                    <a:pt x="10618" y="3900"/>
                  </a:cubicBezTo>
                  <a:cubicBezTo>
                    <a:pt x="10618" y="6300"/>
                    <a:pt x="10618" y="9600"/>
                    <a:pt x="10760" y="12000"/>
                  </a:cubicBezTo>
                  <a:cubicBezTo>
                    <a:pt x="10902" y="14400"/>
                    <a:pt x="11186" y="15900"/>
                    <a:pt x="11471" y="15900"/>
                  </a:cubicBezTo>
                  <a:cubicBezTo>
                    <a:pt x="11755" y="15900"/>
                    <a:pt x="12039" y="14400"/>
                    <a:pt x="12323" y="12900"/>
                  </a:cubicBezTo>
                  <a:cubicBezTo>
                    <a:pt x="12607" y="11400"/>
                    <a:pt x="12892" y="9900"/>
                    <a:pt x="13460" y="8550"/>
                  </a:cubicBezTo>
                  <a:cubicBezTo>
                    <a:pt x="14029" y="7200"/>
                    <a:pt x="14881" y="6000"/>
                    <a:pt x="16018" y="5400"/>
                  </a:cubicBezTo>
                  <a:cubicBezTo>
                    <a:pt x="17155" y="4800"/>
                    <a:pt x="18576" y="4800"/>
                    <a:pt x="19571" y="6450"/>
                  </a:cubicBezTo>
                  <a:cubicBezTo>
                    <a:pt x="20565" y="8100"/>
                    <a:pt x="21134" y="11400"/>
                    <a:pt x="21276" y="14100"/>
                  </a:cubicBezTo>
                  <a:cubicBezTo>
                    <a:pt x="21418" y="16800"/>
                    <a:pt x="21134" y="18900"/>
                    <a:pt x="20850" y="21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622550" y="7553000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673349" y="746410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653506" y="7544533"/>
              <a:ext cx="157894" cy="34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72" fill="norm" stroke="1" extrusionOk="0">
                  <a:moveTo>
                    <a:pt x="7679" y="533"/>
                  </a:moveTo>
                  <a:cubicBezTo>
                    <a:pt x="10765" y="267"/>
                    <a:pt x="13850" y="0"/>
                    <a:pt x="16095" y="0"/>
                  </a:cubicBezTo>
                  <a:cubicBezTo>
                    <a:pt x="18339" y="0"/>
                    <a:pt x="19741" y="267"/>
                    <a:pt x="20443" y="733"/>
                  </a:cubicBezTo>
                  <a:cubicBezTo>
                    <a:pt x="21144" y="1200"/>
                    <a:pt x="21144" y="1867"/>
                    <a:pt x="20022" y="2667"/>
                  </a:cubicBezTo>
                  <a:cubicBezTo>
                    <a:pt x="18900" y="3467"/>
                    <a:pt x="16656" y="4400"/>
                    <a:pt x="15113" y="5133"/>
                  </a:cubicBezTo>
                  <a:cubicBezTo>
                    <a:pt x="13570" y="5867"/>
                    <a:pt x="12728" y="6400"/>
                    <a:pt x="12167" y="7000"/>
                  </a:cubicBezTo>
                  <a:cubicBezTo>
                    <a:pt x="11606" y="7600"/>
                    <a:pt x="11326" y="8267"/>
                    <a:pt x="11887" y="8933"/>
                  </a:cubicBezTo>
                  <a:cubicBezTo>
                    <a:pt x="12448" y="9600"/>
                    <a:pt x="13850" y="10267"/>
                    <a:pt x="14973" y="11467"/>
                  </a:cubicBezTo>
                  <a:cubicBezTo>
                    <a:pt x="16095" y="12667"/>
                    <a:pt x="16936" y="14400"/>
                    <a:pt x="17357" y="15600"/>
                  </a:cubicBezTo>
                  <a:cubicBezTo>
                    <a:pt x="17778" y="16800"/>
                    <a:pt x="17778" y="17467"/>
                    <a:pt x="17357" y="18067"/>
                  </a:cubicBezTo>
                  <a:cubicBezTo>
                    <a:pt x="16936" y="18667"/>
                    <a:pt x="16095" y="19200"/>
                    <a:pt x="13991" y="19800"/>
                  </a:cubicBezTo>
                  <a:cubicBezTo>
                    <a:pt x="11887" y="20400"/>
                    <a:pt x="8521" y="21067"/>
                    <a:pt x="5996" y="21333"/>
                  </a:cubicBezTo>
                  <a:cubicBezTo>
                    <a:pt x="3471" y="21600"/>
                    <a:pt x="1788" y="21467"/>
                    <a:pt x="806" y="21067"/>
                  </a:cubicBezTo>
                  <a:cubicBezTo>
                    <a:pt x="-175" y="20667"/>
                    <a:pt x="-456" y="20000"/>
                    <a:pt x="1087" y="18867"/>
                  </a:cubicBezTo>
                  <a:cubicBezTo>
                    <a:pt x="2630" y="17733"/>
                    <a:pt x="5996" y="16133"/>
                    <a:pt x="9362" y="14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841365" y="7511465"/>
              <a:ext cx="281746" cy="19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1" fill="norm" stroke="1" extrusionOk="0">
                  <a:moveTo>
                    <a:pt x="745" y="8128"/>
                  </a:moveTo>
                  <a:cubicBezTo>
                    <a:pt x="1551" y="8598"/>
                    <a:pt x="2357" y="9068"/>
                    <a:pt x="3243" y="8950"/>
                  </a:cubicBezTo>
                  <a:cubicBezTo>
                    <a:pt x="4130" y="8833"/>
                    <a:pt x="5097" y="8128"/>
                    <a:pt x="5823" y="7189"/>
                  </a:cubicBezTo>
                  <a:cubicBezTo>
                    <a:pt x="6548" y="6250"/>
                    <a:pt x="7032" y="5076"/>
                    <a:pt x="6790" y="4841"/>
                  </a:cubicBezTo>
                  <a:cubicBezTo>
                    <a:pt x="6548" y="4607"/>
                    <a:pt x="5581" y="5311"/>
                    <a:pt x="4452" y="6602"/>
                  </a:cubicBezTo>
                  <a:cubicBezTo>
                    <a:pt x="3324" y="7894"/>
                    <a:pt x="2035" y="9772"/>
                    <a:pt x="1229" y="11415"/>
                  </a:cubicBezTo>
                  <a:cubicBezTo>
                    <a:pt x="423" y="13059"/>
                    <a:pt x="100" y="14468"/>
                    <a:pt x="20" y="15759"/>
                  </a:cubicBezTo>
                  <a:cubicBezTo>
                    <a:pt x="-61" y="17050"/>
                    <a:pt x="100" y="18224"/>
                    <a:pt x="584" y="18928"/>
                  </a:cubicBezTo>
                  <a:cubicBezTo>
                    <a:pt x="1067" y="19633"/>
                    <a:pt x="1873" y="19868"/>
                    <a:pt x="3808" y="19398"/>
                  </a:cubicBezTo>
                  <a:cubicBezTo>
                    <a:pt x="5742" y="18928"/>
                    <a:pt x="8805" y="17754"/>
                    <a:pt x="11706" y="15641"/>
                  </a:cubicBezTo>
                  <a:cubicBezTo>
                    <a:pt x="14608" y="13528"/>
                    <a:pt x="17348" y="10476"/>
                    <a:pt x="18960" y="8481"/>
                  </a:cubicBezTo>
                  <a:cubicBezTo>
                    <a:pt x="20572" y="6485"/>
                    <a:pt x="21055" y="5546"/>
                    <a:pt x="21297" y="4489"/>
                  </a:cubicBezTo>
                  <a:cubicBezTo>
                    <a:pt x="21539" y="3433"/>
                    <a:pt x="21539" y="2259"/>
                    <a:pt x="21055" y="1437"/>
                  </a:cubicBezTo>
                  <a:cubicBezTo>
                    <a:pt x="20572" y="615"/>
                    <a:pt x="19605" y="146"/>
                    <a:pt x="18638" y="28"/>
                  </a:cubicBezTo>
                  <a:cubicBezTo>
                    <a:pt x="17670" y="-89"/>
                    <a:pt x="16703" y="146"/>
                    <a:pt x="15978" y="850"/>
                  </a:cubicBezTo>
                  <a:cubicBezTo>
                    <a:pt x="15252" y="1554"/>
                    <a:pt x="14769" y="2728"/>
                    <a:pt x="14608" y="3902"/>
                  </a:cubicBezTo>
                  <a:cubicBezTo>
                    <a:pt x="14446" y="5076"/>
                    <a:pt x="14608" y="6250"/>
                    <a:pt x="15414" y="8128"/>
                  </a:cubicBezTo>
                  <a:cubicBezTo>
                    <a:pt x="16220" y="10007"/>
                    <a:pt x="17670" y="12589"/>
                    <a:pt x="18557" y="14702"/>
                  </a:cubicBezTo>
                  <a:cubicBezTo>
                    <a:pt x="19443" y="16815"/>
                    <a:pt x="19766" y="18459"/>
                    <a:pt x="19524" y="19515"/>
                  </a:cubicBezTo>
                  <a:cubicBezTo>
                    <a:pt x="19282" y="20572"/>
                    <a:pt x="18476" y="21041"/>
                    <a:pt x="17590" y="21276"/>
                  </a:cubicBezTo>
                  <a:cubicBezTo>
                    <a:pt x="16703" y="21511"/>
                    <a:pt x="15736" y="21511"/>
                    <a:pt x="15011" y="21041"/>
                  </a:cubicBezTo>
                  <a:cubicBezTo>
                    <a:pt x="14285" y="20572"/>
                    <a:pt x="13802" y="19633"/>
                    <a:pt x="13318" y="18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708400" y="7395975"/>
              <a:ext cx="273050" cy="36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644"/>
                  </a:moveTo>
                  <a:cubicBezTo>
                    <a:pt x="1674" y="3769"/>
                    <a:pt x="3349" y="3893"/>
                    <a:pt x="4856" y="3519"/>
                  </a:cubicBezTo>
                  <a:cubicBezTo>
                    <a:pt x="6363" y="3144"/>
                    <a:pt x="7702" y="2270"/>
                    <a:pt x="8456" y="1521"/>
                  </a:cubicBezTo>
                  <a:cubicBezTo>
                    <a:pt x="9209" y="772"/>
                    <a:pt x="9377" y="148"/>
                    <a:pt x="9126" y="23"/>
                  </a:cubicBezTo>
                  <a:cubicBezTo>
                    <a:pt x="8874" y="-102"/>
                    <a:pt x="8205" y="273"/>
                    <a:pt x="7702" y="1334"/>
                  </a:cubicBezTo>
                  <a:cubicBezTo>
                    <a:pt x="7200" y="2395"/>
                    <a:pt x="6865" y="4143"/>
                    <a:pt x="7200" y="6827"/>
                  </a:cubicBezTo>
                  <a:cubicBezTo>
                    <a:pt x="7535" y="9512"/>
                    <a:pt x="8540" y="13133"/>
                    <a:pt x="9042" y="15255"/>
                  </a:cubicBezTo>
                  <a:cubicBezTo>
                    <a:pt x="9544" y="17378"/>
                    <a:pt x="9544" y="18002"/>
                    <a:pt x="9209" y="18564"/>
                  </a:cubicBezTo>
                  <a:cubicBezTo>
                    <a:pt x="8874" y="19126"/>
                    <a:pt x="8205" y="19625"/>
                    <a:pt x="7535" y="20062"/>
                  </a:cubicBezTo>
                  <a:cubicBezTo>
                    <a:pt x="6865" y="20499"/>
                    <a:pt x="6195" y="20874"/>
                    <a:pt x="5442" y="21123"/>
                  </a:cubicBezTo>
                  <a:cubicBezTo>
                    <a:pt x="4688" y="21373"/>
                    <a:pt x="3851" y="21498"/>
                    <a:pt x="3181" y="21311"/>
                  </a:cubicBezTo>
                  <a:cubicBezTo>
                    <a:pt x="2512" y="21123"/>
                    <a:pt x="2009" y="20624"/>
                    <a:pt x="1842" y="20062"/>
                  </a:cubicBezTo>
                  <a:cubicBezTo>
                    <a:pt x="1674" y="19500"/>
                    <a:pt x="1842" y="18876"/>
                    <a:pt x="2344" y="18377"/>
                  </a:cubicBezTo>
                  <a:cubicBezTo>
                    <a:pt x="2847" y="17877"/>
                    <a:pt x="3684" y="17503"/>
                    <a:pt x="5944" y="17440"/>
                  </a:cubicBezTo>
                  <a:cubicBezTo>
                    <a:pt x="8205" y="17378"/>
                    <a:pt x="11888" y="17627"/>
                    <a:pt x="14735" y="18002"/>
                  </a:cubicBezTo>
                  <a:cubicBezTo>
                    <a:pt x="17581" y="18377"/>
                    <a:pt x="19591" y="18876"/>
                    <a:pt x="21600" y="19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052372" y="7347014"/>
              <a:ext cx="176729" cy="36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07" fill="norm" stroke="1" extrusionOk="0">
                  <a:moveTo>
                    <a:pt x="21217" y="2739"/>
                  </a:moveTo>
                  <a:cubicBezTo>
                    <a:pt x="20963" y="2125"/>
                    <a:pt x="20709" y="1511"/>
                    <a:pt x="20073" y="1021"/>
                  </a:cubicBezTo>
                  <a:cubicBezTo>
                    <a:pt x="19438" y="530"/>
                    <a:pt x="18422" y="161"/>
                    <a:pt x="17278" y="39"/>
                  </a:cubicBezTo>
                  <a:cubicBezTo>
                    <a:pt x="16135" y="-84"/>
                    <a:pt x="14864" y="39"/>
                    <a:pt x="12704" y="1082"/>
                  </a:cubicBezTo>
                  <a:cubicBezTo>
                    <a:pt x="10544" y="2125"/>
                    <a:pt x="7495" y="4089"/>
                    <a:pt x="5081" y="6421"/>
                  </a:cubicBezTo>
                  <a:cubicBezTo>
                    <a:pt x="2666" y="8752"/>
                    <a:pt x="888" y="11452"/>
                    <a:pt x="252" y="13661"/>
                  </a:cubicBezTo>
                  <a:cubicBezTo>
                    <a:pt x="-383" y="15871"/>
                    <a:pt x="125" y="17589"/>
                    <a:pt x="2412" y="18939"/>
                  </a:cubicBezTo>
                  <a:cubicBezTo>
                    <a:pt x="4699" y="20289"/>
                    <a:pt x="8765" y="21271"/>
                    <a:pt x="12069" y="21393"/>
                  </a:cubicBezTo>
                  <a:cubicBezTo>
                    <a:pt x="15372" y="21516"/>
                    <a:pt x="17913" y="20780"/>
                    <a:pt x="20455" y="20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260330" y="7428349"/>
              <a:ext cx="235471" cy="25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41" fill="norm" stroke="1" extrusionOk="0">
                  <a:moveTo>
                    <a:pt x="12775" y="7240"/>
                  </a:moveTo>
                  <a:cubicBezTo>
                    <a:pt x="12390" y="6355"/>
                    <a:pt x="12004" y="5470"/>
                    <a:pt x="11329" y="4496"/>
                  </a:cubicBezTo>
                  <a:cubicBezTo>
                    <a:pt x="10654" y="3522"/>
                    <a:pt x="9690" y="2460"/>
                    <a:pt x="8822" y="2283"/>
                  </a:cubicBezTo>
                  <a:cubicBezTo>
                    <a:pt x="7954" y="2106"/>
                    <a:pt x="7183" y="2814"/>
                    <a:pt x="5833" y="5027"/>
                  </a:cubicBezTo>
                  <a:cubicBezTo>
                    <a:pt x="4483" y="7240"/>
                    <a:pt x="2554" y="10958"/>
                    <a:pt x="1397" y="13702"/>
                  </a:cubicBezTo>
                  <a:cubicBezTo>
                    <a:pt x="240" y="16447"/>
                    <a:pt x="-146" y="18217"/>
                    <a:pt x="47" y="19456"/>
                  </a:cubicBezTo>
                  <a:cubicBezTo>
                    <a:pt x="240" y="20696"/>
                    <a:pt x="1011" y="21404"/>
                    <a:pt x="3229" y="21050"/>
                  </a:cubicBezTo>
                  <a:cubicBezTo>
                    <a:pt x="5447" y="20696"/>
                    <a:pt x="9111" y="19279"/>
                    <a:pt x="12390" y="16270"/>
                  </a:cubicBezTo>
                  <a:cubicBezTo>
                    <a:pt x="15668" y="13260"/>
                    <a:pt x="18561" y="8656"/>
                    <a:pt x="20008" y="5824"/>
                  </a:cubicBezTo>
                  <a:cubicBezTo>
                    <a:pt x="21454" y="2991"/>
                    <a:pt x="21454" y="1929"/>
                    <a:pt x="19815" y="1132"/>
                  </a:cubicBezTo>
                  <a:cubicBezTo>
                    <a:pt x="18175" y="335"/>
                    <a:pt x="14897" y="-196"/>
                    <a:pt x="12390" y="70"/>
                  </a:cubicBezTo>
                  <a:cubicBezTo>
                    <a:pt x="9883" y="335"/>
                    <a:pt x="8147" y="1397"/>
                    <a:pt x="6893" y="2371"/>
                  </a:cubicBezTo>
                  <a:cubicBezTo>
                    <a:pt x="5640" y="3345"/>
                    <a:pt x="4868" y="4230"/>
                    <a:pt x="4483" y="5115"/>
                  </a:cubicBezTo>
                  <a:cubicBezTo>
                    <a:pt x="4097" y="6001"/>
                    <a:pt x="4097" y="6886"/>
                    <a:pt x="6508" y="7506"/>
                  </a:cubicBezTo>
                  <a:cubicBezTo>
                    <a:pt x="8918" y="8125"/>
                    <a:pt x="13740" y="8479"/>
                    <a:pt x="16633" y="8479"/>
                  </a:cubicBezTo>
                  <a:cubicBezTo>
                    <a:pt x="19525" y="8479"/>
                    <a:pt x="20490" y="8125"/>
                    <a:pt x="21454" y="77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349750" y="7318050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552950" y="7277505"/>
              <a:ext cx="51364" cy="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85" fill="norm" stroke="1" extrusionOk="0">
                  <a:moveTo>
                    <a:pt x="0" y="567"/>
                  </a:moveTo>
                  <a:cubicBezTo>
                    <a:pt x="4320" y="76"/>
                    <a:pt x="8640" y="-415"/>
                    <a:pt x="12528" y="567"/>
                  </a:cubicBezTo>
                  <a:cubicBezTo>
                    <a:pt x="16416" y="1549"/>
                    <a:pt x="19872" y="4003"/>
                    <a:pt x="20736" y="7685"/>
                  </a:cubicBezTo>
                  <a:cubicBezTo>
                    <a:pt x="21600" y="11367"/>
                    <a:pt x="19872" y="16276"/>
                    <a:pt x="18144" y="21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641850" y="7360504"/>
              <a:ext cx="106464" cy="3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450" fill="norm" stroke="1" extrusionOk="0">
                  <a:moveTo>
                    <a:pt x="4891" y="134"/>
                  </a:moveTo>
                  <a:cubicBezTo>
                    <a:pt x="6928" y="-8"/>
                    <a:pt x="8966" y="-150"/>
                    <a:pt x="11208" y="347"/>
                  </a:cubicBezTo>
                  <a:cubicBezTo>
                    <a:pt x="13449" y="845"/>
                    <a:pt x="15894" y="1982"/>
                    <a:pt x="17932" y="4326"/>
                  </a:cubicBezTo>
                  <a:cubicBezTo>
                    <a:pt x="19970" y="6671"/>
                    <a:pt x="21600" y="10224"/>
                    <a:pt x="19562" y="13137"/>
                  </a:cubicBezTo>
                  <a:cubicBezTo>
                    <a:pt x="17525" y="16050"/>
                    <a:pt x="11819" y="18324"/>
                    <a:pt x="7947" y="19603"/>
                  </a:cubicBezTo>
                  <a:cubicBezTo>
                    <a:pt x="4075" y="20882"/>
                    <a:pt x="2038" y="21166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762500" y="769905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867681" y="7007263"/>
              <a:ext cx="1491973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5" fill="norm" stroke="1" extrusionOk="0">
                  <a:moveTo>
                    <a:pt x="542" y="21505"/>
                  </a:moveTo>
                  <a:cubicBezTo>
                    <a:pt x="298" y="21505"/>
                    <a:pt x="54" y="21505"/>
                    <a:pt x="8" y="21228"/>
                  </a:cubicBezTo>
                  <a:cubicBezTo>
                    <a:pt x="-38" y="20951"/>
                    <a:pt x="115" y="20397"/>
                    <a:pt x="695" y="18459"/>
                  </a:cubicBezTo>
                  <a:cubicBezTo>
                    <a:pt x="1276" y="16520"/>
                    <a:pt x="2284" y="13197"/>
                    <a:pt x="3369" y="11259"/>
                  </a:cubicBezTo>
                  <a:cubicBezTo>
                    <a:pt x="4453" y="9320"/>
                    <a:pt x="5614" y="8767"/>
                    <a:pt x="6775" y="8213"/>
                  </a:cubicBezTo>
                  <a:cubicBezTo>
                    <a:pt x="7936" y="7659"/>
                    <a:pt x="9097" y="7105"/>
                    <a:pt x="10304" y="6828"/>
                  </a:cubicBezTo>
                  <a:cubicBezTo>
                    <a:pt x="11511" y="6551"/>
                    <a:pt x="12763" y="6551"/>
                    <a:pt x="14046" y="6551"/>
                  </a:cubicBezTo>
                  <a:cubicBezTo>
                    <a:pt x="15329" y="6551"/>
                    <a:pt x="16643" y="6551"/>
                    <a:pt x="17850" y="6274"/>
                  </a:cubicBezTo>
                  <a:cubicBezTo>
                    <a:pt x="19057" y="5997"/>
                    <a:pt x="20157" y="5443"/>
                    <a:pt x="20783" y="4613"/>
                  </a:cubicBezTo>
                  <a:cubicBezTo>
                    <a:pt x="21409" y="3782"/>
                    <a:pt x="21562" y="2674"/>
                    <a:pt x="21531" y="1843"/>
                  </a:cubicBezTo>
                  <a:cubicBezTo>
                    <a:pt x="21501" y="1013"/>
                    <a:pt x="21287" y="459"/>
                    <a:pt x="20600" y="182"/>
                  </a:cubicBezTo>
                  <a:cubicBezTo>
                    <a:pt x="19912" y="-95"/>
                    <a:pt x="18751" y="-95"/>
                    <a:pt x="17636" y="459"/>
                  </a:cubicBezTo>
                  <a:cubicBezTo>
                    <a:pt x="16521" y="1013"/>
                    <a:pt x="15452" y="2120"/>
                    <a:pt x="14337" y="2951"/>
                  </a:cubicBezTo>
                  <a:cubicBezTo>
                    <a:pt x="13221" y="3782"/>
                    <a:pt x="12060" y="4336"/>
                    <a:pt x="11006" y="5167"/>
                  </a:cubicBezTo>
                  <a:cubicBezTo>
                    <a:pt x="9952" y="5997"/>
                    <a:pt x="9005" y="7105"/>
                    <a:pt x="8425" y="7659"/>
                  </a:cubicBezTo>
                  <a:cubicBezTo>
                    <a:pt x="7844" y="8213"/>
                    <a:pt x="7630" y="8213"/>
                    <a:pt x="7432" y="8767"/>
                  </a:cubicBezTo>
                  <a:cubicBezTo>
                    <a:pt x="7233" y="9320"/>
                    <a:pt x="7050" y="10428"/>
                    <a:pt x="7096" y="11536"/>
                  </a:cubicBezTo>
                  <a:cubicBezTo>
                    <a:pt x="7142" y="12643"/>
                    <a:pt x="7417" y="13751"/>
                    <a:pt x="8104" y="14305"/>
                  </a:cubicBezTo>
                  <a:cubicBezTo>
                    <a:pt x="8791" y="14859"/>
                    <a:pt x="9891" y="14859"/>
                    <a:pt x="11113" y="14582"/>
                  </a:cubicBezTo>
                  <a:cubicBezTo>
                    <a:pt x="12335" y="14305"/>
                    <a:pt x="13680" y="13751"/>
                    <a:pt x="14856" y="13197"/>
                  </a:cubicBezTo>
                  <a:cubicBezTo>
                    <a:pt x="16032" y="12643"/>
                    <a:pt x="17040" y="12090"/>
                    <a:pt x="18049" y="1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942880" y="4435150"/>
              <a:ext cx="205507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09" y="21600"/>
                  </a:moveTo>
                  <a:cubicBezTo>
                    <a:pt x="43" y="19800"/>
                    <a:pt x="-24" y="18000"/>
                    <a:pt x="9" y="16650"/>
                  </a:cubicBezTo>
                  <a:cubicBezTo>
                    <a:pt x="43" y="15300"/>
                    <a:pt x="176" y="14400"/>
                    <a:pt x="643" y="13500"/>
                  </a:cubicBezTo>
                  <a:cubicBezTo>
                    <a:pt x="1109" y="12600"/>
                    <a:pt x="1909" y="11700"/>
                    <a:pt x="2720" y="10800"/>
                  </a:cubicBezTo>
                  <a:cubicBezTo>
                    <a:pt x="3532" y="9900"/>
                    <a:pt x="4354" y="9000"/>
                    <a:pt x="5254" y="8550"/>
                  </a:cubicBezTo>
                  <a:cubicBezTo>
                    <a:pt x="6154" y="8100"/>
                    <a:pt x="7132" y="8100"/>
                    <a:pt x="7998" y="8100"/>
                  </a:cubicBezTo>
                  <a:cubicBezTo>
                    <a:pt x="8865" y="8100"/>
                    <a:pt x="9620" y="8100"/>
                    <a:pt x="10476" y="8100"/>
                  </a:cubicBezTo>
                  <a:cubicBezTo>
                    <a:pt x="11332" y="8100"/>
                    <a:pt x="12287" y="8100"/>
                    <a:pt x="13198" y="8100"/>
                  </a:cubicBezTo>
                  <a:cubicBezTo>
                    <a:pt x="14109" y="8100"/>
                    <a:pt x="14976" y="8100"/>
                    <a:pt x="15854" y="8325"/>
                  </a:cubicBezTo>
                  <a:cubicBezTo>
                    <a:pt x="16732" y="8550"/>
                    <a:pt x="17620" y="9000"/>
                    <a:pt x="18165" y="9450"/>
                  </a:cubicBezTo>
                  <a:cubicBezTo>
                    <a:pt x="18709" y="9900"/>
                    <a:pt x="18909" y="10350"/>
                    <a:pt x="19087" y="11025"/>
                  </a:cubicBezTo>
                  <a:cubicBezTo>
                    <a:pt x="19265" y="11700"/>
                    <a:pt x="19420" y="12600"/>
                    <a:pt x="19443" y="13050"/>
                  </a:cubicBezTo>
                  <a:cubicBezTo>
                    <a:pt x="19465" y="13500"/>
                    <a:pt x="19354" y="13500"/>
                    <a:pt x="18876" y="13500"/>
                  </a:cubicBezTo>
                  <a:cubicBezTo>
                    <a:pt x="18398" y="13500"/>
                    <a:pt x="17554" y="13500"/>
                    <a:pt x="16698" y="13500"/>
                  </a:cubicBezTo>
                  <a:cubicBezTo>
                    <a:pt x="15843" y="13500"/>
                    <a:pt x="14976" y="13500"/>
                    <a:pt x="14087" y="13500"/>
                  </a:cubicBezTo>
                  <a:cubicBezTo>
                    <a:pt x="13198" y="13500"/>
                    <a:pt x="12287" y="13500"/>
                    <a:pt x="11454" y="13500"/>
                  </a:cubicBezTo>
                  <a:cubicBezTo>
                    <a:pt x="10620" y="13500"/>
                    <a:pt x="9865" y="13500"/>
                    <a:pt x="9109" y="13500"/>
                  </a:cubicBezTo>
                  <a:cubicBezTo>
                    <a:pt x="8354" y="13500"/>
                    <a:pt x="7598" y="13500"/>
                    <a:pt x="6765" y="13050"/>
                  </a:cubicBezTo>
                  <a:cubicBezTo>
                    <a:pt x="5932" y="12600"/>
                    <a:pt x="5020" y="11700"/>
                    <a:pt x="4143" y="10800"/>
                  </a:cubicBezTo>
                  <a:cubicBezTo>
                    <a:pt x="3265" y="9900"/>
                    <a:pt x="2420" y="9000"/>
                    <a:pt x="1843" y="8325"/>
                  </a:cubicBezTo>
                  <a:cubicBezTo>
                    <a:pt x="1265" y="7650"/>
                    <a:pt x="954" y="7200"/>
                    <a:pt x="720" y="6525"/>
                  </a:cubicBezTo>
                  <a:cubicBezTo>
                    <a:pt x="487" y="5850"/>
                    <a:pt x="332" y="4950"/>
                    <a:pt x="387" y="4500"/>
                  </a:cubicBezTo>
                  <a:cubicBezTo>
                    <a:pt x="443" y="4050"/>
                    <a:pt x="709" y="4050"/>
                    <a:pt x="1254" y="3825"/>
                  </a:cubicBezTo>
                  <a:cubicBezTo>
                    <a:pt x="1798" y="3600"/>
                    <a:pt x="2620" y="3150"/>
                    <a:pt x="3454" y="2925"/>
                  </a:cubicBezTo>
                  <a:cubicBezTo>
                    <a:pt x="4287" y="2700"/>
                    <a:pt x="5132" y="2700"/>
                    <a:pt x="5965" y="2475"/>
                  </a:cubicBezTo>
                  <a:cubicBezTo>
                    <a:pt x="6798" y="2250"/>
                    <a:pt x="7620" y="1800"/>
                    <a:pt x="8509" y="1350"/>
                  </a:cubicBezTo>
                  <a:cubicBezTo>
                    <a:pt x="9398" y="900"/>
                    <a:pt x="10354" y="450"/>
                    <a:pt x="11198" y="450"/>
                  </a:cubicBezTo>
                  <a:cubicBezTo>
                    <a:pt x="12043" y="450"/>
                    <a:pt x="12776" y="900"/>
                    <a:pt x="13609" y="1800"/>
                  </a:cubicBezTo>
                  <a:cubicBezTo>
                    <a:pt x="14443" y="2700"/>
                    <a:pt x="15376" y="4050"/>
                    <a:pt x="16265" y="5400"/>
                  </a:cubicBezTo>
                  <a:cubicBezTo>
                    <a:pt x="17154" y="6750"/>
                    <a:pt x="17998" y="8100"/>
                    <a:pt x="18520" y="8775"/>
                  </a:cubicBezTo>
                  <a:cubicBezTo>
                    <a:pt x="19043" y="9450"/>
                    <a:pt x="19243" y="9450"/>
                    <a:pt x="19487" y="9450"/>
                  </a:cubicBezTo>
                  <a:cubicBezTo>
                    <a:pt x="19732" y="9450"/>
                    <a:pt x="20020" y="9450"/>
                    <a:pt x="20065" y="9000"/>
                  </a:cubicBezTo>
                  <a:cubicBezTo>
                    <a:pt x="20109" y="8550"/>
                    <a:pt x="19909" y="7650"/>
                    <a:pt x="19409" y="6975"/>
                  </a:cubicBezTo>
                  <a:cubicBezTo>
                    <a:pt x="18909" y="6300"/>
                    <a:pt x="18109" y="5850"/>
                    <a:pt x="17220" y="5625"/>
                  </a:cubicBezTo>
                  <a:cubicBezTo>
                    <a:pt x="16332" y="5400"/>
                    <a:pt x="15354" y="5400"/>
                    <a:pt x="14420" y="5400"/>
                  </a:cubicBezTo>
                  <a:cubicBezTo>
                    <a:pt x="13487" y="5400"/>
                    <a:pt x="12598" y="5400"/>
                    <a:pt x="11676" y="5625"/>
                  </a:cubicBezTo>
                  <a:cubicBezTo>
                    <a:pt x="10754" y="5850"/>
                    <a:pt x="9798" y="6300"/>
                    <a:pt x="8876" y="6525"/>
                  </a:cubicBezTo>
                  <a:cubicBezTo>
                    <a:pt x="7954" y="6750"/>
                    <a:pt x="7065" y="6750"/>
                    <a:pt x="6132" y="6750"/>
                  </a:cubicBezTo>
                  <a:cubicBezTo>
                    <a:pt x="5198" y="6750"/>
                    <a:pt x="4220" y="6750"/>
                    <a:pt x="3520" y="6300"/>
                  </a:cubicBezTo>
                  <a:cubicBezTo>
                    <a:pt x="2820" y="5850"/>
                    <a:pt x="2398" y="4950"/>
                    <a:pt x="2132" y="4500"/>
                  </a:cubicBezTo>
                  <a:cubicBezTo>
                    <a:pt x="1865" y="4050"/>
                    <a:pt x="1754" y="4050"/>
                    <a:pt x="1754" y="3825"/>
                  </a:cubicBezTo>
                  <a:cubicBezTo>
                    <a:pt x="1754" y="3600"/>
                    <a:pt x="1865" y="3150"/>
                    <a:pt x="2287" y="2475"/>
                  </a:cubicBezTo>
                  <a:cubicBezTo>
                    <a:pt x="2709" y="1800"/>
                    <a:pt x="3443" y="900"/>
                    <a:pt x="4187" y="450"/>
                  </a:cubicBezTo>
                  <a:cubicBezTo>
                    <a:pt x="4932" y="0"/>
                    <a:pt x="5687" y="0"/>
                    <a:pt x="6520" y="0"/>
                  </a:cubicBezTo>
                  <a:cubicBezTo>
                    <a:pt x="7354" y="0"/>
                    <a:pt x="8265" y="0"/>
                    <a:pt x="9054" y="0"/>
                  </a:cubicBezTo>
                  <a:cubicBezTo>
                    <a:pt x="9843" y="0"/>
                    <a:pt x="10509" y="0"/>
                    <a:pt x="11176" y="450"/>
                  </a:cubicBezTo>
                  <a:cubicBezTo>
                    <a:pt x="11843" y="900"/>
                    <a:pt x="12509" y="1800"/>
                    <a:pt x="13309" y="2925"/>
                  </a:cubicBezTo>
                  <a:cubicBezTo>
                    <a:pt x="14109" y="4050"/>
                    <a:pt x="15043" y="5400"/>
                    <a:pt x="16009" y="6750"/>
                  </a:cubicBezTo>
                  <a:cubicBezTo>
                    <a:pt x="16976" y="8100"/>
                    <a:pt x="17976" y="9450"/>
                    <a:pt x="18909" y="10800"/>
                  </a:cubicBezTo>
                  <a:cubicBezTo>
                    <a:pt x="19843" y="12150"/>
                    <a:pt x="20709" y="13500"/>
                    <a:pt x="21576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924300" y="5857550"/>
              <a:ext cx="174454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916" y="20880"/>
                    <a:pt x="1833" y="20160"/>
                    <a:pt x="2867" y="19800"/>
                  </a:cubicBezTo>
                  <a:cubicBezTo>
                    <a:pt x="3901" y="19440"/>
                    <a:pt x="5053" y="19440"/>
                    <a:pt x="6127" y="19440"/>
                  </a:cubicBezTo>
                  <a:cubicBezTo>
                    <a:pt x="7200" y="19440"/>
                    <a:pt x="8195" y="19440"/>
                    <a:pt x="9255" y="19080"/>
                  </a:cubicBezTo>
                  <a:cubicBezTo>
                    <a:pt x="10316" y="18720"/>
                    <a:pt x="11441" y="18000"/>
                    <a:pt x="12502" y="16920"/>
                  </a:cubicBezTo>
                  <a:cubicBezTo>
                    <a:pt x="13562" y="15840"/>
                    <a:pt x="14557" y="14400"/>
                    <a:pt x="15539" y="13320"/>
                  </a:cubicBezTo>
                  <a:cubicBezTo>
                    <a:pt x="16521" y="12240"/>
                    <a:pt x="17489" y="11520"/>
                    <a:pt x="18406" y="11160"/>
                  </a:cubicBezTo>
                  <a:cubicBezTo>
                    <a:pt x="19322" y="10800"/>
                    <a:pt x="20186" y="10800"/>
                    <a:pt x="20684" y="10440"/>
                  </a:cubicBezTo>
                  <a:cubicBezTo>
                    <a:pt x="21181" y="10080"/>
                    <a:pt x="21312" y="9360"/>
                    <a:pt x="21417" y="7560"/>
                  </a:cubicBezTo>
                  <a:cubicBezTo>
                    <a:pt x="21521" y="5760"/>
                    <a:pt x="21600" y="2880"/>
                    <a:pt x="21574" y="1440"/>
                  </a:cubicBezTo>
                  <a:cubicBezTo>
                    <a:pt x="21548" y="0"/>
                    <a:pt x="21417" y="0"/>
                    <a:pt x="21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7" name="Drawing"/>
          <p:cNvGrpSpPr/>
          <p:nvPr/>
        </p:nvGrpSpPr>
        <p:grpSpPr>
          <a:xfrm>
            <a:off x="654049" y="1352643"/>
            <a:ext cx="12244918" cy="7696622"/>
            <a:chOff x="0" y="0"/>
            <a:chExt cx="12244916" cy="7696621"/>
          </a:xfrm>
        </p:grpSpPr>
        <p:sp>
          <p:nvSpPr>
            <p:cNvPr id="768" name="Line"/>
            <p:cNvSpPr/>
            <p:nvPr/>
          </p:nvSpPr>
          <p:spPr>
            <a:xfrm>
              <a:off x="0" y="445931"/>
              <a:ext cx="203201" cy="30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302"/>
                  </a:moveTo>
                  <a:cubicBezTo>
                    <a:pt x="4275" y="3861"/>
                    <a:pt x="8550" y="3421"/>
                    <a:pt x="11250" y="2980"/>
                  </a:cubicBezTo>
                  <a:cubicBezTo>
                    <a:pt x="13950" y="2539"/>
                    <a:pt x="15075" y="2098"/>
                    <a:pt x="15975" y="1584"/>
                  </a:cubicBezTo>
                  <a:cubicBezTo>
                    <a:pt x="16875" y="1070"/>
                    <a:pt x="17550" y="482"/>
                    <a:pt x="17325" y="188"/>
                  </a:cubicBezTo>
                  <a:cubicBezTo>
                    <a:pt x="17100" y="-106"/>
                    <a:pt x="15975" y="-106"/>
                    <a:pt x="13838" y="555"/>
                  </a:cubicBezTo>
                  <a:cubicBezTo>
                    <a:pt x="11700" y="1216"/>
                    <a:pt x="8550" y="2539"/>
                    <a:pt x="6638" y="3494"/>
                  </a:cubicBezTo>
                  <a:cubicBezTo>
                    <a:pt x="4725" y="4449"/>
                    <a:pt x="4050" y="5037"/>
                    <a:pt x="3600" y="5698"/>
                  </a:cubicBezTo>
                  <a:cubicBezTo>
                    <a:pt x="3150" y="6359"/>
                    <a:pt x="2925" y="7094"/>
                    <a:pt x="3263" y="7682"/>
                  </a:cubicBezTo>
                  <a:cubicBezTo>
                    <a:pt x="3600" y="8270"/>
                    <a:pt x="4500" y="8710"/>
                    <a:pt x="5850" y="9078"/>
                  </a:cubicBezTo>
                  <a:cubicBezTo>
                    <a:pt x="7200" y="9445"/>
                    <a:pt x="9000" y="9739"/>
                    <a:pt x="9562" y="10180"/>
                  </a:cubicBezTo>
                  <a:cubicBezTo>
                    <a:pt x="10125" y="10621"/>
                    <a:pt x="9450" y="11208"/>
                    <a:pt x="7762" y="12457"/>
                  </a:cubicBezTo>
                  <a:cubicBezTo>
                    <a:pt x="6075" y="13706"/>
                    <a:pt x="3375" y="15616"/>
                    <a:pt x="1912" y="17086"/>
                  </a:cubicBezTo>
                  <a:cubicBezTo>
                    <a:pt x="450" y="18555"/>
                    <a:pt x="225" y="19584"/>
                    <a:pt x="787" y="20318"/>
                  </a:cubicBezTo>
                  <a:cubicBezTo>
                    <a:pt x="1350" y="21053"/>
                    <a:pt x="2700" y="21494"/>
                    <a:pt x="6300" y="21053"/>
                  </a:cubicBezTo>
                  <a:cubicBezTo>
                    <a:pt x="9900" y="20612"/>
                    <a:pt x="15750" y="19290"/>
                    <a:pt x="21600" y="17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15900" y="543571"/>
              <a:ext cx="260351" cy="18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010"/>
                  </a:moveTo>
                  <a:cubicBezTo>
                    <a:pt x="527" y="3017"/>
                    <a:pt x="1054" y="2023"/>
                    <a:pt x="1844" y="1651"/>
                  </a:cubicBezTo>
                  <a:cubicBezTo>
                    <a:pt x="2634" y="1279"/>
                    <a:pt x="3688" y="1527"/>
                    <a:pt x="4741" y="3761"/>
                  </a:cubicBezTo>
                  <a:cubicBezTo>
                    <a:pt x="5795" y="5996"/>
                    <a:pt x="6849" y="10217"/>
                    <a:pt x="7200" y="13072"/>
                  </a:cubicBezTo>
                  <a:cubicBezTo>
                    <a:pt x="7551" y="15927"/>
                    <a:pt x="7200" y="17417"/>
                    <a:pt x="6673" y="18782"/>
                  </a:cubicBezTo>
                  <a:cubicBezTo>
                    <a:pt x="6146" y="20148"/>
                    <a:pt x="5444" y="21389"/>
                    <a:pt x="5268" y="21265"/>
                  </a:cubicBezTo>
                  <a:cubicBezTo>
                    <a:pt x="5093" y="21141"/>
                    <a:pt x="5444" y="19651"/>
                    <a:pt x="6673" y="16423"/>
                  </a:cubicBezTo>
                  <a:cubicBezTo>
                    <a:pt x="7902" y="13196"/>
                    <a:pt x="10010" y="8230"/>
                    <a:pt x="11327" y="5003"/>
                  </a:cubicBezTo>
                  <a:cubicBezTo>
                    <a:pt x="12644" y="1775"/>
                    <a:pt x="13171" y="286"/>
                    <a:pt x="13171" y="37"/>
                  </a:cubicBezTo>
                  <a:cubicBezTo>
                    <a:pt x="13171" y="-211"/>
                    <a:pt x="12644" y="782"/>
                    <a:pt x="11941" y="2892"/>
                  </a:cubicBezTo>
                  <a:cubicBezTo>
                    <a:pt x="11239" y="5003"/>
                    <a:pt x="10361" y="8230"/>
                    <a:pt x="9922" y="10589"/>
                  </a:cubicBezTo>
                  <a:cubicBezTo>
                    <a:pt x="9483" y="12948"/>
                    <a:pt x="9483" y="14437"/>
                    <a:pt x="10976" y="15306"/>
                  </a:cubicBezTo>
                  <a:cubicBezTo>
                    <a:pt x="12468" y="16175"/>
                    <a:pt x="15454" y="16423"/>
                    <a:pt x="17473" y="16175"/>
                  </a:cubicBezTo>
                  <a:cubicBezTo>
                    <a:pt x="19493" y="15927"/>
                    <a:pt x="20546" y="15182"/>
                    <a:pt x="21600" y="14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23899" y="419007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08"/>
                    <a:pt x="7200" y="11815"/>
                    <a:pt x="10800" y="15415"/>
                  </a:cubicBezTo>
                  <a:cubicBezTo>
                    <a:pt x="14400" y="19015"/>
                    <a:pt x="18000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9850" y="787307"/>
              <a:ext cx="660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5" y="19059"/>
                    <a:pt x="4569" y="16518"/>
                    <a:pt x="7131" y="13765"/>
                  </a:cubicBezTo>
                  <a:cubicBezTo>
                    <a:pt x="9692" y="11012"/>
                    <a:pt x="12531" y="8047"/>
                    <a:pt x="14988" y="5718"/>
                  </a:cubicBezTo>
                  <a:cubicBezTo>
                    <a:pt x="17446" y="3388"/>
                    <a:pt x="1952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58750" y="869857"/>
              <a:ext cx="508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20329"/>
                    <a:pt x="4500" y="19059"/>
                    <a:pt x="7290" y="16729"/>
                  </a:cubicBezTo>
                  <a:cubicBezTo>
                    <a:pt x="10080" y="14400"/>
                    <a:pt x="13410" y="11012"/>
                    <a:pt x="15885" y="8047"/>
                  </a:cubicBezTo>
                  <a:cubicBezTo>
                    <a:pt x="18360" y="5082"/>
                    <a:pt x="1998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47750" y="476157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60450" y="60950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904999" y="317407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43"/>
                    <a:pt x="4800" y="8885"/>
                    <a:pt x="8400" y="12485"/>
                  </a:cubicBezTo>
                  <a:cubicBezTo>
                    <a:pt x="12000" y="16085"/>
                    <a:pt x="16800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893295" y="236834"/>
              <a:ext cx="194859" cy="36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06" fill="norm" stroke="1" extrusionOk="0">
                  <a:moveTo>
                    <a:pt x="581" y="4303"/>
                  </a:moveTo>
                  <a:cubicBezTo>
                    <a:pt x="122" y="3690"/>
                    <a:pt x="-338" y="3076"/>
                    <a:pt x="351" y="2340"/>
                  </a:cubicBezTo>
                  <a:cubicBezTo>
                    <a:pt x="1041" y="1603"/>
                    <a:pt x="2879" y="744"/>
                    <a:pt x="4947" y="315"/>
                  </a:cubicBezTo>
                  <a:cubicBezTo>
                    <a:pt x="7015" y="-115"/>
                    <a:pt x="9313" y="-115"/>
                    <a:pt x="11611" y="376"/>
                  </a:cubicBezTo>
                  <a:cubicBezTo>
                    <a:pt x="13909" y="867"/>
                    <a:pt x="16207" y="1849"/>
                    <a:pt x="18045" y="3690"/>
                  </a:cubicBezTo>
                  <a:cubicBezTo>
                    <a:pt x="19883" y="5530"/>
                    <a:pt x="21262" y="8230"/>
                    <a:pt x="21147" y="10808"/>
                  </a:cubicBezTo>
                  <a:cubicBezTo>
                    <a:pt x="21032" y="13385"/>
                    <a:pt x="19424" y="15840"/>
                    <a:pt x="17585" y="17558"/>
                  </a:cubicBezTo>
                  <a:cubicBezTo>
                    <a:pt x="15747" y="19276"/>
                    <a:pt x="13679" y="20258"/>
                    <a:pt x="12071" y="20810"/>
                  </a:cubicBezTo>
                  <a:cubicBezTo>
                    <a:pt x="10462" y="21362"/>
                    <a:pt x="9313" y="21485"/>
                    <a:pt x="8279" y="21362"/>
                  </a:cubicBezTo>
                  <a:cubicBezTo>
                    <a:pt x="7245" y="21240"/>
                    <a:pt x="6326" y="20871"/>
                    <a:pt x="5636" y="20380"/>
                  </a:cubicBezTo>
                  <a:cubicBezTo>
                    <a:pt x="4947" y="19890"/>
                    <a:pt x="4488" y="19276"/>
                    <a:pt x="4717" y="18785"/>
                  </a:cubicBezTo>
                  <a:cubicBezTo>
                    <a:pt x="4947" y="18294"/>
                    <a:pt x="5866" y="17926"/>
                    <a:pt x="7245" y="17742"/>
                  </a:cubicBezTo>
                  <a:cubicBezTo>
                    <a:pt x="8624" y="17558"/>
                    <a:pt x="10462" y="17558"/>
                    <a:pt x="12300" y="1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298700" y="38725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311733" y="469807"/>
              <a:ext cx="1012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2524" y="7200"/>
                  </a:moveTo>
                  <a:cubicBezTo>
                    <a:pt x="796" y="14400"/>
                    <a:pt x="-932" y="21600"/>
                    <a:pt x="580" y="21600"/>
                  </a:cubicBezTo>
                  <a:cubicBezTo>
                    <a:pt x="2092" y="21600"/>
                    <a:pt x="6844" y="14400"/>
                    <a:pt x="10732" y="9600"/>
                  </a:cubicBezTo>
                  <a:cubicBezTo>
                    <a:pt x="14620" y="4800"/>
                    <a:pt x="17644" y="2400"/>
                    <a:pt x="206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597774" y="209183"/>
              <a:ext cx="113676" cy="34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76" fill="norm" stroke="1" extrusionOk="0">
                  <a:moveTo>
                    <a:pt x="21482" y="2766"/>
                  </a:moveTo>
                  <a:cubicBezTo>
                    <a:pt x="20282" y="2242"/>
                    <a:pt x="19082" y="1719"/>
                    <a:pt x="17682" y="1130"/>
                  </a:cubicBezTo>
                  <a:cubicBezTo>
                    <a:pt x="16282" y="541"/>
                    <a:pt x="14682" y="-114"/>
                    <a:pt x="12282" y="17"/>
                  </a:cubicBezTo>
                  <a:cubicBezTo>
                    <a:pt x="9882" y="148"/>
                    <a:pt x="6682" y="1064"/>
                    <a:pt x="5082" y="2177"/>
                  </a:cubicBezTo>
                  <a:cubicBezTo>
                    <a:pt x="3482" y="3290"/>
                    <a:pt x="3482" y="4599"/>
                    <a:pt x="4882" y="5842"/>
                  </a:cubicBezTo>
                  <a:cubicBezTo>
                    <a:pt x="6282" y="7086"/>
                    <a:pt x="9082" y="8264"/>
                    <a:pt x="10482" y="9181"/>
                  </a:cubicBezTo>
                  <a:cubicBezTo>
                    <a:pt x="11882" y="10097"/>
                    <a:pt x="11882" y="10751"/>
                    <a:pt x="11082" y="11275"/>
                  </a:cubicBezTo>
                  <a:cubicBezTo>
                    <a:pt x="10282" y="11799"/>
                    <a:pt x="8682" y="12191"/>
                    <a:pt x="6882" y="13042"/>
                  </a:cubicBezTo>
                  <a:cubicBezTo>
                    <a:pt x="5082" y="13893"/>
                    <a:pt x="3082" y="15202"/>
                    <a:pt x="1882" y="16184"/>
                  </a:cubicBezTo>
                  <a:cubicBezTo>
                    <a:pt x="682" y="17166"/>
                    <a:pt x="282" y="17821"/>
                    <a:pt x="82" y="18606"/>
                  </a:cubicBezTo>
                  <a:cubicBezTo>
                    <a:pt x="-118" y="19391"/>
                    <a:pt x="-118" y="20308"/>
                    <a:pt x="2082" y="20831"/>
                  </a:cubicBezTo>
                  <a:cubicBezTo>
                    <a:pt x="4282" y="21355"/>
                    <a:pt x="8682" y="21486"/>
                    <a:pt x="11882" y="21290"/>
                  </a:cubicBezTo>
                  <a:cubicBezTo>
                    <a:pt x="15082" y="21093"/>
                    <a:pt x="17082" y="20570"/>
                    <a:pt x="19082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787650" y="311057"/>
              <a:ext cx="1270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959"/>
                    <a:pt x="12240" y="11917"/>
                    <a:pt x="15840" y="15517"/>
                  </a:cubicBezTo>
                  <a:cubicBezTo>
                    <a:pt x="19440" y="19117"/>
                    <a:pt x="2052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825750" y="285657"/>
              <a:ext cx="120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705"/>
                    <a:pt x="15537" y="3411"/>
                    <a:pt x="12126" y="6158"/>
                  </a:cubicBezTo>
                  <a:cubicBezTo>
                    <a:pt x="8716" y="8905"/>
                    <a:pt x="4926" y="12695"/>
                    <a:pt x="2842" y="15442"/>
                  </a:cubicBezTo>
                  <a:cubicBezTo>
                    <a:pt x="758" y="18189"/>
                    <a:pt x="379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965450" y="44440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111500" y="488857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302000" y="457107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524250" y="253907"/>
              <a:ext cx="152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877"/>
                    <a:pt x="7800" y="7754"/>
                    <a:pt x="11400" y="11354"/>
                  </a:cubicBezTo>
                  <a:cubicBezTo>
                    <a:pt x="15000" y="14954"/>
                    <a:pt x="183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554194" y="253907"/>
              <a:ext cx="14150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9648" y="176"/>
                    <a:pt x="18060" y="351"/>
                    <a:pt x="15995" y="1580"/>
                  </a:cubicBezTo>
                  <a:cubicBezTo>
                    <a:pt x="13930" y="2810"/>
                    <a:pt x="11389" y="5093"/>
                    <a:pt x="8530" y="8166"/>
                  </a:cubicBezTo>
                  <a:cubicBezTo>
                    <a:pt x="5671" y="11239"/>
                    <a:pt x="2495" y="15102"/>
                    <a:pt x="1065" y="17473"/>
                  </a:cubicBezTo>
                  <a:cubicBezTo>
                    <a:pt x="-364" y="19844"/>
                    <a:pt x="-46" y="20722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717655" y="406307"/>
              <a:ext cx="859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438" y="0"/>
                  </a:moveTo>
                  <a:cubicBezTo>
                    <a:pt x="2438" y="4500"/>
                    <a:pt x="2438" y="9000"/>
                    <a:pt x="1911" y="12600"/>
                  </a:cubicBezTo>
                  <a:cubicBezTo>
                    <a:pt x="1384" y="16200"/>
                    <a:pt x="331" y="18900"/>
                    <a:pt x="67" y="18900"/>
                  </a:cubicBezTo>
                  <a:cubicBezTo>
                    <a:pt x="-196" y="18900"/>
                    <a:pt x="331" y="16200"/>
                    <a:pt x="1384" y="13500"/>
                  </a:cubicBezTo>
                  <a:cubicBezTo>
                    <a:pt x="2438" y="10800"/>
                    <a:pt x="4019" y="8100"/>
                    <a:pt x="5863" y="5850"/>
                  </a:cubicBezTo>
                  <a:cubicBezTo>
                    <a:pt x="7706" y="3600"/>
                    <a:pt x="9814" y="1800"/>
                    <a:pt x="12184" y="1575"/>
                  </a:cubicBezTo>
                  <a:cubicBezTo>
                    <a:pt x="14555" y="1350"/>
                    <a:pt x="17189" y="2700"/>
                    <a:pt x="18770" y="6300"/>
                  </a:cubicBezTo>
                  <a:cubicBezTo>
                    <a:pt x="20350" y="9900"/>
                    <a:pt x="20877" y="1575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892550" y="178649"/>
              <a:ext cx="86608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53" fill="norm" stroke="1" extrusionOk="0">
                  <a:moveTo>
                    <a:pt x="0" y="588"/>
                  </a:moveTo>
                  <a:cubicBezTo>
                    <a:pt x="2057" y="271"/>
                    <a:pt x="4114" y="-47"/>
                    <a:pt x="6429" y="6"/>
                  </a:cubicBezTo>
                  <a:cubicBezTo>
                    <a:pt x="8743" y="59"/>
                    <a:pt x="11314" y="482"/>
                    <a:pt x="12857" y="1329"/>
                  </a:cubicBezTo>
                  <a:cubicBezTo>
                    <a:pt x="14400" y="2177"/>
                    <a:pt x="14914" y="3447"/>
                    <a:pt x="13629" y="4718"/>
                  </a:cubicBezTo>
                  <a:cubicBezTo>
                    <a:pt x="12343" y="5988"/>
                    <a:pt x="9257" y="7259"/>
                    <a:pt x="8486" y="8424"/>
                  </a:cubicBezTo>
                  <a:cubicBezTo>
                    <a:pt x="7714" y="9588"/>
                    <a:pt x="9257" y="10647"/>
                    <a:pt x="11829" y="12235"/>
                  </a:cubicBezTo>
                  <a:cubicBezTo>
                    <a:pt x="14400" y="13824"/>
                    <a:pt x="18000" y="15941"/>
                    <a:pt x="19800" y="17371"/>
                  </a:cubicBezTo>
                  <a:cubicBezTo>
                    <a:pt x="21600" y="18800"/>
                    <a:pt x="21600" y="19541"/>
                    <a:pt x="18771" y="20124"/>
                  </a:cubicBezTo>
                  <a:cubicBezTo>
                    <a:pt x="15943" y="20706"/>
                    <a:pt x="10286" y="21129"/>
                    <a:pt x="462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215186" y="342807"/>
              <a:ext cx="2679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118" y="21600"/>
                  </a:moveTo>
                  <a:cubicBezTo>
                    <a:pt x="607" y="19886"/>
                    <a:pt x="97" y="18171"/>
                    <a:pt x="12" y="16457"/>
                  </a:cubicBezTo>
                  <a:cubicBezTo>
                    <a:pt x="-73" y="14743"/>
                    <a:pt x="267" y="13029"/>
                    <a:pt x="1373" y="12000"/>
                  </a:cubicBezTo>
                  <a:cubicBezTo>
                    <a:pt x="2478" y="10971"/>
                    <a:pt x="4349" y="10629"/>
                    <a:pt x="5965" y="11657"/>
                  </a:cubicBezTo>
                  <a:cubicBezTo>
                    <a:pt x="7581" y="12686"/>
                    <a:pt x="8941" y="15086"/>
                    <a:pt x="10047" y="16457"/>
                  </a:cubicBezTo>
                  <a:cubicBezTo>
                    <a:pt x="11152" y="17829"/>
                    <a:pt x="12003" y="18171"/>
                    <a:pt x="13873" y="15257"/>
                  </a:cubicBezTo>
                  <a:cubicBezTo>
                    <a:pt x="15744" y="12343"/>
                    <a:pt x="18636" y="6171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279900" y="215807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279900" y="13325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343399" y="17770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362450" y="10785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398062" y="0"/>
              <a:ext cx="148538" cy="24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00" fill="norm" stroke="1" extrusionOk="0">
                  <a:moveTo>
                    <a:pt x="14048" y="14988"/>
                  </a:moveTo>
                  <a:cubicBezTo>
                    <a:pt x="13439" y="14095"/>
                    <a:pt x="12831" y="13202"/>
                    <a:pt x="11462" y="12578"/>
                  </a:cubicBezTo>
                  <a:cubicBezTo>
                    <a:pt x="10093" y="11953"/>
                    <a:pt x="7963" y="11596"/>
                    <a:pt x="5986" y="12221"/>
                  </a:cubicBezTo>
                  <a:cubicBezTo>
                    <a:pt x="4008" y="12845"/>
                    <a:pt x="2183" y="14452"/>
                    <a:pt x="1118" y="15969"/>
                  </a:cubicBezTo>
                  <a:cubicBezTo>
                    <a:pt x="53" y="17487"/>
                    <a:pt x="-251" y="18915"/>
                    <a:pt x="205" y="19897"/>
                  </a:cubicBezTo>
                  <a:cubicBezTo>
                    <a:pt x="662" y="20878"/>
                    <a:pt x="1879" y="21414"/>
                    <a:pt x="4312" y="20611"/>
                  </a:cubicBezTo>
                  <a:cubicBezTo>
                    <a:pt x="6746" y="19807"/>
                    <a:pt x="10397" y="17665"/>
                    <a:pt x="13135" y="14363"/>
                  </a:cubicBezTo>
                  <a:cubicBezTo>
                    <a:pt x="15873" y="11060"/>
                    <a:pt x="17698" y="6597"/>
                    <a:pt x="18611" y="3920"/>
                  </a:cubicBezTo>
                  <a:cubicBezTo>
                    <a:pt x="19524" y="1242"/>
                    <a:pt x="19524" y="350"/>
                    <a:pt x="18763" y="82"/>
                  </a:cubicBezTo>
                  <a:cubicBezTo>
                    <a:pt x="18003" y="-186"/>
                    <a:pt x="16481" y="171"/>
                    <a:pt x="15264" y="1688"/>
                  </a:cubicBezTo>
                  <a:cubicBezTo>
                    <a:pt x="14048" y="3206"/>
                    <a:pt x="13135" y="5883"/>
                    <a:pt x="14200" y="9007"/>
                  </a:cubicBezTo>
                  <a:cubicBezTo>
                    <a:pt x="15264" y="12131"/>
                    <a:pt x="18307" y="15702"/>
                    <a:pt x="21349" y="19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921249" y="298357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42"/>
                    <a:pt x="21600" y="12884"/>
                    <a:pt x="18000" y="16484"/>
                  </a:cubicBezTo>
                  <a:cubicBezTo>
                    <a:pt x="14400" y="20084"/>
                    <a:pt x="72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912622" y="189899"/>
              <a:ext cx="130308" cy="35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223" fill="norm" stroke="1" extrusionOk="0">
                  <a:moveTo>
                    <a:pt x="1355" y="9125"/>
                  </a:moveTo>
                  <a:cubicBezTo>
                    <a:pt x="358" y="6978"/>
                    <a:pt x="-639" y="4831"/>
                    <a:pt x="524" y="3189"/>
                  </a:cubicBezTo>
                  <a:cubicBezTo>
                    <a:pt x="1687" y="1546"/>
                    <a:pt x="5010" y="410"/>
                    <a:pt x="8666" y="94"/>
                  </a:cubicBezTo>
                  <a:cubicBezTo>
                    <a:pt x="12321" y="-222"/>
                    <a:pt x="16309" y="283"/>
                    <a:pt x="18469" y="1294"/>
                  </a:cubicBezTo>
                  <a:cubicBezTo>
                    <a:pt x="20629" y="2304"/>
                    <a:pt x="20961" y="3820"/>
                    <a:pt x="19798" y="5525"/>
                  </a:cubicBezTo>
                  <a:cubicBezTo>
                    <a:pt x="18635" y="7231"/>
                    <a:pt x="15976" y="9125"/>
                    <a:pt x="13983" y="10325"/>
                  </a:cubicBezTo>
                  <a:cubicBezTo>
                    <a:pt x="11989" y="11525"/>
                    <a:pt x="10659" y="12031"/>
                    <a:pt x="10826" y="12536"/>
                  </a:cubicBezTo>
                  <a:cubicBezTo>
                    <a:pt x="10992" y="13041"/>
                    <a:pt x="12653" y="13546"/>
                    <a:pt x="14481" y="14367"/>
                  </a:cubicBezTo>
                  <a:cubicBezTo>
                    <a:pt x="16309" y="15189"/>
                    <a:pt x="18303" y="16325"/>
                    <a:pt x="19133" y="17210"/>
                  </a:cubicBezTo>
                  <a:cubicBezTo>
                    <a:pt x="19964" y="18094"/>
                    <a:pt x="19632" y="18725"/>
                    <a:pt x="17306" y="19420"/>
                  </a:cubicBezTo>
                  <a:cubicBezTo>
                    <a:pt x="14979" y="20115"/>
                    <a:pt x="10659" y="20873"/>
                    <a:pt x="7669" y="21125"/>
                  </a:cubicBezTo>
                  <a:cubicBezTo>
                    <a:pt x="4678" y="21378"/>
                    <a:pt x="3016" y="21125"/>
                    <a:pt x="2850" y="20557"/>
                  </a:cubicBezTo>
                  <a:cubicBezTo>
                    <a:pt x="2684" y="19989"/>
                    <a:pt x="4013" y="19104"/>
                    <a:pt x="5343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091919" y="332331"/>
              <a:ext cx="153181" cy="17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794" fill="norm" stroke="1" extrusionOk="0">
                  <a:moveTo>
                    <a:pt x="983" y="10911"/>
                  </a:moveTo>
                  <a:cubicBezTo>
                    <a:pt x="5362" y="8429"/>
                    <a:pt x="9740" y="5946"/>
                    <a:pt x="12075" y="4084"/>
                  </a:cubicBezTo>
                  <a:cubicBezTo>
                    <a:pt x="14410" y="2222"/>
                    <a:pt x="14702" y="980"/>
                    <a:pt x="14119" y="360"/>
                  </a:cubicBezTo>
                  <a:cubicBezTo>
                    <a:pt x="13535" y="-261"/>
                    <a:pt x="12075" y="-261"/>
                    <a:pt x="9594" y="1849"/>
                  </a:cubicBezTo>
                  <a:cubicBezTo>
                    <a:pt x="7113" y="3960"/>
                    <a:pt x="3610" y="8180"/>
                    <a:pt x="1713" y="11532"/>
                  </a:cubicBezTo>
                  <a:cubicBezTo>
                    <a:pt x="-184" y="14884"/>
                    <a:pt x="-476" y="17367"/>
                    <a:pt x="692" y="18980"/>
                  </a:cubicBezTo>
                  <a:cubicBezTo>
                    <a:pt x="1859" y="20594"/>
                    <a:pt x="4486" y="21339"/>
                    <a:pt x="8135" y="20346"/>
                  </a:cubicBezTo>
                  <a:cubicBezTo>
                    <a:pt x="11783" y="19353"/>
                    <a:pt x="16454" y="16622"/>
                    <a:pt x="21124" y="13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270500" y="337368"/>
              <a:ext cx="231278" cy="14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849" fill="norm" stroke="1" extrusionOk="0">
                  <a:moveTo>
                    <a:pt x="0" y="1648"/>
                  </a:moveTo>
                  <a:cubicBezTo>
                    <a:pt x="1178" y="4015"/>
                    <a:pt x="2356" y="6382"/>
                    <a:pt x="3142" y="8602"/>
                  </a:cubicBezTo>
                  <a:cubicBezTo>
                    <a:pt x="3927" y="10821"/>
                    <a:pt x="4320" y="12892"/>
                    <a:pt x="4516" y="14667"/>
                  </a:cubicBezTo>
                  <a:cubicBezTo>
                    <a:pt x="4713" y="16443"/>
                    <a:pt x="4713" y="17922"/>
                    <a:pt x="4222" y="19106"/>
                  </a:cubicBezTo>
                  <a:cubicBezTo>
                    <a:pt x="3731" y="20289"/>
                    <a:pt x="2749" y="21177"/>
                    <a:pt x="2160" y="20733"/>
                  </a:cubicBezTo>
                  <a:cubicBezTo>
                    <a:pt x="1571" y="20289"/>
                    <a:pt x="1375" y="18514"/>
                    <a:pt x="1669" y="15555"/>
                  </a:cubicBezTo>
                  <a:cubicBezTo>
                    <a:pt x="1964" y="12596"/>
                    <a:pt x="2749" y="8454"/>
                    <a:pt x="3633" y="5791"/>
                  </a:cubicBezTo>
                  <a:cubicBezTo>
                    <a:pt x="4516" y="3128"/>
                    <a:pt x="5498" y="1944"/>
                    <a:pt x="6873" y="1056"/>
                  </a:cubicBezTo>
                  <a:cubicBezTo>
                    <a:pt x="8247" y="169"/>
                    <a:pt x="10015" y="-423"/>
                    <a:pt x="10898" y="909"/>
                  </a:cubicBezTo>
                  <a:cubicBezTo>
                    <a:pt x="11782" y="2240"/>
                    <a:pt x="11782" y="5495"/>
                    <a:pt x="11782" y="7862"/>
                  </a:cubicBezTo>
                  <a:cubicBezTo>
                    <a:pt x="11782" y="10229"/>
                    <a:pt x="11782" y="11709"/>
                    <a:pt x="11684" y="13188"/>
                  </a:cubicBezTo>
                  <a:cubicBezTo>
                    <a:pt x="11585" y="14667"/>
                    <a:pt x="11389" y="16147"/>
                    <a:pt x="11291" y="15999"/>
                  </a:cubicBezTo>
                  <a:cubicBezTo>
                    <a:pt x="11193" y="15851"/>
                    <a:pt x="11193" y="14076"/>
                    <a:pt x="11684" y="11709"/>
                  </a:cubicBezTo>
                  <a:cubicBezTo>
                    <a:pt x="12175" y="9341"/>
                    <a:pt x="13156" y="6382"/>
                    <a:pt x="13942" y="4311"/>
                  </a:cubicBezTo>
                  <a:cubicBezTo>
                    <a:pt x="14727" y="2240"/>
                    <a:pt x="15316" y="1056"/>
                    <a:pt x="16200" y="465"/>
                  </a:cubicBezTo>
                  <a:cubicBezTo>
                    <a:pt x="17084" y="-127"/>
                    <a:pt x="18262" y="-127"/>
                    <a:pt x="19244" y="317"/>
                  </a:cubicBezTo>
                  <a:cubicBezTo>
                    <a:pt x="20225" y="761"/>
                    <a:pt x="21011" y="1648"/>
                    <a:pt x="21305" y="4607"/>
                  </a:cubicBezTo>
                  <a:cubicBezTo>
                    <a:pt x="21600" y="7566"/>
                    <a:pt x="21404" y="12596"/>
                    <a:pt x="21207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654235" y="228507"/>
              <a:ext cx="10521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919"/>
                  </a:moveTo>
                  <a:cubicBezTo>
                    <a:pt x="19359" y="460"/>
                    <a:pt x="17665" y="0"/>
                    <a:pt x="15971" y="0"/>
                  </a:cubicBezTo>
                  <a:cubicBezTo>
                    <a:pt x="14277" y="0"/>
                    <a:pt x="12582" y="460"/>
                    <a:pt x="9829" y="2221"/>
                  </a:cubicBezTo>
                  <a:cubicBezTo>
                    <a:pt x="7077" y="3983"/>
                    <a:pt x="3265" y="7047"/>
                    <a:pt x="1359" y="10187"/>
                  </a:cubicBezTo>
                  <a:cubicBezTo>
                    <a:pt x="-547" y="13328"/>
                    <a:pt x="-547" y="16545"/>
                    <a:pt x="1994" y="18460"/>
                  </a:cubicBezTo>
                  <a:cubicBezTo>
                    <a:pt x="4535" y="20374"/>
                    <a:pt x="9618" y="20987"/>
                    <a:pt x="14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045200" y="272957"/>
              <a:ext cx="1108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9600" y="0"/>
                  </a:moveTo>
                  <a:cubicBezTo>
                    <a:pt x="12800" y="1096"/>
                    <a:pt x="16000" y="2191"/>
                    <a:pt x="18200" y="4304"/>
                  </a:cubicBezTo>
                  <a:cubicBezTo>
                    <a:pt x="20400" y="6417"/>
                    <a:pt x="21600" y="9548"/>
                    <a:pt x="20600" y="12209"/>
                  </a:cubicBezTo>
                  <a:cubicBezTo>
                    <a:pt x="19600" y="14870"/>
                    <a:pt x="16400" y="17061"/>
                    <a:pt x="12600" y="18548"/>
                  </a:cubicBezTo>
                  <a:cubicBezTo>
                    <a:pt x="8800" y="20035"/>
                    <a:pt x="440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781856" y="355507"/>
              <a:ext cx="41095" cy="352479"/>
            </a:xfrm>
            <a:prstGeom prst="rect">
              <a:avLst/>
            </a:prstGeom>
            <a:effectLst/>
          </p:spPr>
        </p:pic>
        <p:pic>
          <p:nvPicPr>
            <p:cNvPr id="8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04605" y="269115"/>
              <a:ext cx="170712" cy="228723"/>
            </a:xfrm>
            <a:prstGeom prst="rect">
              <a:avLst/>
            </a:prstGeom>
            <a:effectLst/>
          </p:spPr>
        </p:pic>
        <p:sp>
          <p:nvSpPr>
            <p:cNvPr id="805" name="Line"/>
            <p:cNvSpPr/>
            <p:nvPr/>
          </p:nvSpPr>
          <p:spPr>
            <a:xfrm>
              <a:off x="6362700" y="52695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378700" y="215807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0"/>
                    <a:pt x="12000" y="9000"/>
                    <a:pt x="8400" y="12600"/>
                  </a:cubicBezTo>
                  <a:cubicBezTo>
                    <a:pt x="4800" y="16200"/>
                    <a:pt x="2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393643" y="133257"/>
              <a:ext cx="22000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395" y="21600"/>
                  </a:moveTo>
                  <a:cubicBezTo>
                    <a:pt x="-12" y="18947"/>
                    <a:pt x="-420" y="16295"/>
                    <a:pt x="905" y="13453"/>
                  </a:cubicBezTo>
                  <a:cubicBezTo>
                    <a:pt x="2229" y="10611"/>
                    <a:pt x="5286" y="7579"/>
                    <a:pt x="8954" y="5305"/>
                  </a:cubicBezTo>
                  <a:cubicBezTo>
                    <a:pt x="12622" y="3032"/>
                    <a:pt x="16901" y="1516"/>
                    <a:pt x="211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404100" y="279307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633063" y="399957"/>
              <a:ext cx="3138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29"/>
                    <a:pt x="3818" y="9257"/>
                    <a:pt x="1118" y="12857"/>
                  </a:cubicBezTo>
                  <a:cubicBezTo>
                    <a:pt x="-1582" y="16457"/>
                    <a:pt x="1118" y="1902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664450" y="292007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744629" y="311057"/>
              <a:ext cx="14842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3991" y="0"/>
                  </a:moveTo>
                  <a:cubicBezTo>
                    <a:pt x="3383" y="6125"/>
                    <a:pt x="2774" y="12251"/>
                    <a:pt x="2166" y="16119"/>
                  </a:cubicBezTo>
                  <a:cubicBezTo>
                    <a:pt x="1557" y="19988"/>
                    <a:pt x="949" y="21600"/>
                    <a:pt x="493" y="21600"/>
                  </a:cubicBezTo>
                  <a:cubicBezTo>
                    <a:pt x="36" y="21600"/>
                    <a:pt x="-268" y="19988"/>
                    <a:pt x="340" y="16764"/>
                  </a:cubicBezTo>
                  <a:cubicBezTo>
                    <a:pt x="949" y="13540"/>
                    <a:pt x="2470" y="8704"/>
                    <a:pt x="3991" y="5642"/>
                  </a:cubicBezTo>
                  <a:cubicBezTo>
                    <a:pt x="5512" y="2579"/>
                    <a:pt x="7033" y="1290"/>
                    <a:pt x="9163" y="1773"/>
                  </a:cubicBezTo>
                  <a:cubicBezTo>
                    <a:pt x="11293" y="2257"/>
                    <a:pt x="14031" y="4513"/>
                    <a:pt x="16160" y="8060"/>
                  </a:cubicBezTo>
                  <a:cubicBezTo>
                    <a:pt x="18290" y="11606"/>
                    <a:pt x="19811" y="16442"/>
                    <a:pt x="21332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926816" y="156456"/>
              <a:ext cx="137685" cy="33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4" fill="norm" stroke="1" extrusionOk="0">
                  <a:moveTo>
                    <a:pt x="17361" y="13591"/>
                  </a:moveTo>
                  <a:cubicBezTo>
                    <a:pt x="16706" y="12911"/>
                    <a:pt x="16052" y="12232"/>
                    <a:pt x="14906" y="11485"/>
                  </a:cubicBezTo>
                  <a:cubicBezTo>
                    <a:pt x="13761" y="10738"/>
                    <a:pt x="12124" y="9923"/>
                    <a:pt x="10488" y="9719"/>
                  </a:cubicBezTo>
                  <a:cubicBezTo>
                    <a:pt x="8852" y="9515"/>
                    <a:pt x="7215" y="9923"/>
                    <a:pt x="5415" y="11417"/>
                  </a:cubicBezTo>
                  <a:cubicBezTo>
                    <a:pt x="3615" y="12911"/>
                    <a:pt x="1652" y="15492"/>
                    <a:pt x="670" y="17123"/>
                  </a:cubicBezTo>
                  <a:cubicBezTo>
                    <a:pt x="-312" y="18753"/>
                    <a:pt x="-312" y="19432"/>
                    <a:pt x="1324" y="19704"/>
                  </a:cubicBezTo>
                  <a:cubicBezTo>
                    <a:pt x="2961" y="19976"/>
                    <a:pt x="6233" y="19840"/>
                    <a:pt x="9670" y="17666"/>
                  </a:cubicBezTo>
                  <a:cubicBezTo>
                    <a:pt x="13106" y="15492"/>
                    <a:pt x="16706" y="11281"/>
                    <a:pt x="18670" y="8496"/>
                  </a:cubicBezTo>
                  <a:cubicBezTo>
                    <a:pt x="20633" y="5711"/>
                    <a:pt x="20961" y="4353"/>
                    <a:pt x="21124" y="3062"/>
                  </a:cubicBezTo>
                  <a:cubicBezTo>
                    <a:pt x="21288" y="1772"/>
                    <a:pt x="21288" y="549"/>
                    <a:pt x="20633" y="142"/>
                  </a:cubicBezTo>
                  <a:cubicBezTo>
                    <a:pt x="19979" y="-266"/>
                    <a:pt x="18670" y="142"/>
                    <a:pt x="17524" y="2247"/>
                  </a:cubicBezTo>
                  <a:cubicBezTo>
                    <a:pt x="16379" y="4353"/>
                    <a:pt x="15397" y="8157"/>
                    <a:pt x="16052" y="11621"/>
                  </a:cubicBezTo>
                  <a:cubicBezTo>
                    <a:pt x="16706" y="15085"/>
                    <a:pt x="18997" y="18209"/>
                    <a:pt x="21288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771466" y="215315"/>
              <a:ext cx="166589" cy="48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4" fill="norm" stroke="1" extrusionOk="0">
                  <a:moveTo>
                    <a:pt x="5400" y="5093"/>
                  </a:moveTo>
                  <a:cubicBezTo>
                    <a:pt x="5130" y="8662"/>
                    <a:pt x="4860" y="12231"/>
                    <a:pt x="4320" y="14766"/>
                  </a:cubicBezTo>
                  <a:cubicBezTo>
                    <a:pt x="3780" y="17302"/>
                    <a:pt x="2970" y="18805"/>
                    <a:pt x="2295" y="19838"/>
                  </a:cubicBezTo>
                  <a:cubicBezTo>
                    <a:pt x="1620" y="20871"/>
                    <a:pt x="1080" y="21434"/>
                    <a:pt x="675" y="21481"/>
                  </a:cubicBezTo>
                  <a:cubicBezTo>
                    <a:pt x="270" y="21528"/>
                    <a:pt x="0" y="21058"/>
                    <a:pt x="0" y="19368"/>
                  </a:cubicBezTo>
                  <a:cubicBezTo>
                    <a:pt x="0" y="17678"/>
                    <a:pt x="270" y="14766"/>
                    <a:pt x="1080" y="11761"/>
                  </a:cubicBezTo>
                  <a:cubicBezTo>
                    <a:pt x="1890" y="8756"/>
                    <a:pt x="3240" y="5657"/>
                    <a:pt x="4320" y="3825"/>
                  </a:cubicBezTo>
                  <a:cubicBezTo>
                    <a:pt x="5400" y="1994"/>
                    <a:pt x="6210" y="1431"/>
                    <a:pt x="7020" y="961"/>
                  </a:cubicBezTo>
                  <a:cubicBezTo>
                    <a:pt x="7830" y="491"/>
                    <a:pt x="8640" y="116"/>
                    <a:pt x="9990" y="22"/>
                  </a:cubicBezTo>
                  <a:cubicBezTo>
                    <a:pt x="11340" y="-72"/>
                    <a:pt x="13230" y="116"/>
                    <a:pt x="15255" y="1008"/>
                  </a:cubicBezTo>
                  <a:cubicBezTo>
                    <a:pt x="17280" y="1900"/>
                    <a:pt x="19440" y="3497"/>
                    <a:pt x="20520" y="4952"/>
                  </a:cubicBezTo>
                  <a:cubicBezTo>
                    <a:pt x="21600" y="6408"/>
                    <a:pt x="21600" y="7723"/>
                    <a:pt x="19710" y="8662"/>
                  </a:cubicBezTo>
                  <a:cubicBezTo>
                    <a:pt x="17820" y="9601"/>
                    <a:pt x="14040" y="10165"/>
                    <a:pt x="11205" y="9977"/>
                  </a:cubicBezTo>
                  <a:cubicBezTo>
                    <a:pt x="8370" y="9789"/>
                    <a:pt x="6480" y="8850"/>
                    <a:pt x="4590" y="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806229" y="43868"/>
              <a:ext cx="121871" cy="12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3" fill="norm" stroke="1" extrusionOk="0">
                  <a:moveTo>
                    <a:pt x="5801" y="1203"/>
                  </a:moveTo>
                  <a:cubicBezTo>
                    <a:pt x="4683" y="5299"/>
                    <a:pt x="3566" y="9396"/>
                    <a:pt x="2449" y="12375"/>
                  </a:cubicBezTo>
                  <a:cubicBezTo>
                    <a:pt x="1332" y="15354"/>
                    <a:pt x="214" y="17216"/>
                    <a:pt x="28" y="17216"/>
                  </a:cubicBezTo>
                  <a:cubicBezTo>
                    <a:pt x="-158" y="17216"/>
                    <a:pt x="587" y="15354"/>
                    <a:pt x="1704" y="12747"/>
                  </a:cubicBezTo>
                  <a:cubicBezTo>
                    <a:pt x="2821" y="10141"/>
                    <a:pt x="4311" y="6789"/>
                    <a:pt x="5614" y="4368"/>
                  </a:cubicBezTo>
                  <a:cubicBezTo>
                    <a:pt x="6918" y="1947"/>
                    <a:pt x="8035" y="458"/>
                    <a:pt x="9525" y="85"/>
                  </a:cubicBezTo>
                  <a:cubicBezTo>
                    <a:pt x="11014" y="-287"/>
                    <a:pt x="12876" y="458"/>
                    <a:pt x="14925" y="4182"/>
                  </a:cubicBezTo>
                  <a:cubicBezTo>
                    <a:pt x="16973" y="7906"/>
                    <a:pt x="19208" y="14610"/>
                    <a:pt x="21442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992326" y="428441"/>
              <a:ext cx="151675" cy="17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49" fill="norm" stroke="1" extrusionOk="0">
                  <a:moveTo>
                    <a:pt x="1697" y="8209"/>
                  </a:moveTo>
                  <a:cubicBezTo>
                    <a:pt x="1697" y="10811"/>
                    <a:pt x="1697" y="13414"/>
                    <a:pt x="1397" y="15886"/>
                  </a:cubicBezTo>
                  <a:cubicBezTo>
                    <a:pt x="1097" y="18358"/>
                    <a:pt x="497" y="20700"/>
                    <a:pt x="197" y="21091"/>
                  </a:cubicBezTo>
                  <a:cubicBezTo>
                    <a:pt x="-103" y="21481"/>
                    <a:pt x="-103" y="19920"/>
                    <a:pt x="497" y="16536"/>
                  </a:cubicBezTo>
                  <a:cubicBezTo>
                    <a:pt x="1097" y="13153"/>
                    <a:pt x="2297" y="7948"/>
                    <a:pt x="3047" y="4695"/>
                  </a:cubicBezTo>
                  <a:cubicBezTo>
                    <a:pt x="3797" y="1442"/>
                    <a:pt x="4097" y="141"/>
                    <a:pt x="4697" y="11"/>
                  </a:cubicBezTo>
                  <a:cubicBezTo>
                    <a:pt x="5297" y="-119"/>
                    <a:pt x="6197" y="922"/>
                    <a:pt x="7547" y="1442"/>
                  </a:cubicBezTo>
                  <a:cubicBezTo>
                    <a:pt x="8897" y="1963"/>
                    <a:pt x="10697" y="1963"/>
                    <a:pt x="12497" y="1573"/>
                  </a:cubicBezTo>
                  <a:cubicBezTo>
                    <a:pt x="14297" y="1182"/>
                    <a:pt x="16097" y="401"/>
                    <a:pt x="16997" y="792"/>
                  </a:cubicBezTo>
                  <a:cubicBezTo>
                    <a:pt x="17897" y="1182"/>
                    <a:pt x="17897" y="2744"/>
                    <a:pt x="17897" y="4826"/>
                  </a:cubicBezTo>
                  <a:cubicBezTo>
                    <a:pt x="17897" y="6908"/>
                    <a:pt x="17897" y="9510"/>
                    <a:pt x="17897" y="11722"/>
                  </a:cubicBezTo>
                  <a:cubicBezTo>
                    <a:pt x="17897" y="13934"/>
                    <a:pt x="17897" y="15756"/>
                    <a:pt x="18497" y="16016"/>
                  </a:cubicBezTo>
                  <a:cubicBezTo>
                    <a:pt x="19097" y="16276"/>
                    <a:pt x="20297" y="14975"/>
                    <a:pt x="21497" y="13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179792" y="444407"/>
              <a:ext cx="122958" cy="14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43" fill="norm" stroke="1" extrusionOk="0">
                  <a:moveTo>
                    <a:pt x="3694" y="0"/>
                  </a:moveTo>
                  <a:cubicBezTo>
                    <a:pt x="2596" y="4765"/>
                    <a:pt x="1498" y="9529"/>
                    <a:pt x="765" y="13182"/>
                  </a:cubicBezTo>
                  <a:cubicBezTo>
                    <a:pt x="33" y="16835"/>
                    <a:pt x="-333" y="19376"/>
                    <a:pt x="399" y="20488"/>
                  </a:cubicBezTo>
                  <a:cubicBezTo>
                    <a:pt x="1131" y="21600"/>
                    <a:pt x="2962" y="21282"/>
                    <a:pt x="6623" y="20806"/>
                  </a:cubicBezTo>
                  <a:cubicBezTo>
                    <a:pt x="10284" y="20329"/>
                    <a:pt x="15775" y="19694"/>
                    <a:pt x="2126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299371" y="432649"/>
              <a:ext cx="98630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66" fill="norm" stroke="1" extrusionOk="0">
                  <a:moveTo>
                    <a:pt x="18268" y="1666"/>
                  </a:moveTo>
                  <a:cubicBezTo>
                    <a:pt x="16468" y="766"/>
                    <a:pt x="14668" y="-134"/>
                    <a:pt x="12868" y="16"/>
                  </a:cubicBezTo>
                  <a:cubicBezTo>
                    <a:pt x="11068" y="166"/>
                    <a:pt x="9268" y="1366"/>
                    <a:pt x="6793" y="3466"/>
                  </a:cubicBezTo>
                  <a:cubicBezTo>
                    <a:pt x="4318" y="5566"/>
                    <a:pt x="1168" y="8566"/>
                    <a:pt x="268" y="11416"/>
                  </a:cubicBezTo>
                  <a:cubicBezTo>
                    <a:pt x="-632" y="14266"/>
                    <a:pt x="718" y="16966"/>
                    <a:pt x="4543" y="18616"/>
                  </a:cubicBezTo>
                  <a:cubicBezTo>
                    <a:pt x="8368" y="20266"/>
                    <a:pt x="14668" y="20866"/>
                    <a:pt x="2096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353550" y="507907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594849" y="38090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714500" y="1403257"/>
              <a:ext cx="292100" cy="53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793"/>
                  </a:moveTo>
                  <a:cubicBezTo>
                    <a:pt x="1252" y="2305"/>
                    <a:pt x="2504" y="2817"/>
                    <a:pt x="3600" y="3074"/>
                  </a:cubicBezTo>
                  <a:cubicBezTo>
                    <a:pt x="4696" y="3330"/>
                    <a:pt x="5635" y="3330"/>
                    <a:pt x="6339" y="3159"/>
                  </a:cubicBezTo>
                  <a:cubicBezTo>
                    <a:pt x="7043" y="2988"/>
                    <a:pt x="7513" y="2647"/>
                    <a:pt x="7826" y="2177"/>
                  </a:cubicBezTo>
                  <a:cubicBezTo>
                    <a:pt x="8139" y="1708"/>
                    <a:pt x="8296" y="1110"/>
                    <a:pt x="8061" y="683"/>
                  </a:cubicBezTo>
                  <a:cubicBezTo>
                    <a:pt x="7826" y="256"/>
                    <a:pt x="7200" y="0"/>
                    <a:pt x="6574" y="0"/>
                  </a:cubicBezTo>
                  <a:cubicBezTo>
                    <a:pt x="5948" y="0"/>
                    <a:pt x="5322" y="256"/>
                    <a:pt x="4852" y="939"/>
                  </a:cubicBezTo>
                  <a:cubicBezTo>
                    <a:pt x="4383" y="1622"/>
                    <a:pt x="4070" y="2732"/>
                    <a:pt x="4226" y="4311"/>
                  </a:cubicBezTo>
                  <a:cubicBezTo>
                    <a:pt x="4383" y="5891"/>
                    <a:pt x="5009" y="7940"/>
                    <a:pt x="5400" y="10202"/>
                  </a:cubicBezTo>
                  <a:cubicBezTo>
                    <a:pt x="5791" y="12465"/>
                    <a:pt x="5948" y="14941"/>
                    <a:pt x="5635" y="16648"/>
                  </a:cubicBezTo>
                  <a:cubicBezTo>
                    <a:pt x="5322" y="18356"/>
                    <a:pt x="4539" y="19295"/>
                    <a:pt x="3913" y="19935"/>
                  </a:cubicBezTo>
                  <a:cubicBezTo>
                    <a:pt x="3287" y="20575"/>
                    <a:pt x="2817" y="20917"/>
                    <a:pt x="2191" y="21173"/>
                  </a:cubicBezTo>
                  <a:cubicBezTo>
                    <a:pt x="1565" y="21429"/>
                    <a:pt x="783" y="21600"/>
                    <a:pt x="391" y="21344"/>
                  </a:cubicBezTo>
                  <a:cubicBezTo>
                    <a:pt x="0" y="21088"/>
                    <a:pt x="0" y="20405"/>
                    <a:pt x="391" y="19636"/>
                  </a:cubicBezTo>
                  <a:cubicBezTo>
                    <a:pt x="783" y="18868"/>
                    <a:pt x="1565" y="18014"/>
                    <a:pt x="2270" y="17459"/>
                  </a:cubicBezTo>
                  <a:cubicBezTo>
                    <a:pt x="2974" y="16904"/>
                    <a:pt x="3600" y="16648"/>
                    <a:pt x="4304" y="16477"/>
                  </a:cubicBezTo>
                  <a:cubicBezTo>
                    <a:pt x="5009" y="16307"/>
                    <a:pt x="5791" y="16221"/>
                    <a:pt x="6496" y="16349"/>
                  </a:cubicBezTo>
                  <a:cubicBezTo>
                    <a:pt x="7200" y="16477"/>
                    <a:pt x="7826" y="16819"/>
                    <a:pt x="9548" y="17331"/>
                  </a:cubicBezTo>
                  <a:cubicBezTo>
                    <a:pt x="11270" y="17843"/>
                    <a:pt x="14087" y="18526"/>
                    <a:pt x="16278" y="18740"/>
                  </a:cubicBezTo>
                  <a:cubicBezTo>
                    <a:pt x="18470" y="18953"/>
                    <a:pt x="20035" y="18697"/>
                    <a:pt x="21600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093383" y="1413727"/>
              <a:ext cx="141818" cy="45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0633" y="4024"/>
                  </a:moveTo>
                  <a:cubicBezTo>
                    <a:pt x="19988" y="3019"/>
                    <a:pt x="19343" y="2015"/>
                    <a:pt x="18537" y="1312"/>
                  </a:cubicBezTo>
                  <a:cubicBezTo>
                    <a:pt x="17731" y="608"/>
                    <a:pt x="16764" y="206"/>
                    <a:pt x="15475" y="56"/>
                  </a:cubicBezTo>
                  <a:cubicBezTo>
                    <a:pt x="14185" y="-95"/>
                    <a:pt x="12573" y="5"/>
                    <a:pt x="10478" y="1060"/>
                  </a:cubicBezTo>
                  <a:cubicBezTo>
                    <a:pt x="8382" y="2115"/>
                    <a:pt x="5803" y="4125"/>
                    <a:pt x="3707" y="6837"/>
                  </a:cubicBezTo>
                  <a:cubicBezTo>
                    <a:pt x="1612" y="9550"/>
                    <a:pt x="0" y="12965"/>
                    <a:pt x="0" y="15427"/>
                  </a:cubicBezTo>
                  <a:cubicBezTo>
                    <a:pt x="0" y="17888"/>
                    <a:pt x="1612" y="19395"/>
                    <a:pt x="4836" y="20299"/>
                  </a:cubicBezTo>
                  <a:cubicBezTo>
                    <a:pt x="8060" y="21204"/>
                    <a:pt x="12896" y="21505"/>
                    <a:pt x="15958" y="21455"/>
                  </a:cubicBezTo>
                  <a:cubicBezTo>
                    <a:pt x="19021" y="21405"/>
                    <a:pt x="20310" y="21003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298700" y="1536056"/>
              <a:ext cx="108766" cy="4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99" fill="norm" stroke="1" extrusionOk="0">
                  <a:moveTo>
                    <a:pt x="2445" y="5492"/>
                  </a:moveTo>
                  <a:cubicBezTo>
                    <a:pt x="1223" y="6950"/>
                    <a:pt x="0" y="8408"/>
                    <a:pt x="0" y="10413"/>
                  </a:cubicBezTo>
                  <a:cubicBezTo>
                    <a:pt x="0" y="12418"/>
                    <a:pt x="1223" y="14970"/>
                    <a:pt x="1834" y="16747"/>
                  </a:cubicBezTo>
                  <a:cubicBezTo>
                    <a:pt x="2445" y="18525"/>
                    <a:pt x="2445" y="19527"/>
                    <a:pt x="2242" y="20256"/>
                  </a:cubicBezTo>
                  <a:cubicBezTo>
                    <a:pt x="2038" y="20985"/>
                    <a:pt x="1630" y="21441"/>
                    <a:pt x="1426" y="21395"/>
                  </a:cubicBezTo>
                  <a:cubicBezTo>
                    <a:pt x="1223" y="21350"/>
                    <a:pt x="1223" y="20803"/>
                    <a:pt x="1426" y="18844"/>
                  </a:cubicBezTo>
                  <a:cubicBezTo>
                    <a:pt x="1630" y="16884"/>
                    <a:pt x="2038" y="13512"/>
                    <a:pt x="2445" y="10504"/>
                  </a:cubicBezTo>
                  <a:cubicBezTo>
                    <a:pt x="2853" y="7497"/>
                    <a:pt x="3260" y="4854"/>
                    <a:pt x="3872" y="3122"/>
                  </a:cubicBezTo>
                  <a:cubicBezTo>
                    <a:pt x="4483" y="1390"/>
                    <a:pt x="5298" y="570"/>
                    <a:pt x="6725" y="206"/>
                  </a:cubicBezTo>
                  <a:cubicBezTo>
                    <a:pt x="8151" y="-159"/>
                    <a:pt x="10189" y="-68"/>
                    <a:pt x="12634" y="707"/>
                  </a:cubicBezTo>
                  <a:cubicBezTo>
                    <a:pt x="15079" y="1482"/>
                    <a:pt x="17932" y="2940"/>
                    <a:pt x="19562" y="4352"/>
                  </a:cubicBezTo>
                  <a:cubicBezTo>
                    <a:pt x="21192" y="5765"/>
                    <a:pt x="21600" y="7132"/>
                    <a:pt x="19562" y="8363"/>
                  </a:cubicBezTo>
                  <a:cubicBezTo>
                    <a:pt x="17525" y="9593"/>
                    <a:pt x="13042" y="10687"/>
                    <a:pt x="9781" y="11188"/>
                  </a:cubicBezTo>
                  <a:cubicBezTo>
                    <a:pt x="6521" y="11689"/>
                    <a:pt x="4483" y="11598"/>
                    <a:pt x="3260" y="11188"/>
                  </a:cubicBezTo>
                  <a:cubicBezTo>
                    <a:pt x="2038" y="10778"/>
                    <a:pt x="1630" y="10049"/>
                    <a:pt x="1223" y="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476499" y="1432744"/>
              <a:ext cx="105443" cy="37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43" fill="norm" stroke="1" extrusionOk="0">
                  <a:moveTo>
                    <a:pt x="0" y="128"/>
                  </a:moveTo>
                  <a:cubicBezTo>
                    <a:pt x="2118" y="8"/>
                    <a:pt x="4235" y="-111"/>
                    <a:pt x="5929" y="187"/>
                  </a:cubicBezTo>
                  <a:cubicBezTo>
                    <a:pt x="7624" y="486"/>
                    <a:pt x="8894" y="1202"/>
                    <a:pt x="11435" y="3350"/>
                  </a:cubicBezTo>
                  <a:cubicBezTo>
                    <a:pt x="13976" y="5498"/>
                    <a:pt x="17788" y="9078"/>
                    <a:pt x="19694" y="11644"/>
                  </a:cubicBezTo>
                  <a:cubicBezTo>
                    <a:pt x="21600" y="14209"/>
                    <a:pt x="21600" y="15761"/>
                    <a:pt x="19482" y="17193"/>
                  </a:cubicBezTo>
                  <a:cubicBezTo>
                    <a:pt x="17365" y="18625"/>
                    <a:pt x="13129" y="19938"/>
                    <a:pt x="9953" y="20654"/>
                  </a:cubicBezTo>
                  <a:cubicBezTo>
                    <a:pt x="6776" y="21370"/>
                    <a:pt x="4659" y="21489"/>
                    <a:pt x="3388" y="21191"/>
                  </a:cubicBezTo>
                  <a:cubicBezTo>
                    <a:pt x="2118" y="20892"/>
                    <a:pt x="1694" y="20176"/>
                    <a:pt x="1271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781300" y="1619157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755900" y="1739807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800"/>
                    <a:pt x="11700" y="12000"/>
                    <a:pt x="15300" y="8400"/>
                  </a:cubicBezTo>
                  <a:cubicBezTo>
                    <a:pt x="18900" y="4800"/>
                    <a:pt x="202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506144" y="1473107"/>
              <a:ext cx="107007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9293" y="2919"/>
                    <a:pt x="17176" y="5838"/>
                    <a:pt x="13999" y="9049"/>
                  </a:cubicBezTo>
                  <a:cubicBezTo>
                    <a:pt x="10823" y="12259"/>
                    <a:pt x="6587" y="15762"/>
                    <a:pt x="3835" y="18097"/>
                  </a:cubicBezTo>
                  <a:cubicBezTo>
                    <a:pt x="1082" y="20432"/>
                    <a:pt x="-189" y="21600"/>
                    <a:pt x="23" y="21600"/>
                  </a:cubicBezTo>
                  <a:cubicBezTo>
                    <a:pt x="235" y="21600"/>
                    <a:pt x="1929" y="20432"/>
                    <a:pt x="3623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651250" y="1464445"/>
              <a:ext cx="31750" cy="3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864"/>
                  </a:moveTo>
                  <a:cubicBezTo>
                    <a:pt x="2880" y="1514"/>
                    <a:pt x="5760" y="164"/>
                    <a:pt x="8640" y="14"/>
                  </a:cubicBezTo>
                  <a:cubicBezTo>
                    <a:pt x="11520" y="-136"/>
                    <a:pt x="14400" y="914"/>
                    <a:pt x="15840" y="4364"/>
                  </a:cubicBezTo>
                  <a:cubicBezTo>
                    <a:pt x="17280" y="7814"/>
                    <a:pt x="17280" y="13664"/>
                    <a:pt x="17280" y="17039"/>
                  </a:cubicBezTo>
                  <a:cubicBezTo>
                    <a:pt x="17280" y="20414"/>
                    <a:pt x="17280" y="21314"/>
                    <a:pt x="18000" y="21389"/>
                  </a:cubicBezTo>
                  <a:cubicBezTo>
                    <a:pt x="18720" y="21464"/>
                    <a:pt x="20160" y="20714"/>
                    <a:pt x="2160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434220" y="1466757"/>
              <a:ext cx="40753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1403" y="21600"/>
                  </a:moveTo>
                  <a:cubicBezTo>
                    <a:pt x="731" y="19906"/>
                    <a:pt x="60" y="18212"/>
                    <a:pt x="4" y="16518"/>
                  </a:cubicBezTo>
                  <a:cubicBezTo>
                    <a:pt x="-52" y="14824"/>
                    <a:pt x="508" y="13129"/>
                    <a:pt x="2186" y="10800"/>
                  </a:cubicBezTo>
                  <a:cubicBezTo>
                    <a:pt x="3865" y="8471"/>
                    <a:pt x="6663" y="5506"/>
                    <a:pt x="10076" y="3600"/>
                  </a:cubicBezTo>
                  <a:cubicBezTo>
                    <a:pt x="13490" y="1694"/>
                    <a:pt x="17519" y="847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422650" y="1993807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454400" y="191125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549650" y="1974757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530600" y="2044607"/>
              <a:ext cx="88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750172" y="1917607"/>
              <a:ext cx="2172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929"/>
                    <a:pt x="4448" y="11859"/>
                    <a:pt x="1502" y="15459"/>
                  </a:cubicBezTo>
                  <a:cubicBezTo>
                    <a:pt x="-1443" y="19059"/>
                    <a:pt x="521" y="203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556726" y="1247594"/>
              <a:ext cx="132625" cy="18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69" fill="norm" stroke="1" extrusionOk="0">
                  <a:moveTo>
                    <a:pt x="911" y="3362"/>
                  </a:moveTo>
                  <a:cubicBezTo>
                    <a:pt x="1253" y="8576"/>
                    <a:pt x="1596" y="13789"/>
                    <a:pt x="1425" y="17017"/>
                  </a:cubicBezTo>
                  <a:cubicBezTo>
                    <a:pt x="1253" y="20245"/>
                    <a:pt x="568" y="21486"/>
                    <a:pt x="225" y="21238"/>
                  </a:cubicBezTo>
                  <a:cubicBezTo>
                    <a:pt x="-118" y="20989"/>
                    <a:pt x="-118" y="19252"/>
                    <a:pt x="568" y="15900"/>
                  </a:cubicBezTo>
                  <a:cubicBezTo>
                    <a:pt x="1253" y="12548"/>
                    <a:pt x="2625" y="7583"/>
                    <a:pt x="3825" y="4479"/>
                  </a:cubicBezTo>
                  <a:cubicBezTo>
                    <a:pt x="5025" y="1376"/>
                    <a:pt x="6053" y="134"/>
                    <a:pt x="8282" y="10"/>
                  </a:cubicBezTo>
                  <a:cubicBezTo>
                    <a:pt x="10511" y="-114"/>
                    <a:pt x="13939" y="879"/>
                    <a:pt x="15996" y="3362"/>
                  </a:cubicBezTo>
                  <a:cubicBezTo>
                    <a:pt x="18053" y="5845"/>
                    <a:pt x="18739" y="9817"/>
                    <a:pt x="19425" y="12424"/>
                  </a:cubicBezTo>
                  <a:cubicBezTo>
                    <a:pt x="20111" y="15031"/>
                    <a:pt x="20796" y="16272"/>
                    <a:pt x="21482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102364" y="1496554"/>
              <a:ext cx="143427" cy="52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8" fill="norm" stroke="1" extrusionOk="0">
                  <a:moveTo>
                    <a:pt x="2778" y="4244"/>
                  </a:moveTo>
                  <a:cubicBezTo>
                    <a:pt x="2465" y="7107"/>
                    <a:pt x="2152" y="9970"/>
                    <a:pt x="1839" y="12572"/>
                  </a:cubicBezTo>
                  <a:cubicBezTo>
                    <a:pt x="1526" y="15174"/>
                    <a:pt x="1213" y="17517"/>
                    <a:pt x="900" y="19035"/>
                  </a:cubicBezTo>
                  <a:cubicBezTo>
                    <a:pt x="587" y="20553"/>
                    <a:pt x="274" y="21247"/>
                    <a:pt x="118" y="21377"/>
                  </a:cubicBezTo>
                  <a:cubicBezTo>
                    <a:pt x="-39" y="21507"/>
                    <a:pt x="-39" y="21073"/>
                    <a:pt x="118" y="19121"/>
                  </a:cubicBezTo>
                  <a:cubicBezTo>
                    <a:pt x="274" y="17170"/>
                    <a:pt x="587" y="13700"/>
                    <a:pt x="1057" y="10664"/>
                  </a:cubicBezTo>
                  <a:cubicBezTo>
                    <a:pt x="1526" y="7627"/>
                    <a:pt x="2152" y="5025"/>
                    <a:pt x="2778" y="3507"/>
                  </a:cubicBezTo>
                  <a:cubicBezTo>
                    <a:pt x="3404" y="1989"/>
                    <a:pt x="4031" y="1555"/>
                    <a:pt x="4813" y="1121"/>
                  </a:cubicBezTo>
                  <a:cubicBezTo>
                    <a:pt x="5596" y="688"/>
                    <a:pt x="6535" y="254"/>
                    <a:pt x="7787" y="80"/>
                  </a:cubicBezTo>
                  <a:cubicBezTo>
                    <a:pt x="9039" y="-93"/>
                    <a:pt x="10604" y="-6"/>
                    <a:pt x="12952" y="558"/>
                  </a:cubicBezTo>
                  <a:cubicBezTo>
                    <a:pt x="15300" y="1121"/>
                    <a:pt x="18431" y="2162"/>
                    <a:pt x="19996" y="3507"/>
                  </a:cubicBezTo>
                  <a:cubicBezTo>
                    <a:pt x="21561" y="4852"/>
                    <a:pt x="21561" y="6500"/>
                    <a:pt x="20309" y="7714"/>
                  </a:cubicBezTo>
                  <a:cubicBezTo>
                    <a:pt x="19057" y="8929"/>
                    <a:pt x="16552" y="9709"/>
                    <a:pt x="13422" y="9970"/>
                  </a:cubicBezTo>
                  <a:cubicBezTo>
                    <a:pt x="10291" y="10230"/>
                    <a:pt x="6535" y="9970"/>
                    <a:pt x="2778" y="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953000" y="581519"/>
              <a:ext cx="488950" cy="10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8672"/>
                  </a:moveTo>
                  <a:cubicBezTo>
                    <a:pt x="1590" y="19104"/>
                    <a:pt x="3179" y="19536"/>
                    <a:pt x="5143" y="18024"/>
                  </a:cubicBezTo>
                  <a:cubicBezTo>
                    <a:pt x="7106" y="16512"/>
                    <a:pt x="9444" y="13056"/>
                    <a:pt x="11501" y="10464"/>
                  </a:cubicBezTo>
                  <a:cubicBezTo>
                    <a:pt x="13558" y="7872"/>
                    <a:pt x="15335" y="6144"/>
                    <a:pt x="16457" y="4632"/>
                  </a:cubicBezTo>
                  <a:cubicBezTo>
                    <a:pt x="17579" y="3120"/>
                    <a:pt x="18047" y="1824"/>
                    <a:pt x="18514" y="960"/>
                  </a:cubicBezTo>
                  <a:cubicBezTo>
                    <a:pt x="18982" y="96"/>
                    <a:pt x="19449" y="-336"/>
                    <a:pt x="19823" y="312"/>
                  </a:cubicBezTo>
                  <a:cubicBezTo>
                    <a:pt x="20197" y="960"/>
                    <a:pt x="20478" y="2688"/>
                    <a:pt x="20758" y="6360"/>
                  </a:cubicBezTo>
                  <a:cubicBezTo>
                    <a:pt x="21039" y="10032"/>
                    <a:pt x="21319" y="15648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213350" y="768257"/>
              <a:ext cx="13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181600" y="761907"/>
              <a:ext cx="1841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200"/>
                    <a:pt x="16634" y="2400"/>
                    <a:pt x="13407" y="5000"/>
                  </a:cubicBezTo>
                  <a:cubicBezTo>
                    <a:pt x="10179" y="7600"/>
                    <a:pt x="6207" y="11600"/>
                    <a:pt x="3848" y="14600"/>
                  </a:cubicBezTo>
                  <a:cubicBezTo>
                    <a:pt x="1490" y="17600"/>
                    <a:pt x="745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251822" y="1788490"/>
              <a:ext cx="104278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546" y="3541"/>
                  </a:moveTo>
                  <a:cubicBezTo>
                    <a:pt x="114" y="1770"/>
                    <a:pt x="-318" y="0"/>
                    <a:pt x="330" y="0"/>
                  </a:cubicBezTo>
                  <a:cubicBezTo>
                    <a:pt x="978" y="0"/>
                    <a:pt x="2706" y="1770"/>
                    <a:pt x="6378" y="5666"/>
                  </a:cubicBezTo>
                  <a:cubicBezTo>
                    <a:pt x="10050" y="9561"/>
                    <a:pt x="15666" y="15580"/>
                    <a:pt x="21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279900" y="1803307"/>
              <a:ext cx="69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240"/>
                    <a:pt x="11127" y="6480"/>
                    <a:pt x="7527" y="10080"/>
                  </a:cubicBezTo>
                  <a:cubicBezTo>
                    <a:pt x="3927" y="13680"/>
                    <a:pt x="1964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433040" y="1516994"/>
              <a:ext cx="145310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97" fill="norm" stroke="1" extrusionOk="0">
                  <a:moveTo>
                    <a:pt x="20885" y="458"/>
                  </a:moveTo>
                  <a:cubicBezTo>
                    <a:pt x="19060" y="178"/>
                    <a:pt x="17234" y="-103"/>
                    <a:pt x="15865" y="37"/>
                  </a:cubicBezTo>
                  <a:cubicBezTo>
                    <a:pt x="14496" y="178"/>
                    <a:pt x="13584" y="739"/>
                    <a:pt x="10998" y="3263"/>
                  </a:cubicBezTo>
                  <a:cubicBezTo>
                    <a:pt x="8412" y="5788"/>
                    <a:pt x="4153" y="10276"/>
                    <a:pt x="1871" y="13222"/>
                  </a:cubicBezTo>
                  <a:cubicBezTo>
                    <a:pt x="-411" y="16167"/>
                    <a:pt x="-715" y="17570"/>
                    <a:pt x="1567" y="18692"/>
                  </a:cubicBezTo>
                  <a:cubicBezTo>
                    <a:pt x="3848" y="19814"/>
                    <a:pt x="8716" y="20655"/>
                    <a:pt x="13584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673599" y="1555657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429"/>
                    <a:pt x="8800" y="6857"/>
                    <a:pt x="12400" y="10457"/>
                  </a:cubicBezTo>
                  <a:cubicBezTo>
                    <a:pt x="16000" y="14057"/>
                    <a:pt x="188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711699" y="1535477"/>
              <a:ext cx="120651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867"/>
                  </a:moveTo>
                  <a:cubicBezTo>
                    <a:pt x="21221" y="973"/>
                    <a:pt x="20842" y="79"/>
                    <a:pt x="20463" y="4"/>
                  </a:cubicBezTo>
                  <a:cubicBezTo>
                    <a:pt x="20084" y="-70"/>
                    <a:pt x="19705" y="675"/>
                    <a:pt x="17432" y="3356"/>
                  </a:cubicBezTo>
                  <a:cubicBezTo>
                    <a:pt x="15158" y="6038"/>
                    <a:pt x="10989" y="10656"/>
                    <a:pt x="7768" y="14007"/>
                  </a:cubicBezTo>
                  <a:cubicBezTo>
                    <a:pt x="4547" y="17359"/>
                    <a:pt x="2274" y="19444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908550" y="1720757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946650" y="1642294"/>
              <a:ext cx="33632" cy="2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18656" fill="norm" stroke="1" extrusionOk="0">
                  <a:moveTo>
                    <a:pt x="15247" y="16730"/>
                  </a:moveTo>
                  <a:cubicBezTo>
                    <a:pt x="8894" y="13407"/>
                    <a:pt x="2541" y="10084"/>
                    <a:pt x="3176" y="11745"/>
                  </a:cubicBezTo>
                  <a:cubicBezTo>
                    <a:pt x="3812" y="13407"/>
                    <a:pt x="11435" y="20053"/>
                    <a:pt x="15882" y="18391"/>
                  </a:cubicBezTo>
                  <a:cubicBezTo>
                    <a:pt x="20329" y="16730"/>
                    <a:pt x="21600" y="6761"/>
                    <a:pt x="18424" y="2607"/>
                  </a:cubicBezTo>
                  <a:cubicBezTo>
                    <a:pt x="15247" y="-1547"/>
                    <a:pt x="7624" y="115"/>
                    <a:pt x="0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991099" y="1526992"/>
              <a:ext cx="134457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52" fill="norm" stroke="1" extrusionOk="0">
                  <a:moveTo>
                    <a:pt x="9112" y="791"/>
                  </a:moveTo>
                  <a:cubicBezTo>
                    <a:pt x="10462" y="371"/>
                    <a:pt x="11812" y="-48"/>
                    <a:pt x="12994" y="4"/>
                  </a:cubicBezTo>
                  <a:cubicBezTo>
                    <a:pt x="14175" y="57"/>
                    <a:pt x="15187" y="581"/>
                    <a:pt x="17044" y="2416"/>
                  </a:cubicBezTo>
                  <a:cubicBezTo>
                    <a:pt x="18900" y="4251"/>
                    <a:pt x="21600" y="7397"/>
                    <a:pt x="21431" y="10333"/>
                  </a:cubicBezTo>
                  <a:cubicBezTo>
                    <a:pt x="21262" y="13269"/>
                    <a:pt x="18225" y="15995"/>
                    <a:pt x="14175" y="17830"/>
                  </a:cubicBezTo>
                  <a:cubicBezTo>
                    <a:pt x="10125" y="19665"/>
                    <a:pt x="5062" y="20608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698750" y="3332434"/>
              <a:ext cx="2095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781300" y="3479707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554781" y="3257457"/>
              <a:ext cx="83770" cy="36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6" fill="norm" stroke="1" extrusionOk="0">
                  <a:moveTo>
                    <a:pt x="21371" y="0"/>
                  </a:moveTo>
                  <a:cubicBezTo>
                    <a:pt x="18131" y="4395"/>
                    <a:pt x="14891" y="8791"/>
                    <a:pt x="11651" y="11993"/>
                  </a:cubicBezTo>
                  <a:cubicBezTo>
                    <a:pt x="8411" y="15195"/>
                    <a:pt x="5171" y="17205"/>
                    <a:pt x="3011" y="18712"/>
                  </a:cubicBezTo>
                  <a:cubicBezTo>
                    <a:pt x="851" y="20219"/>
                    <a:pt x="-229" y="21223"/>
                    <a:pt x="41" y="21412"/>
                  </a:cubicBezTo>
                  <a:cubicBezTo>
                    <a:pt x="311" y="21600"/>
                    <a:pt x="1931" y="20972"/>
                    <a:pt x="3551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752850" y="3289207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12"/>
                    <a:pt x="5760" y="6624"/>
                    <a:pt x="6480" y="9576"/>
                  </a:cubicBezTo>
                  <a:cubicBezTo>
                    <a:pt x="7200" y="12528"/>
                    <a:pt x="5760" y="15120"/>
                    <a:pt x="7920" y="17064"/>
                  </a:cubicBezTo>
                  <a:cubicBezTo>
                    <a:pt x="10080" y="19008"/>
                    <a:pt x="15840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553722" y="3270157"/>
              <a:ext cx="35152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524" y="21600"/>
                  </a:moveTo>
                  <a:cubicBezTo>
                    <a:pt x="139" y="19385"/>
                    <a:pt x="-247" y="17169"/>
                    <a:pt x="203" y="14677"/>
                  </a:cubicBezTo>
                  <a:cubicBezTo>
                    <a:pt x="653" y="12185"/>
                    <a:pt x="1939" y="9415"/>
                    <a:pt x="4896" y="6923"/>
                  </a:cubicBezTo>
                  <a:cubicBezTo>
                    <a:pt x="7853" y="4431"/>
                    <a:pt x="12482" y="2215"/>
                    <a:pt x="15503" y="1108"/>
                  </a:cubicBezTo>
                  <a:cubicBezTo>
                    <a:pt x="18524" y="0"/>
                    <a:pt x="19939" y="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543300" y="3803557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581400" y="370195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663950" y="3790857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670300" y="3879757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849011" y="3790857"/>
              <a:ext cx="2448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1516"/>
                    <a:pt x="6425" y="3032"/>
                    <a:pt x="2825" y="5874"/>
                  </a:cubicBezTo>
                  <a:cubicBezTo>
                    <a:pt x="-775" y="8716"/>
                    <a:pt x="-775" y="12884"/>
                    <a:pt x="1925" y="15726"/>
                  </a:cubicBezTo>
                  <a:cubicBezTo>
                    <a:pt x="4625" y="18568"/>
                    <a:pt x="10025" y="20084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714750" y="3050995"/>
              <a:ext cx="107950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16"/>
                  </a:moveTo>
                  <a:cubicBezTo>
                    <a:pt x="0" y="4466"/>
                    <a:pt x="0" y="8516"/>
                    <a:pt x="0" y="11351"/>
                  </a:cubicBezTo>
                  <a:cubicBezTo>
                    <a:pt x="0" y="14186"/>
                    <a:pt x="0" y="15806"/>
                    <a:pt x="0" y="15806"/>
                  </a:cubicBezTo>
                  <a:cubicBezTo>
                    <a:pt x="0" y="15806"/>
                    <a:pt x="0" y="14186"/>
                    <a:pt x="635" y="11756"/>
                  </a:cubicBezTo>
                  <a:cubicBezTo>
                    <a:pt x="1271" y="9326"/>
                    <a:pt x="2541" y="6086"/>
                    <a:pt x="3812" y="3791"/>
                  </a:cubicBezTo>
                  <a:cubicBezTo>
                    <a:pt x="5082" y="1496"/>
                    <a:pt x="6353" y="146"/>
                    <a:pt x="8894" y="11"/>
                  </a:cubicBezTo>
                  <a:cubicBezTo>
                    <a:pt x="11435" y="-124"/>
                    <a:pt x="15247" y="956"/>
                    <a:pt x="17576" y="4736"/>
                  </a:cubicBezTo>
                  <a:cubicBezTo>
                    <a:pt x="19906" y="8516"/>
                    <a:pt x="20753" y="1499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30699" y="3312377"/>
              <a:ext cx="133331" cy="52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43" fill="norm" stroke="1" extrusionOk="0">
                  <a:moveTo>
                    <a:pt x="2991" y="6005"/>
                  </a:moveTo>
                  <a:cubicBezTo>
                    <a:pt x="3323" y="9090"/>
                    <a:pt x="3655" y="12176"/>
                    <a:pt x="3489" y="14533"/>
                  </a:cubicBezTo>
                  <a:cubicBezTo>
                    <a:pt x="3323" y="16890"/>
                    <a:pt x="2658" y="18519"/>
                    <a:pt x="1994" y="19633"/>
                  </a:cubicBezTo>
                  <a:cubicBezTo>
                    <a:pt x="1329" y="20748"/>
                    <a:pt x="665" y="21348"/>
                    <a:pt x="332" y="21433"/>
                  </a:cubicBezTo>
                  <a:cubicBezTo>
                    <a:pt x="0" y="21519"/>
                    <a:pt x="0" y="21090"/>
                    <a:pt x="166" y="19290"/>
                  </a:cubicBezTo>
                  <a:cubicBezTo>
                    <a:pt x="332" y="17490"/>
                    <a:pt x="665" y="14319"/>
                    <a:pt x="997" y="11533"/>
                  </a:cubicBezTo>
                  <a:cubicBezTo>
                    <a:pt x="1329" y="8748"/>
                    <a:pt x="1662" y="6348"/>
                    <a:pt x="2326" y="4633"/>
                  </a:cubicBezTo>
                  <a:cubicBezTo>
                    <a:pt x="2991" y="2919"/>
                    <a:pt x="3988" y="1890"/>
                    <a:pt x="4985" y="1205"/>
                  </a:cubicBezTo>
                  <a:cubicBezTo>
                    <a:pt x="5982" y="519"/>
                    <a:pt x="6978" y="176"/>
                    <a:pt x="8308" y="48"/>
                  </a:cubicBezTo>
                  <a:cubicBezTo>
                    <a:pt x="9637" y="-81"/>
                    <a:pt x="11298" y="5"/>
                    <a:pt x="13791" y="905"/>
                  </a:cubicBezTo>
                  <a:cubicBezTo>
                    <a:pt x="16283" y="1805"/>
                    <a:pt x="19606" y="3519"/>
                    <a:pt x="20603" y="5105"/>
                  </a:cubicBezTo>
                  <a:cubicBezTo>
                    <a:pt x="21600" y="6690"/>
                    <a:pt x="20271" y="8148"/>
                    <a:pt x="17446" y="9262"/>
                  </a:cubicBezTo>
                  <a:cubicBezTo>
                    <a:pt x="14622" y="10376"/>
                    <a:pt x="10302" y="11148"/>
                    <a:pt x="7145" y="11490"/>
                  </a:cubicBezTo>
                  <a:cubicBezTo>
                    <a:pt x="3988" y="11833"/>
                    <a:pt x="1994" y="11748"/>
                    <a:pt x="997" y="11490"/>
                  </a:cubicBezTo>
                  <a:cubicBezTo>
                    <a:pt x="0" y="11233"/>
                    <a:pt x="0" y="10805"/>
                    <a:pt x="0" y="1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470400" y="3098707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40"/>
                    <a:pt x="8640" y="7680"/>
                    <a:pt x="12240" y="11280"/>
                  </a:cubicBezTo>
                  <a:cubicBezTo>
                    <a:pt x="15840" y="14880"/>
                    <a:pt x="1872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432300" y="3073307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692"/>
                    <a:pt x="13091" y="7385"/>
                    <a:pt x="9655" y="10800"/>
                  </a:cubicBezTo>
                  <a:cubicBezTo>
                    <a:pt x="6218" y="14215"/>
                    <a:pt x="3600" y="17354"/>
                    <a:pt x="2127" y="19108"/>
                  </a:cubicBezTo>
                  <a:cubicBezTo>
                    <a:pt x="655" y="20862"/>
                    <a:pt x="327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626156" y="3251107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654549" y="314950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787927" y="3293512"/>
              <a:ext cx="101574" cy="26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21" fill="norm" stroke="1" extrusionOk="0">
                  <a:moveTo>
                    <a:pt x="21154" y="2240"/>
                  </a:moveTo>
                  <a:cubicBezTo>
                    <a:pt x="20272" y="1376"/>
                    <a:pt x="19391" y="512"/>
                    <a:pt x="17848" y="167"/>
                  </a:cubicBezTo>
                  <a:cubicBezTo>
                    <a:pt x="16305" y="-179"/>
                    <a:pt x="14101" y="-6"/>
                    <a:pt x="11897" y="858"/>
                  </a:cubicBezTo>
                  <a:cubicBezTo>
                    <a:pt x="9693" y="1722"/>
                    <a:pt x="7489" y="3277"/>
                    <a:pt x="5285" y="6301"/>
                  </a:cubicBezTo>
                  <a:cubicBezTo>
                    <a:pt x="3081" y="9325"/>
                    <a:pt x="876" y="13818"/>
                    <a:pt x="215" y="16496"/>
                  </a:cubicBezTo>
                  <a:cubicBezTo>
                    <a:pt x="-446" y="19175"/>
                    <a:pt x="436" y="20039"/>
                    <a:pt x="2640" y="20557"/>
                  </a:cubicBezTo>
                  <a:cubicBezTo>
                    <a:pt x="4844" y="21075"/>
                    <a:pt x="8370" y="21248"/>
                    <a:pt x="11897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947708" y="3359057"/>
              <a:ext cx="2434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745"/>
                    <a:pt x="6300" y="1490"/>
                    <a:pt x="2700" y="3972"/>
                  </a:cubicBezTo>
                  <a:cubicBezTo>
                    <a:pt x="-900" y="6455"/>
                    <a:pt x="-900" y="10676"/>
                    <a:pt x="2700" y="13903"/>
                  </a:cubicBezTo>
                  <a:cubicBezTo>
                    <a:pt x="6300" y="17131"/>
                    <a:pt x="13500" y="1936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035549" y="3454307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239255" y="3344312"/>
              <a:ext cx="137483" cy="37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7" fill="norm" stroke="1" extrusionOk="0">
                  <a:moveTo>
                    <a:pt x="7777" y="7074"/>
                  </a:moveTo>
                  <a:cubicBezTo>
                    <a:pt x="5813" y="9027"/>
                    <a:pt x="3849" y="10979"/>
                    <a:pt x="2704" y="13115"/>
                  </a:cubicBezTo>
                  <a:cubicBezTo>
                    <a:pt x="1558" y="15250"/>
                    <a:pt x="1231" y="17569"/>
                    <a:pt x="904" y="19094"/>
                  </a:cubicBezTo>
                  <a:cubicBezTo>
                    <a:pt x="577" y="20620"/>
                    <a:pt x="249" y="21352"/>
                    <a:pt x="86" y="21413"/>
                  </a:cubicBezTo>
                  <a:cubicBezTo>
                    <a:pt x="-78" y="21474"/>
                    <a:pt x="-78" y="20864"/>
                    <a:pt x="740" y="18606"/>
                  </a:cubicBezTo>
                  <a:cubicBezTo>
                    <a:pt x="1558" y="16349"/>
                    <a:pt x="3195" y="12443"/>
                    <a:pt x="4504" y="9332"/>
                  </a:cubicBezTo>
                  <a:cubicBezTo>
                    <a:pt x="5813" y="6220"/>
                    <a:pt x="6795" y="3901"/>
                    <a:pt x="7777" y="2437"/>
                  </a:cubicBezTo>
                  <a:cubicBezTo>
                    <a:pt x="8758" y="972"/>
                    <a:pt x="9740" y="362"/>
                    <a:pt x="11049" y="118"/>
                  </a:cubicBezTo>
                  <a:cubicBezTo>
                    <a:pt x="12358" y="-126"/>
                    <a:pt x="13995" y="-4"/>
                    <a:pt x="15795" y="606"/>
                  </a:cubicBezTo>
                  <a:cubicBezTo>
                    <a:pt x="17595" y="1216"/>
                    <a:pt x="19558" y="2315"/>
                    <a:pt x="20540" y="3169"/>
                  </a:cubicBezTo>
                  <a:cubicBezTo>
                    <a:pt x="21522" y="4023"/>
                    <a:pt x="21522" y="4633"/>
                    <a:pt x="20377" y="5427"/>
                  </a:cubicBezTo>
                  <a:cubicBezTo>
                    <a:pt x="19231" y="6220"/>
                    <a:pt x="16940" y="7196"/>
                    <a:pt x="14649" y="7745"/>
                  </a:cubicBezTo>
                  <a:cubicBezTo>
                    <a:pt x="12358" y="8294"/>
                    <a:pt x="10067" y="8416"/>
                    <a:pt x="8431" y="8233"/>
                  </a:cubicBezTo>
                  <a:cubicBezTo>
                    <a:pt x="6795" y="8050"/>
                    <a:pt x="5813" y="7562"/>
                    <a:pt x="4831" y="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410200" y="3282857"/>
              <a:ext cx="6306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8361" y="0"/>
                  </a:moveTo>
                  <a:cubicBezTo>
                    <a:pt x="11845" y="554"/>
                    <a:pt x="15329" y="1108"/>
                    <a:pt x="17768" y="3692"/>
                  </a:cubicBezTo>
                  <a:cubicBezTo>
                    <a:pt x="20206" y="6277"/>
                    <a:pt x="21600" y="10892"/>
                    <a:pt x="20206" y="14123"/>
                  </a:cubicBezTo>
                  <a:cubicBezTo>
                    <a:pt x="18813" y="17354"/>
                    <a:pt x="14632" y="19200"/>
                    <a:pt x="10800" y="20215"/>
                  </a:cubicBezTo>
                  <a:cubicBezTo>
                    <a:pt x="6968" y="21231"/>
                    <a:pt x="3484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524500" y="3035207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75"/>
                    <a:pt x="12000" y="12150"/>
                    <a:pt x="8400" y="15750"/>
                  </a:cubicBezTo>
                  <a:cubicBezTo>
                    <a:pt x="4800" y="19350"/>
                    <a:pt x="24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613400" y="3105057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848350" y="3016157"/>
              <a:ext cx="635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181"/>
                    <a:pt x="11520" y="8361"/>
                    <a:pt x="15120" y="11961"/>
                  </a:cubicBezTo>
                  <a:cubicBezTo>
                    <a:pt x="18720" y="15561"/>
                    <a:pt x="2016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813922" y="3016157"/>
              <a:ext cx="18047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7145" y="3703"/>
                    <a:pt x="12875" y="7406"/>
                    <a:pt x="9736" y="10183"/>
                  </a:cubicBezTo>
                  <a:cubicBezTo>
                    <a:pt x="6596" y="12960"/>
                    <a:pt x="4587" y="14811"/>
                    <a:pt x="3080" y="16046"/>
                  </a:cubicBezTo>
                  <a:cubicBezTo>
                    <a:pt x="1573" y="17280"/>
                    <a:pt x="568" y="17897"/>
                    <a:pt x="192" y="18720"/>
                  </a:cubicBezTo>
                  <a:cubicBezTo>
                    <a:pt x="-185" y="19543"/>
                    <a:pt x="66" y="20571"/>
                    <a:pt x="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969000" y="3181257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812"/>
                    <a:pt x="11314" y="7624"/>
                    <a:pt x="7714" y="11224"/>
                  </a:cubicBezTo>
                  <a:cubicBezTo>
                    <a:pt x="4114" y="14824"/>
                    <a:pt x="2057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015151" y="3143157"/>
              <a:ext cx="42750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264" fill="norm" stroke="1" extrusionOk="0">
                  <a:moveTo>
                    <a:pt x="5344" y="4050"/>
                  </a:moveTo>
                  <a:cubicBezTo>
                    <a:pt x="2259" y="10800"/>
                    <a:pt x="-827" y="17550"/>
                    <a:pt x="202" y="19575"/>
                  </a:cubicBezTo>
                  <a:cubicBezTo>
                    <a:pt x="1230" y="21600"/>
                    <a:pt x="6373" y="18900"/>
                    <a:pt x="10487" y="14850"/>
                  </a:cubicBezTo>
                  <a:cubicBezTo>
                    <a:pt x="14602" y="10800"/>
                    <a:pt x="17687" y="5400"/>
                    <a:pt x="207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102349" y="307965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010400" y="3498757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010400" y="3625757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747000" y="3447110"/>
              <a:ext cx="158887" cy="5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43" fill="norm" stroke="1" extrusionOk="0">
                  <a:moveTo>
                    <a:pt x="5891" y="4626"/>
                  </a:moveTo>
                  <a:cubicBezTo>
                    <a:pt x="5330" y="8226"/>
                    <a:pt x="4769" y="11826"/>
                    <a:pt x="4348" y="14346"/>
                  </a:cubicBezTo>
                  <a:cubicBezTo>
                    <a:pt x="3927" y="16866"/>
                    <a:pt x="3647" y="18306"/>
                    <a:pt x="3226" y="19386"/>
                  </a:cubicBezTo>
                  <a:cubicBezTo>
                    <a:pt x="2805" y="20466"/>
                    <a:pt x="2244" y="21186"/>
                    <a:pt x="1964" y="21321"/>
                  </a:cubicBezTo>
                  <a:cubicBezTo>
                    <a:pt x="1683" y="21456"/>
                    <a:pt x="1683" y="21006"/>
                    <a:pt x="1543" y="19071"/>
                  </a:cubicBezTo>
                  <a:cubicBezTo>
                    <a:pt x="1403" y="17136"/>
                    <a:pt x="1122" y="13716"/>
                    <a:pt x="1122" y="10791"/>
                  </a:cubicBezTo>
                  <a:cubicBezTo>
                    <a:pt x="1122" y="7866"/>
                    <a:pt x="1403" y="5436"/>
                    <a:pt x="2805" y="3726"/>
                  </a:cubicBezTo>
                  <a:cubicBezTo>
                    <a:pt x="4208" y="2016"/>
                    <a:pt x="6732" y="1026"/>
                    <a:pt x="8696" y="486"/>
                  </a:cubicBezTo>
                  <a:cubicBezTo>
                    <a:pt x="10660" y="-54"/>
                    <a:pt x="12062" y="-144"/>
                    <a:pt x="14026" y="216"/>
                  </a:cubicBezTo>
                  <a:cubicBezTo>
                    <a:pt x="15990" y="576"/>
                    <a:pt x="18514" y="1386"/>
                    <a:pt x="19917" y="2286"/>
                  </a:cubicBezTo>
                  <a:cubicBezTo>
                    <a:pt x="21319" y="3186"/>
                    <a:pt x="21600" y="4176"/>
                    <a:pt x="19777" y="5346"/>
                  </a:cubicBezTo>
                  <a:cubicBezTo>
                    <a:pt x="17953" y="6516"/>
                    <a:pt x="14026" y="7866"/>
                    <a:pt x="10379" y="8406"/>
                  </a:cubicBezTo>
                  <a:cubicBezTo>
                    <a:pt x="6732" y="8946"/>
                    <a:pt x="3366" y="8676"/>
                    <a:pt x="0" y="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186351" y="3944961"/>
              <a:ext cx="1568866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295" fill="norm" stroke="1" extrusionOk="0">
                  <a:moveTo>
                    <a:pt x="152" y="21295"/>
                  </a:moveTo>
                  <a:cubicBezTo>
                    <a:pt x="64" y="19779"/>
                    <a:pt x="-23" y="18263"/>
                    <a:pt x="6" y="17316"/>
                  </a:cubicBezTo>
                  <a:cubicBezTo>
                    <a:pt x="35" y="16369"/>
                    <a:pt x="181" y="15990"/>
                    <a:pt x="530" y="16179"/>
                  </a:cubicBezTo>
                  <a:cubicBezTo>
                    <a:pt x="879" y="16369"/>
                    <a:pt x="1433" y="17127"/>
                    <a:pt x="2248" y="17127"/>
                  </a:cubicBezTo>
                  <a:cubicBezTo>
                    <a:pt x="3063" y="17127"/>
                    <a:pt x="4140" y="16369"/>
                    <a:pt x="5144" y="15611"/>
                  </a:cubicBezTo>
                  <a:cubicBezTo>
                    <a:pt x="6148" y="14853"/>
                    <a:pt x="7080" y="14095"/>
                    <a:pt x="8026" y="13527"/>
                  </a:cubicBezTo>
                  <a:cubicBezTo>
                    <a:pt x="8972" y="12958"/>
                    <a:pt x="9933" y="12579"/>
                    <a:pt x="10908" y="12011"/>
                  </a:cubicBezTo>
                  <a:cubicBezTo>
                    <a:pt x="11883" y="11442"/>
                    <a:pt x="12873" y="10684"/>
                    <a:pt x="13906" y="10116"/>
                  </a:cubicBezTo>
                  <a:cubicBezTo>
                    <a:pt x="14940" y="9548"/>
                    <a:pt x="16017" y="9169"/>
                    <a:pt x="17007" y="8600"/>
                  </a:cubicBezTo>
                  <a:cubicBezTo>
                    <a:pt x="17996" y="8032"/>
                    <a:pt x="18899" y="7274"/>
                    <a:pt x="19597" y="6137"/>
                  </a:cubicBezTo>
                  <a:cubicBezTo>
                    <a:pt x="20296" y="5000"/>
                    <a:pt x="20791" y="3484"/>
                    <a:pt x="21111" y="2158"/>
                  </a:cubicBezTo>
                  <a:cubicBezTo>
                    <a:pt x="21431" y="832"/>
                    <a:pt x="21577" y="-305"/>
                    <a:pt x="21577" y="74"/>
                  </a:cubicBezTo>
                  <a:cubicBezTo>
                    <a:pt x="21577" y="453"/>
                    <a:pt x="21431" y="2348"/>
                    <a:pt x="21286" y="4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890611" y="3143157"/>
              <a:ext cx="148490" cy="19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3" fill="norm" stroke="1" extrusionOk="0">
                  <a:moveTo>
                    <a:pt x="17691" y="1409"/>
                  </a:moveTo>
                  <a:cubicBezTo>
                    <a:pt x="18908" y="704"/>
                    <a:pt x="20125" y="0"/>
                    <a:pt x="20125" y="0"/>
                  </a:cubicBezTo>
                  <a:cubicBezTo>
                    <a:pt x="20125" y="0"/>
                    <a:pt x="18908" y="704"/>
                    <a:pt x="16170" y="1996"/>
                  </a:cubicBezTo>
                  <a:cubicBezTo>
                    <a:pt x="13432" y="3287"/>
                    <a:pt x="9173" y="5165"/>
                    <a:pt x="6435" y="6457"/>
                  </a:cubicBezTo>
                  <a:cubicBezTo>
                    <a:pt x="3697" y="7748"/>
                    <a:pt x="2480" y="8452"/>
                    <a:pt x="2480" y="9274"/>
                  </a:cubicBezTo>
                  <a:cubicBezTo>
                    <a:pt x="2480" y="10096"/>
                    <a:pt x="3697" y="11035"/>
                    <a:pt x="5066" y="11504"/>
                  </a:cubicBezTo>
                  <a:cubicBezTo>
                    <a:pt x="6435" y="11974"/>
                    <a:pt x="7956" y="11974"/>
                    <a:pt x="9477" y="11974"/>
                  </a:cubicBezTo>
                  <a:cubicBezTo>
                    <a:pt x="10998" y="11974"/>
                    <a:pt x="12519" y="11974"/>
                    <a:pt x="12824" y="12443"/>
                  </a:cubicBezTo>
                  <a:cubicBezTo>
                    <a:pt x="13128" y="12913"/>
                    <a:pt x="12215" y="13852"/>
                    <a:pt x="10238" y="14909"/>
                  </a:cubicBezTo>
                  <a:cubicBezTo>
                    <a:pt x="8260" y="15965"/>
                    <a:pt x="5218" y="17139"/>
                    <a:pt x="3088" y="18196"/>
                  </a:cubicBezTo>
                  <a:cubicBezTo>
                    <a:pt x="959" y="19252"/>
                    <a:pt x="-258" y="20191"/>
                    <a:pt x="46" y="20778"/>
                  </a:cubicBezTo>
                  <a:cubicBezTo>
                    <a:pt x="350" y="21365"/>
                    <a:pt x="2176" y="21600"/>
                    <a:pt x="5979" y="21013"/>
                  </a:cubicBezTo>
                  <a:cubicBezTo>
                    <a:pt x="9781" y="20426"/>
                    <a:pt x="15562" y="19017"/>
                    <a:pt x="21342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070850" y="3149507"/>
              <a:ext cx="139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900"/>
                    <a:pt x="3273" y="1800"/>
                    <a:pt x="5891" y="5100"/>
                  </a:cubicBezTo>
                  <a:cubicBezTo>
                    <a:pt x="8509" y="8400"/>
                    <a:pt x="12109" y="14100"/>
                    <a:pt x="14727" y="17400"/>
                  </a:cubicBezTo>
                  <a:cubicBezTo>
                    <a:pt x="17345" y="20700"/>
                    <a:pt x="18982" y="21600"/>
                    <a:pt x="19964" y="21600"/>
                  </a:cubicBezTo>
                  <a:cubicBezTo>
                    <a:pt x="20945" y="21600"/>
                    <a:pt x="21273" y="207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108950" y="3130457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645"/>
                    <a:pt x="11700" y="9290"/>
                    <a:pt x="8550" y="12310"/>
                  </a:cubicBezTo>
                  <a:cubicBezTo>
                    <a:pt x="5400" y="15329"/>
                    <a:pt x="4050" y="16723"/>
                    <a:pt x="3150" y="18000"/>
                  </a:cubicBezTo>
                  <a:cubicBezTo>
                    <a:pt x="2250" y="19277"/>
                    <a:pt x="1800" y="20439"/>
                    <a:pt x="1350" y="21019"/>
                  </a:cubicBezTo>
                  <a:cubicBezTo>
                    <a:pt x="900" y="21600"/>
                    <a:pt x="4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286750" y="3257457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305749" y="3177769"/>
              <a:ext cx="16016" cy="2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59" h="17905" fill="norm" stroke="1" extrusionOk="0">
                  <a:moveTo>
                    <a:pt x="7257" y="2738"/>
                  </a:moveTo>
                  <a:cubicBezTo>
                    <a:pt x="2457" y="11045"/>
                    <a:pt x="-2343" y="19353"/>
                    <a:pt x="1257" y="17691"/>
                  </a:cubicBezTo>
                  <a:cubicBezTo>
                    <a:pt x="4857" y="16030"/>
                    <a:pt x="16857" y="4399"/>
                    <a:pt x="18057" y="1076"/>
                  </a:cubicBezTo>
                  <a:cubicBezTo>
                    <a:pt x="19257" y="-2247"/>
                    <a:pt x="9657" y="2738"/>
                    <a:pt x="57" y="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511945" y="3421486"/>
              <a:ext cx="117705" cy="30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9" fill="norm" stroke="1" extrusionOk="0">
                  <a:moveTo>
                    <a:pt x="21073" y="3626"/>
                  </a:moveTo>
                  <a:cubicBezTo>
                    <a:pt x="20694" y="2442"/>
                    <a:pt x="20315" y="1258"/>
                    <a:pt x="19178" y="593"/>
                  </a:cubicBezTo>
                  <a:cubicBezTo>
                    <a:pt x="18041" y="-73"/>
                    <a:pt x="16147" y="-221"/>
                    <a:pt x="13873" y="371"/>
                  </a:cubicBezTo>
                  <a:cubicBezTo>
                    <a:pt x="11599" y="963"/>
                    <a:pt x="8947" y="2294"/>
                    <a:pt x="6294" y="4735"/>
                  </a:cubicBezTo>
                  <a:cubicBezTo>
                    <a:pt x="3641" y="7176"/>
                    <a:pt x="989" y="10727"/>
                    <a:pt x="231" y="13390"/>
                  </a:cubicBezTo>
                  <a:cubicBezTo>
                    <a:pt x="-527" y="16053"/>
                    <a:pt x="610" y="17828"/>
                    <a:pt x="3262" y="19012"/>
                  </a:cubicBezTo>
                  <a:cubicBezTo>
                    <a:pt x="5915" y="20195"/>
                    <a:pt x="10084" y="20787"/>
                    <a:pt x="14252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738542" y="3479707"/>
              <a:ext cx="181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323"/>
                    <a:pt x="-1068" y="6646"/>
                    <a:pt x="132" y="10246"/>
                  </a:cubicBezTo>
                  <a:cubicBezTo>
                    <a:pt x="1332" y="13846"/>
                    <a:pt x="10932" y="1772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794750" y="3600357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024248" y="3436668"/>
              <a:ext cx="212494" cy="46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48" fill="norm" stroke="1" extrusionOk="0">
                  <a:moveTo>
                    <a:pt x="3722" y="6120"/>
                  </a:moveTo>
                  <a:cubicBezTo>
                    <a:pt x="3086" y="6513"/>
                    <a:pt x="2451" y="6906"/>
                    <a:pt x="2239" y="7888"/>
                  </a:cubicBezTo>
                  <a:cubicBezTo>
                    <a:pt x="2028" y="8870"/>
                    <a:pt x="2239" y="10440"/>
                    <a:pt x="2134" y="12650"/>
                  </a:cubicBezTo>
                  <a:cubicBezTo>
                    <a:pt x="2028" y="14859"/>
                    <a:pt x="1604" y="17706"/>
                    <a:pt x="1181" y="19375"/>
                  </a:cubicBezTo>
                  <a:cubicBezTo>
                    <a:pt x="757" y="21044"/>
                    <a:pt x="334" y="21535"/>
                    <a:pt x="122" y="21437"/>
                  </a:cubicBezTo>
                  <a:cubicBezTo>
                    <a:pt x="-90" y="21339"/>
                    <a:pt x="-90" y="20651"/>
                    <a:pt x="651" y="18442"/>
                  </a:cubicBezTo>
                  <a:cubicBezTo>
                    <a:pt x="1392" y="16233"/>
                    <a:pt x="2875" y="12502"/>
                    <a:pt x="4145" y="9606"/>
                  </a:cubicBezTo>
                  <a:cubicBezTo>
                    <a:pt x="5416" y="6710"/>
                    <a:pt x="6475" y="4648"/>
                    <a:pt x="7322" y="3322"/>
                  </a:cubicBezTo>
                  <a:cubicBezTo>
                    <a:pt x="8169" y="1997"/>
                    <a:pt x="8804" y="1408"/>
                    <a:pt x="9545" y="966"/>
                  </a:cubicBezTo>
                  <a:cubicBezTo>
                    <a:pt x="10286" y="524"/>
                    <a:pt x="11134" y="230"/>
                    <a:pt x="12086" y="82"/>
                  </a:cubicBezTo>
                  <a:cubicBezTo>
                    <a:pt x="13039" y="-65"/>
                    <a:pt x="14098" y="-65"/>
                    <a:pt x="15686" y="524"/>
                  </a:cubicBezTo>
                  <a:cubicBezTo>
                    <a:pt x="17275" y="1113"/>
                    <a:pt x="19392" y="2291"/>
                    <a:pt x="20451" y="3420"/>
                  </a:cubicBezTo>
                  <a:cubicBezTo>
                    <a:pt x="21510" y="4550"/>
                    <a:pt x="21510" y="5630"/>
                    <a:pt x="20557" y="6660"/>
                  </a:cubicBezTo>
                  <a:cubicBezTo>
                    <a:pt x="19604" y="7691"/>
                    <a:pt x="17698" y="8673"/>
                    <a:pt x="15898" y="9360"/>
                  </a:cubicBezTo>
                  <a:cubicBezTo>
                    <a:pt x="14098" y="10048"/>
                    <a:pt x="12404" y="10440"/>
                    <a:pt x="10922" y="10588"/>
                  </a:cubicBezTo>
                  <a:cubicBezTo>
                    <a:pt x="9439" y="10735"/>
                    <a:pt x="8169" y="10637"/>
                    <a:pt x="8169" y="9900"/>
                  </a:cubicBezTo>
                  <a:cubicBezTo>
                    <a:pt x="8169" y="9164"/>
                    <a:pt x="9439" y="7790"/>
                    <a:pt x="10710" y="6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271000" y="3378107"/>
              <a:ext cx="1186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6590" y="0"/>
                  </a:moveTo>
                  <a:cubicBezTo>
                    <a:pt x="10617" y="1991"/>
                    <a:pt x="14644" y="3983"/>
                    <a:pt x="17390" y="6511"/>
                  </a:cubicBezTo>
                  <a:cubicBezTo>
                    <a:pt x="20136" y="9038"/>
                    <a:pt x="21600" y="12102"/>
                    <a:pt x="19586" y="14706"/>
                  </a:cubicBezTo>
                  <a:cubicBezTo>
                    <a:pt x="17573" y="17311"/>
                    <a:pt x="12081" y="19455"/>
                    <a:pt x="8237" y="20528"/>
                  </a:cubicBezTo>
                  <a:cubicBezTo>
                    <a:pt x="4393" y="21600"/>
                    <a:pt x="219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385300" y="3018538"/>
              <a:ext cx="148728" cy="24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2" fill="norm" stroke="1" extrusionOk="0">
                  <a:moveTo>
                    <a:pt x="0" y="8100"/>
                  </a:moveTo>
                  <a:cubicBezTo>
                    <a:pt x="913" y="11792"/>
                    <a:pt x="1825" y="15484"/>
                    <a:pt x="1977" y="17884"/>
                  </a:cubicBezTo>
                  <a:cubicBezTo>
                    <a:pt x="2130" y="20284"/>
                    <a:pt x="1521" y="21392"/>
                    <a:pt x="1217" y="21392"/>
                  </a:cubicBezTo>
                  <a:cubicBezTo>
                    <a:pt x="913" y="21392"/>
                    <a:pt x="913" y="20284"/>
                    <a:pt x="1673" y="17330"/>
                  </a:cubicBezTo>
                  <a:cubicBezTo>
                    <a:pt x="2434" y="14377"/>
                    <a:pt x="3955" y="9577"/>
                    <a:pt x="6085" y="6346"/>
                  </a:cubicBezTo>
                  <a:cubicBezTo>
                    <a:pt x="8214" y="3115"/>
                    <a:pt x="10952" y="1454"/>
                    <a:pt x="13082" y="623"/>
                  </a:cubicBezTo>
                  <a:cubicBezTo>
                    <a:pt x="15211" y="-208"/>
                    <a:pt x="16732" y="-208"/>
                    <a:pt x="18101" y="623"/>
                  </a:cubicBezTo>
                  <a:cubicBezTo>
                    <a:pt x="19470" y="1454"/>
                    <a:pt x="20687" y="3115"/>
                    <a:pt x="21144" y="6069"/>
                  </a:cubicBezTo>
                  <a:cubicBezTo>
                    <a:pt x="21600" y="9023"/>
                    <a:pt x="21296" y="13269"/>
                    <a:pt x="20992" y="17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645650" y="311140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864635" y="2965357"/>
              <a:ext cx="155665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9" fill="norm" stroke="1" extrusionOk="0">
                  <a:moveTo>
                    <a:pt x="21466" y="0"/>
                  </a:moveTo>
                  <a:cubicBezTo>
                    <a:pt x="17088" y="1575"/>
                    <a:pt x="12709" y="3150"/>
                    <a:pt x="9936" y="4500"/>
                  </a:cubicBezTo>
                  <a:cubicBezTo>
                    <a:pt x="7163" y="5850"/>
                    <a:pt x="5996" y="6975"/>
                    <a:pt x="6142" y="7650"/>
                  </a:cubicBezTo>
                  <a:cubicBezTo>
                    <a:pt x="6288" y="8325"/>
                    <a:pt x="7747" y="8550"/>
                    <a:pt x="9207" y="8662"/>
                  </a:cubicBezTo>
                  <a:cubicBezTo>
                    <a:pt x="10666" y="8775"/>
                    <a:pt x="12125" y="8775"/>
                    <a:pt x="13585" y="8888"/>
                  </a:cubicBezTo>
                  <a:cubicBezTo>
                    <a:pt x="15044" y="9000"/>
                    <a:pt x="16504" y="9225"/>
                    <a:pt x="16942" y="9900"/>
                  </a:cubicBezTo>
                  <a:cubicBezTo>
                    <a:pt x="17380" y="10575"/>
                    <a:pt x="16796" y="11700"/>
                    <a:pt x="15044" y="12937"/>
                  </a:cubicBezTo>
                  <a:cubicBezTo>
                    <a:pt x="13293" y="14175"/>
                    <a:pt x="10374" y="15525"/>
                    <a:pt x="8039" y="16425"/>
                  </a:cubicBezTo>
                  <a:cubicBezTo>
                    <a:pt x="5704" y="17325"/>
                    <a:pt x="3952" y="17775"/>
                    <a:pt x="2493" y="18562"/>
                  </a:cubicBezTo>
                  <a:cubicBezTo>
                    <a:pt x="1034" y="19350"/>
                    <a:pt x="-134" y="20475"/>
                    <a:pt x="12" y="21037"/>
                  </a:cubicBezTo>
                  <a:cubicBezTo>
                    <a:pt x="158" y="21600"/>
                    <a:pt x="1617" y="21600"/>
                    <a:pt x="5266" y="21037"/>
                  </a:cubicBezTo>
                  <a:cubicBezTo>
                    <a:pt x="8915" y="20475"/>
                    <a:pt x="14752" y="19350"/>
                    <a:pt x="2059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121900" y="2965357"/>
              <a:ext cx="107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371"/>
                    <a:pt x="6776" y="8743"/>
                    <a:pt x="10376" y="12343"/>
                  </a:cubicBezTo>
                  <a:cubicBezTo>
                    <a:pt x="13976" y="15943"/>
                    <a:pt x="17788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120073" y="2952657"/>
              <a:ext cx="135178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9" fill="norm" stroke="1" extrusionOk="0">
                  <a:moveTo>
                    <a:pt x="21222" y="0"/>
                  </a:moveTo>
                  <a:cubicBezTo>
                    <a:pt x="16570" y="3240"/>
                    <a:pt x="11917" y="6480"/>
                    <a:pt x="8428" y="9612"/>
                  </a:cubicBezTo>
                  <a:cubicBezTo>
                    <a:pt x="4939" y="12744"/>
                    <a:pt x="2613" y="15768"/>
                    <a:pt x="1284" y="17820"/>
                  </a:cubicBezTo>
                  <a:cubicBezTo>
                    <a:pt x="-46" y="19872"/>
                    <a:pt x="-378" y="20952"/>
                    <a:pt x="453" y="21276"/>
                  </a:cubicBezTo>
                  <a:cubicBezTo>
                    <a:pt x="1284" y="21600"/>
                    <a:pt x="3277" y="21168"/>
                    <a:pt x="5271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293350" y="3105057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299700" y="3009756"/>
              <a:ext cx="76200" cy="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66" fill="norm" stroke="1" extrusionOk="0">
                  <a:moveTo>
                    <a:pt x="21600" y="5938"/>
                  </a:moveTo>
                  <a:cubicBezTo>
                    <a:pt x="18600" y="2010"/>
                    <a:pt x="15600" y="-1917"/>
                    <a:pt x="14100" y="1028"/>
                  </a:cubicBezTo>
                  <a:cubicBezTo>
                    <a:pt x="12600" y="3974"/>
                    <a:pt x="12600" y="13792"/>
                    <a:pt x="10500" y="16738"/>
                  </a:cubicBezTo>
                  <a:cubicBezTo>
                    <a:pt x="8400" y="19683"/>
                    <a:pt x="4200" y="15756"/>
                    <a:pt x="0" y="11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365250" y="4665634"/>
              <a:ext cx="279400" cy="51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657"/>
                  </a:moveTo>
                  <a:cubicBezTo>
                    <a:pt x="164" y="2100"/>
                    <a:pt x="327" y="2543"/>
                    <a:pt x="1145" y="2897"/>
                  </a:cubicBezTo>
                  <a:cubicBezTo>
                    <a:pt x="1964" y="3251"/>
                    <a:pt x="3436" y="3517"/>
                    <a:pt x="4909" y="3251"/>
                  </a:cubicBezTo>
                  <a:cubicBezTo>
                    <a:pt x="6382" y="2985"/>
                    <a:pt x="7855" y="2189"/>
                    <a:pt x="8755" y="1569"/>
                  </a:cubicBezTo>
                  <a:cubicBezTo>
                    <a:pt x="9655" y="949"/>
                    <a:pt x="9982" y="507"/>
                    <a:pt x="9736" y="241"/>
                  </a:cubicBezTo>
                  <a:cubicBezTo>
                    <a:pt x="9491" y="-24"/>
                    <a:pt x="8673" y="-113"/>
                    <a:pt x="8018" y="197"/>
                  </a:cubicBezTo>
                  <a:cubicBezTo>
                    <a:pt x="7364" y="507"/>
                    <a:pt x="6873" y="1215"/>
                    <a:pt x="6709" y="2676"/>
                  </a:cubicBezTo>
                  <a:cubicBezTo>
                    <a:pt x="6545" y="4136"/>
                    <a:pt x="6709" y="6349"/>
                    <a:pt x="7036" y="8961"/>
                  </a:cubicBezTo>
                  <a:cubicBezTo>
                    <a:pt x="7364" y="11572"/>
                    <a:pt x="7855" y="14582"/>
                    <a:pt x="8018" y="16530"/>
                  </a:cubicBezTo>
                  <a:cubicBezTo>
                    <a:pt x="8182" y="18477"/>
                    <a:pt x="8018" y="19362"/>
                    <a:pt x="7609" y="20026"/>
                  </a:cubicBezTo>
                  <a:cubicBezTo>
                    <a:pt x="7200" y="20690"/>
                    <a:pt x="6545" y="21133"/>
                    <a:pt x="5809" y="21310"/>
                  </a:cubicBezTo>
                  <a:cubicBezTo>
                    <a:pt x="5073" y="21487"/>
                    <a:pt x="4255" y="21398"/>
                    <a:pt x="3518" y="20956"/>
                  </a:cubicBezTo>
                  <a:cubicBezTo>
                    <a:pt x="2782" y="20513"/>
                    <a:pt x="2127" y="19717"/>
                    <a:pt x="1800" y="19097"/>
                  </a:cubicBezTo>
                  <a:cubicBezTo>
                    <a:pt x="1473" y="18477"/>
                    <a:pt x="1473" y="18035"/>
                    <a:pt x="1964" y="17725"/>
                  </a:cubicBezTo>
                  <a:cubicBezTo>
                    <a:pt x="2455" y="17415"/>
                    <a:pt x="3436" y="17238"/>
                    <a:pt x="4991" y="17282"/>
                  </a:cubicBezTo>
                  <a:cubicBezTo>
                    <a:pt x="6545" y="17326"/>
                    <a:pt x="8673" y="17592"/>
                    <a:pt x="10473" y="17946"/>
                  </a:cubicBezTo>
                  <a:cubicBezTo>
                    <a:pt x="12273" y="18300"/>
                    <a:pt x="13745" y="18743"/>
                    <a:pt x="14891" y="18964"/>
                  </a:cubicBezTo>
                  <a:cubicBezTo>
                    <a:pt x="16036" y="19185"/>
                    <a:pt x="16855" y="19185"/>
                    <a:pt x="17918" y="18787"/>
                  </a:cubicBezTo>
                  <a:cubicBezTo>
                    <a:pt x="18982" y="18389"/>
                    <a:pt x="20291" y="17592"/>
                    <a:pt x="21600" y="16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721903" y="4639072"/>
              <a:ext cx="157698" cy="46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40" fill="norm" stroke="1" extrusionOk="0">
                  <a:moveTo>
                    <a:pt x="16911" y="3304"/>
                  </a:moveTo>
                  <a:cubicBezTo>
                    <a:pt x="17195" y="2822"/>
                    <a:pt x="17479" y="2340"/>
                    <a:pt x="17479" y="1713"/>
                  </a:cubicBezTo>
                  <a:cubicBezTo>
                    <a:pt x="17479" y="1087"/>
                    <a:pt x="17195" y="315"/>
                    <a:pt x="16485" y="74"/>
                  </a:cubicBezTo>
                  <a:cubicBezTo>
                    <a:pt x="15774" y="-167"/>
                    <a:pt x="14637" y="122"/>
                    <a:pt x="11937" y="1810"/>
                  </a:cubicBezTo>
                  <a:cubicBezTo>
                    <a:pt x="9237" y="3497"/>
                    <a:pt x="4974" y="6583"/>
                    <a:pt x="2558" y="9379"/>
                  </a:cubicBezTo>
                  <a:cubicBezTo>
                    <a:pt x="142" y="12176"/>
                    <a:pt x="-426" y="14683"/>
                    <a:pt x="285" y="16515"/>
                  </a:cubicBezTo>
                  <a:cubicBezTo>
                    <a:pt x="995" y="18347"/>
                    <a:pt x="2985" y="19504"/>
                    <a:pt x="5542" y="20276"/>
                  </a:cubicBezTo>
                  <a:cubicBezTo>
                    <a:pt x="8100" y="21047"/>
                    <a:pt x="11227" y="21433"/>
                    <a:pt x="13927" y="21144"/>
                  </a:cubicBezTo>
                  <a:cubicBezTo>
                    <a:pt x="16627" y="20854"/>
                    <a:pt x="18900" y="19890"/>
                    <a:pt x="21174" y="1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905425" y="4767559"/>
              <a:ext cx="133807" cy="50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29" fill="norm" stroke="1" extrusionOk="0">
                  <a:moveTo>
                    <a:pt x="4918" y="4641"/>
                  </a:moveTo>
                  <a:cubicBezTo>
                    <a:pt x="3588" y="5811"/>
                    <a:pt x="2259" y="6981"/>
                    <a:pt x="1595" y="9366"/>
                  </a:cubicBezTo>
                  <a:cubicBezTo>
                    <a:pt x="930" y="11751"/>
                    <a:pt x="930" y="15351"/>
                    <a:pt x="930" y="17376"/>
                  </a:cubicBezTo>
                  <a:cubicBezTo>
                    <a:pt x="930" y="19401"/>
                    <a:pt x="930" y="19851"/>
                    <a:pt x="764" y="20346"/>
                  </a:cubicBezTo>
                  <a:cubicBezTo>
                    <a:pt x="598" y="20841"/>
                    <a:pt x="265" y="21381"/>
                    <a:pt x="99" y="21426"/>
                  </a:cubicBezTo>
                  <a:cubicBezTo>
                    <a:pt x="-67" y="21471"/>
                    <a:pt x="-67" y="21021"/>
                    <a:pt x="431" y="19041"/>
                  </a:cubicBezTo>
                  <a:cubicBezTo>
                    <a:pt x="930" y="17061"/>
                    <a:pt x="1927" y="13551"/>
                    <a:pt x="2425" y="10356"/>
                  </a:cubicBezTo>
                  <a:cubicBezTo>
                    <a:pt x="2924" y="7161"/>
                    <a:pt x="2924" y="4281"/>
                    <a:pt x="3588" y="2616"/>
                  </a:cubicBezTo>
                  <a:cubicBezTo>
                    <a:pt x="4253" y="951"/>
                    <a:pt x="5582" y="501"/>
                    <a:pt x="7244" y="231"/>
                  </a:cubicBezTo>
                  <a:cubicBezTo>
                    <a:pt x="8905" y="-39"/>
                    <a:pt x="10899" y="-129"/>
                    <a:pt x="13225" y="276"/>
                  </a:cubicBezTo>
                  <a:cubicBezTo>
                    <a:pt x="15551" y="681"/>
                    <a:pt x="18210" y="1581"/>
                    <a:pt x="19705" y="2976"/>
                  </a:cubicBezTo>
                  <a:cubicBezTo>
                    <a:pt x="21201" y="4371"/>
                    <a:pt x="21533" y="6261"/>
                    <a:pt x="20038" y="7746"/>
                  </a:cubicBezTo>
                  <a:cubicBezTo>
                    <a:pt x="18542" y="9231"/>
                    <a:pt x="15219" y="10311"/>
                    <a:pt x="12561" y="10896"/>
                  </a:cubicBezTo>
                  <a:cubicBezTo>
                    <a:pt x="9902" y="11481"/>
                    <a:pt x="7908" y="11571"/>
                    <a:pt x="6413" y="11121"/>
                  </a:cubicBezTo>
                  <a:cubicBezTo>
                    <a:pt x="4918" y="10671"/>
                    <a:pt x="3921" y="9681"/>
                    <a:pt x="3921" y="8826"/>
                  </a:cubicBezTo>
                  <a:cubicBezTo>
                    <a:pt x="3921" y="7971"/>
                    <a:pt x="4918" y="7251"/>
                    <a:pt x="5915" y="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101850" y="4648107"/>
              <a:ext cx="9173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600" fill="norm" stroke="1" extrusionOk="0">
                  <a:moveTo>
                    <a:pt x="4226" y="0"/>
                  </a:moveTo>
                  <a:cubicBezTo>
                    <a:pt x="11270" y="3895"/>
                    <a:pt x="18313" y="7790"/>
                    <a:pt x="19957" y="11036"/>
                  </a:cubicBezTo>
                  <a:cubicBezTo>
                    <a:pt x="21600" y="14282"/>
                    <a:pt x="17843" y="16879"/>
                    <a:pt x="13617" y="18531"/>
                  </a:cubicBezTo>
                  <a:cubicBezTo>
                    <a:pt x="9391" y="20184"/>
                    <a:pt x="4696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438400" y="487670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432050" y="4991007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9200"/>
                    <a:pt x="6503" y="16800"/>
                    <a:pt x="10103" y="13200"/>
                  </a:cubicBezTo>
                  <a:cubicBezTo>
                    <a:pt x="13703" y="9600"/>
                    <a:pt x="1765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877191" y="4783838"/>
              <a:ext cx="169596" cy="51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60" fill="norm" stroke="1" extrusionOk="0">
                  <a:moveTo>
                    <a:pt x="4661" y="6750"/>
                  </a:moveTo>
                  <a:cubicBezTo>
                    <a:pt x="4135" y="10262"/>
                    <a:pt x="3608" y="13774"/>
                    <a:pt x="3081" y="16057"/>
                  </a:cubicBezTo>
                  <a:cubicBezTo>
                    <a:pt x="2554" y="18340"/>
                    <a:pt x="2027" y="19394"/>
                    <a:pt x="1500" y="20184"/>
                  </a:cubicBezTo>
                  <a:cubicBezTo>
                    <a:pt x="974" y="20974"/>
                    <a:pt x="447" y="21501"/>
                    <a:pt x="183" y="21457"/>
                  </a:cubicBezTo>
                  <a:cubicBezTo>
                    <a:pt x="-80" y="21413"/>
                    <a:pt x="-80" y="20799"/>
                    <a:pt x="315" y="18955"/>
                  </a:cubicBezTo>
                  <a:cubicBezTo>
                    <a:pt x="710" y="17111"/>
                    <a:pt x="1500" y="14038"/>
                    <a:pt x="2291" y="11052"/>
                  </a:cubicBezTo>
                  <a:cubicBezTo>
                    <a:pt x="3081" y="8067"/>
                    <a:pt x="3871" y="5169"/>
                    <a:pt x="5057" y="3325"/>
                  </a:cubicBezTo>
                  <a:cubicBezTo>
                    <a:pt x="6242" y="1481"/>
                    <a:pt x="7822" y="691"/>
                    <a:pt x="9535" y="296"/>
                  </a:cubicBezTo>
                  <a:cubicBezTo>
                    <a:pt x="11247" y="-99"/>
                    <a:pt x="13091" y="-99"/>
                    <a:pt x="14935" y="296"/>
                  </a:cubicBezTo>
                  <a:cubicBezTo>
                    <a:pt x="16779" y="691"/>
                    <a:pt x="18622" y="1481"/>
                    <a:pt x="19808" y="2667"/>
                  </a:cubicBezTo>
                  <a:cubicBezTo>
                    <a:pt x="20993" y="3852"/>
                    <a:pt x="21520" y="5433"/>
                    <a:pt x="20730" y="6706"/>
                  </a:cubicBezTo>
                  <a:cubicBezTo>
                    <a:pt x="19940" y="7979"/>
                    <a:pt x="17832" y="8945"/>
                    <a:pt x="15461" y="9603"/>
                  </a:cubicBezTo>
                  <a:cubicBezTo>
                    <a:pt x="13091" y="10262"/>
                    <a:pt x="10457" y="10613"/>
                    <a:pt x="8481" y="10745"/>
                  </a:cubicBezTo>
                  <a:cubicBezTo>
                    <a:pt x="6505" y="10877"/>
                    <a:pt x="5188" y="10789"/>
                    <a:pt x="4530" y="10481"/>
                  </a:cubicBezTo>
                  <a:cubicBezTo>
                    <a:pt x="3871" y="10174"/>
                    <a:pt x="3871" y="9647"/>
                    <a:pt x="4266" y="9077"/>
                  </a:cubicBezTo>
                  <a:cubicBezTo>
                    <a:pt x="4661" y="8506"/>
                    <a:pt x="5452" y="7891"/>
                    <a:pt x="6242" y="7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080262" y="4533807"/>
              <a:ext cx="132839" cy="18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4" fill="norm" stroke="1" extrusionOk="0">
                  <a:moveTo>
                    <a:pt x="20169" y="0"/>
                  </a:moveTo>
                  <a:cubicBezTo>
                    <a:pt x="15443" y="2160"/>
                    <a:pt x="10718" y="4320"/>
                    <a:pt x="8018" y="6120"/>
                  </a:cubicBezTo>
                  <a:cubicBezTo>
                    <a:pt x="5318" y="7920"/>
                    <a:pt x="4643" y="9360"/>
                    <a:pt x="5150" y="10080"/>
                  </a:cubicBezTo>
                  <a:cubicBezTo>
                    <a:pt x="5656" y="10800"/>
                    <a:pt x="7343" y="10800"/>
                    <a:pt x="9031" y="10920"/>
                  </a:cubicBezTo>
                  <a:cubicBezTo>
                    <a:pt x="10718" y="11040"/>
                    <a:pt x="12406" y="11280"/>
                    <a:pt x="12575" y="11880"/>
                  </a:cubicBezTo>
                  <a:cubicBezTo>
                    <a:pt x="12743" y="12480"/>
                    <a:pt x="11393" y="13440"/>
                    <a:pt x="9200" y="14520"/>
                  </a:cubicBezTo>
                  <a:cubicBezTo>
                    <a:pt x="7006" y="15600"/>
                    <a:pt x="3968" y="16800"/>
                    <a:pt x="2112" y="18000"/>
                  </a:cubicBezTo>
                  <a:cubicBezTo>
                    <a:pt x="256" y="19200"/>
                    <a:pt x="-419" y="20400"/>
                    <a:pt x="256" y="21000"/>
                  </a:cubicBezTo>
                  <a:cubicBezTo>
                    <a:pt x="931" y="21600"/>
                    <a:pt x="2956" y="21600"/>
                    <a:pt x="6668" y="20760"/>
                  </a:cubicBezTo>
                  <a:cubicBezTo>
                    <a:pt x="10381" y="19920"/>
                    <a:pt x="15781" y="18240"/>
                    <a:pt x="21181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238500" y="4546507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160"/>
                    <a:pt x="7680" y="4320"/>
                    <a:pt x="10800" y="7200"/>
                  </a:cubicBezTo>
                  <a:cubicBezTo>
                    <a:pt x="13920" y="10080"/>
                    <a:pt x="16320" y="13680"/>
                    <a:pt x="17760" y="16560"/>
                  </a:cubicBezTo>
                  <a:cubicBezTo>
                    <a:pt x="19200" y="19440"/>
                    <a:pt x="19680" y="21600"/>
                    <a:pt x="20160" y="21600"/>
                  </a:cubicBezTo>
                  <a:cubicBezTo>
                    <a:pt x="20640" y="21600"/>
                    <a:pt x="21120" y="1944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253316" y="4511495"/>
              <a:ext cx="105834" cy="18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21600" y="2502"/>
                  </a:moveTo>
                  <a:cubicBezTo>
                    <a:pt x="21600" y="1315"/>
                    <a:pt x="21600" y="128"/>
                    <a:pt x="20952" y="10"/>
                  </a:cubicBezTo>
                  <a:cubicBezTo>
                    <a:pt x="20304" y="-109"/>
                    <a:pt x="19008" y="840"/>
                    <a:pt x="15984" y="3926"/>
                  </a:cubicBezTo>
                  <a:cubicBezTo>
                    <a:pt x="12960" y="7012"/>
                    <a:pt x="8208" y="12234"/>
                    <a:pt x="4968" y="15676"/>
                  </a:cubicBezTo>
                  <a:cubicBezTo>
                    <a:pt x="1728" y="19117"/>
                    <a:pt x="0" y="20779"/>
                    <a:pt x="0" y="21135"/>
                  </a:cubicBezTo>
                  <a:cubicBezTo>
                    <a:pt x="0" y="21491"/>
                    <a:pt x="1728" y="20542"/>
                    <a:pt x="3456" y="19711"/>
                  </a:cubicBezTo>
                  <a:cubicBezTo>
                    <a:pt x="5184" y="18880"/>
                    <a:pt x="6912" y="18168"/>
                    <a:pt x="8640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403600" y="4629057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416300" y="457190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623733" y="4783194"/>
              <a:ext cx="129118" cy="30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21600" y="2098"/>
                  </a:moveTo>
                  <a:cubicBezTo>
                    <a:pt x="20184" y="1358"/>
                    <a:pt x="18767" y="619"/>
                    <a:pt x="16997" y="249"/>
                  </a:cubicBezTo>
                  <a:cubicBezTo>
                    <a:pt x="15226" y="-121"/>
                    <a:pt x="13102" y="-121"/>
                    <a:pt x="10800" y="545"/>
                  </a:cubicBezTo>
                  <a:cubicBezTo>
                    <a:pt x="8498" y="1211"/>
                    <a:pt x="6020" y="2542"/>
                    <a:pt x="3895" y="4983"/>
                  </a:cubicBezTo>
                  <a:cubicBezTo>
                    <a:pt x="1770" y="7424"/>
                    <a:pt x="0" y="10975"/>
                    <a:pt x="0" y="14008"/>
                  </a:cubicBezTo>
                  <a:cubicBezTo>
                    <a:pt x="0" y="17041"/>
                    <a:pt x="1770" y="19556"/>
                    <a:pt x="4603" y="20517"/>
                  </a:cubicBezTo>
                  <a:cubicBezTo>
                    <a:pt x="7436" y="21479"/>
                    <a:pt x="11331" y="20887"/>
                    <a:pt x="15226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826933" y="4838607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00"/>
                    <a:pt x="0" y="8800"/>
                    <a:pt x="0" y="12300"/>
                  </a:cubicBezTo>
                  <a:cubicBezTo>
                    <a:pt x="0" y="15800"/>
                    <a:pt x="10800" y="18400"/>
                    <a:pt x="16200" y="19800"/>
                  </a:cubicBezTo>
                  <a:cubicBezTo>
                    <a:pt x="21600" y="21200"/>
                    <a:pt x="216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898900" y="4946557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172800" y="4812540"/>
              <a:ext cx="161203" cy="44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82" fill="norm" stroke="1" extrusionOk="0">
                  <a:moveTo>
                    <a:pt x="7366" y="4291"/>
                  </a:moveTo>
                  <a:cubicBezTo>
                    <a:pt x="6258" y="5204"/>
                    <a:pt x="5151" y="6116"/>
                    <a:pt x="4458" y="8195"/>
                  </a:cubicBezTo>
                  <a:cubicBezTo>
                    <a:pt x="3766" y="10274"/>
                    <a:pt x="3489" y="13519"/>
                    <a:pt x="3074" y="15750"/>
                  </a:cubicBezTo>
                  <a:cubicBezTo>
                    <a:pt x="2658" y="17981"/>
                    <a:pt x="2104" y="19198"/>
                    <a:pt x="1551" y="20060"/>
                  </a:cubicBezTo>
                  <a:cubicBezTo>
                    <a:pt x="997" y="20922"/>
                    <a:pt x="443" y="21429"/>
                    <a:pt x="166" y="21378"/>
                  </a:cubicBezTo>
                  <a:cubicBezTo>
                    <a:pt x="-111" y="21328"/>
                    <a:pt x="-111" y="20719"/>
                    <a:pt x="720" y="18640"/>
                  </a:cubicBezTo>
                  <a:cubicBezTo>
                    <a:pt x="1551" y="16561"/>
                    <a:pt x="3212" y="13012"/>
                    <a:pt x="4735" y="10021"/>
                  </a:cubicBezTo>
                  <a:cubicBezTo>
                    <a:pt x="6258" y="7029"/>
                    <a:pt x="7643" y="4595"/>
                    <a:pt x="8612" y="3023"/>
                  </a:cubicBezTo>
                  <a:cubicBezTo>
                    <a:pt x="9581" y="1452"/>
                    <a:pt x="10135" y="742"/>
                    <a:pt x="11104" y="336"/>
                  </a:cubicBezTo>
                  <a:cubicBezTo>
                    <a:pt x="12074" y="-70"/>
                    <a:pt x="13458" y="-171"/>
                    <a:pt x="15258" y="387"/>
                  </a:cubicBezTo>
                  <a:cubicBezTo>
                    <a:pt x="17058" y="944"/>
                    <a:pt x="19274" y="2161"/>
                    <a:pt x="20381" y="3632"/>
                  </a:cubicBezTo>
                  <a:cubicBezTo>
                    <a:pt x="21489" y="5102"/>
                    <a:pt x="21489" y="6826"/>
                    <a:pt x="18997" y="8246"/>
                  </a:cubicBezTo>
                  <a:cubicBezTo>
                    <a:pt x="16504" y="9666"/>
                    <a:pt x="11520" y="10781"/>
                    <a:pt x="8197" y="11339"/>
                  </a:cubicBezTo>
                  <a:cubicBezTo>
                    <a:pt x="4874" y="11897"/>
                    <a:pt x="3212" y="11897"/>
                    <a:pt x="2520" y="11643"/>
                  </a:cubicBezTo>
                  <a:cubicBezTo>
                    <a:pt x="1827" y="11390"/>
                    <a:pt x="2104" y="10883"/>
                    <a:pt x="2797" y="10375"/>
                  </a:cubicBezTo>
                  <a:cubicBezTo>
                    <a:pt x="3489" y="9868"/>
                    <a:pt x="4597" y="9361"/>
                    <a:pt x="5704" y="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343399" y="4800507"/>
              <a:ext cx="97095" cy="26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95" fill="norm" stroke="1" extrusionOk="0">
                  <a:moveTo>
                    <a:pt x="10800" y="0"/>
                  </a:moveTo>
                  <a:cubicBezTo>
                    <a:pt x="13500" y="1687"/>
                    <a:pt x="16200" y="3375"/>
                    <a:pt x="18225" y="5991"/>
                  </a:cubicBezTo>
                  <a:cubicBezTo>
                    <a:pt x="20250" y="8606"/>
                    <a:pt x="21600" y="12150"/>
                    <a:pt x="19800" y="14934"/>
                  </a:cubicBezTo>
                  <a:cubicBezTo>
                    <a:pt x="18000" y="17719"/>
                    <a:pt x="13050" y="19744"/>
                    <a:pt x="9225" y="20672"/>
                  </a:cubicBezTo>
                  <a:cubicBezTo>
                    <a:pt x="5400" y="21600"/>
                    <a:pt x="2700" y="21431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476750" y="4606593"/>
              <a:ext cx="111438" cy="16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12" fill="norm" stroke="1" extrusionOk="0">
                  <a:moveTo>
                    <a:pt x="0" y="2796"/>
                  </a:moveTo>
                  <a:cubicBezTo>
                    <a:pt x="800" y="8064"/>
                    <a:pt x="1600" y="13333"/>
                    <a:pt x="1800" y="16625"/>
                  </a:cubicBezTo>
                  <a:cubicBezTo>
                    <a:pt x="2000" y="19918"/>
                    <a:pt x="1600" y="21235"/>
                    <a:pt x="1200" y="21103"/>
                  </a:cubicBezTo>
                  <a:cubicBezTo>
                    <a:pt x="800" y="20972"/>
                    <a:pt x="400" y="19391"/>
                    <a:pt x="600" y="16362"/>
                  </a:cubicBezTo>
                  <a:cubicBezTo>
                    <a:pt x="800" y="13333"/>
                    <a:pt x="1600" y="8855"/>
                    <a:pt x="3200" y="5694"/>
                  </a:cubicBezTo>
                  <a:cubicBezTo>
                    <a:pt x="4800" y="2533"/>
                    <a:pt x="7200" y="689"/>
                    <a:pt x="9200" y="162"/>
                  </a:cubicBezTo>
                  <a:cubicBezTo>
                    <a:pt x="11200" y="-365"/>
                    <a:pt x="12800" y="425"/>
                    <a:pt x="15000" y="2137"/>
                  </a:cubicBezTo>
                  <a:cubicBezTo>
                    <a:pt x="17200" y="3850"/>
                    <a:pt x="20000" y="6484"/>
                    <a:pt x="20800" y="9645"/>
                  </a:cubicBezTo>
                  <a:cubicBezTo>
                    <a:pt x="21600" y="12806"/>
                    <a:pt x="20400" y="16494"/>
                    <a:pt x="19200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641850" y="4660807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853117" y="4517842"/>
              <a:ext cx="157033" cy="20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92" fill="norm" stroke="1" extrusionOk="0">
                  <a:moveTo>
                    <a:pt x="15318" y="1679"/>
                  </a:moveTo>
                  <a:cubicBezTo>
                    <a:pt x="16182" y="789"/>
                    <a:pt x="17046" y="-102"/>
                    <a:pt x="17046" y="9"/>
                  </a:cubicBezTo>
                  <a:cubicBezTo>
                    <a:pt x="17046" y="121"/>
                    <a:pt x="16182" y="1234"/>
                    <a:pt x="14022" y="2570"/>
                  </a:cubicBezTo>
                  <a:cubicBezTo>
                    <a:pt x="11862" y="3906"/>
                    <a:pt x="8406" y="5465"/>
                    <a:pt x="6246" y="6690"/>
                  </a:cubicBezTo>
                  <a:cubicBezTo>
                    <a:pt x="4086" y="7914"/>
                    <a:pt x="3222" y="8805"/>
                    <a:pt x="3654" y="9362"/>
                  </a:cubicBezTo>
                  <a:cubicBezTo>
                    <a:pt x="4086" y="9919"/>
                    <a:pt x="5814" y="10141"/>
                    <a:pt x="7398" y="10253"/>
                  </a:cubicBezTo>
                  <a:cubicBezTo>
                    <a:pt x="8982" y="10364"/>
                    <a:pt x="10422" y="10364"/>
                    <a:pt x="10854" y="10921"/>
                  </a:cubicBezTo>
                  <a:cubicBezTo>
                    <a:pt x="11286" y="11477"/>
                    <a:pt x="10710" y="12591"/>
                    <a:pt x="8982" y="13927"/>
                  </a:cubicBezTo>
                  <a:cubicBezTo>
                    <a:pt x="7254" y="15263"/>
                    <a:pt x="4374" y="16822"/>
                    <a:pt x="2502" y="18046"/>
                  </a:cubicBezTo>
                  <a:cubicBezTo>
                    <a:pt x="630" y="19271"/>
                    <a:pt x="-234" y="20162"/>
                    <a:pt x="54" y="20719"/>
                  </a:cubicBezTo>
                  <a:cubicBezTo>
                    <a:pt x="342" y="21275"/>
                    <a:pt x="1782" y="21498"/>
                    <a:pt x="5526" y="20496"/>
                  </a:cubicBezTo>
                  <a:cubicBezTo>
                    <a:pt x="9270" y="19494"/>
                    <a:pt x="15318" y="17267"/>
                    <a:pt x="21366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054599" y="4533807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061896" y="4510108"/>
              <a:ext cx="113354" cy="1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77" fill="norm" stroke="1" extrusionOk="0">
                  <a:moveTo>
                    <a:pt x="21032" y="1439"/>
                  </a:moveTo>
                  <a:cubicBezTo>
                    <a:pt x="19461" y="608"/>
                    <a:pt x="17890" y="-223"/>
                    <a:pt x="16516" y="54"/>
                  </a:cubicBezTo>
                  <a:cubicBezTo>
                    <a:pt x="15141" y="331"/>
                    <a:pt x="13963" y="1715"/>
                    <a:pt x="11410" y="4485"/>
                  </a:cubicBezTo>
                  <a:cubicBezTo>
                    <a:pt x="8857" y="7254"/>
                    <a:pt x="4930" y="11408"/>
                    <a:pt x="2574" y="14177"/>
                  </a:cubicBezTo>
                  <a:cubicBezTo>
                    <a:pt x="217" y="16946"/>
                    <a:pt x="-568" y="18331"/>
                    <a:pt x="414" y="19300"/>
                  </a:cubicBezTo>
                  <a:cubicBezTo>
                    <a:pt x="1396" y="20269"/>
                    <a:pt x="4145" y="20823"/>
                    <a:pt x="6894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213350" y="4629057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251450" y="454650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96084" y="5934843"/>
              <a:ext cx="178616" cy="45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1" fill="norm" stroke="1" extrusionOk="0">
                  <a:moveTo>
                    <a:pt x="14413" y="13187"/>
                  </a:moveTo>
                  <a:cubicBezTo>
                    <a:pt x="14413" y="12692"/>
                    <a:pt x="14413" y="12196"/>
                    <a:pt x="13785" y="11800"/>
                  </a:cubicBezTo>
                  <a:cubicBezTo>
                    <a:pt x="13157" y="11404"/>
                    <a:pt x="11901" y="11106"/>
                    <a:pt x="10771" y="11106"/>
                  </a:cubicBezTo>
                  <a:cubicBezTo>
                    <a:pt x="9641" y="11106"/>
                    <a:pt x="8636" y="11404"/>
                    <a:pt x="6752" y="12791"/>
                  </a:cubicBezTo>
                  <a:cubicBezTo>
                    <a:pt x="4868" y="14178"/>
                    <a:pt x="2106" y="16655"/>
                    <a:pt x="850" y="18290"/>
                  </a:cubicBezTo>
                  <a:cubicBezTo>
                    <a:pt x="-406" y="19925"/>
                    <a:pt x="-155" y="20717"/>
                    <a:pt x="850" y="21114"/>
                  </a:cubicBezTo>
                  <a:cubicBezTo>
                    <a:pt x="1854" y="21510"/>
                    <a:pt x="3613" y="21510"/>
                    <a:pt x="5371" y="21114"/>
                  </a:cubicBezTo>
                  <a:cubicBezTo>
                    <a:pt x="7129" y="20717"/>
                    <a:pt x="8887" y="19925"/>
                    <a:pt x="10896" y="18389"/>
                  </a:cubicBezTo>
                  <a:cubicBezTo>
                    <a:pt x="12906" y="16853"/>
                    <a:pt x="15166" y="14574"/>
                    <a:pt x="16673" y="11949"/>
                  </a:cubicBezTo>
                  <a:cubicBezTo>
                    <a:pt x="18180" y="9323"/>
                    <a:pt x="18934" y="6350"/>
                    <a:pt x="19310" y="4616"/>
                  </a:cubicBezTo>
                  <a:cubicBezTo>
                    <a:pt x="19687" y="2882"/>
                    <a:pt x="19687" y="2387"/>
                    <a:pt x="19561" y="1693"/>
                  </a:cubicBezTo>
                  <a:cubicBezTo>
                    <a:pt x="19436" y="1000"/>
                    <a:pt x="19185" y="108"/>
                    <a:pt x="18557" y="9"/>
                  </a:cubicBezTo>
                  <a:cubicBezTo>
                    <a:pt x="17929" y="-90"/>
                    <a:pt x="16924" y="604"/>
                    <a:pt x="16171" y="2338"/>
                  </a:cubicBezTo>
                  <a:cubicBezTo>
                    <a:pt x="15417" y="4071"/>
                    <a:pt x="14915" y="6846"/>
                    <a:pt x="14915" y="9224"/>
                  </a:cubicBezTo>
                  <a:cubicBezTo>
                    <a:pt x="14915" y="11602"/>
                    <a:pt x="15417" y="13583"/>
                    <a:pt x="16547" y="15268"/>
                  </a:cubicBezTo>
                  <a:cubicBezTo>
                    <a:pt x="17678" y="16952"/>
                    <a:pt x="19436" y="18339"/>
                    <a:pt x="21194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61392" y="5944453"/>
              <a:ext cx="195909" cy="42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1" fill="norm" stroke="1" extrusionOk="0">
                  <a:moveTo>
                    <a:pt x="1291" y="2812"/>
                  </a:moveTo>
                  <a:cubicBezTo>
                    <a:pt x="1987" y="3235"/>
                    <a:pt x="2684" y="3659"/>
                    <a:pt x="3613" y="3871"/>
                  </a:cubicBezTo>
                  <a:cubicBezTo>
                    <a:pt x="4542" y="4082"/>
                    <a:pt x="5703" y="4082"/>
                    <a:pt x="7097" y="3712"/>
                  </a:cubicBezTo>
                  <a:cubicBezTo>
                    <a:pt x="8491" y="3341"/>
                    <a:pt x="10116" y="2600"/>
                    <a:pt x="10929" y="1859"/>
                  </a:cubicBezTo>
                  <a:cubicBezTo>
                    <a:pt x="11742" y="1118"/>
                    <a:pt x="11742" y="376"/>
                    <a:pt x="11162" y="112"/>
                  </a:cubicBezTo>
                  <a:cubicBezTo>
                    <a:pt x="10581" y="-153"/>
                    <a:pt x="9420" y="59"/>
                    <a:pt x="8491" y="694"/>
                  </a:cubicBezTo>
                  <a:cubicBezTo>
                    <a:pt x="7562" y="1329"/>
                    <a:pt x="6865" y="2388"/>
                    <a:pt x="6749" y="4506"/>
                  </a:cubicBezTo>
                  <a:cubicBezTo>
                    <a:pt x="6632" y="6623"/>
                    <a:pt x="7097" y="9800"/>
                    <a:pt x="7445" y="12500"/>
                  </a:cubicBezTo>
                  <a:cubicBezTo>
                    <a:pt x="7794" y="15200"/>
                    <a:pt x="8026" y="17423"/>
                    <a:pt x="7794" y="18800"/>
                  </a:cubicBezTo>
                  <a:cubicBezTo>
                    <a:pt x="7562" y="20176"/>
                    <a:pt x="6865" y="20706"/>
                    <a:pt x="5820" y="21023"/>
                  </a:cubicBezTo>
                  <a:cubicBezTo>
                    <a:pt x="4774" y="21341"/>
                    <a:pt x="3381" y="21447"/>
                    <a:pt x="2220" y="21341"/>
                  </a:cubicBezTo>
                  <a:cubicBezTo>
                    <a:pt x="1058" y="21235"/>
                    <a:pt x="129" y="20918"/>
                    <a:pt x="13" y="20547"/>
                  </a:cubicBezTo>
                  <a:cubicBezTo>
                    <a:pt x="-103" y="20176"/>
                    <a:pt x="594" y="19753"/>
                    <a:pt x="1523" y="19541"/>
                  </a:cubicBezTo>
                  <a:cubicBezTo>
                    <a:pt x="2452" y="19329"/>
                    <a:pt x="3613" y="19329"/>
                    <a:pt x="6981" y="19488"/>
                  </a:cubicBezTo>
                  <a:cubicBezTo>
                    <a:pt x="10349" y="19647"/>
                    <a:pt x="15923" y="19965"/>
                    <a:pt x="21497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336658" y="5970608"/>
              <a:ext cx="130193" cy="34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87" fill="norm" stroke="1" extrusionOk="0">
                  <a:moveTo>
                    <a:pt x="21088" y="672"/>
                  </a:moveTo>
                  <a:cubicBezTo>
                    <a:pt x="19031" y="284"/>
                    <a:pt x="16974" y="-104"/>
                    <a:pt x="15259" y="25"/>
                  </a:cubicBezTo>
                  <a:cubicBezTo>
                    <a:pt x="13545" y="155"/>
                    <a:pt x="12174" y="801"/>
                    <a:pt x="9602" y="3324"/>
                  </a:cubicBezTo>
                  <a:cubicBezTo>
                    <a:pt x="7031" y="5846"/>
                    <a:pt x="3259" y="10243"/>
                    <a:pt x="1374" y="13283"/>
                  </a:cubicBezTo>
                  <a:cubicBezTo>
                    <a:pt x="-512" y="16322"/>
                    <a:pt x="-512" y="18004"/>
                    <a:pt x="1717" y="19233"/>
                  </a:cubicBezTo>
                  <a:cubicBezTo>
                    <a:pt x="3945" y="20461"/>
                    <a:pt x="8402" y="21237"/>
                    <a:pt x="11831" y="21367"/>
                  </a:cubicBezTo>
                  <a:cubicBezTo>
                    <a:pt x="15259" y="21496"/>
                    <a:pt x="17659" y="20979"/>
                    <a:pt x="20059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511725" y="6059761"/>
              <a:ext cx="153330" cy="44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05" fill="norm" stroke="1" extrusionOk="0">
                  <a:moveTo>
                    <a:pt x="3444" y="5332"/>
                  </a:moveTo>
                  <a:cubicBezTo>
                    <a:pt x="2568" y="8045"/>
                    <a:pt x="1692" y="10757"/>
                    <a:pt x="1255" y="12967"/>
                  </a:cubicBezTo>
                  <a:cubicBezTo>
                    <a:pt x="817" y="15178"/>
                    <a:pt x="817" y="16886"/>
                    <a:pt x="671" y="18342"/>
                  </a:cubicBezTo>
                  <a:cubicBezTo>
                    <a:pt x="525" y="19799"/>
                    <a:pt x="233" y="21005"/>
                    <a:pt x="87" y="21256"/>
                  </a:cubicBezTo>
                  <a:cubicBezTo>
                    <a:pt x="-59" y="21507"/>
                    <a:pt x="-59" y="20804"/>
                    <a:pt x="379" y="18945"/>
                  </a:cubicBezTo>
                  <a:cubicBezTo>
                    <a:pt x="817" y="17087"/>
                    <a:pt x="1692" y="14073"/>
                    <a:pt x="2568" y="11209"/>
                  </a:cubicBezTo>
                  <a:cubicBezTo>
                    <a:pt x="3444" y="8346"/>
                    <a:pt x="4319" y="5634"/>
                    <a:pt x="5049" y="4026"/>
                  </a:cubicBezTo>
                  <a:cubicBezTo>
                    <a:pt x="5779" y="2419"/>
                    <a:pt x="6363" y="1916"/>
                    <a:pt x="7238" y="1414"/>
                  </a:cubicBezTo>
                  <a:cubicBezTo>
                    <a:pt x="8114" y="912"/>
                    <a:pt x="9282" y="409"/>
                    <a:pt x="10595" y="158"/>
                  </a:cubicBezTo>
                  <a:cubicBezTo>
                    <a:pt x="11909" y="-93"/>
                    <a:pt x="13368" y="-93"/>
                    <a:pt x="15119" y="510"/>
                  </a:cubicBezTo>
                  <a:cubicBezTo>
                    <a:pt x="16871" y="1113"/>
                    <a:pt x="18914" y="2318"/>
                    <a:pt x="20082" y="3474"/>
                  </a:cubicBezTo>
                  <a:cubicBezTo>
                    <a:pt x="21249" y="4629"/>
                    <a:pt x="21541" y="5734"/>
                    <a:pt x="20519" y="6739"/>
                  </a:cubicBezTo>
                  <a:cubicBezTo>
                    <a:pt x="19498" y="7743"/>
                    <a:pt x="17163" y="8647"/>
                    <a:pt x="15265" y="9150"/>
                  </a:cubicBezTo>
                  <a:cubicBezTo>
                    <a:pt x="13368" y="9652"/>
                    <a:pt x="11909" y="9753"/>
                    <a:pt x="10303" y="9552"/>
                  </a:cubicBezTo>
                  <a:cubicBezTo>
                    <a:pt x="8698" y="9351"/>
                    <a:pt x="6946" y="8848"/>
                    <a:pt x="5195" y="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676400" y="5975257"/>
              <a:ext cx="1502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39" y="758"/>
                  </a:moveTo>
                  <a:cubicBezTo>
                    <a:pt x="11256" y="379"/>
                    <a:pt x="12473" y="0"/>
                    <a:pt x="13690" y="0"/>
                  </a:cubicBezTo>
                  <a:cubicBezTo>
                    <a:pt x="14907" y="0"/>
                    <a:pt x="16124" y="379"/>
                    <a:pt x="17797" y="1895"/>
                  </a:cubicBezTo>
                  <a:cubicBezTo>
                    <a:pt x="19470" y="3411"/>
                    <a:pt x="21600" y="6063"/>
                    <a:pt x="21600" y="8653"/>
                  </a:cubicBezTo>
                  <a:cubicBezTo>
                    <a:pt x="21600" y="11242"/>
                    <a:pt x="19470" y="13768"/>
                    <a:pt x="15515" y="15916"/>
                  </a:cubicBezTo>
                  <a:cubicBezTo>
                    <a:pt x="11561" y="18063"/>
                    <a:pt x="5780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15950" y="6613156"/>
              <a:ext cx="939800" cy="3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21130"/>
                  </a:moveTo>
                  <a:cubicBezTo>
                    <a:pt x="1751" y="19859"/>
                    <a:pt x="3503" y="18589"/>
                    <a:pt x="5327" y="16048"/>
                  </a:cubicBezTo>
                  <a:cubicBezTo>
                    <a:pt x="7151" y="13506"/>
                    <a:pt x="9049" y="9695"/>
                    <a:pt x="10873" y="6518"/>
                  </a:cubicBezTo>
                  <a:cubicBezTo>
                    <a:pt x="12697" y="3342"/>
                    <a:pt x="14449" y="801"/>
                    <a:pt x="16103" y="165"/>
                  </a:cubicBezTo>
                  <a:cubicBezTo>
                    <a:pt x="17757" y="-470"/>
                    <a:pt x="19314" y="801"/>
                    <a:pt x="20214" y="2706"/>
                  </a:cubicBezTo>
                  <a:cubicBezTo>
                    <a:pt x="21114" y="4612"/>
                    <a:pt x="21357" y="7154"/>
                    <a:pt x="21600" y="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82358" y="6703630"/>
              <a:ext cx="222543" cy="47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25" fill="norm" stroke="1" extrusionOk="0">
                  <a:moveTo>
                    <a:pt x="15168" y="14421"/>
                  </a:moveTo>
                  <a:cubicBezTo>
                    <a:pt x="14562" y="13657"/>
                    <a:pt x="13957" y="12892"/>
                    <a:pt x="13048" y="12510"/>
                  </a:cubicBezTo>
                  <a:cubicBezTo>
                    <a:pt x="12140" y="12128"/>
                    <a:pt x="10929" y="12128"/>
                    <a:pt x="8708" y="12940"/>
                  </a:cubicBezTo>
                  <a:cubicBezTo>
                    <a:pt x="6488" y="13752"/>
                    <a:pt x="3258" y="15377"/>
                    <a:pt x="1542" y="16811"/>
                  </a:cubicBezTo>
                  <a:cubicBezTo>
                    <a:pt x="-174" y="18244"/>
                    <a:pt x="-376" y="19487"/>
                    <a:pt x="532" y="20299"/>
                  </a:cubicBezTo>
                  <a:cubicBezTo>
                    <a:pt x="1441" y="21112"/>
                    <a:pt x="3460" y="21494"/>
                    <a:pt x="5579" y="21016"/>
                  </a:cubicBezTo>
                  <a:cubicBezTo>
                    <a:pt x="7699" y="20538"/>
                    <a:pt x="9919" y="19200"/>
                    <a:pt x="12342" y="16906"/>
                  </a:cubicBezTo>
                  <a:cubicBezTo>
                    <a:pt x="14764" y="14613"/>
                    <a:pt x="17388" y="11363"/>
                    <a:pt x="18903" y="8591"/>
                  </a:cubicBezTo>
                  <a:cubicBezTo>
                    <a:pt x="20417" y="5820"/>
                    <a:pt x="20820" y="3526"/>
                    <a:pt x="21022" y="2140"/>
                  </a:cubicBezTo>
                  <a:cubicBezTo>
                    <a:pt x="21224" y="754"/>
                    <a:pt x="21224" y="276"/>
                    <a:pt x="20719" y="85"/>
                  </a:cubicBezTo>
                  <a:cubicBezTo>
                    <a:pt x="20215" y="-106"/>
                    <a:pt x="19205" y="-10"/>
                    <a:pt x="18297" y="754"/>
                  </a:cubicBezTo>
                  <a:cubicBezTo>
                    <a:pt x="17388" y="1519"/>
                    <a:pt x="16581" y="2952"/>
                    <a:pt x="15975" y="5055"/>
                  </a:cubicBezTo>
                  <a:cubicBezTo>
                    <a:pt x="15370" y="7158"/>
                    <a:pt x="14966" y="9929"/>
                    <a:pt x="14764" y="11984"/>
                  </a:cubicBezTo>
                  <a:cubicBezTo>
                    <a:pt x="14562" y="14039"/>
                    <a:pt x="14562" y="15377"/>
                    <a:pt x="15673" y="16285"/>
                  </a:cubicBezTo>
                  <a:cubicBezTo>
                    <a:pt x="16783" y="17193"/>
                    <a:pt x="19003" y="17671"/>
                    <a:pt x="21224" y="1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87450" y="7042057"/>
              <a:ext cx="12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82042" y="6898224"/>
              <a:ext cx="146214" cy="18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14" fill="norm" stroke="1" extrusionOk="0">
                  <a:moveTo>
                    <a:pt x="1714" y="15417"/>
                  </a:moveTo>
                  <a:cubicBezTo>
                    <a:pt x="789" y="12806"/>
                    <a:pt x="-137" y="10195"/>
                    <a:pt x="17" y="7703"/>
                  </a:cubicBezTo>
                  <a:cubicBezTo>
                    <a:pt x="172" y="5211"/>
                    <a:pt x="1406" y="2837"/>
                    <a:pt x="4337" y="1413"/>
                  </a:cubicBezTo>
                  <a:cubicBezTo>
                    <a:pt x="7269" y="-11"/>
                    <a:pt x="11897" y="-486"/>
                    <a:pt x="15446" y="582"/>
                  </a:cubicBezTo>
                  <a:cubicBezTo>
                    <a:pt x="18994" y="1650"/>
                    <a:pt x="21463" y="4261"/>
                    <a:pt x="21309" y="7703"/>
                  </a:cubicBezTo>
                  <a:cubicBezTo>
                    <a:pt x="21154" y="11145"/>
                    <a:pt x="18377" y="15417"/>
                    <a:pt x="14674" y="17791"/>
                  </a:cubicBezTo>
                  <a:cubicBezTo>
                    <a:pt x="10972" y="20165"/>
                    <a:pt x="6343" y="20639"/>
                    <a:pt x="1714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298700" y="6502307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298700" y="6629307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200"/>
                    <a:pt x="12400" y="10800"/>
                    <a:pt x="16000" y="7200"/>
                  </a:cubicBezTo>
                  <a:cubicBezTo>
                    <a:pt x="19600" y="3600"/>
                    <a:pt x="20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736850" y="5351734"/>
              <a:ext cx="1428750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1372"/>
                  </a:moveTo>
                  <a:cubicBezTo>
                    <a:pt x="1184" y="19212"/>
                    <a:pt x="2368" y="17052"/>
                    <a:pt x="3600" y="15162"/>
                  </a:cubicBezTo>
                  <a:cubicBezTo>
                    <a:pt x="4832" y="13272"/>
                    <a:pt x="6112" y="11652"/>
                    <a:pt x="7344" y="10572"/>
                  </a:cubicBezTo>
                  <a:cubicBezTo>
                    <a:pt x="8576" y="9492"/>
                    <a:pt x="9760" y="8952"/>
                    <a:pt x="11024" y="8412"/>
                  </a:cubicBezTo>
                  <a:cubicBezTo>
                    <a:pt x="12288" y="7872"/>
                    <a:pt x="13632" y="7332"/>
                    <a:pt x="14816" y="6522"/>
                  </a:cubicBezTo>
                  <a:cubicBezTo>
                    <a:pt x="16000" y="5712"/>
                    <a:pt x="17024" y="4632"/>
                    <a:pt x="18048" y="3282"/>
                  </a:cubicBezTo>
                  <a:cubicBezTo>
                    <a:pt x="19072" y="1932"/>
                    <a:pt x="20096" y="312"/>
                    <a:pt x="20688" y="42"/>
                  </a:cubicBezTo>
                  <a:cubicBezTo>
                    <a:pt x="21280" y="-228"/>
                    <a:pt x="21440" y="852"/>
                    <a:pt x="21600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736595" y="5318578"/>
              <a:ext cx="322196" cy="9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59" fill="norm" stroke="1" extrusionOk="0">
                  <a:moveTo>
                    <a:pt x="7960" y="16810"/>
                  </a:moveTo>
                  <a:cubicBezTo>
                    <a:pt x="6148" y="16810"/>
                    <a:pt x="4336" y="16810"/>
                    <a:pt x="3082" y="16810"/>
                  </a:cubicBezTo>
                  <a:cubicBezTo>
                    <a:pt x="1828" y="16810"/>
                    <a:pt x="1131" y="16810"/>
                    <a:pt x="1062" y="16073"/>
                  </a:cubicBezTo>
                  <a:cubicBezTo>
                    <a:pt x="992" y="15337"/>
                    <a:pt x="1549" y="13864"/>
                    <a:pt x="3640" y="11655"/>
                  </a:cubicBezTo>
                  <a:cubicBezTo>
                    <a:pt x="5730" y="9446"/>
                    <a:pt x="9353" y="6501"/>
                    <a:pt x="12001" y="4783"/>
                  </a:cubicBezTo>
                  <a:cubicBezTo>
                    <a:pt x="14649" y="3064"/>
                    <a:pt x="16321" y="2573"/>
                    <a:pt x="17854" y="2083"/>
                  </a:cubicBezTo>
                  <a:cubicBezTo>
                    <a:pt x="19387" y="1592"/>
                    <a:pt x="20780" y="1101"/>
                    <a:pt x="21129" y="1346"/>
                  </a:cubicBezTo>
                  <a:cubicBezTo>
                    <a:pt x="21477" y="1592"/>
                    <a:pt x="20780" y="2573"/>
                    <a:pt x="18132" y="4783"/>
                  </a:cubicBezTo>
                  <a:cubicBezTo>
                    <a:pt x="15485" y="6992"/>
                    <a:pt x="10886" y="10428"/>
                    <a:pt x="7890" y="12392"/>
                  </a:cubicBezTo>
                  <a:cubicBezTo>
                    <a:pt x="4894" y="14355"/>
                    <a:pt x="3500" y="14846"/>
                    <a:pt x="3361" y="14846"/>
                  </a:cubicBezTo>
                  <a:cubicBezTo>
                    <a:pt x="3222" y="14846"/>
                    <a:pt x="4336" y="14355"/>
                    <a:pt x="6845" y="12392"/>
                  </a:cubicBezTo>
                  <a:cubicBezTo>
                    <a:pt x="9353" y="10428"/>
                    <a:pt x="13255" y="6992"/>
                    <a:pt x="15833" y="4783"/>
                  </a:cubicBezTo>
                  <a:cubicBezTo>
                    <a:pt x="18411" y="2573"/>
                    <a:pt x="19665" y="1592"/>
                    <a:pt x="19944" y="855"/>
                  </a:cubicBezTo>
                  <a:cubicBezTo>
                    <a:pt x="20223" y="119"/>
                    <a:pt x="19526" y="-372"/>
                    <a:pt x="17227" y="364"/>
                  </a:cubicBezTo>
                  <a:cubicBezTo>
                    <a:pt x="14927" y="1101"/>
                    <a:pt x="11025" y="3064"/>
                    <a:pt x="8517" y="4783"/>
                  </a:cubicBezTo>
                  <a:cubicBezTo>
                    <a:pt x="6009" y="6501"/>
                    <a:pt x="4894" y="7973"/>
                    <a:pt x="4824" y="8710"/>
                  </a:cubicBezTo>
                  <a:cubicBezTo>
                    <a:pt x="4754" y="9446"/>
                    <a:pt x="5730" y="9446"/>
                    <a:pt x="8656" y="8464"/>
                  </a:cubicBezTo>
                  <a:cubicBezTo>
                    <a:pt x="11583" y="7483"/>
                    <a:pt x="16460" y="5519"/>
                    <a:pt x="17993" y="5028"/>
                  </a:cubicBezTo>
                  <a:cubicBezTo>
                    <a:pt x="19526" y="4537"/>
                    <a:pt x="17714" y="5519"/>
                    <a:pt x="14370" y="7483"/>
                  </a:cubicBezTo>
                  <a:cubicBezTo>
                    <a:pt x="11025" y="9446"/>
                    <a:pt x="6148" y="12392"/>
                    <a:pt x="3361" y="14355"/>
                  </a:cubicBezTo>
                  <a:cubicBezTo>
                    <a:pt x="574" y="16319"/>
                    <a:pt x="-123" y="17301"/>
                    <a:pt x="16" y="17792"/>
                  </a:cubicBezTo>
                  <a:cubicBezTo>
                    <a:pt x="156" y="18283"/>
                    <a:pt x="1131" y="18283"/>
                    <a:pt x="3779" y="16810"/>
                  </a:cubicBezTo>
                  <a:cubicBezTo>
                    <a:pt x="6427" y="15337"/>
                    <a:pt x="10747" y="12392"/>
                    <a:pt x="13255" y="10919"/>
                  </a:cubicBezTo>
                  <a:cubicBezTo>
                    <a:pt x="15763" y="9446"/>
                    <a:pt x="16460" y="9446"/>
                    <a:pt x="17227" y="8955"/>
                  </a:cubicBezTo>
                  <a:cubicBezTo>
                    <a:pt x="17993" y="8464"/>
                    <a:pt x="18829" y="7483"/>
                    <a:pt x="18690" y="6992"/>
                  </a:cubicBezTo>
                  <a:cubicBezTo>
                    <a:pt x="18551" y="6501"/>
                    <a:pt x="17436" y="6501"/>
                    <a:pt x="15276" y="7973"/>
                  </a:cubicBezTo>
                  <a:cubicBezTo>
                    <a:pt x="13116" y="9446"/>
                    <a:pt x="9911" y="12392"/>
                    <a:pt x="7960" y="14355"/>
                  </a:cubicBezTo>
                  <a:cubicBezTo>
                    <a:pt x="6009" y="16319"/>
                    <a:pt x="5312" y="17301"/>
                    <a:pt x="5730" y="17792"/>
                  </a:cubicBezTo>
                  <a:cubicBezTo>
                    <a:pt x="6148" y="18283"/>
                    <a:pt x="7681" y="18283"/>
                    <a:pt x="9980" y="17055"/>
                  </a:cubicBezTo>
                  <a:cubicBezTo>
                    <a:pt x="12280" y="15828"/>
                    <a:pt x="15345" y="13373"/>
                    <a:pt x="17296" y="11901"/>
                  </a:cubicBezTo>
                  <a:cubicBezTo>
                    <a:pt x="19247" y="10428"/>
                    <a:pt x="20083" y="9937"/>
                    <a:pt x="20153" y="9446"/>
                  </a:cubicBezTo>
                  <a:cubicBezTo>
                    <a:pt x="20223" y="8955"/>
                    <a:pt x="19526" y="8464"/>
                    <a:pt x="16739" y="9937"/>
                  </a:cubicBezTo>
                  <a:cubicBezTo>
                    <a:pt x="13952" y="11410"/>
                    <a:pt x="9074" y="14846"/>
                    <a:pt x="6287" y="17055"/>
                  </a:cubicBezTo>
                  <a:cubicBezTo>
                    <a:pt x="3500" y="19264"/>
                    <a:pt x="2803" y="20246"/>
                    <a:pt x="2803" y="20737"/>
                  </a:cubicBezTo>
                  <a:cubicBezTo>
                    <a:pt x="2803" y="21228"/>
                    <a:pt x="3500" y="21228"/>
                    <a:pt x="5939" y="20246"/>
                  </a:cubicBezTo>
                  <a:cubicBezTo>
                    <a:pt x="8378" y="19264"/>
                    <a:pt x="12558" y="17301"/>
                    <a:pt x="15276" y="15583"/>
                  </a:cubicBezTo>
                  <a:cubicBezTo>
                    <a:pt x="17993" y="13864"/>
                    <a:pt x="19247" y="12392"/>
                    <a:pt x="19526" y="11410"/>
                  </a:cubicBezTo>
                  <a:cubicBezTo>
                    <a:pt x="19805" y="10428"/>
                    <a:pt x="19108" y="9937"/>
                    <a:pt x="17714" y="9937"/>
                  </a:cubicBezTo>
                  <a:cubicBezTo>
                    <a:pt x="16321" y="9937"/>
                    <a:pt x="14231" y="10428"/>
                    <a:pt x="12558" y="11164"/>
                  </a:cubicBezTo>
                  <a:cubicBezTo>
                    <a:pt x="10886" y="11901"/>
                    <a:pt x="9632" y="12883"/>
                    <a:pt x="9492" y="13373"/>
                  </a:cubicBezTo>
                  <a:cubicBezTo>
                    <a:pt x="9353" y="13864"/>
                    <a:pt x="10329" y="13864"/>
                    <a:pt x="11234" y="13864"/>
                  </a:cubicBezTo>
                  <a:cubicBezTo>
                    <a:pt x="12140" y="13864"/>
                    <a:pt x="12976" y="13864"/>
                    <a:pt x="13812" y="13864"/>
                  </a:cubicBezTo>
                  <a:cubicBezTo>
                    <a:pt x="14649" y="13864"/>
                    <a:pt x="15485" y="13864"/>
                    <a:pt x="15276" y="14110"/>
                  </a:cubicBezTo>
                  <a:cubicBezTo>
                    <a:pt x="15067" y="14355"/>
                    <a:pt x="13812" y="14846"/>
                    <a:pt x="12837" y="15092"/>
                  </a:cubicBezTo>
                  <a:cubicBezTo>
                    <a:pt x="11862" y="15337"/>
                    <a:pt x="11165" y="15337"/>
                    <a:pt x="10329" y="15828"/>
                  </a:cubicBezTo>
                  <a:cubicBezTo>
                    <a:pt x="9492" y="16319"/>
                    <a:pt x="8517" y="17301"/>
                    <a:pt x="8517" y="17792"/>
                  </a:cubicBezTo>
                  <a:cubicBezTo>
                    <a:pt x="8517" y="18283"/>
                    <a:pt x="9492" y="18283"/>
                    <a:pt x="11513" y="18037"/>
                  </a:cubicBezTo>
                  <a:cubicBezTo>
                    <a:pt x="13534" y="17792"/>
                    <a:pt x="16600" y="17301"/>
                    <a:pt x="19665" y="16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988416" y="6362607"/>
              <a:ext cx="243734" cy="29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0" fill="norm" stroke="1" extrusionOk="0">
                  <a:moveTo>
                    <a:pt x="19208" y="0"/>
                  </a:moveTo>
                  <a:cubicBezTo>
                    <a:pt x="14366" y="2486"/>
                    <a:pt x="9525" y="4973"/>
                    <a:pt x="6639" y="6449"/>
                  </a:cubicBezTo>
                  <a:cubicBezTo>
                    <a:pt x="3752" y="7925"/>
                    <a:pt x="2821" y="8391"/>
                    <a:pt x="2076" y="8935"/>
                  </a:cubicBezTo>
                  <a:cubicBezTo>
                    <a:pt x="1332" y="9479"/>
                    <a:pt x="773" y="10101"/>
                    <a:pt x="1052" y="10567"/>
                  </a:cubicBezTo>
                  <a:cubicBezTo>
                    <a:pt x="1332" y="11033"/>
                    <a:pt x="2449" y="11344"/>
                    <a:pt x="3939" y="11499"/>
                  </a:cubicBezTo>
                  <a:cubicBezTo>
                    <a:pt x="5428" y="11655"/>
                    <a:pt x="7290" y="11655"/>
                    <a:pt x="8687" y="11655"/>
                  </a:cubicBezTo>
                  <a:cubicBezTo>
                    <a:pt x="10083" y="11655"/>
                    <a:pt x="11014" y="11655"/>
                    <a:pt x="11108" y="11965"/>
                  </a:cubicBezTo>
                  <a:cubicBezTo>
                    <a:pt x="11201" y="12276"/>
                    <a:pt x="10456" y="12898"/>
                    <a:pt x="8687" y="13908"/>
                  </a:cubicBezTo>
                  <a:cubicBezTo>
                    <a:pt x="6918" y="14918"/>
                    <a:pt x="4125" y="16317"/>
                    <a:pt x="2356" y="17560"/>
                  </a:cubicBezTo>
                  <a:cubicBezTo>
                    <a:pt x="587" y="18803"/>
                    <a:pt x="-158" y="19891"/>
                    <a:pt x="28" y="20590"/>
                  </a:cubicBezTo>
                  <a:cubicBezTo>
                    <a:pt x="214" y="21289"/>
                    <a:pt x="1332" y="21600"/>
                    <a:pt x="4218" y="21289"/>
                  </a:cubicBezTo>
                  <a:cubicBezTo>
                    <a:pt x="7104" y="20978"/>
                    <a:pt x="11759" y="20046"/>
                    <a:pt x="14925" y="19114"/>
                  </a:cubicBezTo>
                  <a:cubicBezTo>
                    <a:pt x="18090" y="18181"/>
                    <a:pt x="19766" y="17249"/>
                    <a:pt x="21442" y="16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328345" y="6395578"/>
              <a:ext cx="119705" cy="27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1" fill="norm" stroke="1" extrusionOk="0">
                  <a:moveTo>
                    <a:pt x="3242" y="3292"/>
                  </a:moveTo>
                  <a:cubicBezTo>
                    <a:pt x="1726" y="1842"/>
                    <a:pt x="210" y="391"/>
                    <a:pt x="20" y="68"/>
                  </a:cubicBezTo>
                  <a:cubicBezTo>
                    <a:pt x="-169" y="-254"/>
                    <a:pt x="968" y="552"/>
                    <a:pt x="3810" y="2809"/>
                  </a:cubicBezTo>
                  <a:cubicBezTo>
                    <a:pt x="6652" y="5065"/>
                    <a:pt x="11199" y="8773"/>
                    <a:pt x="13852" y="11836"/>
                  </a:cubicBezTo>
                  <a:cubicBezTo>
                    <a:pt x="16505" y="14898"/>
                    <a:pt x="17263" y="17316"/>
                    <a:pt x="18020" y="18928"/>
                  </a:cubicBezTo>
                  <a:cubicBezTo>
                    <a:pt x="18778" y="20540"/>
                    <a:pt x="19536" y="21346"/>
                    <a:pt x="20105" y="21265"/>
                  </a:cubicBezTo>
                  <a:cubicBezTo>
                    <a:pt x="20673" y="21185"/>
                    <a:pt x="21052" y="20218"/>
                    <a:pt x="21431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325827" y="6388007"/>
              <a:ext cx="173023" cy="27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0" fill="norm" stroke="1" extrusionOk="0">
                  <a:moveTo>
                    <a:pt x="21273" y="0"/>
                  </a:moveTo>
                  <a:cubicBezTo>
                    <a:pt x="17630" y="3735"/>
                    <a:pt x="13986" y="7471"/>
                    <a:pt x="10473" y="10638"/>
                  </a:cubicBezTo>
                  <a:cubicBezTo>
                    <a:pt x="6960" y="13805"/>
                    <a:pt x="3577" y="16403"/>
                    <a:pt x="1755" y="18189"/>
                  </a:cubicBezTo>
                  <a:cubicBezTo>
                    <a:pt x="-67" y="19976"/>
                    <a:pt x="-327" y="20950"/>
                    <a:pt x="324" y="21275"/>
                  </a:cubicBezTo>
                  <a:cubicBezTo>
                    <a:pt x="974" y="21600"/>
                    <a:pt x="2536" y="21275"/>
                    <a:pt x="4097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568700" y="6572157"/>
              <a:ext cx="25400" cy="6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0" y="11520"/>
                  </a:cubicBezTo>
                  <a:cubicBezTo>
                    <a:pt x="0" y="15840"/>
                    <a:pt x="0" y="20880"/>
                    <a:pt x="3600" y="21240"/>
                  </a:cubicBezTo>
                  <a:cubicBezTo>
                    <a:pt x="7200" y="21600"/>
                    <a:pt x="144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619499" y="647055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600450" y="6356257"/>
              <a:ext cx="15294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14011" y="0"/>
                  </a:moveTo>
                  <a:cubicBezTo>
                    <a:pt x="16346" y="1161"/>
                    <a:pt x="18681" y="2323"/>
                    <a:pt x="19995" y="4587"/>
                  </a:cubicBezTo>
                  <a:cubicBezTo>
                    <a:pt x="21308" y="6852"/>
                    <a:pt x="21600" y="10219"/>
                    <a:pt x="19995" y="12948"/>
                  </a:cubicBezTo>
                  <a:cubicBezTo>
                    <a:pt x="18389" y="15677"/>
                    <a:pt x="14886" y="17768"/>
                    <a:pt x="11238" y="19103"/>
                  </a:cubicBezTo>
                  <a:cubicBezTo>
                    <a:pt x="7589" y="20439"/>
                    <a:pt x="3795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855071" y="6326799"/>
              <a:ext cx="142129" cy="37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70" fill="norm" stroke="1" extrusionOk="0">
                  <a:moveTo>
                    <a:pt x="19423" y="2390"/>
                  </a:moveTo>
                  <a:cubicBezTo>
                    <a:pt x="18470" y="1550"/>
                    <a:pt x="17517" y="710"/>
                    <a:pt x="16088" y="290"/>
                  </a:cubicBezTo>
                  <a:cubicBezTo>
                    <a:pt x="14658" y="-130"/>
                    <a:pt x="12753" y="-130"/>
                    <a:pt x="10688" y="530"/>
                  </a:cubicBezTo>
                  <a:cubicBezTo>
                    <a:pt x="8623" y="1190"/>
                    <a:pt x="6400" y="2510"/>
                    <a:pt x="4335" y="5210"/>
                  </a:cubicBezTo>
                  <a:cubicBezTo>
                    <a:pt x="2270" y="7910"/>
                    <a:pt x="364" y="11990"/>
                    <a:pt x="47" y="14690"/>
                  </a:cubicBezTo>
                  <a:cubicBezTo>
                    <a:pt x="-271" y="17390"/>
                    <a:pt x="1000" y="18710"/>
                    <a:pt x="4811" y="19610"/>
                  </a:cubicBezTo>
                  <a:cubicBezTo>
                    <a:pt x="8623" y="20510"/>
                    <a:pt x="14976" y="20990"/>
                    <a:pt x="2132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943855" y="6314980"/>
              <a:ext cx="208998" cy="57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05" fill="norm" stroke="1" extrusionOk="0">
                  <a:moveTo>
                    <a:pt x="5780" y="6199"/>
                  </a:moveTo>
                  <a:cubicBezTo>
                    <a:pt x="5132" y="8539"/>
                    <a:pt x="4484" y="10878"/>
                    <a:pt x="3620" y="13139"/>
                  </a:cubicBezTo>
                  <a:cubicBezTo>
                    <a:pt x="2756" y="15401"/>
                    <a:pt x="1676" y="17584"/>
                    <a:pt x="1028" y="19027"/>
                  </a:cubicBezTo>
                  <a:cubicBezTo>
                    <a:pt x="380" y="20469"/>
                    <a:pt x="164" y="21171"/>
                    <a:pt x="56" y="21288"/>
                  </a:cubicBezTo>
                  <a:cubicBezTo>
                    <a:pt x="-52" y="21405"/>
                    <a:pt x="-52" y="20937"/>
                    <a:pt x="488" y="19339"/>
                  </a:cubicBezTo>
                  <a:cubicBezTo>
                    <a:pt x="1028" y="17740"/>
                    <a:pt x="2108" y="15011"/>
                    <a:pt x="3188" y="12321"/>
                  </a:cubicBezTo>
                  <a:cubicBezTo>
                    <a:pt x="4268" y="9630"/>
                    <a:pt x="5348" y="6979"/>
                    <a:pt x="6428" y="4952"/>
                  </a:cubicBezTo>
                  <a:cubicBezTo>
                    <a:pt x="7508" y="2924"/>
                    <a:pt x="8588" y="1521"/>
                    <a:pt x="9884" y="741"/>
                  </a:cubicBezTo>
                  <a:cubicBezTo>
                    <a:pt x="11180" y="-39"/>
                    <a:pt x="12692" y="-195"/>
                    <a:pt x="14528" y="234"/>
                  </a:cubicBezTo>
                  <a:cubicBezTo>
                    <a:pt x="16364" y="663"/>
                    <a:pt x="18524" y="1676"/>
                    <a:pt x="19820" y="2651"/>
                  </a:cubicBezTo>
                  <a:cubicBezTo>
                    <a:pt x="21116" y="3626"/>
                    <a:pt x="21548" y="4562"/>
                    <a:pt x="21224" y="5419"/>
                  </a:cubicBezTo>
                  <a:cubicBezTo>
                    <a:pt x="20900" y="6277"/>
                    <a:pt x="19820" y="7057"/>
                    <a:pt x="17120" y="7759"/>
                  </a:cubicBezTo>
                  <a:cubicBezTo>
                    <a:pt x="14420" y="8461"/>
                    <a:pt x="10100" y="9084"/>
                    <a:pt x="7508" y="9279"/>
                  </a:cubicBezTo>
                  <a:cubicBezTo>
                    <a:pt x="4916" y="9474"/>
                    <a:pt x="4052" y="9240"/>
                    <a:pt x="3188" y="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092486" y="5919808"/>
              <a:ext cx="181064" cy="23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2" fill="norm" stroke="1" extrusionOk="0">
                  <a:moveTo>
                    <a:pt x="18471" y="1020"/>
                  </a:moveTo>
                  <a:cubicBezTo>
                    <a:pt x="19727" y="431"/>
                    <a:pt x="20983" y="-158"/>
                    <a:pt x="21234" y="38"/>
                  </a:cubicBezTo>
                  <a:cubicBezTo>
                    <a:pt x="21485" y="235"/>
                    <a:pt x="20732" y="1217"/>
                    <a:pt x="18345" y="2591"/>
                  </a:cubicBezTo>
                  <a:cubicBezTo>
                    <a:pt x="15959" y="3966"/>
                    <a:pt x="11941" y="5733"/>
                    <a:pt x="9178" y="6911"/>
                  </a:cubicBezTo>
                  <a:cubicBezTo>
                    <a:pt x="6415" y="8089"/>
                    <a:pt x="4908" y="8678"/>
                    <a:pt x="4532" y="9366"/>
                  </a:cubicBezTo>
                  <a:cubicBezTo>
                    <a:pt x="4155" y="10053"/>
                    <a:pt x="4908" y="10838"/>
                    <a:pt x="5913" y="11231"/>
                  </a:cubicBezTo>
                  <a:cubicBezTo>
                    <a:pt x="6918" y="11624"/>
                    <a:pt x="8173" y="11624"/>
                    <a:pt x="9680" y="11722"/>
                  </a:cubicBezTo>
                  <a:cubicBezTo>
                    <a:pt x="11187" y="11820"/>
                    <a:pt x="12945" y="12017"/>
                    <a:pt x="13071" y="12507"/>
                  </a:cubicBezTo>
                  <a:cubicBezTo>
                    <a:pt x="13197" y="12998"/>
                    <a:pt x="11690" y="13784"/>
                    <a:pt x="9555" y="14766"/>
                  </a:cubicBezTo>
                  <a:cubicBezTo>
                    <a:pt x="7420" y="15747"/>
                    <a:pt x="4657" y="16926"/>
                    <a:pt x="2773" y="17809"/>
                  </a:cubicBezTo>
                  <a:cubicBezTo>
                    <a:pt x="890" y="18693"/>
                    <a:pt x="-115" y="19282"/>
                    <a:pt x="11" y="19969"/>
                  </a:cubicBezTo>
                  <a:cubicBezTo>
                    <a:pt x="136" y="20657"/>
                    <a:pt x="1392" y="21442"/>
                    <a:pt x="5159" y="21442"/>
                  </a:cubicBezTo>
                  <a:cubicBezTo>
                    <a:pt x="8927" y="21442"/>
                    <a:pt x="15206" y="20657"/>
                    <a:pt x="21485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311649" y="5968907"/>
              <a:ext cx="107951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200" y="2371"/>
                  </a:cubicBezTo>
                  <a:cubicBezTo>
                    <a:pt x="10165" y="4741"/>
                    <a:pt x="13976" y="9483"/>
                    <a:pt x="15882" y="12512"/>
                  </a:cubicBezTo>
                  <a:cubicBezTo>
                    <a:pt x="17788" y="15541"/>
                    <a:pt x="17788" y="16859"/>
                    <a:pt x="17788" y="18176"/>
                  </a:cubicBezTo>
                  <a:cubicBezTo>
                    <a:pt x="17788" y="19493"/>
                    <a:pt x="17788" y="20810"/>
                    <a:pt x="18424" y="21205"/>
                  </a:cubicBezTo>
                  <a:cubicBezTo>
                    <a:pt x="19059" y="21600"/>
                    <a:pt x="20329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315919" y="5933892"/>
              <a:ext cx="173531" cy="22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35" fill="norm" stroke="1" extrusionOk="0">
                  <a:moveTo>
                    <a:pt x="21335" y="1537"/>
                  </a:moveTo>
                  <a:cubicBezTo>
                    <a:pt x="20554" y="722"/>
                    <a:pt x="19774" y="-93"/>
                    <a:pt x="18863" y="9"/>
                  </a:cubicBezTo>
                  <a:cubicBezTo>
                    <a:pt x="17952" y="111"/>
                    <a:pt x="16911" y="1130"/>
                    <a:pt x="14178" y="3982"/>
                  </a:cubicBezTo>
                  <a:cubicBezTo>
                    <a:pt x="11446" y="6835"/>
                    <a:pt x="7022" y="11522"/>
                    <a:pt x="4419" y="14273"/>
                  </a:cubicBezTo>
                  <a:cubicBezTo>
                    <a:pt x="1817" y="17024"/>
                    <a:pt x="1036" y="17839"/>
                    <a:pt x="516" y="18756"/>
                  </a:cubicBezTo>
                  <a:cubicBezTo>
                    <a:pt x="-5" y="19673"/>
                    <a:pt x="-265" y="20692"/>
                    <a:pt x="386" y="21099"/>
                  </a:cubicBezTo>
                  <a:cubicBezTo>
                    <a:pt x="1036" y="21507"/>
                    <a:pt x="2598" y="21303"/>
                    <a:pt x="4159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489449" y="609590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512733" y="6013357"/>
              <a:ext cx="31524" cy="1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19345" fill="norm" stroke="1" extrusionOk="0">
                  <a:moveTo>
                    <a:pt x="13500" y="0"/>
                  </a:moveTo>
                  <a:cubicBezTo>
                    <a:pt x="6750" y="3086"/>
                    <a:pt x="0" y="6171"/>
                    <a:pt x="0" y="10800"/>
                  </a:cubicBezTo>
                  <a:cubicBezTo>
                    <a:pt x="0" y="15429"/>
                    <a:pt x="6750" y="21600"/>
                    <a:pt x="12150" y="18514"/>
                  </a:cubicBezTo>
                  <a:cubicBezTo>
                    <a:pt x="17550" y="15429"/>
                    <a:pt x="21600" y="3086"/>
                    <a:pt x="19575" y="1543"/>
                  </a:cubicBezTo>
                  <a:cubicBezTo>
                    <a:pt x="17550" y="0"/>
                    <a:pt x="9450" y="9257"/>
                    <a:pt x="135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489450" y="5899057"/>
              <a:ext cx="18315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8621" y="0"/>
                  </a:moveTo>
                  <a:cubicBezTo>
                    <a:pt x="20110" y="3900"/>
                    <a:pt x="21600" y="7800"/>
                    <a:pt x="21476" y="10950"/>
                  </a:cubicBezTo>
                  <a:cubicBezTo>
                    <a:pt x="21352" y="14100"/>
                    <a:pt x="19614" y="16500"/>
                    <a:pt x="15766" y="18150"/>
                  </a:cubicBezTo>
                  <a:cubicBezTo>
                    <a:pt x="11917" y="19800"/>
                    <a:pt x="5959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990548" y="5895792"/>
              <a:ext cx="105203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28" fill="norm" stroke="1" extrusionOk="0">
                  <a:moveTo>
                    <a:pt x="17238" y="1189"/>
                  </a:moveTo>
                  <a:cubicBezTo>
                    <a:pt x="15968" y="559"/>
                    <a:pt x="14697" y="-72"/>
                    <a:pt x="13215" y="7"/>
                  </a:cubicBezTo>
                  <a:cubicBezTo>
                    <a:pt x="11732" y="86"/>
                    <a:pt x="10038" y="874"/>
                    <a:pt x="7709" y="3081"/>
                  </a:cubicBezTo>
                  <a:cubicBezTo>
                    <a:pt x="5379" y="5289"/>
                    <a:pt x="2415" y="8915"/>
                    <a:pt x="932" y="11595"/>
                  </a:cubicBezTo>
                  <a:cubicBezTo>
                    <a:pt x="-550" y="14275"/>
                    <a:pt x="-550" y="16010"/>
                    <a:pt x="3050" y="17508"/>
                  </a:cubicBezTo>
                  <a:cubicBezTo>
                    <a:pt x="6650" y="19005"/>
                    <a:pt x="13850" y="20267"/>
                    <a:pt x="2105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800599" y="600700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035550" y="5905407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194300" y="6603907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545446" y="6343068"/>
              <a:ext cx="144154" cy="33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94" fill="norm" stroke="1" extrusionOk="0">
                  <a:moveTo>
                    <a:pt x="16386" y="1270"/>
                  </a:moveTo>
                  <a:cubicBezTo>
                    <a:pt x="15461" y="719"/>
                    <a:pt x="14535" y="169"/>
                    <a:pt x="13301" y="32"/>
                  </a:cubicBezTo>
                  <a:cubicBezTo>
                    <a:pt x="12066" y="-106"/>
                    <a:pt x="10524" y="169"/>
                    <a:pt x="8364" y="1545"/>
                  </a:cubicBezTo>
                  <a:cubicBezTo>
                    <a:pt x="6204" y="2921"/>
                    <a:pt x="3426" y="5397"/>
                    <a:pt x="1729" y="8080"/>
                  </a:cubicBezTo>
                  <a:cubicBezTo>
                    <a:pt x="32" y="10763"/>
                    <a:pt x="-585" y="13652"/>
                    <a:pt x="649" y="15922"/>
                  </a:cubicBezTo>
                  <a:cubicBezTo>
                    <a:pt x="1884" y="18192"/>
                    <a:pt x="4969" y="19843"/>
                    <a:pt x="8672" y="20669"/>
                  </a:cubicBezTo>
                  <a:cubicBezTo>
                    <a:pt x="12375" y="21494"/>
                    <a:pt x="16695" y="21494"/>
                    <a:pt x="2101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816599" y="6381657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873750" y="6540407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800"/>
                    <a:pt x="7754" y="12000"/>
                    <a:pt x="11354" y="8400"/>
                  </a:cubicBezTo>
                  <a:cubicBezTo>
                    <a:pt x="14954" y="4800"/>
                    <a:pt x="1827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067173" y="6398272"/>
              <a:ext cx="222556" cy="47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8" fill="norm" stroke="1" extrusionOk="0">
                  <a:moveTo>
                    <a:pt x="5831" y="3854"/>
                  </a:moveTo>
                  <a:cubicBezTo>
                    <a:pt x="5628" y="6830"/>
                    <a:pt x="5424" y="9806"/>
                    <a:pt x="4609" y="12590"/>
                  </a:cubicBezTo>
                  <a:cubicBezTo>
                    <a:pt x="3794" y="15374"/>
                    <a:pt x="2367" y="17966"/>
                    <a:pt x="1450" y="19502"/>
                  </a:cubicBezTo>
                  <a:cubicBezTo>
                    <a:pt x="533" y="21038"/>
                    <a:pt x="126" y="21518"/>
                    <a:pt x="24" y="21518"/>
                  </a:cubicBezTo>
                  <a:cubicBezTo>
                    <a:pt x="-78" y="21518"/>
                    <a:pt x="126" y="21038"/>
                    <a:pt x="941" y="19070"/>
                  </a:cubicBezTo>
                  <a:cubicBezTo>
                    <a:pt x="1756" y="17102"/>
                    <a:pt x="3182" y="13646"/>
                    <a:pt x="4609" y="10622"/>
                  </a:cubicBezTo>
                  <a:cubicBezTo>
                    <a:pt x="6035" y="7598"/>
                    <a:pt x="7462" y="5006"/>
                    <a:pt x="8786" y="3326"/>
                  </a:cubicBezTo>
                  <a:cubicBezTo>
                    <a:pt x="10111" y="1646"/>
                    <a:pt x="11333" y="878"/>
                    <a:pt x="12556" y="446"/>
                  </a:cubicBezTo>
                  <a:cubicBezTo>
                    <a:pt x="13779" y="14"/>
                    <a:pt x="15001" y="-82"/>
                    <a:pt x="16020" y="62"/>
                  </a:cubicBezTo>
                  <a:cubicBezTo>
                    <a:pt x="17039" y="206"/>
                    <a:pt x="17854" y="590"/>
                    <a:pt x="18975" y="1694"/>
                  </a:cubicBezTo>
                  <a:cubicBezTo>
                    <a:pt x="20096" y="2798"/>
                    <a:pt x="21522" y="4622"/>
                    <a:pt x="21420" y="6254"/>
                  </a:cubicBezTo>
                  <a:cubicBezTo>
                    <a:pt x="21318" y="7886"/>
                    <a:pt x="19688" y="9326"/>
                    <a:pt x="18465" y="10190"/>
                  </a:cubicBezTo>
                  <a:cubicBezTo>
                    <a:pt x="17243" y="11054"/>
                    <a:pt x="16428" y="11342"/>
                    <a:pt x="15001" y="11294"/>
                  </a:cubicBezTo>
                  <a:cubicBezTo>
                    <a:pt x="13575" y="11246"/>
                    <a:pt x="11537" y="10862"/>
                    <a:pt x="10416" y="10286"/>
                  </a:cubicBezTo>
                  <a:cubicBezTo>
                    <a:pt x="9296" y="9710"/>
                    <a:pt x="9092" y="8942"/>
                    <a:pt x="8888" y="8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362700" y="6318157"/>
              <a:ext cx="114471" cy="34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00" fill="norm" stroke="1" extrusionOk="0">
                  <a:moveTo>
                    <a:pt x="6943" y="0"/>
                  </a:moveTo>
                  <a:cubicBezTo>
                    <a:pt x="11957" y="2783"/>
                    <a:pt x="16971" y="5566"/>
                    <a:pt x="19286" y="8348"/>
                  </a:cubicBezTo>
                  <a:cubicBezTo>
                    <a:pt x="21600" y="11131"/>
                    <a:pt x="21214" y="13914"/>
                    <a:pt x="19093" y="16034"/>
                  </a:cubicBezTo>
                  <a:cubicBezTo>
                    <a:pt x="16971" y="18155"/>
                    <a:pt x="13114" y="19612"/>
                    <a:pt x="10221" y="20474"/>
                  </a:cubicBezTo>
                  <a:cubicBezTo>
                    <a:pt x="7329" y="21335"/>
                    <a:pt x="5400" y="21600"/>
                    <a:pt x="3857" y="21467"/>
                  </a:cubicBezTo>
                  <a:cubicBezTo>
                    <a:pt x="2314" y="21335"/>
                    <a:pt x="1157" y="20805"/>
                    <a:pt x="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451600" y="6031231"/>
              <a:ext cx="143872" cy="21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95" fill="norm" stroke="1" extrusionOk="0">
                  <a:moveTo>
                    <a:pt x="0" y="7106"/>
                  </a:moveTo>
                  <a:cubicBezTo>
                    <a:pt x="626" y="10918"/>
                    <a:pt x="1252" y="14729"/>
                    <a:pt x="1409" y="17270"/>
                  </a:cubicBezTo>
                  <a:cubicBezTo>
                    <a:pt x="1565" y="19812"/>
                    <a:pt x="1252" y="21082"/>
                    <a:pt x="1096" y="21188"/>
                  </a:cubicBezTo>
                  <a:cubicBezTo>
                    <a:pt x="939" y="21294"/>
                    <a:pt x="939" y="20235"/>
                    <a:pt x="1252" y="17165"/>
                  </a:cubicBezTo>
                  <a:cubicBezTo>
                    <a:pt x="1565" y="14094"/>
                    <a:pt x="2191" y="9012"/>
                    <a:pt x="2974" y="5729"/>
                  </a:cubicBezTo>
                  <a:cubicBezTo>
                    <a:pt x="3757" y="2447"/>
                    <a:pt x="4696" y="965"/>
                    <a:pt x="5948" y="329"/>
                  </a:cubicBezTo>
                  <a:cubicBezTo>
                    <a:pt x="7200" y="-306"/>
                    <a:pt x="8765" y="-94"/>
                    <a:pt x="11426" y="1600"/>
                  </a:cubicBezTo>
                  <a:cubicBezTo>
                    <a:pt x="14087" y="3294"/>
                    <a:pt x="17843" y="6470"/>
                    <a:pt x="19722" y="8694"/>
                  </a:cubicBezTo>
                  <a:cubicBezTo>
                    <a:pt x="21600" y="10918"/>
                    <a:pt x="21600" y="12188"/>
                    <a:pt x="20661" y="13247"/>
                  </a:cubicBezTo>
                  <a:cubicBezTo>
                    <a:pt x="19722" y="14306"/>
                    <a:pt x="17843" y="15153"/>
                    <a:pt x="15965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667500" y="6102257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5840"/>
                    <a:pt x="5635" y="10080"/>
                    <a:pt x="9235" y="6480"/>
                  </a:cubicBezTo>
                  <a:cubicBezTo>
                    <a:pt x="12835" y="2880"/>
                    <a:pt x="172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892677" y="5968907"/>
              <a:ext cx="193923" cy="23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67" fill="norm" stroke="1" extrusionOk="0">
                  <a:moveTo>
                    <a:pt x="16402" y="0"/>
                  </a:moveTo>
                  <a:cubicBezTo>
                    <a:pt x="12685" y="1946"/>
                    <a:pt x="8969" y="3892"/>
                    <a:pt x="6763" y="5351"/>
                  </a:cubicBezTo>
                  <a:cubicBezTo>
                    <a:pt x="4556" y="6811"/>
                    <a:pt x="3860" y="7784"/>
                    <a:pt x="4092" y="8368"/>
                  </a:cubicBezTo>
                  <a:cubicBezTo>
                    <a:pt x="4324" y="8951"/>
                    <a:pt x="5485" y="9146"/>
                    <a:pt x="6647" y="9341"/>
                  </a:cubicBezTo>
                  <a:cubicBezTo>
                    <a:pt x="7808" y="9535"/>
                    <a:pt x="8969" y="9730"/>
                    <a:pt x="9782" y="10314"/>
                  </a:cubicBezTo>
                  <a:cubicBezTo>
                    <a:pt x="10595" y="10897"/>
                    <a:pt x="11060" y="11870"/>
                    <a:pt x="10595" y="12649"/>
                  </a:cubicBezTo>
                  <a:cubicBezTo>
                    <a:pt x="10131" y="13427"/>
                    <a:pt x="8737" y="14011"/>
                    <a:pt x="6995" y="14984"/>
                  </a:cubicBezTo>
                  <a:cubicBezTo>
                    <a:pt x="5253" y="15957"/>
                    <a:pt x="3163" y="17319"/>
                    <a:pt x="1769" y="18486"/>
                  </a:cubicBezTo>
                  <a:cubicBezTo>
                    <a:pt x="376" y="19654"/>
                    <a:pt x="-321" y="20627"/>
                    <a:pt x="144" y="21114"/>
                  </a:cubicBezTo>
                  <a:cubicBezTo>
                    <a:pt x="608" y="21600"/>
                    <a:pt x="2234" y="21600"/>
                    <a:pt x="5950" y="21016"/>
                  </a:cubicBezTo>
                  <a:cubicBezTo>
                    <a:pt x="9666" y="20432"/>
                    <a:pt x="15473" y="19265"/>
                    <a:pt x="21279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131049" y="6000657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131050" y="5975257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477"/>
                    <a:pt x="15339" y="2954"/>
                    <a:pt x="11739" y="5631"/>
                  </a:cubicBezTo>
                  <a:cubicBezTo>
                    <a:pt x="8139" y="8308"/>
                    <a:pt x="4070" y="12185"/>
                    <a:pt x="2035" y="15046"/>
                  </a:cubicBezTo>
                  <a:cubicBezTo>
                    <a:pt x="0" y="17908"/>
                    <a:pt x="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277100" y="6178457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302499" y="6089557"/>
              <a:ext cx="31751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985"/>
                  </a:moveTo>
                  <a:cubicBezTo>
                    <a:pt x="18720" y="13292"/>
                    <a:pt x="15840" y="21600"/>
                    <a:pt x="16560" y="21600"/>
                  </a:cubicBezTo>
                  <a:cubicBezTo>
                    <a:pt x="17280" y="21600"/>
                    <a:pt x="21600" y="13292"/>
                    <a:pt x="19440" y="8308"/>
                  </a:cubicBezTo>
                  <a:cubicBezTo>
                    <a:pt x="17280" y="3323"/>
                    <a:pt x="8640" y="166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823200" y="6591207"/>
              <a:ext cx="330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486"/>
                    <a:pt x="8862" y="13371"/>
                    <a:pt x="12462" y="9771"/>
                  </a:cubicBezTo>
                  <a:cubicBezTo>
                    <a:pt x="16062" y="6171"/>
                    <a:pt x="188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988249" y="6432203"/>
              <a:ext cx="28886" cy="41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1" h="21504" fill="norm" stroke="1" extrusionOk="0">
                  <a:moveTo>
                    <a:pt x="8674" y="1641"/>
                  </a:moveTo>
                  <a:cubicBezTo>
                    <a:pt x="10114" y="881"/>
                    <a:pt x="11554" y="121"/>
                    <a:pt x="13714" y="13"/>
                  </a:cubicBezTo>
                  <a:cubicBezTo>
                    <a:pt x="15874" y="-96"/>
                    <a:pt x="18754" y="447"/>
                    <a:pt x="19474" y="2726"/>
                  </a:cubicBezTo>
                  <a:cubicBezTo>
                    <a:pt x="20194" y="5006"/>
                    <a:pt x="18754" y="9022"/>
                    <a:pt x="14434" y="12169"/>
                  </a:cubicBezTo>
                  <a:cubicBezTo>
                    <a:pt x="10114" y="15317"/>
                    <a:pt x="2914" y="17596"/>
                    <a:pt x="754" y="19008"/>
                  </a:cubicBezTo>
                  <a:cubicBezTo>
                    <a:pt x="-1406" y="20419"/>
                    <a:pt x="1474" y="20961"/>
                    <a:pt x="435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740150" y="5289927"/>
              <a:ext cx="660400" cy="10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11123"/>
                  </a:moveTo>
                  <a:cubicBezTo>
                    <a:pt x="2146" y="9877"/>
                    <a:pt x="4292" y="8631"/>
                    <a:pt x="6508" y="7593"/>
                  </a:cubicBezTo>
                  <a:cubicBezTo>
                    <a:pt x="8723" y="6554"/>
                    <a:pt x="11008" y="5723"/>
                    <a:pt x="12392" y="4893"/>
                  </a:cubicBezTo>
                  <a:cubicBezTo>
                    <a:pt x="13777" y="4062"/>
                    <a:pt x="14262" y="3231"/>
                    <a:pt x="13431" y="3231"/>
                  </a:cubicBezTo>
                  <a:cubicBezTo>
                    <a:pt x="12600" y="3231"/>
                    <a:pt x="10454" y="4062"/>
                    <a:pt x="8204" y="5308"/>
                  </a:cubicBezTo>
                  <a:cubicBezTo>
                    <a:pt x="5954" y="6554"/>
                    <a:pt x="3600" y="8216"/>
                    <a:pt x="2181" y="9462"/>
                  </a:cubicBezTo>
                  <a:cubicBezTo>
                    <a:pt x="762" y="10708"/>
                    <a:pt x="277" y="11539"/>
                    <a:pt x="312" y="11954"/>
                  </a:cubicBezTo>
                  <a:cubicBezTo>
                    <a:pt x="346" y="12370"/>
                    <a:pt x="900" y="12370"/>
                    <a:pt x="2388" y="11954"/>
                  </a:cubicBezTo>
                  <a:cubicBezTo>
                    <a:pt x="3877" y="11539"/>
                    <a:pt x="6300" y="10708"/>
                    <a:pt x="8585" y="9462"/>
                  </a:cubicBezTo>
                  <a:cubicBezTo>
                    <a:pt x="10869" y="8216"/>
                    <a:pt x="13015" y="6554"/>
                    <a:pt x="14331" y="5516"/>
                  </a:cubicBezTo>
                  <a:cubicBezTo>
                    <a:pt x="15646" y="4477"/>
                    <a:pt x="16131" y="4062"/>
                    <a:pt x="16858" y="3439"/>
                  </a:cubicBezTo>
                  <a:cubicBezTo>
                    <a:pt x="17585" y="2816"/>
                    <a:pt x="18554" y="1985"/>
                    <a:pt x="18762" y="1570"/>
                  </a:cubicBezTo>
                  <a:cubicBezTo>
                    <a:pt x="18969" y="1154"/>
                    <a:pt x="18415" y="1154"/>
                    <a:pt x="16892" y="2193"/>
                  </a:cubicBezTo>
                  <a:cubicBezTo>
                    <a:pt x="15369" y="3231"/>
                    <a:pt x="12877" y="5308"/>
                    <a:pt x="11215" y="6554"/>
                  </a:cubicBezTo>
                  <a:cubicBezTo>
                    <a:pt x="9554" y="7800"/>
                    <a:pt x="8723" y="8216"/>
                    <a:pt x="8100" y="8423"/>
                  </a:cubicBezTo>
                  <a:cubicBezTo>
                    <a:pt x="7477" y="8631"/>
                    <a:pt x="7062" y="8631"/>
                    <a:pt x="7235" y="8216"/>
                  </a:cubicBezTo>
                  <a:cubicBezTo>
                    <a:pt x="7408" y="7800"/>
                    <a:pt x="8169" y="6970"/>
                    <a:pt x="9831" y="5723"/>
                  </a:cubicBezTo>
                  <a:cubicBezTo>
                    <a:pt x="11492" y="4477"/>
                    <a:pt x="14054" y="2816"/>
                    <a:pt x="15577" y="1985"/>
                  </a:cubicBezTo>
                  <a:cubicBezTo>
                    <a:pt x="17100" y="1154"/>
                    <a:pt x="17585" y="1154"/>
                    <a:pt x="18138" y="946"/>
                  </a:cubicBezTo>
                  <a:cubicBezTo>
                    <a:pt x="18692" y="739"/>
                    <a:pt x="19315" y="323"/>
                    <a:pt x="19419" y="116"/>
                  </a:cubicBezTo>
                  <a:cubicBezTo>
                    <a:pt x="19523" y="-92"/>
                    <a:pt x="19108" y="-92"/>
                    <a:pt x="17723" y="739"/>
                  </a:cubicBezTo>
                  <a:cubicBezTo>
                    <a:pt x="16338" y="1570"/>
                    <a:pt x="13985" y="3231"/>
                    <a:pt x="11527" y="5516"/>
                  </a:cubicBezTo>
                  <a:cubicBezTo>
                    <a:pt x="9069" y="7800"/>
                    <a:pt x="6508" y="10708"/>
                    <a:pt x="5054" y="12577"/>
                  </a:cubicBezTo>
                  <a:cubicBezTo>
                    <a:pt x="3600" y="14446"/>
                    <a:pt x="3254" y="15277"/>
                    <a:pt x="3462" y="15693"/>
                  </a:cubicBezTo>
                  <a:cubicBezTo>
                    <a:pt x="3669" y="16108"/>
                    <a:pt x="4431" y="16108"/>
                    <a:pt x="6231" y="14654"/>
                  </a:cubicBezTo>
                  <a:cubicBezTo>
                    <a:pt x="8031" y="13200"/>
                    <a:pt x="10869" y="10293"/>
                    <a:pt x="13327" y="8008"/>
                  </a:cubicBezTo>
                  <a:cubicBezTo>
                    <a:pt x="15785" y="5723"/>
                    <a:pt x="17862" y="4062"/>
                    <a:pt x="19073" y="3023"/>
                  </a:cubicBezTo>
                  <a:cubicBezTo>
                    <a:pt x="20285" y="1985"/>
                    <a:pt x="20631" y="1570"/>
                    <a:pt x="20562" y="1570"/>
                  </a:cubicBezTo>
                  <a:cubicBezTo>
                    <a:pt x="20492" y="1570"/>
                    <a:pt x="20008" y="1985"/>
                    <a:pt x="18450" y="3854"/>
                  </a:cubicBezTo>
                  <a:cubicBezTo>
                    <a:pt x="16892" y="5723"/>
                    <a:pt x="14262" y="9046"/>
                    <a:pt x="11769" y="11954"/>
                  </a:cubicBezTo>
                  <a:cubicBezTo>
                    <a:pt x="9277" y="14862"/>
                    <a:pt x="6923" y="17354"/>
                    <a:pt x="5400" y="19016"/>
                  </a:cubicBezTo>
                  <a:cubicBezTo>
                    <a:pt x="3877" y="20677"/>
                    <a:pt x="3185" y="21508"/>
                    <a:pt x="3600" y="20885"/>
                  </a:cubicBezTo>
                  <a:cubicBezTo>
                    <a:pt x="4015" y="20262"/>
                    <a:pt x="5538" y="18185"/>
                    <a:pt x="7719" y="15693"/>
                  </a:cubicBezTo>
                  <a:cubicBezTo>
                    <a:pt x="9900" y="13200"/>
                    <a:pt x="12738" y="10293"/>
                    <a:pt x="14642" y="8423"/>
                  </a:cubicBezTo>
                  <a:cubicBezTo>
                    <a:pt x="16546" y="6554"/>
                    <a:pt x="17515" y="5723"/>
                    <a:pt x="18173" y="5308"/>
                  </a:cubicBezTo>
                  <a:cubicBezTo>
                    <a:pt x="18831" y="4893"/>
                    <a:pt x="19177" y="4893"/>
                    <a:pt x="19108" y="5100"/>
                  </a:cubicBezTo>
                  <a:cubicBezTo>
                    <a:pt x="19038" y="5308"/>
                    <a:pt x="18554" y="5723"/>
                    <a:pt x="17065" y="7385"/>
                  </a:cubicBezTo>
                  <a:cubicBezTo>
                    <a:pt x="15577" y="9046"/>
                    <a:pt x="13085" y="11954"/>
                    <a:pt x="10938" y="14239"/>
                  </a:cubicBezTo>
                  <a:cubicBezTo>
                    <a:pt x="8792" y="16523"/>
                    <a:pt x="6992" y="18185"/>
                    <a:pt x="5850" y="19016"/>
                  </a:cubicBezTo>
                  <a:cubicBezTo>
                    <a:pt x="4708" y="19846"/>
                    <a:pt x="4223" y="19846"/>
                    <a:pt x="4465" y="19016"/>
                  </a:cubicBezTo>
                  <a:cubicBezTo>
                    <a:pt x="4708" y="18185"/>
                    <a:pt x="5677" y="16523"/>
                    <a:pt x="7304" y="14239"/>
                  </a:cubicBezTo>
                  <a:cubicBezTo>
                    <a:pt x="8931" y="11954"/>
                    <a:pt x="11215" y="9046"/>
                    <a:pt x="13708" y="7177"/>
                  </a:cubicBezTo>
                  <a:cubicBezTo>
                    <a:pt x="16200" y="5308"/>
                    <a:pt x="18900" y="4477"/>
                    <a:pt x="21600" y="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485317" y="6368957"/>
              <a:ext cx="9353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8810" y="133"/>
                    <a:pt x="16410" y="267"/>
                    <a:pt x="13770" y="933"/>
                  </a:cubicBezTo>
                  <a:cubicBezTo>
                    <a:pt x="11130" y="1600"/>
                    <a:pt x="8250" y="2800"/>
                    <a:pt x="5610" y="4867"/>
                  </a:cubicBezTo>
                  <a:cubicBezTo>
                    <a:pt x="2970" y="6933"/>
                    <a:pt x="570" y="9867"/>
                    <a:pt x="90" y="12400"/>
                  </a:cubicBezTo>
                  <a:cubicBezTo>
                    <a:pt x="-390" y="14933"/>
                    <a:pt x="1050" y="17067"/>
                    <a:pt x="4170" y="18533"/>
                  </a:cubicBezTo>
                  <a:cubicBezTo>
                    <a:pt x="7290" y="20000"/>
                    <a:pt x="12090" y="20800"/>
                    <a:pt x="168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616950" y="6453750"/>
              <a:ext cx="158750" cy="20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7780"/>
                  </a:moveTo>
                  <a:cubicBezTo>
                    <a:pt x="288" y="10230"/>
                    <a:pt x="576" y="12679"/>
                    <a:pt x="864" y="14572"/>
                  </a:cubicBezTo>
                  <a:cubicBezTo>
                    <a:pt x="1152" y="16465"/>
                    <a:pt x="1440" y="17801"/>
                    <a:pt x="1440" y="19026"/>
                  </a:cubicBezTo>
                  <a:cubicBezTo>
                    <a:pt x="1440" y="20251"/>
                    <a:pt x="1152" y="21364"/>
                    <a:pt x="1008" y="21253"/>
                  </a:cubicBezTo>
                  <a:cubicBezTo>
                    <a:pt x="864" y="21141"/>
                    <a:pt x="864" y="19805"/>
                    <a:pt x="1152" y="16910"/>
                  </a:cubicBezTo>
                  <a:cubicBezTo>
                    <a:pt x="1440" y="14016"/>
                    <a:pt x="2016" y="9562"/>
                    <a:pt x="2880" y="6444"/>
                  </a:cubicBezTo>
                  <a:cubicBezTo>
                    <a:pt x="3744" y="3327"/>
                    <a:pt x="4896" y="1545"/>
                    <a:pt x="6912" y="655"/>
                  </a:cubicBezTo>
                  <a:cubicBezTo>
                    <a:pt x="8928" y="-236"/>
                    <a:pt x="11808" y="-236"/>
                    <a:pt x="14112" y="766"/>
                  </a:cubicBezTo>
                  <a:cubicBezTo>
                    <a:pt x="16416" y="1768"/>
                    <a:pt x="18144" y="3772"/>
                    <a:pt x="19296" y="6778"/>
                  </a:cubicBezTo>
                  <a:cubicBezTo>
                    <a:pt x="20448" y="9785"/>
                    <a:pt x="21024" y="13793"/>
                    <a:pt x="21600" y="1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883650" y="6546757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140736" y="6394357"/>
              <a:ext cx="174715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0" fill="norm" stroke="1" extrusionOk="0">
                  <a:moveTo>
                    <a:pt x="20700" y="0"/>
                  </a:moveTo>
                  <a:cubicBezTo>
                    <a:pt x="15235" y="1925"/>
                    <a:pt x="9770" y="3850"/>
                    <a:pt x="6647" y="5240"/>
                  </a:cubicBezTo>
                  <a:cubicBezTo>
                    <a:pt x="3524" y="6630"/>
                    <a:pt x="2744" y="7485"/>
                    <a:pt x="3004" y="8020"/>
                  </a:cubicBezTo>
                  <a:cubicBezTo>
                    <a:pt x="3264" y="8554"/>
                    <a:pt x="4565" y="8768"/>
                    <a:pt x="5997" y="8982"/>
                  </a:cubicBezTo>
                  <a:cubicBezTo>
                    <a:pt x="7428" y="9196"/>
                    <a:pt x="8989" y="9410"/>
                    <a:pt x="10421" y="9731"/>
                  </a:cubicBezTo>
                  <a:cubicBezTo>
                    <a:pt x="11852" y="10051"/>
                    <a:pt x="13153" y="10479"/>
                    <a:pt x="13544" y="11228"/>
                  </a:cubicBezTo>
                  <a:cubicBezTo>
                    <a:pt x="13934" y="11976"/>
                    <a:pt x="13414" y="13046"/>
                    <a:pt x="11332" y="14329"/>
                  </a:cubicBezTo>
                  <a:cubicBezTo>
                    <a:pt x="9250" y="15612"/>
                    <a:pt x="5606" y="17109"/>
                    <a:pt x="3264" y="18285"/>
                  </a:cubicBezTo>
                  <a:cubicBezTo>
                    <a:pt x="922" y="19461"/>
                    <a:pt x="-119" y="20317"/>
                    <a:pt x="11" y="20851"/>
                  </a:cubicBezTo>
                  <a:cubicBezTo>
                    <a:pt x="141" y="21386"/>
                    <a:pt x="1442" y="21600"/>
                    <a:pt x="5216" y="21279"/>
                  </a:cubicBezTo>
                  <a:cubicBezTo>
                    <a:pt x="8989" y="20958"/>
                    <a:pt x="15235" y="20103"/>
                    <a:pt x="21481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398000" y="6445157"/>
              <a:ext cx="101600" cy="17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3600" y="3383"/>
                    <a:pt x="7200" y="6766"/>
                    <a:pt x="9675" y="10410"/>
                  </a:cubicBezTo>
                  <a:cubicBezTo>
                    <a:pt x="12150" y="14053"/>
                    <a:pt x="13500" y="17957"/>
                    <a:pt x="15300" y="19778"/>
                  </a:cubicBezTo>
                  <a:cubicBezTo>
                    <a:pt x="17100" y="21600"/>
                    <a:pt x="19350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378949" y="6432457"/>
              <a:ext cx="196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240"/>
                    <a:pt x="19277" y="480"/>
                    <a:pt x="16955" y="2400"/>
                  </a:cubicBezTo>
                  <a:cubicBezTo>
                    <a:pt x="14632" y="4320"/>
                    <a:pt x="11148" y="7920"/>
                    <a:pt x="8361" y="10680"/>
                  </a:cubicBezTo>
                  <a:cubicBezTo>
                    <a:pt x="5574" y="13440"/>
                    <a:pt x="3484" y="15360"/>
                    <a:pt x="2090" y="16800"/>
                  </a:cubicBezTo>
                  <a:cubicBezTo>
                    <a:pt x="697" y="18240"/>
                    <a:pt x="0" y="19200"/>
                    <a:pt x="0" y="19920"/>
                  </a:cubicBezTo>
                  <a:cubicBezTo>
                    <a:pt x="0" y="20640"/>
                    <a:pt x="697" y="21120"/>
                    <a:pt x="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560422" y="6584857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440"/>
                    <a:pt x="4448" y="2880"/>
                    <a:pt x="1502" y="6480"/>
                  </a:cubicBezTo>
                  <a:cubicBezTo>
                    <a:pt x="-1443" y="10080"/>
                    <a:pt x="521" y="1584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607550" y="6515007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677399" y="6385581"/>
              <a:ext cx="103164" cy="29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68" fill="norm" stroke="1" extrusionOk="0">
                  <a:moveTo>
                    <a:pt x="2541" y="2028"/>
                  </a:moveTo>
                  <a:cubicBezTo>
                    <a:pt x="3388" y="1102"/>
                    <a:pt x="4235" y="177"/>
                    <a:pt x="5294" y="22"/>
                  </a:cubicBezTo>
                  <a:cubicBezTo>
                    <a:pt x="6353" y="-132"/>
                    <a:pt x="7624" y="485"/>
                    <a:pt x="10588" y="2568"/>
                  </a:cubicBezTo>
                  <a:cubicBezTo>
                    <a:pt x="13553" y="4651"/>
                    <a:pt x="18212" y="8199"/>
                    <a:pt x="19906" y="10977"/>
                  </a:cubicBezTo>
                  <a:cubicBezTo>
                    <a:pt x="21600" y="13754"/>
                    <a:pt x="20329" y="15759"/>
                    <a:pt x="16518" y="17379"/>
                  </a:cubicBezTo>
                  <a:cubicBezTo>
                    <a:pt x="12706" y="18999"/>
                    <a:pt x="6353" y="20234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932344" y="6385617"/>
              <a:ext cx="113357" cy="3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5" fill="norm" stroke="1" extrusionOk="0">
                  <a:moveTo>
                    <a:pt x="21422" y="1498"/>
                  </a:moveTo>
                  <a:cubicBezTo>
                    <a:pt x="20222" y="907"/>
                    <a:pt x="19022" y="315"/>
                    <a:pt x="17422" y="93"/>
                  </a:cubicBezTo>
                  <a:cubicBezTo>
                    <a:pt x="15822" y="-129"/>
                    <a:pt x="13822" y="19"/>
                    <a:pt x="11222" y="833"/>
                  </a:cubicBezTo>
                  <a:cubicBezTo>
                    <a:pt x="8622" y="1646"/>
                    <a:pt x="5422" y="3126"/>
                    <a:pt x="3222" y="5715"/>
                  </a:cubicBezTo>
                  <a:cubicBezTo>
                    <a:pt x="1022" y="8304"/>
                    <a:pt x="-178" y="12003"/>
                    <a:pt x="22" y="14666"/>
                  </a:cubicBezTo>
                  <a:cubicBezTo>
                    <a:pt x="222" y="17329"/>
                    <a:pt x="1822" y="18956"/>
                    <a:pt x="3622" y="19992"/>
                  </a:cubicBezTo>
                  <a:cubicBezTo>
                    <a:pt x="5422" y="21027"/>
                    <a:pt x="7422" y="21471"/>
                    <a:pt x="9022" y="21397"/>
                  </a:cubicBezTo>
                  <a:cubicBezTo>
                    <a:pt x="10622" y="21323"/>
                    <a:pt x="11822" y="20731"/>
                    <a:pt x="13022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0096499" y="6470557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153649" y="655310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300921" y="6446336"/>
              <a:ext cx="163454" cy="35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9" fill="norm" stroke="1" extrusionOk="0">
                  <a:moveTo>
                    <a:pt x="7317" y="4147"/>
                  </a:moveTo>
                  <a:cubicBezTo>
                    <a:pt x="6209" y="6831"/>
                    <a:pt x="5102" y="9515"/>
                    <a:pt x="4271" y="12007"/>
                  </a:cubicBezTo>
                  <a:cubicBezTo>
                    <a:pt x="3440" y="14499"/>
                    <a:pt x="2886" y="16800"/>
                    <a:pt x="2194" y="18462"/>
                  </a:cubicBezTo>
                  <a:cubicBezTo>
                    <a:pt x="1502" y="20123"/>
                    <a:pt x="671" y="21146"/>
                    <a:pt x="255" y="21337"/>
                  </a:cubicBezTo>
                  <a:cubicBezTo>
                    <a:pt x="-160" y="21529"/>
                    <a:pt x="-160" y="20890"/>
                    <a:pt x="948" y="18589"/>
                  </a:cubicBezTo>
                  <a:cubicBezTo>
                    <a:pt x="2055" y="16289"/>
                    <a:pt x="4271" y="12327"/>
                    <a:pt x="5794" y="9195"/>
                  </a:cubicBezTo>
                  <a:cubicBezTo>
                    <a:pt x="7317" y="6064"/>
                    <a:pt x="8148" y="3763"/>
                    <a:pt x="9117" y="2357"/>
                  </a:cubicBezTo>
                  <a:cubicBezTo>
                    <a:pt x="10086" y="951"/>
                    <a:pt x="11194" y="440"/>
                    <a:pt x="12440" y="185"/>
                  </a:cubicBezTo>
                  <a:cubicBezTo>
                    <a:pt x="13686" y="-71"/>
                    <a:pt x="15071" y="-71"/>
                    <a:pt x="16455" y="249"/>
                  </a:cubicBezTo>
                  <a:cubicBezTo>
                    <a:pt x="17840" y="568"/>
                    <a:pt x="19225" y="1207"/>
                    <a:pt x="20055" y="1910"/>
                  </a:cubicBezTo>
                  <a:cubicBezTo>
                    <a:pt x="20886" y="2613"/>
                    <a:pt x="21163" y="3380"/>
                    <a:pt x="21302" y="4083"/>
                  </a:cubicBezTo>
                  <a:cubicBezTo>
                    <a:pt x="21440" y="4786"/>
                    <a:pt x="21440" y="5425"/>
                    <a:pt x="21025" y="6000"/>
                  </a:cubicBezTo>
                  <a:cubicBezTo>
                    <a:pt x="20609" y="6575"/>
                    <a:pt x="19778" y="7086"/>
                    <a:pt x="18671" y="7598"/>
                  </a:cubicBezTo>
                  <a:cubicBezTo>
                    <a:pt x="17563" y="8109"/>
                    <a:pt x="16178" y="8620"/>
                    <a:pt x="14517" y="8940"/>
                  </a:cubicBezTo>
                  <a:cubicBezTo>
                    <a:pt x="12855" y="9259"/>
                    <a:pt x="10917" y="9387"/>
                    <a:pt x="9809" y="9131"/>
                  </a:cubicBezTo>
                  <a:cubicBezTo>
                    <a:pt x="8702" y="8876"/>
                    <a:pt x="8425" y="8237"/>
                    <a:pt x="8702" y="7662"/>
                  </a:cubicBezTo>
                  <a:cubicBezTo>
                    <a:pt x="8978" y="7086"/>
                    <a:pt x="9809" y="6575"/>
                    <a:pt x="10640" y="6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471150" y="6391912"/>
              <a:ext cx="84667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1340" y="215"/>
                  </a:moveTo>
                  <a:cubicBezTo>
                    <a:pt x="14040" y="29"/>
                    <a:pt x="16740" y="-157"/>
                    <a:pt x="18630" y="215"/>
                  </a:cubicBezTo>
                  <a:cubicBezTo>
                    <a:pt x="20520" y="588"/>
                    <a:pt x="21600" y="1519"/>
                    <a:pt x="21600" y="3846"/>
                  </a:cubicBezTo>
                  <a:cubicBezTo>
                    <a:pt x="21600" y="6174"/>
                    <a:pt x="20520" y="9898"/>
                    <a:pt x="16740" y="13064"/>
                  </a:cubicBezTo>
                  <a:cubicBezTo>
                    <a:pt x="12960" y="16229"/>
                    <a:pt x="6480" y="18836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502900" y="6144317"/>
              <a:ext cx="102823" cy="13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29" fill="norm" stroke="1" extrusionOk="0">
                  <a:moveTo>
                    <a:pt x="0" y="1351"/>
                  </a:moveTo>
                  <a:cubicBezTo>
                    <a:pt x="441" y="6260"/>
                    <a:pt x="882" y="11170"/>
                    <a:pt x="1102" y="14770"/>
                  </a:cubicBezTo>
                  <a:cubicBezTo>
                    <a:pt x="1322" y="18370"/>
                    <a:pt x="1322" y="20660"/>
                    <a:pt x="1322" y="20988"/>
                  </a:cubicBezTo>
                  <a:cubicBezTo>
                    <a:pt x="1322" y="21315"/>
                    <a:pt x="1322" y="19679"/>
                    <a:pt x="2204" y="16406"/>
                  </a:cubicBezTo>
                  <a:cubicBezTo>
                    <a:pt x="3086" y="13133"/>
                    <a:pt x="4849" y="8224"/>
                    <a:pt x="6392" y="5115"/>
                  </a:cubicBezTo>
                  <a:cubicBezTo>
                    <a:pt x="7935" y="2006"/>
                    <a:pt x="9257" y="697"/>
                    <a:pt x="11241" y="206"/>
                  </a:cubicBezTo>
                  <a:cubicBezTo>
                    <a:pt x="13224" y="-285"/>
                    <a:pt x="15869" y="42"/>
                    <a:pt x="17853" y="1842"/>
                  </a:cubicBezTo>
                  <a:cubicBezTo>
                    <a:pt x="19837" y="3642"/>
                    <a:pt x="21159" y="6915"/>
                    <a:pt x="21380" y="9860"/>
                  </a:cubicBezTo>
                  <a:cubicBezTo>
                    <a:pt x="21600" y="12806"/>
                    <a:pt x="20718" y="15424"/>
                    <a:pt x="19837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680700" y="6191157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801455" y="6051457"/>
              <a:ext cx="196745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2" fill="norm" stroke="1" extrusionOk="0">
                  <a:moveTo>
                    <a:pt x="15677" y="0"/>
                  </a:moveTo>
                  <a:cubicBezTo>
                    <a:pt x="10902" y="2483"/>
                    <a:pt x="6128" y="4966"/>
                    <a:pt x="3286" y="6703"/>
                  </a:cubicBezTo>
                  <a:cubicBezTo>
                    <a:pt x="443" y="8441"/>
                    <a:pt x="-466" y="9434"/>
                    <a:pt x="216" y="10055"/>
                  </a:cubicBezTo>
                  <a:cubicBezTo>
                    <a:pt x="898" y="10676"/>
                    <a:pt x="3172" y="10924"/>
                    <a:pt x="4877" y="11172"/>
                  </a:cubicBezTo>
                  <a:cubicBezTo>
                    <a:pt x="6582" y="11421"/>
                    <a:pt x="7719" y="11669"/>
                    <a:pt x="7947" y="12414"/>
                  </a:cubicBezTo>
                  <a:cubicBezTo>
                    <a:pt x="8174" y="13159"/>
                    <a:pt x="7492" y="14400"/>
                    <a:pt x="6241" y="15517"/>
                  </a:cubicBezTo>
                  <a:cubicBezTo>
                    <a:pt x="4991" y="16634"/>
                    <a:pt x="3172" y="17628"/>
                    <a:pt x="1921" y="18621"/>
                  </a:cubicBezTo>
                  <a:cubicBezTo>
                    <a:pt x="671" y="19614"/>
                    <a:pt x="-11" y="20607"/>
                    <a:pt x="330" y="21103"/>
                  </a:cubicBezTo>
                  <a:cubicBezTo>
                    <a:pt x="671" y="21600"/>
                    <a:pt x="2035" y="21600"/>
                    <a:pt x="5105" y="20979"/>
                  </a:cubicBezTo>
                  <a:cubicBezTo>
                    <a:pt x="8174" y="20359"/>
                    <a:pt x="12949" y="19117"/>
                    <a:pt x="15905" y="18248"/>
                  </a:cubicBezTo>
                  <a:cubicBezTo>
                    <a:pt x="18860" y="17379"/>
                    <a:pt x="19997" y="16883"/>
                    <a:pt x="21134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0998200" y="6057807"/>
              <a:ext cx="95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27"/>
                    <a:pt x="9600" y="7855"/>
                    <a:pt x="13200" y="11455"/>
                  </a:cubicBezTo>
                  <a:cubicBezTo>
                    <a:pt x="16800" y="15055"/>
                    <a:pt x="19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1022054" y="6070507"/>
              <a:ext cx="1158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9181" y="327"/>
                    <a:pt x="17253" y="655"/>
                    <a:pt x="13589" y="3436"/>
                  </a:cubicBezTo>
                  <a:cubicBezTo>
                    <a:pt x="9924" y="6218"/>
                    <a:pt x="4524" y="11455"/>
                    <a:pt x="2017" y="14891"/>
                  </a:cubicBezTo>
                  <a:cubicBezTo>
                    <a:pt x="-490" y="18327"/>
                    <a:pt x="-104" y="19964"/>
                    <a:pt x="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1144250" y="6184807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156949" y="6109549"/>
              <a:ext cx="38101" cy="2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15" fill="norm" stroke="1" extrusionOk="0">
                  <a:moveTo>
                    <a:pt x="21600" y="5017"/>
                  </a:moveTo>
                  <a:cubicBezTo>
                    <a:pt x="16800" y="10908"/>
                    <a:pt x="12000" y="16799"/>
                    <a:pt x="12600" y="18762"/>
                  </a:cubicBezTo>
                  <a:cubicBezTo>
                    <a:pt x="13200" y="20726"/>
                    <a:pt x="19200" y="18762"/>
                    <a:pt x="20400" y="13853"/>
                  </a:cubicBezTo>
                  <a:cubicBezTo>
                    <a:pt x="21600" y="8944"/>
                    <a:pt x="18000" y="1090"/>
                    <a:pt x="13800" y="108"/>
                  </a:cubicBezTo>
                  <a:cubicBezTo>
                    <a:pt x="9600" y="-874"/>
                    <a:pt x="4800" y="5017"/>
                    <a:pt x="0" y="1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1290300" y="6134007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429999" y="6045107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114"/>
                    <a:pt x="18000" y="8229"/>
                    <a:pt x="14400" y="11829"/>
                  </a:cubicBezTo>
                  <a:cubicBezTo>
                    <a:pt x="10800" y="15429"/>
                    <a:pt x="54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155969" y="6443908"/>
              <a:ext cx="102582" cy="21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298" fill="norm" stroke="1" extrusionOk="0">
                  <a:moveTo>
                    <a:pt x="20526" y="126"/>
                  </a:moveTo>
                  <a:cubicBezTo>
                    <a:pt x="18408" y="-88"/>
                    <a:pt x="16291" y="-302"/>
                    <a:pt x="12479" y="1944"/>
                  </a:cubicBezTo>
                  <a:cubicBezTo>
                    <a:pt x="8667" y="4189"/>
                    <a:pt x="3161" y="8894"/>
                    <a:pt x="1044" y="12316"/>
                  </a:cubicBezTo>
                  <a:cubicBezTo>
                    <a:pt x="-1074" y="15738"/>
                    <a:pt x="197" y="17876"/>
                    <a:pt x="3373" y="19159"/>
                  </a:cubicBezTo>
                  <a:cubicBezTo>
                    <a:pt x="6550" y="20443"/>
                    <a:pt x="11632" y="20870"/>
                    <a:pt x="16714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1315699" y="654040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1537899" y="6521357"/>
              <a:ext cx="2545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600"/>
                    <a:pt x="-1622" y="7200"/>
                    <a:pt x="870" y="10800"/>
                  </a:cubicBezTo>
                  <a:cubicBezTo>
                    <a:pt x="3363" y="14400"/>
                    <a:pt x="11670" y="180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1601449" y="6445157"/>
              <a:ext cx="11020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5600" y="1705"/>
                    <a:pt x="11200" y="3411"/>
                    <a:pt x="15200" y="5589"/>
                  </a:cubicBezTo>
                  <a:cubicBezTo>
                    <a:pt x="19200" y="7768"/>
                    <a:pt x="21600" y="10421"/>
                    <a:pt x="20600" y="13168"/>
                  </a:cubicBezTo>
                  <a:cubicBezTo>
                    <a:pt x="19600" y="15916"/>
                    <a:pt x="15200" y="1875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1849100" y="6635657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1926094" y="6412872"/>
              <a:ext cx="138096" cy="46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71" fill="norm" stroke="1" extrusionOk="0">
                  <a:moveTo>
                    <a:pt x="3748" y="6475"/>
                  </a:moveTo>
                  <a:cubicBezTo>
                    <a:pt x="3425" y="9701"/>
                    <a:pt x="3103" y="12926"/>
                    <a:pt x="2780" y="15076"/>
                  </a:cubicBezTo>
                  <a:cubicBezTo>
                    <a:pt x="2458" y="17227"/>
                    <a:pt x="2136" y="18302"/>
                    <a:pt x="1652" y="19279"/>
                  </a:cubicBezTo>
                  <a:cubicBezTo>
                    <a:pt x="1169" y="20256"/>
                    <a:pt x="524" y="21136"/>
                    <a:pt x="201" y="21332"/>
                  </a:cubicBezTo>
                  <a:cubicBezTo>
                    <a:pt x="-121" y="21527"/>
                    <a:pt x="-121" y="21038"/>
                    <a:pt x="685" y="19132"/>
                  </a:cubicBezTo>
                  <a:cubicBezTo>
                    <a:pt x="1491" y="17227"/>
                    <a:pt x="3103" y="13903"/>
                    <a:pt x="4392" y="10874"/>
                  </a:cubicBezTo>
                  <a:cubicBezTo>
                    <a:pt x="5682" y="7844"/>
                    <a:pt x="6649" y="5107"/>
                    <a:pt x="7616" y="3397"/>
                  </a:cubicBezTo>
                  <a:cubicBezTo>
                    <a:pt x="8583" y="1686"/>
                    <a:pt x="9551" y="1002"/>
                    <a:pt x="10840" y="562"/>
                  </a:cubicBezTo>
                  <a:cubicBezTo>
                    <a:pt x="12130" y="122"/>
                    <a:pt x="13742" y="-73"/>
                    <a:pt x="15354" y="25"/>
                  </a:cubicBezTo>
                  <a:cubicBezTo>
                    <a:pt x="16966" y="122"/>
                    <a:pt x="18578" y="513"/>
                    <a:pt x="19706" y="1442"/>
                  </a:cubicBezTo>
                  <a:cubicBezTo>
                    <a:pt x="20834" y="2370"/>
                    <a:pt x="21479" y="3837"/>
                    <a:pt x="20673" y="5009"/>
                  </a:cubicBezTo>
                  <a:cubicBezTo>
                    <a:pt x="19867" y="6182"/>
                    <a:pt x="17610" y="7062"/>
                    <a:pt x="15676" y="7599"/>
                  </a:cubicBezTo>
                  <a:cubicBezTo>
                    <a:pt x="13742" y="8137"/>
                    <a:pt x="12130" y="8332"/>
                    <a:pt x="10034" y="8235"/>
                  </a:cubicBezTo>
                  <a:cubicBezTo>
                    <a:pt x="7939" y="8137"/>
                    <a:pt x="5360" y="7746"/>
                    <a:pt x="2780" y="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1945347" y="6153057"/>
              <a:ext cx="132354" cy="15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8" fill="norm" stroke="1" extrusionOk="0">
                  <a:moveTo>
                    <a:pt x="21438" y="0"/>
                  </a:moveTo>
                  <a:cubicBezTo>
                    <a:pt x="15609" y="2400"/>
                    <a:pt x="9781" y="4800"/>
                    <a:pt x="5838" y="6600"/>
                  </a:cubicBezTo>
                  <a:cubicBezTo>
                    <a:pt x="1895" y="8400"/>
                    <a:pt x="-162" y="9600"/>
                    <a:pt x="9" y="10200"/>
                  </a:cubicBezTo>
                  <a:cubicBezTo>
                    <a:pt x="181" y="10800"/>
                    <a:pt x="2581" y="10800"/>
                    <a:pt x="4809" y="11250"/>
                  </a:cubicBezTo>
                  <a:cubicBezTo>
                    <a:pt x="7038" y="11700"/>
                    <a:pt x="9095" y="12600"/>
                    <a:pt x="9609" y="13650"/>
                  </a:cubicBezTo>
                  <a:cubicBezTo>
                    <a:pt x="10124" y="14700"/>
                    <a:pt x="9095" y="15900"/>
                    <a:pt x="7724" y="16800"/>
                  </a:cubicBezTo>
                  <a:cubicBezTo>
                    <a:pt x="6352" y="17700"/>
                    <a:pt x="4638" y="18300"/>
                    <a:pt x="3095" y="19050"/>
                  </a:cubicBezTo>
                  <a:cubicBezTo>
                    <a:pt x="1552" y="19800"/>
                    <a:pt x="181" y="20700"/>
                    <a:pt x="524" y="21150"/>
                  </a:cubicBezTo>
                  <a:cubicBezTo>
                    <a:pt x="867" y="21600"/>
                    <a:pt x="2924" y="21600"/>
                    <a:pt x="6695" y="21150"/>
                  </a:cubicBezTo>
                  <a:cubicBezTo>
                    <a:pt x="10467" y="20700"/>
                    <a:pt x="15952" y="19800"/>
                    <a:pt x="21438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2084049" y="6146707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2101294" y="6169429"/>
              <a:ext cx="109756" cy="12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44" fill="norm" stroke="1" extrusionOk="0">
                  <a:moveTo>
                    <a:pt x="21132" y="441"/>
                  </a:moveTo>
                  <a:cubicBezTo>
                    <a:pt x="19094" y="92"/>
                    <a:pt x="17057" y="-256"/>
                    <a:pt x="15426" y="267"/>
                  </a:cubicBezTo>
                  <a:cubicBezTo>
                    <a:pt x="13796" y="789"/>
                    <a:pt x="12574" y="2183"/>
                    <a:pt x="9924" y="4970"/>
                  </a:cubicBezTo>
                  <a:cubicBezTo>
                    <a:pt x="7275" y="7757"/>
                    <a:pt x="3200" y="11938"/>
                    <a:pt x="1366" y="14899"/>
                  </a:cubicBezTo>
                  <a:cubicBezTo>
                    <a:pt x="-468" y="17860"/>
                    <a:pt x="-60" y="19602"/>
                    <a:pt x="34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2192000" y="6292757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2223749" y="6229257"/>
              <a:ext cx="21168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0800" y="9257"/>
                    <a:pt x="21600" y="18514"/>
                    <a:pt x="21600" y="20057"/>
                  </a:cubicBezTo>
                  <a:cubicBezTo>
                    <a:pt x="21600" y="21600"/>
                    <a:pt x="10800" y="15429"/>
                    <a:pt x="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393950" y="7425173"/>
              <a:ext cx="3873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0800"/>
                    <a:pt x="6610" y="0"/>
                    <a:pt x="10210" y="0"/>
                  </a:cubicBezTo>
                  <a:cubicBezTo>
                    <a:pt x="13810" y="0"/>
                    <a:pt x="1770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419349" y="756910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951638" y="7384031"/>
              <a:ext cx="318099" cy="31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986" fill="norm" stroke="1" extrusionOk="0">
                  <a:moveTo>
                    <a:pt x="13118" y="3046"/>
                  </a:moveTo>
                  <a:cubicBezTo>
                    <a:pt x="12978" y="1910"/>
                    <a:pt x="12837" y="773"/>
                    <a:pt x="12417" y="275"/>
                  </a:cubicBezTo>
                  <a:cubicBezTo>
                    <a:pt x="11996" y="-222"/>
                    <a:pt x="11295" y="-80"/>
                    <a:pt x="9892" y="986"/>
                  </a:cubicBezTo>
                  <a:cubicBezTo>
                    <a:pt x="8489" y="2052"/>
                    <a:pt x="6385" y="4041"/>
                    <a:pt x="4492" y="6741"/>
                  </a:cubicBezTo>
                  <a:cubicBezTo>
                    <a:pt x="2598" y="9441"/>
                    <a:pt x="915" y="12852"/>
                    <a:pt x="284" y="15267"/>
                  </a:cubicBezTo>
                  <a:cubicBezTo>
                    <a:pt x="-347" y="17683"/>
                    <a:pt x="74" y="19104"/>
                    <a:pt x="1547" y="20028"/>
                  </a:cubicBezTo>
                  <a:cubicBezTo>
                    <a:pt x="3019" y="20952"/>
                    <a:pt x="5544" y="21378"/>
                    <a:pt x="8559" y="20525"/>
                  </a:cubicBezTo>
                  <a:cubicBezTo>
                    <a:pt x="11575" y="19673"/>
                    <a:pt x="15082" y="17541"/>
                    <a:pt x="17396" y="14699"/>
                  </a:cubicBezTo>
                  <a:cubicBezTo>
                    <a:pt x="19710" y="11857"/>
                    <a:pt x="20832" y="8304"/>
                    <a:pt x="21043" y="5960"/>
                  </a:cubicBezTo>
                  <a:cubicBezTo>
                    <a:pt x="21253" y="3615"/>
                    <a:pt x="20552" y="2478"/>
                    <a:pt x="18728" y="1767"/>
                  </a:cubicBezTo>
                  <a:cubicBezTo>
                    <a:pt x="16905" y="1057"/>
                    <a:pt x="13959" y="773"/>
                    <a:pt x="11014" y="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1125199" y="6816542"/>
              <a:ext cx="495301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7083"/>
                  </a:moveTo>
                  <a:cubicBezTo>
                    <a:pt x="2769" y="3327"/>
                    <a:pt x="5538" y="-430"/>
                    <a:pt x="8492" y="40"/>
                  </a:cubicBezTo>
                  <a:cubicBezTo>
                    <a:pt x="11446" y="509"/>
                    <a:pt x="14585" y="5205"/>
                    <a:pt x="16800" y="9431"/>
                  </a:cubicBezTo>
                  <a:cubicBezTo>
                    <a:pt x="19015" y="13657"/>
                    <a:pt x="20308" y="17413"/>
                    <a:pt x="2160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1144774" y="6860023"/>
              <a:ext cx="437626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9818"/>
                  </a:moveTo>
                  <a:cubicBezTo>
                    <a:pt x="17524" y="7855"/>
                    <a:pt x="13578" y="5891"/>
                    <a:pt x="10151" y="3927"/>
                  </a:cubicBezTo>
                  <a:cubicBezTo>
                    <a:pt x="6724" y="1964"/>
                    <a:pt x="3816" y="0"/>
                    <a:pt x="2103" y="0"/>
                  </a:cubicBezTo>
                  <a:cubicBezTo>
                    <a:pt x="389" y="0"/>
                    <a:pt x="-130" y="1964"/>
                    <a:pt x="26" y="2945"/>
                  </a:cubicBezTo>
                  <a:cubicBezTo>
                    <a:pt x="182" y="3927"/>
                    <a:pt x="1012" y="3927"/>
                    <a:pt x="3505" y="4909"/>
                  </a:cubicBezTo>
                  <a:cubicBezTo>
                    <a:pt x="5997" y="5891"/>
                    <a:pt x="10151" y="7855"/>
                    <a:pt x="13007" y="10800"/>
                  </a:cubicBezTo>
                  <a:cubicBezTo>
                    <a:pt x="15862" y="13745"/>
                    <a:pt x="17420" y="17673"/>
                    <a:pt x="18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984500" y="6889657"/>
              <a:ext cx="3327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" y="19800"/>
                    <a:pt x="797" y="18000"/>
                    <a:pt x="1257" y="16560"/>
                  </a:cubicBezTo>
                  <a:cubicBezTo>
                    <a:pt x="1718" y="15120"/>
                    <a:pt x="2240" y="14040"/>
                    <a:pt x="2755" y="13140"/>
                  </a:cubicBezTo>
                  <a:cubicBezTo>
                    <a:pt x="3270" y="12240"/>
                    <a:pt x="3779" y="11520"/>
                    <a:pt x="4246" y="10800"/>
                  </a:cubicBezTo>
                  <a:cubicBezTo>
                    <a:pt x="4713" y="10080"/>
                    <a:pt x="5139" y="9360"/>
                    <a:pt x="5627" y="8820"/>
                  </a:cubicBezTo>
                  <a:cubicBezTo>
                    <a:pt x="6115" y="8280"/>
                    <a:pt x="6664" y="7920"/>
                    <a:pt x="7186" y="7200"/>
                  </a:cubicBezTo>
                  <a:cubicBezTo>
                    <a:pt x="7708" y="6480"/>
                    <a:pt x="8203" y="5400"/>
                    <a:pt x="8684" y="4500"/>
                  </a:cubicBezTo>
                  <a:cubicBezTo>
                    <a:pt x="9165" y="3600"/>
                    <a:pt x="9632" y="2880"/>
                    <a:pt x="10092" y="2520"/>
                  </a:cubicBezTo>
                  <a:cubicBezTo>
                    <a:pt x="10553" y="2160"/>
                    <a:pt x="11006" y="2160"/>
                    <a:pt x="11508" y="1980"/>
                  </a:cubicBezTo>
                  <a:cubicBezTo>
                    <a:pt x="12009" y="1800"/>
                    <a:pt x="12559" y="1440"/>
                    <a:pt x="13108" y="1620"/>
                  </a:cubicBezTo>
                  <a:cubicBezTo>
                    <a:pt x="13658" y="1800"/>
                    <a:pt x="14208" y="2520"/>
                    <a:pt x="14702" y="3060"/>
                  </a:cubicBezTo>
                  <a:cubicBezTo>
                    <a:pt x="15197" y="3600"/>
                    <a:pt x="15637" y="3960"/>
                    <a:pt x="16124" y="4320"/>
                  </a:cubicBezTo>
                  <a:cubicBezTo>
                    <a:pt x="16612" y="4680"/>
                    <a:pt x="17148" y="5040"/>
                    <a:pt x="17663" y="5220"/>
                  </a:cubicBezTo>
                  <a:cubicBezTo>
                    <a:pt x="18179" y="5400"/>
                    <a:pt x="18673" y="5400"/>
                    <a:pt x="19175" y="5040"/>
                  </a:cubicBezTo>
                  <a:cubicBezTo>
                    <a:pt x="19676" y="4680"/>
                    <a:pt x="20185" y="3960"/>
                    <a:pt x="20590" y="3060"/>
                  </a:cubicBezTo>
                  <a:cubicBezTo>
                    <a:pt x="20995" y="2160"/>
                    <a:pt x="2129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432800" y="6902357"/>
              <a:ext cx="3759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3" y="351"/>
                    <a:pt x="486" y="702"/>
                    <a:pt x="845" y="878"/>
                  </a:cubicBezTo>
                  <a:cubicBezTo>
                    <a:pt x="1204" y="1054"/>
                    <a:pt x="1678" y="1054"/>
                    <a:pt x="2128" y="1317"/>
                  </a:cubicBezTo>
                  <a:cubicBezTo>
                    <a:pt x="2578" y="1580"/>
                    <a:pt x="3004" y="2107"/>
                    <a:pt x="3491" y="2371"/>
                  </a:cubicBezTo>
                  <a:cubicBezTo>
                    <a:pt x="3977" y="2634"/>
                    <a:pt x="4524" y="2634"/>
                    <a:pt x="5005" y="2810"/>
                  </a:cubicBezTo>
                  <a:cubicBezTo>
                    <a:pt x="5485" y="2985"/>
                    <a:pt x="5899" y="3337"/>
                    <a:pt x="6367" y="3776"/>
                  </a:cubicBezTo>
                  <a:cubicBezTo>
                    <a:pt x="6835" y="4215"/>
                    <a:pt x="7358" y="4741"/>
                    <a:pt x="7814" y="5093"/>
                  </a:cubicBezTo>
                  <a:cubicBezTo>
                    <a:pt x="8270" y="5444"/>
                    <a:pt x="8659" y="5620"/>
                    <a:pt x="9097" y="5795"/>
                  </a:cubicBezTo>
                  <a:cubicBezTo>
                    <a:pt x="9535" y="5971"/>
                    <a:pt x="10022" y="6146"/>
                    <a:pt x="10478" y="6234"/>
                  </a:cubicBezTo>
                  <a:cubicBezTo>
                    <a:pt x="10934" y="6322"/>
                    <a:pt x="11359" y="6322"/>
                    <a:pt x="11785" y="6585"/>
                  </a:cubicBezTo>
                  <a:cubicBezTo>
                    <a:pt x="12211" y="6849"/>
                    <a:pt x="12636" y="7376"/>
                    <a:pt x="13093" y="7990"/>
                  </a:cubicBezTo>
                  <a:cubicBezTo>
                    <a:pt x="13549" y="8605"/>
                    <a:pt x="14035" y="9307"/>
                    <a:pt x="14516" y="10010"/>
                  </a:cubicBezTo>
                  <a:cubicBezTo>
                    <a:pt x="14996" y="10712"/>
                    <a:pt x="15470" y="11415"/>
                    <a:pt x="15932" y="12205"/>
                  </a:cubicBezTo>
                  <a:cubicBezTo>
                    <a:pt x="16395" y="12995"/>
                    <a:pt x="16845" y="13873"/>
                    <a:pt x="17276" y="14576"/>
                  </a:cubicBezTo>
                  <a:cubicBezTo>
                    <a:pt x="17708" y="15278"/>
                    <a:pt x="18122" y="15805"/>
                    <a:pt x="18529" y="16244"/>
                  </a:cubicBezTo>
                  <a:cubicBezTo>
                    <a:pt x="18936" y="16683"/>
                    <a:pt x="19338" y="17034"/>
                    <a:pt x="19757" y="17385"/>
                  </a:cubicBezTo>
                  <a:cubicBezTo>
                    <a:pt x="20177" y="17737"/>
                    <a:pt x="20615" y="18088"/>
                    <a:pt x="20882" y="18263"/>
                  </a:cubicBezTo>
                  <a:cubicBezTo>
                    <a:pt x="21150" y="18439"/>
                    <a:pt x="21247" y="18439"/>
                    <a:pt x="21339" y="18966"/>
                  </a:cubicBezTo>
                  <a:cubicBezTo>
                    <a:pt x="21430" y="19493"/>
                    <a:pt x="21515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1" name="Drawing"/>
          <p:cNvGrpSpPr/>
          <p:nvPr/>
        </p:nvGrpSpPr>
        <p:grpSpPr>
          <a:xfrm>
            <a:off x="1270754" y="1203506"/>
            <a:ext cx="10464047" cy="5769061"/>
            <a:chOff x="0" y="-12699"/>
            <a:chExt cx="10464044" cy="5769059"/>
          </a:xfrm>
        </p:grpSpPr>
        <p:sp>
          <p:nvSpPr>
            <p:cNvPr id="1009" name="Line"/>
            <p:cNvSpPr/>
            <p:nvPr/>
          </p:nvSpPr>
          <p:spPr>
            <a:xfrm>
              <a:off x="134301" y="784985"/>
              <a:ext cx="284044" cy="31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6" fill="norm" stroke="1" extrusionOk="0">
                  <a:moveTo>
                    <a:pt x="17151" y="2082"/>
                  </a:moveTo>
                  <a:cubicBezTo>
                    <a:pt x="17791" y="1653"/>
                    <a:pt x="18431" y="1223"/>
                    <a:pt x="19151" y="794"/>
                  </a:cubicBezTo>
                  <a:cubicBezTo>
                    <a:pt x="19871" y="365"/>
                    <a:pt x="20671" y="-64"/>
                    <a:pt x="20591" y="8"/>
                  </a:cubicBezTo>
                  <a:cubicBezTo>
                    <a:pt x="20511" y="79"/>
                    <a:pt x="19551" y="651"/>
                    <a:pt x="17231" y="1867"/>
                  </a:cubicBezTo>
                  <a:cubicBezTo>
                    <a:pt x="14911" y="3083"/>
                    <a:pt x="11231" y="4943"/>
                    <a:pt x="8511" y="6302"/>
                  </a:cubicBezTo>
                  <a:cubicBezTo>
                    <a:pt x="5791" y="7661"/>
                    <a:pt x="4031" y="8519"/>
                    <a:pt x="2751" y="9234"/>
                  </a:cubicBezTo>
                  <a:cubicBezTo>
                    <a:pt x="1471" y="9949"/>
                    <a:pt x="671" y="10521"/>
                    <a:pt x="671" y="10879"/>
                  </a:cubicBezTo>
                  <a:cubicBezTo>
                    <a:pt x="671" y="11237"/>
                    <a:pt x="1471" y="11380"/>
                    <a:pt x="2991" y="11523"/>
                  </a:cubicBezTo>
                  <a:cubicBezTo>
                    <a:pt x="4511" y="11666"/>
                    <a:pt x="6751" y="11809"/>
                    <a:pt x="8271" y="11952"/>
                  </a:cubicBezTo>
                  <a:cubicBezTo>
                    <a:pt x="9791" y="12095"/>
                    <a:pt x="10591" y="12238"/>
                    <a:pt x="10911" y="12667"/>
                  </a:cubicBezTo>
                  <a:cubicBezTo>
                    <a:pt x="11231" y="13096"/>
                    <a:pt x="11071" y="13811"/>
                    <a:pt x="9711" y="14741"/>
                  </a:cubicBezTo>
                  <a:cubicBezTo>
                    <a:pt x="8351" y="15671"/>
                    <a:pt x="5791" y="16815"/>
                    <a:pt x="4111" y="17602"/>
                  </a:cubicBezTo>
                  <a:cubicBezTo>
                    <a:pt x="2431" y="18389"/>
                    <a:pt x="1631" y="18818"/>
                    <a:pt x="991" y="19319"/>
                  </a:cubicBezTo>
                  <a:cubicBezTo>
                    <a:pt x="351" y="19819"/>
                    <a:pt x="-129" y="20392"/>
                    <a:pt x="31" y="20821"/>
                  </a:cubicBezTo>
                  <a:cubicBezTo>
                    <a:pt x="191" y="21250"/>
                    <a:pt x="991" y="21536"/>
                    <a:pt x="3391" y="21536"/>
                  </a:cubicBezTo>
                  <a:cubicBezTo>
                    <a:pt x="5791" y="21536"/>
                    <a:pt x="9791" y="21250"/>
                    <a:pt x="13071" y="20892"/>
                  </a:cubicBezTo>
                  <a:cubicBezTo>
                    <a:pt x="16351" y="20535"/>
                    <a:pt x="18911" y="20106"/>
                    <a:pt x="21471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51694" y="828493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600"/>
                    <a:pt x="11314" y="9200"/>
                    <a:pt x="14914" y="12800"/>
                  </a:cubicBezTo>
                  <a:cubicBezTo>
                    <a:pt x="18514" y="16400"/>
                    <a:pt x="20057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98261" y="777693"/>
              <a:ext cx="201084" cy="32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0"/>
                  </a:moveTo>
                  <a:cubicBezTo>
                    <a:pt x="20463" y="138"/>
                    <a:pt x="19326" y="277"/>
                    <a:pt x="17962" y="1246"/>
                  </a:cubicBezTo>
                  <a:cubicBezTo>
                    <a:pt x="16598" y="2215"/>
                    <a:pt x="15006" y="4015"/>
                    <a:pt x="12505" y="6992"/>
                  </a:cubicBezTo>
                  <a:cubicBezTo>
                    <a:pt x="10004" y="9969"/>
                    <a:pt x="6594" y="14123"/>
                    <a:pt x="4093" y="16892"/>
                  </a:cubicBezTo>
                  <a:cubicBezTo>
                    <a:pt x="1592" y="19662"/>
                    <a:pt x="0" y="21046"/>
                    <a:pt x="0" y="21323"/>
                  </a:cubicBezTo>
                  <a:cubicBezTo>
                    <a:pt x="0" y="21600"/>
                    <a:pt x="1592" y="20769"/>
                    <a:pt x="318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56494" y="98724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70374" y="891993"/>
              <a:ext cx="42329" cy="4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027" fill="norm" stroke="1" extrusionOk="0">
                  <a:moveTo>
                    <a:pt x="11770" y="15429"/>
                  </a:moveTo>
                  <a:cubicBezTo>
                    <a:pt x="7656" y="12343"/>
                    <a:pt x="3541" y="9257"/>
                    <a:pt x="1484" y="10286"/>
                  </a:cubicBezTo>
                  <a:cubicBezTo>
                    <a:pt x="-573" y="11314"/>
                    <a:pt x="-573" y="16457"/>
                    <a:pt x="1998" y="19029"/>
                  </a:cubicBezTo>
                  <a:cubicBezTo>
                    <a:pt x="4570" y="21600"/>
                    <a:pt x="9713" y="21600"/>
                    <a:pt x="13827" y="19543"/>
                  </a:cubicBezTo>
                  <a:cubicBezTo>
                    <a:pt x="17941" y="17486"/>
                    <a:pt x="21027" y="13371"/>
                    <a:pt x="20513" y="9771"/>
                  </a:cubicBezTo>
                  <a:cubicBezTo>
                    <a:pt x="19998" y="6171"/>
                    <a:pt x="15884" y="3086"/>
                    <a:pt x="117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83494" y="752293"/>
              <a:ext cx="15346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8526" y="0"/>
                  </a:moveTo>
                  <a:cubicBezTo>
                    <a:pt x="12505" y="2105"/>
                    <a:pt x="16484" y="4209"/>
                    <a:pt x="18758" y="6314"/>
                  </a:cubicBezTo>
                  <a:cubicBezTo>
                    <a:pt x="21032" y="8418"/>
                    <a:pt x="21600" y="10523"/>
                    <a:pt x="18189" y="13071"/>
                  </a:cubicBezTo>
                  <a:cubicBezTo>
                    <a:pt x="14779" y="15618"/>
                    <a:pt x="7389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0" y="796743"/>
              <a:ext cx="11354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600" fill="norm" stroke="1" extrusionOk="0">
                  <a:moveTo>
                    <a:pt x="20328" y="0"/>
                  </a:moveTo>
                  <a:cubicBezTo>
                    <a:pt x="18433" y="0"/>
                    <a:pt x="16539" y="0"/>
                    <a:pt x="13317" y="1219"/>
                  </a:cubicBezTo>
                  <a:cubicBezTo>
                    <a:pt x="10096" y="2439"/>
                    <a:pt x="5549" y="4877"/>
                    <a:pt x="2707" y="7665"/>
                  </a:cubicBezTo>
                  <a:cubicBezTo>
                    <a:pt x="-135" y="10452"/>
                    <a:pt x="-1272" y="13587"/>
                    <a:pt x="1949" y="15968"/>
                  </a:cubicBezTo>
                  <a:cubicBezTo>
                    <a:pt x="5170" y="18348"/>
                    <a:pt x="12749" y="19974"/>
                    <a:pt x="20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459744" y="773044"/>
              <a:ext cx="208555" cy="60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05" fill="norm" stroke="1" extrusionOk="0">
                  <a:moveTo>
                    <a:pt x="0" y="5994"/>
                  </a:moveTo>
                  <a:cubicBezTo>
                    <a:pt x="655" y="8460"/>
                    <a:pt x="1309" y="10927"/>
                    <a:pt x="1636" y="13393"/>
                  </a:cubicBezTo>
                  <a:cubicBezTo>
                    <a:pt x="1964" y="15860"/>
                    <a:pt x="1964" y="18326"/>
                    <a:pt x="1745" y="19746"/>
                  </a:cubicBezTo>
                  <a:cubicBezTo>
                    <a:pt x="1527" y="21166"/>
                    <a:pt x="1091" y="21540"/>
                    <a:pt x="873" y="21503"/>
                  </a:cubicBezTo>
                  <a:cubicBezTo>
                    <a:pt x="655" y="21465"/>
                    <a:pt x="655" y="21017"/>
                    <a:pt x="873" y="19373"/>
                  </a:cubicBezTo>
                  <a:cubicBezTo>
                    <a:pt x="1091" y="17728"/>
                    <a:pt x="1527" y="14888"/>
                    <a:pt x="1855" y="12160"/>
                  </a:cubicBezTo>
                  <a:cubicBezTo>
                    <a:pt x="2182" y="9432"/>
                    <a:pt x="2400" y="6816"/>
                    <a:pt x="2836" y="4948"/>
                  </a:cubicBezTo>
                  <a:cubicBezTo>
                    <a:pt x="3273" y="3079"/>
                    <a:pt x="3927" y="1958"/>
                    <a:pt x="4582" y="1248"/>
                  </a:cubicBezTo>
                  <a:cubicBezTo>
                    <a:pt x="5236" y="538"/>
                    <a:pt x="5891" y="239"/>
                    <a:pt x="6764" y="89"/>
                  </a:cubicBezTo>
                  <a:cubicBezTo>
                    <a:pt x="7636" y="-60"/>
                    <a:pt x="8727" y="-60"/>
                    <a:pt x="10800" y="388"/>
                  </a:cubicBezTo>
                  <a:cubicBezTo>
                    <a:pt x="12873" y="837"/>
                    <a:pt x="15927" y="1734"/>
                    <a:pt x="18109" y="2631"/>
                  </a:cubicBezTo>
                  <a:cubicBezTo>
                    <a:pt x="20291" y="3528"/>
                    <a:pt x="21600" y="4424"/>
                    <a:pt x="21491" y="5433"/>
                  </a:cubicBezTo>
                  <a:cubicBezTo>
                    <a:pt x="21382" y="6442"/>
                    <a:pt x="19855" y="7564"/>
                    <a:pt x="17455" y="8348"/>
                  </a:cubicBezTo>
                  <a:cubicBezTo>
                    <a:pt x="15055" y="9133"/>
                    <a:pt x="11782" y="9582"/>
                    <a:pt x="9055" y="9544"/>
                  </a:cubicBezTo>
                  <a:cubicBezTo>
                    <a:pt x="6327" y="9507"/>
                    <a:pt x="4145" y="8984"/>
                    <a:pt x="1964" y="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607544" y="422093"/>
              <a:ext cx="188751" cy="21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70" fill="norm" stroke="1" extrusionOk="0">
                  <a:moveTo>
                    <a:pt x="21402" y="0"/>
                  </a:moveTo>
                  <a:cubicBezTo>
                    <a:pt x="14682" y="3208"/>
                    <a:pt x="7962" y="6416"/>
                    <a:pt x="4242" y="8448"/>
                  </a:cubicBezTo>
                  <a:cubicBezTo>
                    <a:pt x="522" y="10479"/>
                    <a:pt x="-198" y="11335"/>
                    <a:pt x="42" y="11869"/>
                  </a:cubicBezTo>
                  <a:cubicBezTo>
                    <a:pt x="282" y="12404"/>
                    <a:pt x="1482" y="12618"/>
                    <a:pt x="3402" y="12725"/>
                  </a:cubicBezTo>
                  <a:cubicBezTo>
                    <a:pt x="5322" y="12832"/>
                    <a:pt x="7962" y="12832"/>
                    <a:pt x="9882" y="12939"/>
                  </a:cubicBezTo>
                  <a:cubicBezTo>
                    <a:pt x="11802" y="13046"/>
                    <a:pt x="13002" y="13259"/>
                    <a:pt x="13242" y="13794"/>
                  </a:cubicBezTo>
                  <a:cubicBezTo>
                    <a:pt x="13482" y="14329"/>
                    <a:pt x="12762" y="15184"/>
                    <a:pt x="10962" y="16147"/>
                  </a:cubicBezTo>
                  <a:cubicBezTo>
                    <a:pt x="9162" y="17109"/>
                    <a:pt x="6282" y="18178"/>
                    <a:pt x="4242" y="19034"/>
                  </a:cubicBezTo>
                  <a:cubicBezTo>
                    <a:pt x="2202" y="19889"/>
                    <a:pt x="1002" y="20531"/>
                    <a:pt x="1122" y="20958"/>
                  </a:cubicBezTo>
                  <a:cubicBezTo>
                    <a:pt x="1242" y="21386"/>
                    <a:pt x="2682" y="21600"/>
                    <a:pt x="5682" y="21386"/>
                  </a:cubicBezTo>
                  <a:cubicBezTo>
                    <a:pt x="8682" y="21172"/>
                    <a:pt x="13242" y="20531"/>
                    <a:pt x="17802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783594" y="453336"/>
              <a:ext cx="190501" cy="12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3441"/>
                  </a:moveTo>
                  <a:cubicBezTo>
                    <a:pt x="720" y="1951"/>
                    <a:pt x="1440" y="462"/>
                    <a:pt x="2400" y="89"/>
                  </a:cubicBezTo>
                  <a:cubicBezTo>
                    <a:pt x="3360" y="-283"/>
                    <a:pt x="4560" y="462"/>
                    <a:pt x="7080" y="3255"/>
                  </a:cubicBezTo>
                  <a:cubicBezTo>
                    <a:pt x="9600" y="6048"/>
                    <a:pt x="13440" y="10889"/>
                    <a:pt x="16080" y="14241"/>
                  </a:cubicBezTo>
                  <a:cubicBezTo>
                    <a:pt x="18720" y="17593"/>
                    <a:pt x="20160" y="19455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834394" y="422093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06"/>
                    <a:pt x="18470" y="411"/>
                    <a:pt x="16591" y="1646"/>
                  </a:cubicBezTo>
                  <a:cubicBezTo>
                    <a:pt x="14713" y="2880"/>
                    <a:pt x="12522" y="5143"/>
                    <a:pt x="9861" y="7920"/>
                  </a:cubicBezTo>
                  <a:cubicBezTo>
                    <a:pt x="7200" y="10697"/>
                    <a:pt x="4070" y="13989"/>
                    <a:pt x="2348" y="16354"/>
                  </a:cubicBezTo>
                  <a:cubicBezTo>
                    <a:pt x="626" y="18720"/>
                    <a:pt x="31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009201" y="517343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032956" y="447493"/>
              <a:ext cx="57556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0724" fill="norm" stroke="1" extrusionOk="0">
                  <a:moveTo>
                    <a:pt x="8336" y="0"/>
                  </a:moveTo>
                  <a:cubicBezTo>
                    <a:pt x="4612" y="3240"/>
                    <a:pt x="888" y="6480"/>
                    <a:pt x="143" y="10260"/>
                  </a:cubicBezTo>
                  <a:cubicBezTo>
                    <a:pt x="-602" y="14040"/>
                    <a:pt x="1632" y="18360"/>
                    <a:pt x="5357" y="19980"/>
                  </a:cubicBezTo>
                  <a:cubicBezTo>
                    <a:pt x="9081" y="21600"/>
                    <a:pt x="14295" y="20520"/>
                    <a:pt x="17274" y="17280"/>
                  </a:cubicBezTo>
                  <a:cubicBezTo>
                    <a:pt x="20253" y="14040"/>
                    <a:pt x="20998" y="8640"/>
                    <a:pt x="19508" y="6480"/>
                  </a:cubicBezTo>
                  <a:cubicBezTo>
                    <a:pt x="18019" y="4320"/>
                    <a:pt x="14295" y="5400"/>
                    <a:pt x="1057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132844" y="390343"/>
              <a:ext cx="8268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6322" y="0"/>
                  </a:moveTo>
                  <a:cubicBezTo>
                    <a:pt x="11063" y="1838"/>
                    <a:pt x="15805" y="3677"/>
                    <a:pt x="18439" y="6128"/>
                  </a:cubicBezTo>
                  <a:cubicBezTo>
                    <a:pt x="21073" y="8579"/>
                    <a:pt x="21600" y="11643"/>
                    <a:pt x="18176" y="14323"/>
                  </a:cubicBezTo>
                  <a:cubicBezTo>
                    <a:pt x="14751" y="17004"/>
                    <a:pt x="7376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528864" y="424071"/>
              <a:ext cx="108681" cy="2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55" fill="norm" stroke="1" extrusionOk="0">
                  <a:moveTo>
                    <a:pt x="20538" y="369"/>
                  </a:moveTo>
                  <a:cubicBezTo>
                    <a:pt x="18538" y="12"/>
                    <a:pt x="16538" y="-345"/>
                    <a:pt x="13338" y="637"/>
                  </a:cubicBezTo>
                  <a:cubicBezTo>
                    <a:pt x="10138" y="1619"/>
                    <a:pt x="5738" y="3939"/>
                    <a:pt x="2938" y="6617"/>
                  </a:cubicBezTo>
                  <a:cubicBezTo>
                    <a:pt x="138" y="9295"/>
                    <a:pt x="-1062" y="12329"/>
                    <a:pt x="1138" y="14829"/>
                  </a:cubicBezTo>
                  <a:cubicBezTo>
                    <a:pt x="3338" y="17328"/>
                    <a:pt x="8938" y="19291"/>
                    <a:pt x="14538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348744" y="53004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583694" y="396693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838"/>
                    <a:pt x="17280" y="11676"/>
                    <a:pt x="19440" y="15276"/>
                  </a:cubicBezTo>
                  <a:cubicBezTo>
                    <a:pt x="21600" y="18876"/>
                    <a:pt x="17280" y="2023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831075" y="837162"/>
              <a:ext cx="120921" cy="30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81" fill="norm" stroke="1" extrusionOk="0">
                  <a:moveTo>
                    <a:pt x="21275" y="2501"/>
                  </a:moveTo>
                  <a:cubicBezTo>
                    <a:pt x="20530" y="1613"/>
                    <a:pt x="19785" y="726"/>
                    <a:pt x="18482" y="282"/>
                  </a:cubicBezTo>
                  <a:cubicBezTo>
                    <a:pt x="17178" y="-162"/>
                    <a:pt x="15316" y="-162"/>
                    <a:pt x="12709" y="874"/>
                  </a:cubicBezTo>
                  <a:cubicBezTo>
                    <a:pt x="10103" y="1909"/>
                    <a:pt x="6751" y="3980"/>
                    <a:pt x="4144" y="7013"/>
                  </a:cubicBezTo>
                  <a:cubicBezTo>
                    <a:pt x="1537" y="10046"/>
                    <a:pt x="-325" y="14041"/>
                    <a:pt x="47" y="16630"/>
                  </a:cubicBezTo>
                  <a:cubicBezTo>
                    <a:pt x="420" y="19219"/>
                    <a:pt x="3027" y="20402"/>
                    <a:pt x="6565" y="20920"/>
                  </a:cubicBezTo>
                  <a:cubicBezTo>
                    <a:pt x="10103" y="21438"/>
                    <a:pt x="14572" y="21290"/>
                    <a:pt x="19041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059944" y="891993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20"/>
                    <a:pt x="7200" y="12240"/>
                    <a:pt x="10800" y="15840"/>
                  </a:cubicBezTo>
                  <a:cubicBezTo>
                    <a:pt x="14400" y="19440"/>
                    <a:pt x="180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123444" y="1016730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771" y="12793"/>
                    <a:pt x="7543" y="5170"/>
                    <a:pt x="11143" y="1993"/>
                  </a:cubicBezTo>
                  <a:cubicBezTo>
                    <a:pt x="14743" y="-1183"/>
                    <a:pt x="1817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379561" y="861186"/>
              <a:ext cx="165029" cy="47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12" fill="norm" stroke="1" extrusionOk="0">
                  <a:moveTo>
                    <a:pt x="5468" y="4897"/>
                  </a:moveTo>
                  <a:cubicBezTo>
                    <a:pt x="4648" y="5769"/>
                    <a:pt x="3828" y="6640"/>
                    <a:pt x="3144" y="8771"/>
                  </a:cubicBezTo>
                  <a:cubicBezTo>
                    <a:pt x="2461" y="10902"/>
                    <a:pt x="1914" y="14292"/>
                    <a:pt x="1504" y="16472"/>
                  </a:cubicBezTo>
                  <a:cubicBezTo>
                    <a:pt x="1094" y="18651"/>
                    <a:pt x="820" y="19620"/>
                    <a:pt x="547" y="20346"/>
                  </a:cubicBezTo>
                  <a:cubicBezTo>
                    <a:pt x="273" y="21073"/>
                    <a:pt x="0" y="21557"/>
                    <a:pt x="0" y="21509"/>
                  </a:cubicBezTo>
                  <a:cubicBezTo>
                    <a:pt x="0" y="21460"/>
                    <a:pt x="273" y="20879"/>
                    <a:pt x="1230" y="18990"/>
                  </a:cubicBezTo>
                  <a:cubicBezTo>
                    <a:pt x="2187" y="17101"/>
                    <a:pt x="3828" y="13905"/>
                    <a:pt x="5195" y="10854"/>
                  </a:cubicBezTo>
                  <a:cubicBezTo>
                    <a:pt x="6562" y="7803"/>
                    <a:pt x="7656" y="4897"/>
                    <a:pt x="8476" y="3202"/>
                  </a:cubicBezTo>
                  <a:cubicBezTo>
                    <a:pt x="9296" y="1507"/>
                    <a:pt x="9843" y="1022"/>
                    <a:pt x="10663" y="635"/>
                  </a:cubicBezTo>
                  <a:cubicBezTo>
                    <a:pt x="11484" y="248"/>
                    <a:pt x="12577" y="-43"/>
                    <a:pt x="13808" y="5"/>
                  </a:cubicBezTo>
                  <a:cubicBezTo>
                    <a:pt x="15038" y="54"/>
                    <a:pt x="16405" y="441"/>
                    <a:pt x="17772" y="1361"/>
                  </a:cubicBezTo>
                  <a:cubicBezTo>
                    <a:pt x="19139" y="2282"/>
                    <a:pt x="20506" y="3735"/>
                    <a:pt x="21053" y="4945"/>
                  </a:cubicBezTo>
                  <a:cubicBezTo>
                    <a:pt x="21600" y="6156"/>
                    <a:pt x="21327" y="7125"/>
                    <a:pt x="19959" y="7900"/>
                  </a:cubicBezTo>
                  <a:cubicBezTo>
                    <a:pt x="18592" y="8674"/>
                    <a:pt x="16132" y="9256"/>
                    <a:pt x="13261" y="9207"/>
                  </a:cubicBezTo>
                  <a:cubicBezTo>
                    <a:pt x="10390" y="9159"/>
                    <a:pt x="7109" y="8481"/>
                    <a:pt x="3828" y="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548894" y="830610"/>
              <a:ext cx="99675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9257" y="1160"/>
                  </a:moveTo>
                  <a:cubicBezTo>
                    <a:pt x="11461" y="580"/>
                    <a:pt x="13665" y="0"/>
                    <a:pt x="15429" y="0"/>
                  </a:cubicBezTo>
                  <a:cubicBezTo>
                    <a:pt x="17192" y="0"/>
                    <a:pt x="18514" y="580"/>
                    <a:pt x="19616" y="2537"/>
                  </a:cubicBezTo>
                  <a:cubicBezTo>
                    <a:pt x="20718" y="4494"/>
                    <a:pt x="21600" y="7828"/>
                    <a:pt x="19396" y="11162"/>
                  </a:cubicBezTo>
                  <a:cubicBezTo>
                    <a:pt x="17192" y="14497"/>
                    <a:pt x="11902" y="17831"/>
                    <a:pt x="8155" y="19570"/>
                  </a:cubicBezTo>
                  <a:cubicBezTo>
                    <a:pt x="4408" y="21310"/>
                    <a:pt x="2204" y="21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669544" y="537339"/>
              <a:ext cx="107009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1" fill="norm" stroke="1" extrusionOk="0">
                  <a:moveTo>
                    <a:pt x="0" y="7081"/>
                  </a:moveTo>
                  <a:cubicBezTo>
                    <a:pt x="0" y="10014"/>
                    <a:pt x="0" y="12948"/>
                    <a:pt x="0" y="15348"/>
                  </a:cubicBezTo>
                  <a:cubicBezTo>
                    <a:pt x="0" y="17748"/>
                    <a:pt x="0" y="19614"/>
                    <a:pt x="212" y="19081"/>
                  </a:cubicBezTo>
                  <a:cubicBezTo>
                    <a:pt x="424" y="18548"/>
                    <a:pt x="847" y="15614"/>
                    <a:pt x="2118" y="12281"/>
                  </a:cubicBezTo>
                  <a:cubicBezTo>
                    <a:pt x="3388" y="8948"/>
                    <a:pt x="5506" y="5214"/>
                    <a:pt x="7412" y="2948"/>
                  </a:cubicBezTo>
                  <a:cubicBezTo>
                    <a:pt x="9318" y="681"/>
                    <a:pt x="11012" y="-119"/>
                    <a:pt x="12706" y="14"/>
                  </a:cubicBezTo>
                  <a:cubicBezTo>
                    <a:pt x="14400" y="148"/>
                    <a:pt x="16094" y="1214"/>
                    <a:pt x="17788" y="4281"/>
                  </a:cubicBezTo>
                  <a:cubicBezTo>
                    <a:pt x="19482" y="7348"/>
                    <a:pt x="21176" y="12414"/>
                    <a:pt x="21388" y="15614"/>
                  </a:cubicBezTo>
                  <a:cubicBezTo>
                    <a:pt x="21600" y="18814"/>
                    <a:pt x="20329" y="20148"/>
                    <a:pt x="1905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853694" y="606243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032491" y="466543"/>
              <a:ext cx="151404" cy="18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3" fill="norm" stroke="1" extrusionOk="0">
                  <a:moveTo>
                    <a:pt x="21459" y="0"/>
                  </a:moveTo>
                  <a:cubicBezTo>
                    <a:pt x="18159" y="745"/>
                    <a:pt x="14859" y="1490"/>
                    <a:pt x="12459" y="2234"/>
                  </a:cubicBezTo>
                  <a:cubicBezTo>
                    <a:pt x="10059" y="2979"/>
                    <a:pt x="8559" y="3724"/>
                    <a:pt x="7209" y="4966"/>
                  </a:cubicBezTo>
                  <a:cubicBezTo>
                    <a:pt x="5859" y="6207"/>
                    <a:pt x="4659" y="7945"/>
                    <a:pt x="4809" y="9062"/>
                  </a:cubicBezTo>
                  <a:cubicBezTo>
                    <a:pt x="4959" y="10179"/>
                    <a:pt x="6459" y="10676"/>
                    <a:pt x="8409" y="10924"/>
                  </a:cubicBezTo>
                  <a:cubicBezTo>
                    <a:pt x="10359" y="11172"/>
                    <a:pt x="12759" y="11172"/>
                    <a:pt x="13659" y="11793"/>
                  </a:cubicBezTo>
                  <a:cubicBezTo>
                    <a:pt x="14559" y="12414"/>
                    <a:pt x="13959" y="13655"/>
                    <a:pt x="12009" y="14897"/>
                  </a:cubicBezTo>
                  <a:cubicBezTo>
                    <a:pt x="10059" y="16138"/>
                    <a:pt x="6759" y="17379"/>
                    <a:pt x="4209" y="18497"/>
                  </a:cubicBezTo>
                  <a:cubicBezTo>
                    <a:pt x="1659" y="19614"/>
                    <a:pt x="-141" y="20607"/>
                    <a:pt x="9" y="21103"/>
                  </a:cubicBezTo>
                  <a:cubicBezTo>
                    <a:pt x="159" y="21600"/>
                    <a:pt x="2259" y="21600"/>
                    <a:pt x="6009" y="21228"/>
                  </a:cubicBezTo>
                  <a:cubicBezTo>
                    <a:pt x="9759" y="20855"/>
                    <a:pt x="15159" y="20110"/>
                    <a:pt x="20559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241044" y="498293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3733"/>
                    <a:pt x="10165" y="7467"/>
                    <a:pt x="13765" y="11067"/>
                  </a:cubicBezTo>
                  <a:cubicBezTo>
                    <a:pt x="17365" y="14667"/>
                    <a:pt x="19482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234694" y="472893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459"/>
                    <a:pt x="15055" y="4917"/>
                    <a:pt x="11455" y="8517"/>
                  </a:cubicBezTo>
                  <a:cubicBezTo>
                    <a:pt x="7855" y="12117"/>
                    <a:pt x="3927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437894" y="62529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475722" y="549093"/>
              <a:ext cx="1959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78" h="21600" fill="norm" stroke="1" extrusionOk="0">
                  <a:moveTo>
                    <a:pt x="17925" y="21600"/>
                  </a:moveTo>
                  <a:cubicBezTo>
                    <a:pt x="8107" y="21600"/>
                    <a:pt x="-1711" y="21600"/>
                    <a:pt x="253" y="18000"/>
                  </a:cubicBezTo>
                  <a:cubicBezTo>
                    <a:pt x="2216" y="14400"/>
                    <a:pt x="15962" y="7200"/>
                    <a:pt x="17925" y="3600"/>
                  </a:cubicBezTo>
                  <a:cubicBezTo>
                    <a:pt x="19889" y="0"/>
                    <a:pt x="10071" y="0"/>
                    <a:pt x="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964944" y="96819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977644" y="108884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593069" y="800671"/>
              <a:ext cx="76727" cy="33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85" fill="norm" stroke="1" extrusionOk="0">
                  <a:moveTo>
                    <a:pt x="20604" y="1763"/>
                  </a:moveTo>
                  <a:cubicBezTo>
                    <a:pt x="20036" y="958"/>
                    <a:pt x="19467" y="153"/>
                    <a:pt x="18046" y="19"/>
                  </a:cubicBezTo>
                  <a:cubicBezTo>
                    <a:pt x="16625" y="-115"/>
                    <a:pt x="14351" y="422"/>
                    <a:pt x="10657" y="2501"/>
                  </a:cubicBezTo>
                  <a:cubicBezTo>
                    <a:pt x="6962" y="4581"/>
                    <a:pt x="1846" y="8203"/>
                    <a:pt x="425" y="11356"/>
                  </a:cubicBezTo>
                  <a:cubicBezTo>
                    <a:pt x="-996" y="14509"/>
                    <a:pt x="1278" y="17192"/>
                    <a:pt x="5257" y="18802"/>
                  </a:cubicBezTo>
                  <a:cubicBezTo>
                    <a:pt x="9236" y="20412"/>
                    <a:pt x="14920" y="20948"/>
                    <a:pt x="20604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773511" y="878817"/>
              <a:ext cx="150284" cy="21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608" y="5031"/>
                  </a:moveTo>
                  <a:cubicBezTo>
                    <a:pt x="304" y="9600"/>
                    <a:pt x="0" y="14169"/>
                    <a:pt x="0" y="15208"/>
                  </a:cubicBezTo>
                  <a:cubicBezTo>
                    <a:pt x="0" y="16246"/>
                    <a:pt x="304" y="13754"/>
                    <a:pt x="761" y="10846"/>
                  </a:cubicBezTo>
                  <a:cubicBezTo>
                    <a:pt x="1217" y="7939"/>
                    <a:pt x="1825" y="4616"/>
                    <a:pt x="2586" y="2539"/>
                  </a:cubicBezTo>
                  <a:cubicBezTo>
                    <a:pt x="3346" y="462"/>
                    <a:pt x="4259" y="-369"/>
                    <a:pt x="6997" y="150"/>
                  </a:cubicBezTo>
                  <a:cubicBezTo>
                    <a:pt x="9735" y="669"/>
                    <a:pt x="14299" y="2539"/>
                    <a:pt x="16732" y="5758"/>
                  </a:cubicBezTo>
                  <a:cubicBezTo>
                    <a:pt x="19166" y="8977"/>
                    <a:pt x="19470" y="13546"/>
                    <a:pt x="19927" y="16350"/>
                  </a:cubicBezTo>
                  <a:cubicBezTo>
                    <a:pt x="20383" y="19154"/>
                    <a:pt x="20992" y="20193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025394" y="930093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336612" y="822848"/>
              <a:ext cx="209483" cy="18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30" fill="norm" stroke="1" extrusionOk="0">
                  <a:moveTo>
                    <a:pt x="20729" y="640"/>
                  </a:moveTo>
                  <a:cubicBezTo>
                    <a:pt x="19649" y="160"/>
                    <a:pt x="18569" y="-320"/>
                    <a:pt x="15869" y="280"/>
                  </a:cubicBezTo>
                  <a:cubicBezTo>
                    <a:pt x="13169" y="880"/>
                    <a:pt x="8849" y="2560"/>
                    <a:pt x="6257" y="3880"/>
                  </a:cubicBezTo>
                  <a:cubicBezTo>
                    <a:pt x="3665" y="5200"/>
                    <a:pt x="2801" y="6160"/>
                    <a:pt x="2909" y="6880"/>
                  </a:cubicBezTo>
                  <a:cubicBezTo>
                    <a:pt x="3017" y="7600"/>
                    <a:pt x="4097" y="8080"/>
                    <a:pt x="5177" y="8440"/>
                  </a:cubicBezTo>
                  <a:cubicBezTo>
                    <a:pt x="6257" y="8800"/>
                    <a:pt x="7337" y="9040"/>
                    <a:pt x="8417" y="9400"/>
                  </a:cubicBezTo>
                  <a:cubicBezTo>
                    <a:pt x="9497" y="9760"/>
                    <a:pt x="10577" y="10240"/>
                    <a:pt x="10577" y="10840"/>
                  </a:cubicBezTo>
                  <a:cubicBezTo>
                    <a:pt x="10577" y="11440"/>
                    <a:pt x="9497" y="12160"/>
                    <a:pt x="7661" y="13240"/>
                  </a:cubicBezTo>
                  <a:cubicBezTo>
                    <a:pt x="5825" y="14320"/>
                    <a:pt x="3233" y="15760"/>
                    <a:pt x="1721" y="17080"/>
                  </a:cubicBezTo>
                  <a:cubicBezTo>
                    <a:pt x="209" y="18400"/>
                    <a:pt x="-223" y="19600"/>
                    <a:pt x="101" y="20320"/>
                  </a:cubicBezTo>
                  <a:cubicBezTo>
                    <a:pt x="425" y="21040"/>
                    <a:pt x="1505" y="21280"/>
                    <a:pt x="5177" y="21040"/>
                  </a:cubicBezTo>
                  <a:cubicBezTo>
                    <a:pt x="8849" y="20800"/>
                    <a:pt x="15113" y="20080"/>
                    <a:pt x="21377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660394" y="822143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057"/>
                    <a:pt x="6171" y="4114"/>
                    <a:pt x="9771" y="7714"/>
                  </a:cubicBezTo>
                  <a:cubicBezTo>
                    <a:pt x="13371" y="11314"/>
                    <a:pt x="17486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690484" y="828493"/>
              <a:ext cx="14771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9709" y="200"/>
                    <a:pt x="18188" y="400"/>
                    <a:pt x="16362" y="1500"/>
                  </a:cubicBezTo>
                  <a:cubicBezTo>
                    <a:pt x="14537" y="2600"/>
                    <a:pt x="12407" y="4600"/>
                    <a:pt x="9517" y="7500"/>
                  </a:cubicBezTo>
                  <a:cubicBezTo>
                    <a:pt x="6627" y="10400"/>
                    <a:pt x="2976" y="14200"/>
                    <a:pt x="1303" y="16700"/>
                  </a:cubicBezTo>
                  <a:cubicBezTo>
                    <a:pt x="-370" y="19200"/>
                    <a:pt x="-66" y="20400"/>
                    <a:pt x="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892351" y="987243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500"/>
                    <a:pt x="3818" y="9000"/>
                    <a:pt x="1118" y="12600"/>
                  </a:cubicBezTo>
                  <a:cubicBezTo>
                    <a:pt x="-1582" y="16200"/>
                    <a:pt x="1118" y="189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925963" y="879293"/>
              <a:ext cx="38289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019" fill="norm" stroke="1" extrusionOk="0">
                  <a:moveTo>
                    <a:pt x="10839" y="7624"/>
                  </a:moveTo>
                  <a:cubicBezTo>
                    <a:pt x="5155" y="7624"/>
                    <a:pt x="-529" y="7624"/>
                    <a:pt x="39" y="10800"/>
                  </a:cubicBezTo>
                  <a:cubicBezTo>
                    <a:pt x="608" y="13976"/>
                    <a:pt x="7429" y="20329"/>
                    <a:pt x="12545" y="20965"/>
                  </a:cubicBezTo>
                  <a:cubicBezTo>
                    <a:pt x="17660" y="21600"/>
                    <a:pt x="21071" y="16518"/>
                    <a:pt x="20503" y="12071"/>
                  </a:cubicBezTo>
                  <a:cubicBezTo>
                    <a:pt x="19934" y="7624"/>
                    <a:pt x="15387" y="3812"/>
                    <a:pt x="108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003294" y="765123"/>
              <a:ext cx="92865" cy="32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51" fill="norm" stroke="1" extrusionOk="0">
                  <a:moveTo>
                    <a:pt x="5760" y="1674"/>
                  </a:moveTo>
                  <a:cubicBezTo>
                    <a:pt x="6240" y="973"/>
                    <a:pt x="6720" y="272"/>
                    <a:pt x="8160" y="61"/>
                  </a:cubicBezTo>
                  <a:cubicBezTo>
                    <a:pt x="9600" y="-149"/>
                    <a:pt x="12000" y="132"/>
                    <a:pt x="14640" y="1674"/>
                  </a:cubicBezTo>
                  <a:cubicBezTo>
                    <a:pt x="17280" y="3217"/>
                    <a:pt x="20160" y="6022"/>
                    <a:pt x="20880" y="8898"/>
                  </a:cubicBezTo>
                  <a:cubicBezTo>
                    <a:pt x="21600" y="11773"/>
                    <a:pt x="20160" y="14719"/>
                    <a:pt x="16320" y="16822"/>
                  </a:cubicBezTo>
                  <a:cubicBezTo>
                    <a:pt x="12480" y="18926"/>
                    <a:pt x="6240" y="20189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265988" y="760290"/>
              <a:ext cx="105607" cy="32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92" fill="norm" stroke="1" extrusionOk="0">
                  <a:moveTo>
                    <a:pt x="21131" y="1554"/>
                  </a:moveTo>
                  <a:cubicBezTo>
                    <a:pt x="19437" y="1000"/>
                    <a:pt x="17743" y="446"/>
                    <a:pt x="15625" y="169"/>
                  </a:cubicBezTo>
                  <a:cubicBezTo>
                    <a:pt x="13507" y="-108"/>
                    <a:pt x="10966" y="-108"/>
                    <a:pt x="8637" y="654"/>
                  </a:cubicBezTo>
                  <a:cubicBezTo>
                    <a:pt x="6307" y="1415"/>
                    <a:pt x="4190" y="2938"/>
                    <a:pt x="2496" y="5846"/>
                  </a:cubicBezTo>
                  <a:cubicBezTo>
                    <a:pt x="802" y="8754"/>
                    <a:pt x="-469" y="13046"/>
                    <a:pt x="166" y="15884"/>
                  </a:cubicBezTo>
                  <a:cubicBezTo>
                    <a:pt x="802" y="18723"/>
                    <a:pt x="3343" y="20107"/>
                    <a:pt x="588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460494" y="860243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523994" y="917393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695444" y="788412"/>
              <a:ext cx="173433" cy="45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4" fill="norm" stroke="1" extrusionOk="0">
                  <a:moveTo>
                    <a:pt x="9369" y="4916"/>
                  </a:moveTo>
                  <a:cubicBezTo>
                    <a:pt x="7807" y="6825"/>
                    <a:pt x="6246" y="8734"/>
                    <a:pt x="5205" y="10844"/>
                  </a:cubicBezTo>
                  <a:cubicBezTo>
                    <a:pt x="4164" y="12953"/>
                    <a:pt x="3643" y="15264"/>
                    <a:pt x="3123" y="16872"/>
                  </a:cubicBezTo>
                  <a:cubicBezTo>
                    <a:pt x="2602" y="18479"/>
                    <a:pt x="2082" y="19383"/>
                    <a:pt x="1431" y="20137"/>
                  </a:cubicBezTo>
                  <a:cubicBezTo>
                    <a:pt x="781" y="20890"/>
                    <a:pt x="0" y="21493"/>
                    <a:pt x="0" y="21393"/>
                  </a:cubicBezTo>
                  <a:cubicBezTo>
                    <a:pt x="0" y="21292"/>
                    <a:pt x="781" y="20488"/>
                    <a:pt x="2212" y="18630"/>
                  </a:cubicBezTo>
                  <a:cubicBezTo>
                    <a:pt x="3643" y="16771"/>
                    <a:pt x="5725" y="13858"/>
                    <a:pt x="7417" y="11145"/>
                  </a:cubicBezTo>
                  <a:cubicBezTo>
                    <a:pt x="9108" y="8433"/>
                    <a:pt x="10410" y="5921"/>
                    <a:pt x="11190" y="4313"/>
                  </a:cubicBezTo>
                  <a:cubicBezTo>
                    <a:pt x="11971" y="2706"/>
                    <a:pt x="12231" y="2003"/>
                    <a:pt x="12622" y="1400"/>
                  </a:cubicBezTo>
                  <a:cubicBezTo>
                    <a:pt x="13012" y="797"/>
                    <a:pt x="13533" y="295"/>
                    <a:pt x="14443" y="94"/>
                  </a:cubicBezTo>
                  <a:cubicBezTo>
                    <a:pt x="15354" y="-107"/>
                    <a:pt x="16655" y="-7"/>
                    <a:pt x="17957" y="596"/>
                  </a:cubicBezTo>
                  <a:cubicBezTo>
                    <a:pt x="19258" y="1199"/>
                    <a:pt x="20559" y="2304"/>
                    <a:pt x="21080" y="3409"/>
                  </a:cubicBezTo>
                  <a:cubicBezTo>
                    <a:pt x="21600" y="4514"/>
                    <a:pt x="21340" y="5620"/>
                    <a:pt x="19778" y="6624"/>
                  </a:cubicBezTo>
                  <a:cubicBezTo>
                    <a:pt x="18217" y="7629"/>
                    <a:pt x="15354" y="8533"/>
                    <a:pt x="13272" y="9035"/>
                  </a:cubicBezTo>
                  <a:cubicBezTo>
                    <a:pt x="11190" y="9538"/>
                    <a:pt x="9889" y="9638"/>
                    <a:pt x="8588" y="9638"/>
                  </a:cubicBezTo>
                  <a:cubicBezTo>
                    <a:pt x="7287" y="9638"/>
                    <a:pt x="5986" y="9538"/>
                    <a:pt x="5205" y="9186"/>
                  </a:cubicBezTo>
                  <a:cubicBezTo>
                    <a:pt x="4424" y="8834"/>
                    <a:pt x="4164" y="8232"/>
                    <a:pt x="3904" y="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866894" y="733243"/>
              <a:ext cx="112185" cy="3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14672" y="0"/>
                  </a:moveTo>
                  <a:cubicBezTo>
                    <a:pt x="16709" y="145"/>
                    <a:pt x="18747" y="290"/>
                    <a:pt x="19970" y="725"/>
                  </a:cubicBezTo>
                  <a:cubicBezTo>
                    <a:pt x="21192" y="1160"/>
                    <a:pt x="21600" y="1885"/>
                    <a:pt x="21600" y="4494"/>
                  </a:cubicBezTo>
                  <a:cubicBezTo>
                    <a:pt x="21600" y="7103"/>
                    <a:pt x="21192" y="11597"/>
                    <a:pt x="18543" y="14787"/>
                  </a:cubicBezTo>
                  <a:cubicBezTo>
                    <a:pt x="15894" y="17976"/>
                    <a:pt x="11004" y="19860"/>
                    <a:pt x="7540" y="20730"/>
                  </a:cubicBezTo>
                  <a:cubicBezTo>
                    <a:pt x="4075" y="21600"/>
                    <a:pt x="2038" y="21455"/>
                    <a:pt x="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880236" y="438774"/>
              <a:ext cx="100654" cy="17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48" fill="norm" stroke="1" extrusionOk="0">
                  <a:moveTo>
                    <a:pt x="3833" y="6537"/>
                  </a:moveTo>
                  <a:cubicBezTo>
                    <a:pt x="2511" y="7578"/>
                    <a:pt x="1188" y="8619"/>
                    <a:pt x="968" y="10571"/>
                  </a:cubicBezTo>
                  <a:cubicBezTo>
                    <a:pt x="748" y="12523"/>
                    <a:pt x="1629" y="15385"/>
                    <a:pt x="1629" y="17598"/>
                  </a:cubicBezTo>
                  <a:cubicBezTo>
                    <a:pt x="1629" y="19810"/>
                    <a:pt x="748" y="21371"/>
                    <a:pt x="307" y="21241"/>
                  </a:cubicBezTo>
                  <a:cubicBezTo>
                    <a:pt x="-134" y="21111"/>
                    <a:pt x="-134" y="19289"/>
                    <a:pt x="527" y="15906"/>
                  </a:cubicBezTo>
                  <a:cubicBezTo>
                    <a:pt x="1188" y="12523"/>
                    <a:pt x="2511" y="7578"/>
                    <a:pt x="3833" y="4585"/>
                  </a:cubicBezTo>
                  <a:cubicBezTo>
                    <a:pt x="5156" y="1593"/>
                    <a:pt x="6478" y="552"/>
                    <a:pt x="8242" y="161"/>
                  </a:cubicBezTo>
                  <a:cubicBezTo>
                    <a:pt x="10005" y="-229"/>
                    <a:pt x="12209" y="31"/>
                    <a:pt x="14633" y="1593"/>
                  </a:cubicBezTo>
                  <a:cubicBezTo>
                    <a:pt x="17058" y="3154"/>
                    <a:pt x="19703" y="6017"/>
                    <a:pt x="20584" y="8749"/>
                  </a:cubicBezTo>
                  <a:cubicBezTo>
                    <a:pt x="21466" y="11482"/>
                    <a:pt x="20584" y="14084"/>
                    <a:pt x="20144" y="15516"/>
                  </a:cubicBezTo>
                  <a:cubicBezTo>
                    <a:pt x="19703" y="16947"/>
                    <a:pt x="19703" y="17207"/>
                    <a:pt x="19703" y="1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8044694" y="49829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215014" y="371293"/>
              <a:ext cx="115431" cy="16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5" fill="norm" stroke="1" extrusionOk="0">
                  <a:moveTo>
                    <a:pt x="20239" y="0"/>
                  </a:moveTo>
                  <a:cubicBezTo>
                    <a:pt x="16312" y="1080"/>
                    <a:pt x="12384" y="2160"/>
                    <a:pt x="9046" y="3645"/>
                  </a:cubicBezTo>
                  <a:cubicBezTo>
                    <a:pt x="5708" y="5130"/>
                    <a:pt x="2959" y="7020"/>
                    <a:pt x="2566" y="7965"/>
                  </a:cubicBezTo>
                  <a:cubicBezTo>
                    <a:pt x="2173" y="8910"/>
                    <a:pt x="4137" y="8910"/>
                    <a:pt x="6101" y="8910"/>
                  </a:cubicBezTo>
                  <a:cubicBezTo>
                    <a:pt x="8064" y="8910"/>
                    <a:pt x="10028" y="8910"/>
                    <a:pt x="11795" y="9315"/>
                  </a:cubicBezTo>
                  <a:cubicBezTo>
                    <a:pt x="13562" y="9720"/>
                    <a:pt x="15133" y="10530"/>
                    <a:pt x="14741" y="11340"/>
                  </a:cubicBezTo>
                  <a:cubicBezTo>
                    <a:pt x="14348" y="12150"/>
                    <a:pt x="11992" y="12960"/>
                    <a:pt x="10028" y="13770"/>
                  </a:cubicBezTo>
                  <a:cubicBezTo>
                    <a:pt x="8064" y="14580"/>
                    <a:pt x="6493" y="15390"/>
                    <a:pt x="4530" y="16605"/>
                  </a:cubicBezTo>
                  <a:cubicBezTo>
                    <a:pt x="2566" y="17820"/>
                    <a:pt x="210" y="19440"/>
                    <a:pt x="13" y="20385"/>
                  </a:cubicBezTo>
                  <a:cubicBezTo>
                    <a:pt x="-183" y="21330"/>
                    <a:pt x="1781" y="21600"/>
                    <a:pt x="5708" y="21060"/>
                  </a:cubicBezTo>
                  <a:cubicBezTo>
                    <a:pt x="9635" y="20520"/>
                    <a:pt x="15526" y="19170"/>
                    <a:pt x="21417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387594" y="383993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686"/>
                    <a:pt x="4500" y="1371"/>
                    <a:pt x="6975" y="4457"/>
                  </a:cubicBezTo>
                  <a:cubicBezTo>
                    <a:pt x="9450" y="7543"/>
                    <a:pt x="12150" y="13029"/>
                    <a:pt x="14625" y="16286"/>
                  </a:cubicBezTo>
                  <a:cubicBezTo>
                    <a:pt x="17100" y="19543"/>
                    <a:pt x="1935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400379" y="345893"/>
              <a:ext cx="145966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3" fill="norm" stroke="1" extrusionOk="0">
                  <a:moveTo>
                    <a:pt x="21279" y="0"/>
                  </a:moveTo>
                  <a:cubicBezTo>
                    <a:pt x="19428" y="0"/>
                    <a:pt x="17576" y="0"/>
                    <a:pt x="16342" y="581"/>
                  </a:cubicBezTo>
                  <a:cubicBezTo>
                    <a:pt x="15108" y="1161"/>
                    <a:pt x="14490" y="2323"/>
                    <a:pt x="12022" y="5458"/>
                  </a:cubicBezTo>
                  <a:cubicBezTo>
                    <a:pt x="9553" y="8594"/>
                    <a:pt x="5233" y="13703"/>
                    <a:pt x="2765" y="16839"/>
                  </a:cubicBezTo>
                  <a:cubicBezTo>
                    <a:pt x="296" y="19974"/>
                    <a:pt x="-321" y="21135"/>
                    <a:pt x="142" y="21368"/>
                  </a:cubicBezTo>
                  <a:cubicBezTo>
                    <a:pt x="605" y="21600"/>
                    <a:pt x="2148" y="20903"/>
                    <a:pt x="369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533644" y="47289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584444" y="39034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743194" y="45384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920994" y="358593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59"/>
                    <a:pt x="21600" y="11917"/>
                    <a:pt x="18000" y="15517"/>
                  </a:cubicBezTo>
                  <a:cubicBezTo>
                    <a:pt x="14400" y="19117"/>
                    <a:pt x="72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079744" y="993593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391428" y="776809"/>
              <a:ext cx="232221" cy="55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9" fill="norm" stroke="1" extrusionOk="0">
                  <a:moveTo>
                    <a:pt x="2870" y="6125"/>
                  </a:moveTo>
                  <a:cubicBezTo>
                    <a:pt x="3065" y="8804"/>
                    <a:pt x="3259" y="11484"/>
                    <a:pt x="2870" y="13798"/>
                  </a:cubicBezTo>
                  <a:cubicBezTo>
                    <a:pt x="2481" y="16113"/>
                    <a:pt x="1508" y="18061"/>
                    <a:pt x="924" y="19361"/>
                  </a:cubicBezTo>
                  <a:cubicBezTo>
                    <a:pt x="340" y="20660"/>
                    <a:pt x="146" y="21310"/>
                    <a:pt x="48" y="21391"/>
                  </a:cubicBezTo>
                  <a:cubicBezTo>
                    <a:pt x="-49" y="21472"/>
                    <a:pt x="-49" y="20985"/>
                    <a:pt x="535" y="19361"/>
                  </a:cubicBezTo>
                  <a:cubicBezTo>
                    <a:pt x="1119" y="17737"/>
                    <a:pt x="2286" y="14976"/>
                    <a:pt x="3356" y="12337"/>
                  </a:cubicBezTo>
                  <a:cubicBezTo>
                    <a:pt x="4427" y="9698"/>
                    <a:pt x="5400" y="7180"/>
                    <a:pt x="6665" y="5313"/>
                  </a:cubicBezTo>
                  <a:cubicBezTo>
                    <a:pt x="7929" y="3445"/>
                    <a:pt x="9486" y="2227"/>
                    <a:pt x="10654" y="1455"/>
                  </a:cubicBezTo>
                  <a:cubicBezTo>
                    <a:pt x="11821" y="684"/>
                    <a:pt x="12600" y="359"/>
                    <a:pt x="13670" y="156"/>
                  </a:cubicBezTo>
                  <a:cubicBezTo>
                    <a:pt x="14740" y="-47"/>
                    <a:pt x="16102" y="-128"/>
                    <a:pt x="17465" y="400"/>
                  </a:cubicBezTo>
                  <a:cubicBezTo>
                    <a:pt x="18827" y="928"/>
                    <a:pt x="20189" y="2064"/>
                    <a:pt x="20870" y="3201"/>
                  </a:cubicBezTo>
                  <a:cubicBezTo>
                    <a:pt x="21551" y="4338"/>
                    <a:pt x="21551" y="5475"/>
                    <a:pt x="20578" y="6449"/>
                  </a:cubicBezTo>
                  <a:cubicBezTo>
                    <a:pt x="19605" y="7424"/>
                    <a:pt x="17659" y="8236"/>
                    <a:pt x="14643" y="8601"/>
                  </a:cubicBezTo>
                  <a:cubicBezTo>
                    <a:pt x="11627" y="8967"/>
                    <a:pt x="7540" y="8886"/>
                    <a:pt x="3454" y="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689344" y="472359"/>
              <a:ext cx="163400" cy="19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02" fill="norm" stroke="1" extrusionOk="0">
                  <a:moveTo>
                    <a:pt x="19938" y="2126"/>
                  </a:moveTo>
                  <a:cubicBezTo>
                    <a:pt x="20769" y="1207"/>
                    <a:pt x="21600" y="288"/>
                    <a:pt x="21323" y="58"/>
                  </a:cubicBezTo>
                  <a:cubicBezTo>
                    <a:pt x="21046" y="-172"/>
                    <a:pt x="19662" y="288"/>
                    <a:pt x="17169" y="1322"/>
                  </a:cubicBezTo>
                  <a:cubicBezTo>
                    <a:pt x="14677" y="2356"/>
                    <a:pt x="11077" y="3964"/>
                    <a:pt x="8585" y="5228"/>
                  </a:cubicBezTo>
                  <a:cubicBezTo>
                    <a:pt x="6092" y="6492"/>
                    <a:pt x="4708" y="7411"/>
                    <a:pt x="4985" y="7985"/>
                  </a:cubicBezTo>
                  <a:cubicBezTo>
                    <a:pt x="5262" y="8560"/>
                    <a:pt x="7200" y="8790"/>
                    <a:pt x="8862" y="8905"/>
                  </a:cubicBezTo>
                  <a:cubicBezTo>
                    <a:pt x="10523" y="9019"/>
                    <a:pt x="11908" y="9019"/>
                    <a:pt x="12462" y="9594"/>
                  </a:cubicBezTo>
                  <a:cubicBezTo>
                    <a:pt x="13015" y="10168"/>
                    <a:pt x="12738" y="11317"/>
                    <a:pt x="11077" y="12581"/>
                  </a:cubicBezTo>
                  <a:cubicBezTo>
                    <a:pt x="9415" y="13845"/>
                    <a:pt x="6369" y="15224"/>
                    <a:pt x="4015" y="16717"/>
                  </a:cubicBezTo>
                  <a:cubicBezTo>
                    <a:pt x="1662" y="18211"/>
                    <a:pt x="0" y="19819"/>
                    <a:pt x="0" y="20624"/>
                  </a:cubicBezTo>
                  <a:cubicBezTo>
                    <a:pt x="0" y="21428"/>
                    <a:pt x="1662" y="21428"/>
                    <a:pt x="4708" y="21083"/>
                  </a:cubicBezTo>
                  <a:cubicBezTo>
                    <a:pt x="7754" y="20739"/>
                    <a:pt x="12185" y="20049"/>
                    <a:pt x="16615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924294" y="447493"/>
              <a:ext cx="101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6353"/>
                    <a:pt x="11700" y="12706"/>
                    <a:pt x="15300" y="16306"/>
                  </a:cubicBezTo>
                  <a:cubicBezTo>
                    <a:pt x="18900" y="19906"/>
                    <a:pt x="2025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905608" y="434793"/>
              <a:ext cx="17743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0"/>
                  </a:moveTo>
                  <a:cubicBezTo>
                    <a:pt x="17490" y="3600"/>
                    <a:pt x="13678" y="7200"/>
                    <a:pt x="10756" y="9953"/>
                  </a:cubicBezTo>
                  <a:cubicBezTo>
                    <a:pt x="7834" y="12706"/>
                    <a:pt x="5801" y="14612"/>
                    <a:pt x="4022" y="16200"/>
                  </a:cubicBezTo>
                  <a:cubicBezTo>
                    <a:pt x="2243" y="17788"/>
                    <a:pt x="718" y="19059"/>
                    <a:pt x="210" y="19906"/>
                  </a:cubicBezTo>
                  <a:cubicBezTo>
                    <a:pt x="-298" y="20753"/>
                    <a:pt x="210" y="21176"/>
                    <a:pt x="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095744" y="561793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080"/>
                    <a:pt x="10080" y="2160"/>
                    <a:pt x="6480" y="5760"/>
                  </a:cubicBezTo>
                  <a:cubicBezTo>
                    <a:pt x="2880" y="9360"/>
                    <a:pt x="1440" y="15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140173" y="453843"/>
              <a:ext cx="35237" cy="5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5" h="20415" fill="norm" stroke="1" extrusionOk="0">
                  <a:moveTo>
                    <a:pt x="17064" y="0"/>
                  </a:moveTo>
                  <a:cubicBezTo>
                    <a:pt x="12517" y="2314"/>
                    <a:pt x="7970" y="4629"/>
                    <a:pt x="4559" y="7714"/>
                  </a:cubicBezTo>
                  <a:cubicBezTo>
                    <a:pt x="1149" y="10800"/>
                    <a:pt x="-1125" y="14657"/>
                    <a:pt x="580" y="17357"/>
                  </a:cubicBezTo>
                  <a:cubicBezTo>
                    <a:pt x="2286" y="20057"/>
                    <a:pt x="7970" y="21600"/>
                    <a:pt x="12517" y="19286"/>
                  </a:cubicBezTo>
                  <a:cubicBezTo>
                    <a:pt x="17064" y="16971"/>
                    <a:pt x="20475" y="10800"/>
                    <a:pt x="18201" y="8486"/>
                  </a:cubicBezTo>
                  <a:cubicBezTo>
                    <a:pt x="15928" y="6171"/>
                    <a:pt x="7970" y="7714"/>
                    <a:pt x="12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57014" y="1421943"/>
              <a:ext cx="596137" cy="161606"/>
            </a:xfrm>
            <a:prstGeom prst="rect">
              <a:avLst/>
            </a:prstGeom>
            <a:effectLst/>
          </p:spPr>
        </p:pic>
        <p:pic>
          <p:nvPicPr>
            <p:cNvPr id="107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321044" y="1474970"/>
              <a:ext cx="571501" cy="80887"/>
            </a:xfrm>
            <a:prstGeom prst="rect">
              <a:avLst/>
            </a:prstGeom>
            <a:effectLst/>
          </p:spPr>
        </p:pic>
        <p:pic>
          <p:nvPicPr>
            <p:cNvPr id="107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4294" y="-12700"/>
              <a:ext cx="1465150" cy="1965144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06794" y="333193"/>
              <a:ext cx="857251" cy="387351"/>
            </a:xfrm>
            <a:prstGeom prst="rect">
              <a:avLst/>
            </a:prstGeom>
            <a:effectLst/>
          </p:spPr>
        </p:pic>
        <p:pic>
          <p:nvPicPr>
            <p:cNvPr id="107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269994" y="276043"/>
              <a:ext cx="1524001" cy="1035051"/>
            </a:xfrm>
            <a:prstGeom prst="rect">
              <a:avLst/>
            </a:prstGeom>
            <a:effectLst/>
          </p:spPr>
        </p:pic>
        <p:pic>
          <p:nvPicPr>
            <p:cNvPr id="108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09244" y="352243"/>
              <a:ext cx="762001" cy="387351"/>
            </a:xfrm>
            <a:prstGeom prst="rect">
              <a:avLst/>
            </a:prstGeom>
            <a:effectLst/>
          </p:spPr>
        </p:pic>
        <p:sp>
          <p:nvSpPr>
            <p:cNvPr id="1082" name="Line"/>
            <p:cNvSpPr/>
            <p:nvPr/>
          </p:nvSpPr>
          <p:spPr>
            <a:xfrm>
              <a:off x="583444" y="2503687"/>
              <a:ext cx="127001" cy="44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673"/>
                  </a:moveTo>
                  <a:cubicBezTo>
                    <a:pt x="20160" y="365"/>
                    <a:pt x="18720" y="58"/>
                    <a:pt x="17100" y="7"/>
                  </a:cubicBezTo>
                  <a:cubicBezTo>
                    <a:pt x="15480" y="-44"/>
                    <a:pt x="13680" y="161"/>
                    <a:pt x="11160" y="1287"/>
                  </a:cubicBezTo>
                  <a:cubicBezTo>
                    <a:pt x="8640" y="2413"/>
                    <a:pt x="5400" y="4460"/>
                    <a:pt x="3240" y="7071"/>
                  </a:cubicBezTo>
                  <a:cubicBezTo>
                    <a:pt x="1080" y="9681"/>
                    <a:pt x="0" y="12855"/>
                    <a:pt x="0" y="15004"/>
                  </a:cubicBezTo>
                  <a:cubicBezTo>
                    <a:pt x="0" y="17154"/>
                    <a:pt x="1080" y="18280"/>
                    <a:pt x="3060" y="19201"/>
                  </a:cubicBezTo>
                  <a:cubicBezTo>
                    <a:pt x="5040" y="20123"/>
                    <a:pt x="7920" y="20839"/>
                    <a:pt x="11160" y="21198"/>
                  </a:cubicBezTo>
                  <a:cubicBezTo>
                    <a:pt x="14400" y="21556"/>
                    <a:pt x="18000" y="21556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15949" y="2530293"/>
              <a:ext cx="243747" cy="2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8" fill="norm" stroke="1" extrusionOk="0">
                  <a:moveTo>
                    <a:pt x="19209" y="0"/>
                  </a:moveTo>
                  <a:cubicBezTo>
                    <a:pt x="14740" y="1577"/>
                    <a:pt x="10271" y="3153"/>
                    <a:pt x="7291" y="4493"/>
                  </a:cubicBezTo>
                  <a:cubicBezTo>
                    <a:pt x="4312" y="5834"/>
                    <a:pt x="2822" y="6937"/>
                    <a:pt x="2077" y="7883"/>
                  </a:cubicBezTo>
                  <a:cubicBezTo>
                    <a:pt x="1333" y="8829"/>
                    <a:pt x="1333" y="9618"/>
                    <a:pt x="1798" y="10091"/>
                  </a:cubicBezTo>
                  <a:cubicBezTo>
                    <a:pt x="2264" y="10564"/>
                    <a:pt x="3195" y="10721"/>
                    <a:pt x="4777" y="10800"/>
                  </a:cubicBezTo>
                  <a:cubicBezTo>
                    <a:pt x="6360" y="10879"/>
                    <a:pt x="8595" y="10879"/>
                    <a:pt x="10271" y="10879"/>
                  </a:cubicBezTo>
                  <a:cubicBezTo>
                    <a:pt x="11946" y="10879"/>
                    <a:pt x="13064" y="10879"/>
                    <a:pt x="13343" y="11194"/>
                  </a:cubicBezTo>
                  <a:cubicBezTo>
                    <a:pt x="13622" y="11509"/>
                    <a:pt x="13064" y="12140"/>
                    <a:pt x="11295" y="13086"/>
                  </a:cubicBezTo>
                  <a:cubicBezTo>
                    <a:pt x="9526" y="14032"/>
                    <a:pt x="6546" y="15293"/>
                    <a:pt x="4684" y="16161"/>
                  </a:cubicBezTo>
                  <a:cubicBezTo>
                    <a:pt x="2822" y="17028"/>
                    <a:pt x="2077" y="17501"/>
                    <a:pt x="1333" y="18289"/>
                  </a:cubicBezTo>
                  <a:cubicBezTo>
                    <a:pt x="588" y="19077"/>
                    <a:pt x="-157" y="20181"/>
                    <a:pt x="29" y="20812"/>
                  </a:cubicBezTo>
                  <a:cubicBezTo>
                    <a:pt x="215" y="21442"/>
                    <a:pt x="1333" y="21600"/>
                    <a:pt x="5057" y="21364"/>
                  </a:cubicBezTo>
                  <a:cubicBezTo>
                    <a:pt x="8781" y="21127"/>
                    <a:pt x="15112" y="20496"/>
                    <a:pt x="21443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167644" y="2574743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00"/>
                    <a:pt x="10080" y="9600"/>
                    <a:pt x="13680" y="13200"/>
                  </a:cubicBezTo>
                  <a:cubicBezTo>
                    <a:pt x="17280" y="16800"/>
                    <a:pt x="194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256544" y="2540547"/>
              <a:ext cx="146051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080"/>
                  </a:moveTo>
                  <a:cubicBezTo>
                    <a:pt x="20035" y="476"/>
                    <a:pt x="18470" y="-128"/>
                    <a:pt x="17061" y="23"/>
                  </a:cubicBezTo>
                  <a:cubicBezTo>
                    <a:pt x="15652" y="174"/>
                    <a:pt x="14400" y="1080"/>
                    <a:pt x="12209" y="3724"/>
                  </a:cubicBezTo>
                  <a:cubicBezTo>
                    <a:pt x="10017" y="6367"/>
                    <a:pt x="6887" y="10748"/>
                    <a:pt x="4696" y="13995"/>
                  </a:cubicBezTo>
                  <a:cubicBezTo>
                    <a:pt x="2504" y="17243"/>
                    <a:pt x="1252" y="19357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459744" y="2733493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491494" y="2638243"/>
              <a:ext cx="33496" cy="2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0799" fill="norm" stroke="1" extrusionOk="0">
                  <a:moveTo>
                    <a:pt x="0" y="5400"/>
                  </a:moveTo>
                  <a:cubicBezTo>
                    <a:pt x="3812" y="12600"/>
                    <a:pt x="7624" y="19800"/>
                    <a:pt x="12071" y="20700"/>
                  </a:cubicBezTo>
                  <a:cubicBezTo>
                    <a:pt x="16518" y="21600"/>
                    <a:pt x="21600" y="16200"/>
                    <a:pt x="19694" y="11700"/>
                  </a:cubicBezTo>
                  <a:cubicBezTo>
                    <a:pt x="17788" y="7200"/>
                    <a:pt x="8894" y="3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593094" y="2474086"/>
              <a:ext cx="130616" cy="38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37" fill="norm" stroke="1" extrusionOk="0">
                  <a:moveTo>
                    <a:pt x="0" y="2795"/>
                  </a:moveTo>
                  <a:cubicBezTo>
                    <a:pt x="686" y="2083"/>
                    <a:pt x="1371" y="1371"/>
                    <a:pt x="2400" y="837"/>
                  </a:cubicBezTo>
                  <a:cubicBezTo>
                    <a:pt x="3429" y="303"/>
                    <a:pt x="4800" y="-53"/>
                    <a:pt x="6000" y="6"/>
                  </a:cubicBezTo>
                  <a:cubicBezTo>
                    <a:pt x="7200" y="66"/>
                    <a:pt x="8229" y="540"/>
                    <a:pt x="10800" y="2439"/>
                  </a:cubicBezTo>
                  <a:cubicBezTo>
                    <a:pt x="13371" y="4338"/>
                    <a:pt x="17486" y="7661"/>
                    <a:pt x="19543" y="10747"/>
                  </a:cubicBezTo>
                  <a:cubicBezTo>
                    <a:pt x="21600" y="13833"/>
                    <a:pt x="21600" y="16681"/>
                    <a:pt x="20057" y="18461"/>
                  </a:cubicBezTo>
                  <a:cubicBezTo>
                    <a:pt x="18514" y="20242"/>
                    <a:pt x="15429" y="20954"/>
                    <a:pt x="13029" y="21250"/>
                  </a:cubicBezTo>
                  <a:cubicBezTo>
                    <a:pt x="10629" y="21547"/>
                    <a:pt x="8914" y="21428"/>
                    <a:pt x="72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078537" y="2475260"/>
              <a:ext cx="155908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40" fill="norm" stroke="1" extrusionOk="0">
                  <a:moveTo>
                    <a:pt x="14113" y="260"/>
                  </a:moveTo>
                  <a:cubicBezTo>
                    <a:pt x="12123" y="0"/>
                    <a:pt x="10134" y="-260"/>
                    <a:pt x="8145" y="521"/>
                  </a:cubicBezTo>
                  <a:cubicBezTo>
                    <a:pt x="6155" y="1301"/>
                    <a:pt x="4166" y="3123"/>
                    <a:pt x="2460" y="5660"/>
                  </a:cubicBezTo>
                  <a:cubicBezTo>
                    <a:pt x="755" y="8198"/>
                    <a:pt x="-666" y="11451"/>
                    <a:pt x="329" y="14118"/>
                  </a:cubicBezTo>
                  <a:cubicBezTo>
                    <a:pt x="1323" y="16786"/>
                    <a:pt x="4734" y="18868"/>
                    <a:pt x="8571" y="19974"/>
                  </a:cubicBezTo>
                  <a:cubicBezTo>
                    <a:pt x="12408" y="21080"/>
                    <a:pt x="16671" y="21210"/>
                    <a:pt x="2093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405894" y="2549343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353"/>
                    <a:pt x="3600" y="12706"/>
                    <a:pt x="7200" y="16306"/>
                  </a:cubicBezTo>
                  <a:cubicBezTo>
                    <a:pt x="10800" y="19906"/>
                    <a:pt x="1620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513844" y="265094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876328" y="2445626"/>
              <a:ext cx="149502" cy="46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54" fill="norm" stroke="1" extrusionOk="0">
                  <a:moveTo>
                    <a:pt x="824" y="6639"/>
                  </a:moveTo>
                  <a:cubicBezTo>
                    <a:pt x="824" y="9413"/>
                    <a:pt x="824" y="12187"/>
                    <a:pt x="824" y="14466"/>
                  </a:cubicBezTo>
                  <a:cubicBezTo>
                    <a:pt x="824" y="16745"/>
                    <a:pt x="824" y="18528"/>
                    <a:pt x="824" y="19717"/>
                  </a:cubicBezTo>
                  <a:cubicBezTo>
                    <a:pt x="824" y="20906"/>
                    <a:pt x="824" y="21501"/>
                    <a:pt x="674" y="21550"/>
                  </a:cubicBezTo>
                  <a:cubicBezTo>
                    <a:pt x="524" y="21600"/>
                    <a:pt x="224" y="21105"/>
                    <a:pt x="74" y="19123"/>
                  </a:cubicBezTo>
                  <a:cubicBezTo>
                    <a:pt x="-76" y="17141"/>
                    <a:pt x="-76" y="13673"/>
                    <a:pt x="824" y="10552"/>
                  </a:cubicBezTo>
                  <a:cubicBezTo>
                    <a:pt x="1724" y="7431"/>
                    <a:pt x="3524" y="4657"/>
                    <a:pt x="4874" y="3022"/>
                  </a:cubicBezTo>
                  <a:cubicBezTo>
                    <a:pt x="6224" y="1387"/>
                    <a:pt x="7124" y="892"/>
                    <a:pt x="8324" y="545"/>
                  </a:cubicBezTo>
                  <a:cubicBezTo>
                    <a:pt x="9524" y="198"/>
                    <a:pt x="11024" y="0"/>
                    <a:pt x="12524" y="0"/>
                  </a:cubicBezTo>
                  <a:cubicBezTo>
                    <a:pt x="14024" y="0"/>
                    <a:pt x="15524" y="198"/>
                    <a:pt x="17174" y="1239"/>
                  </a:cubicBezTo>
                  <a:cubicBezTo>
                    <a:pt x="18824" y="2279"/>
                    <a:pt x="20624" y="4161"/>
                    <a:pt x="21074" y="5598"/>
                  </a:cubicBezTo>
                  <a:cubicBezTo>
                    <a:pt x="21524" y="7035"/>
                    <a:pt x="20624" y="8026"/>
                    <a:pt x="18824" y="8769"/>
                  </a:cubicBezTo>
                  <a:cubicBezTo>
                    <a:pt x="17024" y="9512"/>
                    <a:pt x="14324" y="10007"/>
                    <a:pt x="12074" y="10255"/>
                  </a:cubicBezTo>
                  <a:cubicBezTo>
                    <a:pt x="9824" y="10503"/>
                    <a:pt x="8024" y="10503"/>
                    <a:pt x="6974" y="10206"/>
                  </a:cubicBezTo>
                  <a:cubicBezTo>
                    <a:pt x="5924" y="9908"/>
                    <a:pt x="5624" y="9314"/>
                    <a:pt x="5324" y="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091694" y="2346143"/>
              <a:ext cx="1227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86" y="0"/>
                  </a:moveTo>
                  <a:cubicBezTo>
                    <a:pt x="7448" y="0"/>
                    <a:pt x="9310" y="0"/>
                    <a:pt x="11359" y="683"/>
                  </a:cubicBezTo>
                  <a:cubicBezTo>
                    <a:pt x="13407" y="1366"/>
                    <a:pt x="15641" y="2731"/>
                    <a:pt x="17690" y="5338"/>
                  </a:cubicBezTo>
                  <a:cubicBezTo>
                    <a:pt x="19738" y="7945"/>
                    <a:pt x="21600" y="11793"/>
                    <a:pt x="21600" y="14710"/>
                  </a:cubicBezTo>
                  <a:cubicBezTo>
                    <a:pt x="21600" y="17628"/>
                    <a:pt x="19738" y="19614"/>
                    <a:pt x="15828" y="20607"/>
                  </a:cubicBezTo>
                  <a:cubicBezTo>
                    <a:pt x="11917" y="21600"/>
                    <a:pt x="595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663194" y="2517593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669544" y="2644593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275131" y="2372596"/>
              <a:ext cx="137365" cy="34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76" fill="norm" stroke="1" extrusionOk="0">
                  <a:moveTo>
                    <a:pt x="13185" y="2263"/>
                  </a:moveTo>
                  <a:cubicBezTo>
                    <a:pt x="13185" y="1358"/>
                    <a:pt x="13185" y="453"/>
                    <a:pt x="12379" y="129"/>
                  </a:cubicBezTo>
                  <a:cubicBezTo>
                    <a:pt x="11573" y="-194"/>
                    <a:pt x="9961" y="65"/>
                    <a:pt x="7865" y="1164"/>
                  </a:cubicBezTo>
                  <a:cubicBezTo>
                    <a:pt x="5770" y="2263"/>
                    <a:pt x="3191" y="4204"/>
                    <a:pt x="1579" y="7049"/>
                  </a:cubicBezTo>
                  <a:cubicBezTo>
                    <a:pt x="-33" y="9895"/>
                    <a:pt x="-678" y="13646"/>
                    <a:pt x="934" y="16232"/>
                  </a:cubicBezTo>
                  <a:cubicBezTo>
                    <a:pt x="2546" y="18819"/>
                    <a:pt x="6415" y="20242"/>
                    <a:pt x="10122" y="20824"/>
                  </a:cubicBezTo>
                  <a:cubicBezTo>
                    <a:pt x="13829" y="21406"/>
                    <a:pt x="17376" y="21147"/>
                    <a:pt x="20922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463765" y="2441156"/>
              <a:ext cx="164631" cy="24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19" fill="norm" stroke="1" extrusionOk="0">
                  <a:moveTo>
                    <a:pt x="3261" y="5960"/>
                  </a:moveTo>
                  <a:cubicBezTo>
                    <a:pt x="2153" y="8660"/>
                    <a:pt x="1046" y="11360"/>
                    <a:pt x="492" y="13340"/>
                  </a:cubicBezTo>
                  <a:cubicBezTo>
                    <a:pt x="-62" y="15320"/>
                    <a:pt x="-62" y="16580"/>
                    <a:pt x="76" y="17930"/>
                  </a:cubicBezTo>
                  <a:cubicBezTo>
                    <a:pt x="215" y="19280"/>
                    <a:pt x="492" y="20720"/>
                    <a:pt x="630" y="20900"/>
                  </a:cubicBezTo>
                  <a:cubicBezTo>
                    <a:pt x="769" y="21080"/>
                    <a:pt x="769" y="20000"/>
                    <a:pt x="1323" y="16850"/>
                  </a:cubicBezTo>
                  <a:cubicBezTo>
                    <a:pt x="1876" y="13700"/>
                    <a:pt x="2984" y="8480"/>
                    <a:pt x="3676" y="5420"/>
                  </a:cubicBezTo>
                  <a:cubicBezTo>
                    <a:pt x="4369" y="2360"/>
                    <a:pt x="4646" y="1460"/>
                    <a:pt x="5338" y="740"/>
                  </a:cubicBezTo>
                  <a:cubicBezTo>
                    <a:pt x="6030" y="20"/>
                    <a:pt x="7138" y="-520"/>
                    <a:pt x="9630" y="830"/>
                  </a:cubicBezTo>
                  <a:cubicBezTo>
                    <a:pt x="12123" y="2180"/>
                    <a:pt x="16000" y="5420"/>
                    <a:pt x="18215" y="8840"/>
                  </a:cubicBezTo>
                  <a:cubicBezTo>
                    <a:pt x="20430" y="12260"/>
                    <a:pt x="20984" y="15860"/>
                    <a:pt x="21538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768094" y="254299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200"/>
                    <a:pt x="7513" y="10800"/>
                    <a:pt x="11113" y="7200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093311" y="2373367"/>
              <a:ext cx="220885" cy="25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67" fill="norm" stroke="1" extrusionOk="0">
                  <a:moveTo>
                    <a:pt x="21265" y="373"/>
                  </a:moveTo>
                  <a:cubicBezTo>
                    <a:pt x="20246" y="24"/>
                    <a:pt x="19227" y="-324"/>
                    <a:pt x="16578" y="547"/>
                  </a:cubicBezTo>
                  <a:cubicBezTo>
                    <a:pt x="13929" y="1418"/>
                    <a:pt x="9650" y="3508"/>
                    <a:pt x="7103" y="4815"/>
                  </a:cubicBezTo>
                  <a:cubicBezTo>
                    <a:pt x="4556" y="6121"/>
                    <a:pt x="3740" y="6644"/>
                    <a:pt x="3231" y="7341"/>
                  </a:cubicBezTo>
                  <a:cubicBezTo>
                    <a:pt x="2722" y="8037"/>
                    <a:pt x="2518" y="8908"/>
                    <a:pt x="2925" y="9344"/>
                  </a:cubicBezTo>
                  <a:cubicBezTo>
                    <a:pt x="3333" y="9779"/>
                    <a:pt x="4352" y="9779"/>
                    <a:pt x="5473" y="9779"/>
                  </a:cubicBezTo>
                  <a:cubicBezTo>
                    <a:pt x="6593" y="9779"/>
                    <a:pt x="7816" y="9779"/>
                    <a:pt x="9140" y="9953"/>
                  </a:cubicBezTo>
                  <a:cubicBezTo>
                    <a:pt x="10465" y="10128"/>
                    <a:pt x="11891" y="10476"/>
                    <a:pt x="12197" y="10911"/>
                  </a:cubicBezTo>
                  <a:cubicBezTo>
                    <a:pt x="12503" y="11347"/>
                    <a:pt x="11688" y="11870"/>
                    <a:pt x="9956" y="12828"/>
                  </a:cubicBezTo>
                  <a:cubicBezTo>
                    <a:pt x="8223" y="13786"/>
                    <a:pt x="5574" y="15179"/>
                    <a:pt x="3842" y="16224"/>
                  </a:cubicBezTo>
                  <a:cubicBezTo>
                    <a:pt x="2110" y="17270"/>
                    <a:pt x="1295" y="17966"/>
                    <a:pt x="684" y="18750"/>
                  </a:cubicBezTo>
                  <a:cubicBezTo>
                    <a:pt x="73" y="19534"/>
                    <a:pt x="-335" y="20405"/>
                    <a:pt x="378" y="20841"/>
                  </a:cubicBezTo>
                  <a:cubicBezTo>
                    <a:pt x="1091" y="21276"/>
                    <a:pt x="2925" y="21276"/>
                    <a:pt x="5473" y="20841"/>
                  </a:cubicBezTo>
                  <a:cubicBezTo>
                    <a:pt x="8020" y="20405"/>
                    <a:pt x="11280" y="19534"/>
                    <a:pt x="14540" y="18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377694" y="2409643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143"/>
                    <a:pt x="10133" y="10286"/>
                    <a:pt x="13067" y="13269"/>
                  </a:cubicBezTo>
                  <a:cubicBezTo>
                    <a:pt x="16000" y="16251"/>
                    <a:pt x="16800" y="17074"/>
                    <a:pt x="17600" y="18103"/>
                  </a:cubicBezTo>
                  <a:cubicBezTo>
                    <a:pt x="18400" y="19131"/>
                    <a:pt x="19200" y="20366"/>
                    <a:pt x="19867" y="20983"/>
                  </a:cubicBezTo>
                  <a:cubicBezTo>
                    <a:pt x="20533" y="21600"/>
                    <a:pt x="210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428494" y="2396943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1600"/>
                    <a:pt x="13536" y="3200"/>
                    <a:pt x="9936" y="5840"/>
                  </a:cubicBezTo>
                  <a:cubicBezTo>
                    <a:pt x="6336" y="8480"/>
                    <a:pt x="3168" y="12160"/>
                    <a:pt x="1584" y="1496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657094" y="259379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714244" y="251759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834894" y="2289935"/>
              <a:ext cx="103672" cy="3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547" fill="norm" stroke="1" extrusionOk="0">
                  <a:moveTo>
                    <a:pt x="0" y="655"/>
                  </a:moveTo>
                  <a:cubicBezTo>
                    <a:pt x="1694" y="301"/>
                    <a:pt x="3388" y="-53"/>
                    <a:pt x="5082" y="6"/>
                  </a:cubicBezTo>
                  <a:cubicBezTo>
                    <a:pt x="6776" y="65"/>
                    <a:pt x="8471" y="537"/>
                    <a:pt x="11435" y="2485"/>
                  </a:cubicBezTo>
                  <a:cubicBezTo>
                    <a:pt x="14400" y="4432"/>
                    <a:pt x="18635" y="7855"/>
                    <a:pt x="20118" y="10806"/>
                  </a:cubicBezTo>
                  <a:cubicBezTo>
                    <a:pt x="21600" y="13757"/>
                    <a:pt x="20329" y="16236"/>
                    <a:pt x="17576" y="17947"/>
                  </a:cubicBezTo>
                  <a:cubicBezTo>
                    <a:pt x="14824" y="19658"/>
                    <a:pt x="10588" y="20603"/>
                    <a:pt x="6353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088894" y="255569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259127" y="2317285"/>
              <a:ext cx="212203" cy="48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31" fill="norm" stroke="1" extrusionOk="0">
                  <a:moveTo>
                    <a:pt x="7745" y="5991"/>
                  </a:moveTo>
                  <a:cubicBezTo>
                    <a:pt x="6898" y="8402"/>
                    <a:pt x="6051" y="10812"/>
                    <a:pt x="4886" y="13222"/>
                  </a:cubicBezTo>
                  <a:cubicBezTo>
                    <a:pt x="3722" y="15633"/>
                    <a:pt x="2239" y="18043"/>
                    <a:pt x="1286" y="19480"/>
                  </a:cubicBezTo>
                  <a:cubicBezTo>
                    <a:pt x="334" y="20917"/>
                    <a:pt x="-90" y="21380"/>
                    <a:pt x="16" y="21427"/>
                  </a:cubicBezTo>
                  <a:cubicBezTo>
                    <a:pt x="122" y="21473"/>
                    <a:pt x="757" y="21102"/>
                    <a:pt x="1710" y="19387"/>
                  </a:cubicBezTo>
                  <a:cubicBezTo>
                    <a:pt x="2663" y="17672"/>
                    <a:pt x="3934" y="14613"/>
                    <a:pt x="5098" y="11693"/>
                  </a:cubicBezTo>
                  <a:cubicBezTo>
                    <a:pt x="6263" y="8773"/>
                    <a:pt x="7322" y="5991"/>
                    <a:pt x="8698" y="4045"/>
                  </a:cubicBezTo>
                  <a:cubicBezTo>
                    <a:pt x="10075" y="2098"/>
                    <a:pt x="11769" y="985"/>
                    <a:pt x="13251" y="429"/>
                  </a:cubicBezTo>
                  <a:cubicBezTo>
                    <a:pt x="14734" y="-127"/>
                    <a:pt x="16004" y="-127"/>
                    <a:pt x="17275" y="337"/>
                  </a:cubicBezTo>
                  <a:cubicBezTo>
                    <a:pt x="18545" y="800"/>
                    <a:pt x="19816" y="1727"/>
                    <a:pt x="20557" y="3025"/>
                  </a:cubicBezTo>
                  <a:cubicBezTo>
                    <a:pt x="21298" y="4323"/>
                    <a:pt x="21510" y="5991"/>
                    <a:pt x="20769" y="7150"/>
                  </a:cubicBezTo>
                  <a:cubicBezTo>
                    <a:pt x="20028" y="8309"/>
                    <a:pt x="18334" y="8958"/>
                    <a:pt x="15792" y="9190"/>
                  </a:cubicBezTo>
                  <a:cubicBezTo>
                    <a:pt x="13251" y="9421"/>
                    <a:pt x="9863" y="9236"/>
                    <a:pt x="6475" y="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32818" y="3547237"/>
              <a:ext cx="239578" cy="30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0" fill="norm" stroke="1" extrusionOk="0">
                  <a:moveTo>
                    <a:pt x="12351" y="3901"/>
                  </a:moveTo>
                  <a:cubicBezTo>
                    <a:pt x="13678" y="2873"/>
                    <a:pt x="15004" y="1844"/>
                    <a:pt x="16141" y="1110"/>
                  </a:cubicBezTo>
                  <a:cubicBezTo>
                    <a:pt x="17278" y="375"/>
                    <a:pt x="18225" y="-66"/>
                    <a:pt x="18035" y="7"/>
                  </a:cubicBezTo>
                  <a:cubicBezTo>
                    <a:pt x="17846" y="81"/>
                    <a:pt x="16520" y="669"/>
                    <a:pt x="14246" y="1991"/>
                  </a:cubicBezTo>
                  <a:cubicBezTo>
                    <a:pt x="11972" y="3314"/>
                    <a:pt x="8751" y="5371"/>
                    <a:pt x="6572" y="6620"/>
                  </a:cubicBezTo>
                  <a:cubicBezTo>
                    <a:pt x="4393" y="7869"/>
                    <a:pt x="3257" y="8310"/>
                    <a:pt x="2404" y="8824"/>
                  </a:cubicBezTo>
                  <a:cubicBezTo>
                    <a:pt x="1551" y="9338"/>
                    <a:pt x="983" y="9926"/>
                    <a:pt x="1267" y="10440"/>
                  </a:cubicBezTo>
                  <a:cubicBezTo>
                    <a:pt x="1551" y="10954"/>
                    <a:pt x="2688" y="11395"/>
                    <a:pt x="3730" y="11616"/>
                  </a:cubicBezTo>
                  <a:cubicBezTo>
                    <a:pt x="4772" y="11836"/>
                    <a:pt x="5720" y="11836"/>
                    <a:pt x="6762" y="11910"/>
                  </a:cubicBezTo>
                  <a:cubicBezTo>
                    <a:pt x="7804" y="11983"/>
                    <a:pt x="8941" y="12130"/>
                    <a:pt x="9225" y="12718"/>
                  </a:cubicBezTo>
                  <a:cubicBezTo>
                    <a:pt x="9509" y="13305"/>
                    <a:pt x="8941" y="14334"/>
                    <a:pt x="7425" y="15510"/>
                  </a:cubicBezTo>
                  <a:cubicBezTo>
                    <a:pt x="5909" y="16685"/>
                    <a:pt x="3446" y="18007"/>
                    <a:pt x="1930" y="19036"/>
                  </a:cubicBezTo>
                  <a:cubicBezTo>
                    <a:pt x="414" y="20065"/>
                    <a:pt x="-154" y="20799"/>
                    <a:pt x="35" y="21167"/>
                  </a:cubicBezTo>
                  <a:cubicBezTo>
                    <a:pt x="225" y="21534"/>
                    <a:pt x="1172" y="21534"/>
                    <a:pt x="4299" y="20946"/>
                  </a:cubicBezTo>
                  <a:cubicBezTo>
                    <a:pt x="7425" y="20358"/>
                    <a:pt x="12730" y="19183"/>
                    <a:pt x="15951" y="18448"/>
                  </a:cubicBezTo>
                  <a:cubicBezTo>
                    <a:pt x="19172" y="17714"/>
                    <a:pt x="20309" y="17420"/>
                    <a:pt x="21446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135894" y="3578043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1674"/>
                    <a:pt x="2274" y="3349"/>
                    <a:pt x="5874" y="6949"/>
                  </a:cubicBezTo>
                  <a:cubicBezTo>
                    <a:pt x="9474" y="10549"/>
                    <a:pt x="15537" y="16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184578" y="3565343"/>
              <a:ext cx="11641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2824"/>
                    <a:pt x="11957" y="5647"/>
                    <a:pt x="8293" y="8824"/>
                  </a:cubicBezTo>
                  <a:cubicBezTo>
                    <a:pt x="4628" y="12000"/>
                    <a:pt x="1928" y="15529"/>
                    <a:pt x="771" y="17718"/>
                  </a:cubicBezTo>
                  <a:cubicBezTo>
                    <a:pt x="-386" y="19906"/>
                    <a:pt x="0" y="20753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345444" y="3717743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377194" y="366059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466094" y="3533115"/>
              <a:ext cx="140339" cy="38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09" fill="norm" stroke="1" extrusionOk="0">
                  <a:moveTo>
                    <a:pt x="10330" y="1083"/>
                  </a:moveTo>
                  <a:cubicBezTo>
                    <a:pt x="11270" y="613"/>
                    <a:pt x="12209" y="144"/>
                    <a:pt x="13461" y="26"/>
                  </a:cubicBezTo>
                  <a:cubicBezTo>
                    <a:pt x="14713" y="-91"/>
                    <a:pt x="16278" y="144"/>
                    <a:pt x="18000" y="1494"/>
                  </a:cubicBezTo>
                  <a:cubicBezTo>
                    <a:pt x="19722" y="2844"/>
                    <a:pt x="21600" y="5309"/>
                    <a:pt x="20348" y="8361"/>
                  </a:cubicBezTo>
                  <a:cubicBezTo>
                    <a:pt x="19096" y="11413"/>
                    <a:pt x="14713" y="15052"/>
                    <a:pt x="10800" y="17342"/>
                  </a:cubicBezTo>
                  <a:cubicBezTo>
                    <a:pt x="6887" y="19631"/>
                    <a:pt x="3443" y="20570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86212" y="3527243"/>
              <a:ext cx="1528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4946" y="0"/>
                  </a:moveTo>
                  <a:cubicBezTo>
                    <a:pt x="12027" y="732"/>
                    <a:pt x="9108" y="1464"/>
                    <a:pt x="6335" y="3295"/>
                  </a:cubicBezTo>
                  <a:cubicBezTo>
                    <a:pt x="3562" y="5125"/>
                    <a:pt x="935" y="8054"/>
                    <a:pt x="206" y="10800"/>
                  </a:cubicBezTo>
                  <a:cubicBezTo>
                    <a:pt x="-524" y="13546"/>
                    <a:pt x="644" y="16108"/>
                    <a:pt x="4438" y="17878"/>
                  </a:cubicBezTo>
                  <a:cubicBezTo>
                    <a:pt x="8233" y="19647"/>
                    <a:pt x="14654" y="20624"/>
                    <a:pt x="21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005844" y="378124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552308" y="3563544"/>
              <a:ext cx="129983" cy="46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88" fill="norm" stroke="1" extrusionOk="0">
                  <a:moveTo>
                    <a:pt x="2980" y="5068"/>
                  </a:moveTo>
                  <a:cubicBezTo>
                    <a:pt x="2642" y="8293"/>
                    <a:pt x="2305" y="11519"/>
                    <a:pt x="2136" y="14060"/>
                  </a:cubicBezTo>
                  <a:cubicBezTo>
                    <a:pt x="1967" y="16601"/>
                    <a:pt x="1967" y="18458"/>
                    <a:pt x="1630" y="19680"/>
                  </a:cubicBezTo>
                  <a:cubicBezTo>
                    <a:pt x="1292" y="20902"/>
                    <a:pt x="617" y="21488"/>
                    <a:pt x="280" y="21488"/>
                  </a:cubicBezTo>
                  <a:cubicBezTo>
                    <a:pt x="-58" y="21488"/>
                    <a:pt x="-58" y="20902"/>
                    <a:pt x="111" y="18996"/>
                  </a:cubicBezTo>
                  <a:cubicBezTo>
                    <a:pt x="280" y="17090"/>
                    <a:pt x="617" y="13864"/>
                    <a:pt x="1292" y="10981"/>
                  </a:cubicBezTo>
                  <a:cubicBezTo>
                    <a:pt x="1967" y="8098"/>
                    <a:pt x="2980" y="5557"/>
                    <a:pt x="3655" y="3993"/>
                  </a:cubicBezTo>
                  <a:cubicBezTo>
                    <a:pt x="4330" y="2429"/>
                    <a:pt x="4667" y="1843"/>
                    <a:pt x="5342" y="1354"/>
                  </a:cubicBezTo>
                  <a:cubicBezTo>
                    <a:pt x="6017" y="865"/>
                    <a:pt x="7030" y="474"/>
                    <a:pt x="8379" y="230"/>
                  </a:cubicBezTo>
                  <a:cubicBezTo>
                    <a:pt x="9730" y="-14"/>
                    <a:pt x="11417" y="-112"/>
                    <a:pt x="13442" y="181"/>
                  </a:cubicBezTo>
                  <a:cubicBezTo>
                    <a:pt x="15467" y="474"/>
                    <a:pt x="17830" y="1159"/>
                    <a:pt x="19348" y="2038"/>
                  </a:cubicBezTo>
                  <a:cubicBezTo>
                    <a:pt x="20867" y="2918"/>
                    <a:pt x="21542" y="3993"/>
                    <a:pt x="19179" y="5215"/>
                  </a:cubicBezTo>
                  <a:cubicBezTo>
                    <a:pt x="16817" y="6436"/>
                    <a:pt x="11417" y="7805"/>
                    <a:pt x="8042" y="8440"/>
                  </a:cubicBezTo>
                  <a:cubicBezTo>
                    <a:pt x="4667" y="9075"/>
                    <a:pt x="3317" y="8978"/>
                    <a:pt x="1967" y="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793244" y="368599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948732" y="3489143"/>
              <a:ext cx="219163" cy="28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1" fill="norm" stroke="1" extrusionOk="0">
                  <a:moveTo>
                    <a:pt x="21505" y="0"/>
                  </a:moveTo>
                  <a:cubicBezTo>
                    <a:pt x="16936" y="1600"/>
                    <a:pt x="12367" y="3200"/>
                    <a:pt x="9355" y="4560"/>
                  </a:cubicBezTo>
                  <a:cubicBezTo>
                    <a:pt x="6343" y="5920"/>
                    <a:pt x="4890" y="7040"/>
                    <a:pt x="3955" y="8000"/>
                  </a:cubicBezTo>
                  <a:cubicBezTo>
                    <a:pt x="3020" y="8960"/>
                    <a:pt x="2605" y="9760"/>
                    <a:pt x="3020" y="10320"/>
                  </a:cubicBezTo>
                  <a:cubicBezTo>
                    <a:pt x="3436" y="10880"/>
                    <a:pt x="4682" y="11200"/>
                    <a:pt x="5928" y="11440"/>
                  </a:cubicBezTo>
                  <a:cubicBezTo>
                    <a:pt x="7174" y="11680"/>
                    <a:pt x="8420" y="11840"/>
                    <a:pt x="9563" y="12000"/>
                  </a:cubicBezTo>
                  <a:cubicBezTo>
                    <a:pt x="10705" y="12160"/>
                    <a:pt x="11743" y="12320"/>
                    <a:pt x="11951" y="12880"/>
                  </a:cubicBezTo>
                  <a:cubicBezTo>
                    <a:pt x="12159" y="13440"/>
                    <a:pt x="11536" y="14400"/>
                    <a:pt x="9667" y="15600"/>
                  </a:cubicBezTo>
                  <a:cubicBezTo>
                    <a:pt x="7797" y="16800"/>
                    <a:pt x="4682" y="18240"/>
                    <a:pt x="2709" y="19280"/>
                  </a:cubicBezTo>
                  <a:cubicBezTo>
                    <a:pt x="736" y="20320"/>
                    <a:pt x="-95" y="20960"/>
                    <a:pt x="9" y="21280"/>
                  </a:cubicBezTo>
                  <a:cubicBezTo>
                    <a:pt x="113" y="21600"/>
                    <a:pt x="1151" y="21600"/>
                    <a:pt x="4163" y="21200"/>
                  </a:cubicBezTo>
                  <a:cubicBezTo>
                    <a:pt x="7174" y="20800"/>
                    <a:pt x="12159" y="20000"/>
                    <a:pt x="15170" y="19360"/>
                  </a:cubicBezTo>
                  <a:cubicBezTo>
                    <a:pt x="18182" y="18720"/>
                    <a:pt x="19220" y="18240"/>
                    <a:pt x="20259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263144" y="3552643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14"/>
                    <a:pt x="8229" y="8229"/>
                    <a:pt x="10971" y="11623"/>
                  </a:cubicBezTo>
                  <a:cubicBezTo>
                    <a:pt x="13714" y="15017"/>
                    <a:pt x="15086" y="17691"/>
                    <a:pt x="16629" y="19234"/>
                  </a:cubicBezTo>
                  <a:cubicBezTo>
                    <a:pt x="18171" y="20777"/>
                    <a:pt x="19886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282194" y="3470093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29"/>
                    <a:pt x="15840" y="5657"/>
                    <a:pt x="12384" y="8936"/>
                  </a:cubicBezTo>
                  <a:cubicBezTo>
                    <a:pt x="8928" y="12214"/>
                    <a:pt x="4896" y="15943"/>
                    <a:pt x="2736" y="18129"/>
                  </a:cubicBezTo>
                  <a:cubicBezTo>
                    <a:pt x="576" y="20314"/>
                    <a:pt x="288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514151" y="3685993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16"/>
                    <a:pt x="3818" y="3032"/>
                    <a:pt x="1118" y="6632"/>
                  </a:cubicBezTo>
                  <a:cubicBezTo>
                    <a:pt x="-1582" y="10232"/>
                    <a:pt x="1118" y="159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533677" y="3590693"/>
              <a:ext cx="61826" cy="3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0088" fill="norm" stroke="1" extrusionOk="0">
                  <a:moveTo>
                    <a:pt x="11280" y="3266"/>
                  </a:moveTo>
                  <a:cubicBezTo>
                    <a:pt x="7796" y="1106"/>
                    <a:pt x="4312" y="-1054"/>
                    <a:pt x="2222" y="566"/>
                  </a:cubicBezTo>
                  <a:cubicBezTo>
                    <a:pt x="132" y="2186"/>
                    <a:pt x="-565" y="7586"/>
                    <a:pt x="480" y="11906"/>
                  </a:cubicBezTo>
                  <a:cubicBezTo>
                    <a:pt x="1525" y="16226"/>
                    <a:pt x="4312" y="19466"/>
                    <a:pt x="7796" y="20006"/>
                  </a:cubicBezTo>
                  <a:cubicBezTo>
                    <a:pt x="11280" y="20546"/>
                    <a:pt x="15461" y="18386"/>
                    <a:pt x="17900" y="14606"/>
                  </a:cubicBezTo>
                  <a:cubicBezTo>
                    <a:pt x="20338" y="10826"/>
                    <a:pt x="21035" y="5426"/>
                    <a:pt x="19641" y="2726"/>
                  </a:cubicBezTo>
                  <a:cubicBezTo>
                    <a:pt x="18248" y="26"/>
                    <a:pt x="14764" y="26"/>
                    <a:pt x="11280" y="1646"/>
                  </a:cubicBezTo>
                  <a:cubicBezTo>
                    <a:pt x="7796" y="3266"/>
                    <a:pt x="4312" y="6506"/>
                    <a:pt x="829" y="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082294" y="365424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094994" y="376219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698244" y="3581734"/>
              <a:ext cx="142731" cy="22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46" fill="norm" stroke="1" extrusionOk="0">
                  <a:moveTo>
                    <a:pt x="0" y="3282"/>
                  </a:moveTo>
                  <a:cubicBezTo>
                    <a:pt x="313" y="8530"/>
                    <a:pt x="626" y="13779"/>
                    <a:pt x="783" y="16908"/>
                  </a:cubicBezTo>
                  <a:cubicBezTo>
                    <a:pt x="939" y="20037"/>
                    <a:pt x="939" y="21046"/>
                    <a:pt x="1096" y="21046"/>
                  </a:cubicBezTo>
                  <a:cubicBezTo>
                    <a:pt x="1252" y="21046"/>
                    <a:pt x="1565" y="20037"/>
                    <a:pt x="2035" y="17715"/>
                  </a:cubicBezTo>
                  <a:cubicBezTo>
                    <a:pt x="2504" y="15394"/>
                    <a:pt x="3130" y="11760"/>
                    <a:pt x="3913" y="8429"/>
                  </a:cubicBezTo>
                  <a:cubicBezTo>
                    <a:pt x="4696" y="5098"/>
                    <a:pt x="5635" y="2070"/>
                    <a:pt x="7513" y="758"/>
                  </a:cubicBezTo>
                  <a:cubicBezTo>
                    <a:pt x="9391" y="-554"/>
                    <a:pt x="12209" y="-150"/>
                    <a:pt x="14870" y="1868"/>
                  </a:cubicBezTo>
                  <a:cubicBezTo>
                    <a:pt x="17530" y="3887"/>
                    <a:pt x="20035" y="7521"/>
                    <a:pt x="20817" y="10549"/>
                  </a:cubicBezTo>
                  <a:cubicBezTo>
                    <a:pt x="21600" y="13577"/>
                    <a:pt x="20661" y="15999"/>
                    <a:pt x="19722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952244" y="368599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098936" y="3431997"/>
              <a:ext cx="171076" cy="51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98" fill="norm" stroke="1" extrusionOk="0">
                  <a:moveTo>
                    <a:pt x="4661" y="9029"/>
                  </a:moveTo>
                  <a:cubicBezTo>
                    <a:pt x="3871" y="11065"/>
                    <a:pt x="3081" y="13101"/>
                    <a:pt x="2554" y="15004"/>
                  </a:cubicBezTo>
                  <a:cubicBezTo>
                    <a:pt x="2027" y="16908"/>
                    <a:pt x="1764" y="18678"/>
                    <a:pt x="1369" y="19829"/>
                  </a:cubicBezTo>
                  <a:cubicBezTo>
                    <a:pt x="974" y="20980"/>
                    <a:pt x="447" y="21511"/>
                    <a:pt x="183" y="21378"/>
                  </a:cubicBezTo>
                  <a:cubicBezTo>
                    <a:pt x="-80" y="21245"/>
                    <a:pt x="-80" y="20449"/>
                    <a:pt x="315" y="18590"/>
                  </a:cubicBezTo>
                  <a:cubicBezTo>
                    <a:pt x="710" y="16731"/>
                    <a:pt x="1500" y="13809"/>
                    <a:pt x="2818" y="10844"/>
                  </a:cubicBezTo>
                  <a:cubicBezTo>
                    <a:pt x="4135" y="7878"/>
                    <a:pt x="5979" y="4868"/>
                    <a:pt x="7164" y="3098"/>
                  </a:cubicBezTo>
                  <a:cubicBezTo>
                    <a:pt x="8349" y="1327"/>
                    <a:pt x="8876" y="796"/>
                    <a:pt x="9798" y="442"/>
                  </a:cubicBezTo>
                  <a:cubicBezTo>
                    <a:pt x="10720" y="88"/>
                    <a:pt x="12037" y="-89"/>
                    <a:pt x="13354" y="44"/>
                  </a:cubicBezTo>
                  <a:cubicBezTo>
                    <a:pt x="14671" y="177"/>
                    <a:pt x="15988" y="619"/>
                    <a:pt x="17569" y="1593"/>
                  </a:cubicBezTo>
                  <a:cubicBezTo>
                    <a:pt x="19149" y="2567"/>
                    <a:pt x="20993" y="4072"/>
                    <a:pt x="21257" y="5488"/>
                  </a:cubicBezTo>
                  <a:cubicBezTo>
                    <a:pt x="21520" y="6904"/>
                    <a:pt x="20203" y="8232"/>
                    <a:pt x="17700" y="8985"/>
                  </a:cubicBezTo>
                  <a:cubicBezTo>
                    <a:pt x="15198" y="9737"/>
                    <a:pt x="11510" y="9914"/>
                    <a:pt x="8876" y="9826"/>
                  </a:cubicBezTo>
                  <a:cubicBezTo>
                    <a:pt x="6242" y="9737"/>
                    <a:pt x="4661" y="9383"/>
                    <a:pt x="3081" y="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574544" y="363519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956271" y="3399302"/>
              <a:ext cx="161419" cy="58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78" fill="norm" stroke="1" extrusionOk="0">
                  <a:moveTo>
                    <a:pt x="5648" y="8252"/>
                  </a:moveTo>
                  <a:cubicBezTo>
                    <a:pt x="4828" y="11148"/>
                    <a:pt x="4007" y="14043"/>
                    <a:pt x="3324" y="16117"/>
                  </a:cubicBezTo>
                  <a:cubicBezTo>
                    <a:pt x="2640" y="18191"/>
                    <a:pt x="2093" y="19443"/>
                    <a:pt x="1547" y="20265"/>
                  </a:cubicBezTo>
                  <a:cubicBezTo>
                    <a:pt x="1000" y="21087"/>
                    <a:pt x="453" y="21478"/>
                    <a:pt x="179" y="21478"/>
                  </a:cubicBezTo>
                  <a:cubicBezTo>
                    <a:pt x="-94" y="21478"/>
                    <a:pt x="-94" y="21087"/>
                    <a:pt x="453" y="19639"/>
                  </a:cubicBezTo>
                  <a:cubicBezTo>
                    <a:pt x="1000" y="18191"/>
                    <a:pt x="2093" y="15687"/>
                    <a:pt x="3187" y="13104"/>
                  </a:cubicBezTo>
                  <a:cubicBezTo>
                    <a:pt x="4281" y="10521"/>
                    <a:pt x="5374" y="7861"/>
                    <a:pt x="6058" y="5904"/>
                  </a:cubicBezTo>
                  <a:cubicBezTo>
                    <a:pt x="6741" y="3948"/>
                    <a:pt x="7015" y="2695"/>
                    <a:pt x="7425" y="1795"/>
                  </a:cubicBezTo>
                  <a:cubicBezTo>
                    <a:pt x="7835" y="895"/>
                    <a:pt x="8382" y="348"/>
                    <a:pt x="9339" y="113"/>
                  </a:cubicBezTo>
                  <a:cubicBezTo>
                    <a:pt x="10296" y="-122"/>
                    <a:pt x="11663" y="-44"/>
                    <a:pt x="13987" y="856"/>
                  </a:cubicBezTo>
                  <a:cubicBezTo>
                    <a:pt x="16311" y="1756"/>
                    <a:pt x="19592" y="3478"/>
                    <a:pt x="20549" y="4887"/>
                  </a:cubicBezTo>
                  <a:cubicBezTo>
                    <a:pt x="21506" y="6295"/>
                    <a:pt x="20139" y="7391"/>
                    <a:pt x="17131" y="8056"/>
                  </a:cubicBezTo>
                  <a:cubicBezTo>
                    <a:pt x="14124" y="8721"/>
                    <a:pt x="9476" y="8956"/>
                    <a:pt x="4828" y="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181700" y="3569430"/>
              <a:ext cx="27845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417" fill="norm" stroke="1" extrusionOk="0">
                  <a:moveTo>
                    <a:pt x="1782" y="20417"/>
                  </a:moveTo>
                  <a:cubicBezTo>
                    <a:pt x="239" y="12793"/>
                    <a:pt x="-1304" y="5170"/>
                    <a:pt x="1782" y="1993"/>
                  </a:cubicBezTo>
                  <a:cubicBezTo>
                    <a:pt x="4867" y="-1183"/>
                    <a:pt x="12582" y="88"/>
                    <a:pt x="20296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352332" y="3349443"/>
              <a:ext cx="295364" cy="2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1" fill="norm" stroke="1" extrusionOk="0">
                  <a:moveTo>
                    <a:pt x="21529" y="0"/>
                  </a:moveTo>
                  <a:cubicBezTo>
                    <a:pt x="19369" y="473"/>
                    <a:pt x="17209" y="946"/>
                    <a:pt x="14509" y="2207"/>
                  </a:cubicBezTo>
                  <a:cubicBezTo>
                    <a:pt x="11809" y="3469"/>
                    <a:pt x="8569" y="5518"/>
                    <a:pt x="6640" y="6937"/>
                  </a:cubicBezTo>
                  <a:cubicBezTo>
                    <a:pt x="4712" y="8356"/>
                    <a:pt x="4095" y="9145"/>
                    <a:pt x="4172" y="9775"/>
                  </a:cubicBezTo>
                  <a:cubicBezTo>
                    <a:pt x="4249" y="10406"/>
                    <a:pt x="5020" y="10879"/>
                    <a:pt x="5792" y="11194"/>
                  </a:cubicBezTo>
                  <a:cubicBezTo>
                    <a:pt x="6563" y="11509"/>
                    <a:pt x="7335" y="11667"/>
                    <a:pt x="8260" y="11982"/>
                  </a:cubicBezTo>
                  <a:cubicBezTo>
                    <a:pt x="9186" y="12298"/>
                    <a:pt x="10266" y="12771"/>
                    <a:pt x="10343" y="13323"/>
                  </a:cubicBezTo>
                  <a:cubicBezTo>
                    <a:pt x="10420" y="13874"/>
                    <a:pt x="9495" y="14505"/>
                    <a:pt x="7798" y="15451"/>
                  </a:cubicBezTo>
                  <a:cubicBezTo>
                    <a:pt x="6100" y="16397"/>
                    <a:pt x="3632" y="17658"/>
                    <a:pt x="2089" y="18683"/>
                  </a:cubicBezTo>
                  <a:cubicBezTo>
                    <a:pt x="546" y="19708"/>
                    <a:pt x="-71" y="20496"/>
                    <a:pt x="6" y="20969"/>
                  </a:cubicBezTo>
                  <a:cubicBezTo>
                    <a:pt x="83" y="21442"/>
                    <a:pt x="855" y="21600"/>
                    <a:pt x="3863" y="21442"/>
                  </a:cubicBezTo>
                  <a:cubicBezTo>
                    <a:pt x="6872" y="21285"/>
                    <a:pt x="12118" y="20812"/>
                    <a:pt x="17363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755644" y="3406593"/>
              <a:ext cx="146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246"/>
                    <a:pt x="9391" y="8492"/>
                    <a:pt x="12991" y="12092"/>
                  </a:cubicBezTo>
                  <a:cubicBezTo>
                    <a:pt x="16591" y="15692"/>
                    <a:pt x="19096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781044" y="3374959"/>
              <a:ext cx="190501" cy="33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644"/>
                  </a:moveTo>
                  <a:cubicBezTo>
                    <a:pt x="21600" y="956"/>
                    <a:pt x="21600" y="268"/>
                    <a:pt x="21000" y="61"/>
                  </a:cubicBezTo>
                  <a:cubicBezTo>
                    <a:pt x="20400" y="-145"/>
                    <a:pt x="19200" y="130"/>
                    <a:pt x="17040" y="1506"/>
                  </a:cubicBezTo>
                  <a:cubicBezTo>
                    <a:pt x="14880" y="2882"/>
                    <a:pt x="11760" y="5358"/>
                    <a:pt x="8760" y="8385"/>
                  </a:cubicBezTo>
                  <a:cubicBezTo>
                    <a:pt x="5760" y="11412"/>
                    <a:pt x="2880" y="14989"/>
                    <a:pt x="1440" y="17259"/>
                  </a:cubicBezTo>
                  <a:cubicBezTo>
                    <a:pt x="0" y="19529"/>
                    <a:pt x="0" y="20492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043096" y="3590743"/>
              <a:ext cx="2369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400"/>
                    <a:pt x="2153" y="10800"/>
                    <a:pt x="353" y="14400"/>
                  </a:cubicBezTo>
                  <a:cubicBezTo>
                    <a:pt x="-1447" y="18000"/>
                    <a:pt x="3953" y="198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073144" y="350184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872994" y="3197043"/>
              <a:ext cx="1206501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" y="20849"/>
                    <a:pt x="834" y="20098"/>
                    <a:pt x="1535" y="19104"/>
                  </a:cubicBezTo>
                  <a:cubicBezTo>
                    <a:pt x="2236" y="18110"/>
                    <a:pt x="3221" y="16874"/>
                    <a:pt x="4206" y="15747"/>
                  </a:cubicBezTo>
                  <a:cubicBezTo>
                    <a:pt x="5192" y="14621"/>
                    <a:pt x="6177" y="13605"/>
                    <a:pt x="7257" y="12567"/>
                  </a:cubicBezTo>
                  <a:cubicBezTo>
                    <a:pt x="8337" y="11529"/>
                    <a:pt x="9512" y="10469"/>
                    <a:pt x="10648" y="9475"/>
                  </a:cubicBezTo>
                  <a:cubicBezTo>
                    <a:pt x="11785" y="8481"/>
                    <a:pt x="12884" y="7553"/>
                    <a:pt x="14059" y="6537"/>
                  </a:cubicBezTo>
                  <a:cubicBezTo>
                    <a:pt x="15234" y="5521"/>
                    <a:pt x="16484" y="4417"/>
                    <a:pt x="17678" y="3445"/>
                  </a:cubicBezTo>
                  <a:cubicBezTo>
                    <a:pt x="18872" y="2474"/>
                    <a:pt x="20008" y="1634"/>
                    <a:pt x="20653" y="1148"/>
                  </a:cubicBezTo>
                  <a:cubicBezTo>
                    <a:pt x="21297" y="663"/>
                    <a:pt x="21448" y="530"/>
                    <a:pt x="21524" y="398"/>
                  </a:cubicBezTo>
                  <a:cubicBezTo>
                    <a:pt x="21600" y="265"/>
                    <a:pt x="21600" y="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472143" y="3260543"/>
              <a:ext cx="1076753" cy="9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834" y="21600"/>
                  </a:moveTo>
                  <a:cubicBezTo>
                    <a:pt x="538" y="21506"/>
                    <a:pt x="241" y="21412"/>
                    <a:pt x="93" y="21224"/>
                  </a:cubicBezTo>
                  <a:cubicBezTo>
                    <a:pt x="-55" y="21035"/>
                    <a:pt x="-55" y="20753"/>
                    <a:pt x="305" y="20047"/>
                  </a:cubicBezTo>
                  <a:cubicBezTo>
                    <a:pt x="665" y="19341"/>
                    <a:pt x="1385" y="18212"/>
                    <a:pt x="2274" y="17012"/>
                  </a:cubicBezTo>
                  <a:cubicBezTo>
                    <a:pt x="3164" y="15812"/>
                    <a:pt x="4223" y="14541"/>
                    <a:pt x="5409" y="13200"/>
                  </a:cubicBezTo>
                  <a:cubicBezTo>
                    <a:pt x="6594" y="11859"/>
                    <a:pt x="7907" y="10447"/>
                    <a:pt x="9220" y="9176"/>
                  </a:cubicBezTo>
                  <a:cubicBezTo>
                    <a:pt x="10533" y="7906"/>
                    <a:pt x="11846" y="6776"/>
                    <a:pt x="13117" y="5765"/>
                  </a:cubicBezTo>
                  <a:cubicBezTo>
                    <a:pt x="14387" y="4753"/>
                    <a:pt x="15616" y="3859"/>
                    <a:pt x="17013" y="2918"/>
                  </a:cubicBezTo>
                  <a:cubicBezTo>
                    <a:pt x="18411" y="1976"/>
                    <a:pt x="19978" y="988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45863" y="5237094"/>
              <a:ext cx="299582" cy="1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18444" fill="norm" stroke="1" extrusionOk="0">
                  <a:moveTo>
                    <a:pt x="3732" y="16095"/>
                  </a:moveTo>
                  <a:cubicBezTo>
                    <a:pt x="2971" y="16095"/>
                    <a:pt x="2211" y="16095"/>
                    <a:pt x="1450" y="16095"/>
                  </a:cubicBezTo>
                  <a:cubicBezTo>
                    <a:pt x="690" y="16095"/>
                    <a:pt x="-71" y="16095"/>
                    <a:pt x="5" y="17077"/>
                  </a:cubicBezTo>
                  <a:cubicBezTo>
                    <a:pt x="81" y="18058"/>
                    <a:pt x="994" y="20022"/>
                    <a:pt x="3884" y="16095"/>
                  </a:cubicBezTo>
                  <a:cubicBezTo>
                    <a:pt x="6774" y="12167"/>
                    <a:pt x="11642" y="2349"/>
                    <a:pt x="14912" y="386"/>
                  </a:cubicBezTo>
                  <a:cubicBezTo>
                    <a:pt x="18183" y="-1578"/>
                    <a:pt x="19856" y="4313"/>
                    <a:pt x="21529" y="1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67041" y="5292543"/>
              <a:ext cx="341904" cy="8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47" fill="norm" stroke="1" extrusionOk="0">
                  <a:moveTo>
                    <a:pt x="1537" y="15429"/>
                  </a:moveTo>
                  <a:cubicBezTo>
                    <a:pt x="737" y="17486"/>
                    <a:pt x="-63" y="19543"/>
                    <a:pt x="4" y="20571"/>
                  </a:cubicBezTo>
                  <a:cubicBezTo>
                    <a:pt x="70" y="21600"/>
                    <a:pt x="1004" y="21600"/>
                    <a:pt x="3804" y="19543"/>
                  </a:cubicBezTo>
                  <a:cubicBezTo>
                    <a:pt x="6604" y="17486"/>
                    <a:pt x="11270" y="13371"/>
                    <a:pt x="14537" y="9771"/>
                  </a:cubicBezTo>
                  <a:cubicBezTo>
                    <a:pt x="17804" y="6171"/>
                    <a:pt x="19670" y="3086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345444" y="5146493"/>
              <a:ext cx="1627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0" y="0"/>
                  </a:moveTo>
                  <a:cubicBezTo>
                    <a:pt x="6480" y="2107"/>
                    <a:pt x="12960" y="4215"/>
                    <a:pt x="16740" y="6059"/>
                  </a:cubicBezTo>
                  <a:cubicBezTo>
                    <a:pt x="20520" y="7902"/>
                    <a:pt x="21600" y="9483"/>
                    <a:pt x="20115" y="11766"/>
                  </a:cubicBezTo>
                  <a:cubicBezTo>
                    <a:pt x="18630" y="14049"/>
                    <a:pt x="14580" y="17034"/>
                    <a:pt x="11745" y="18790"/>
                  </a:cubicBezTo>
                  <a:cubicBezTo>
                    <a:pt x="8910" y="20546"/>
                    <a:pt x="7290" y="21073"/>
                    <a:pt x="5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361808" y="5139428"/>
              <a:ext cx="233599" cy="61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14" fill="norm" stroke="1" extrusionOk="0">
                  <a:moveTo>
                    <a:pt x="540" y="7960"/>
                  </a:moveTo>
                  <a:cubicBezTo>
                    <a:pt x="540" y="11192"/>
                    <a:pt x="540" y="14425"/>
                    <a:pt x="540" y="16556"/>
                  </a:cubicBezTo>
                  <a:cubicBezTo>
                    <a:pt x="540" y="18686"/>
                    <a:pt x="540" y="19715"/>
                    <a:pt x="445" y="20413"/>
                  </a:cubicBezTo>
                  <a:cubicBezTo>
                    <a:pt x="349" y="21111"/>
                    <a:pt x="158" y="21478"/>
                    <a:pt x="63" y="21405"/>
                  </a:cubicBezTo>
                  <a:cubicBezTo>
                    <a:pt x="-33" y="21331"/>
                    <a:pt x="-33" y="20817"/>
                    <a:pt x="158" y="19384"/>
                  </a:cubicBezTo>
                  <a:cubicBezTo>
                    <a:pt x="349" y="17951"/>
                    <a:pt x="732" y="15600"/>
                    <a:pt x="1018" y="13213"/>
                  </a:cubicBezTo>
                  <a:cubicBezTo>
                    <a:pt x="1305" y="10825"/>
                    <a:pt x="1496" y="8400"/>
                    <a:pt x="2165" y="6343"/>
                  </a:cubicBezTo>
                  <a:cubicBezTo>
                    <a:pt x="2834" y="4286"/>
                    <a:pt x="3981" y="2596"/>
                    <a:pt x="4937" y="1605"/>
                  </a:cubicBezTo>
                  <a:cubicBezTo>
                    <a:pt x="5893" y="613"/>
                    <a:pt x="6657" y="319"/>
                    <a:pt x="8378" y="135"/>
                  </a:cubicBezTo>
                  <a:cubicBezTo>
                    <a:pt x="10098" y="-49"/>
                    <a:pt x="12774" y="-122"/>
                    <a:pt x="15259" y="429"/>
                  </a:cubicBezTo>
                  <a:cubicBezTo>
                    <a:pt x="17744" y="980"/>
                    <a:pt x="20038" y="2156"/>
                    <a:pt x="20802" y="3478"/>
                  </a:cubicBezTo>
                  <a:cubicBezTo>
                    <a:pt x="21567" y="4800"/>
                    <a:pt x="20802" y="6270"/>
                    <a:pt x="18891" y="7445"/>
                  </a:cubicBezTo>
                  <a:cubicBezTo>
                    <a:pt x="16979" y="8621"/>
                    <a:pt x="13921" y="9502"/>
                    <a:pt x="11149" y="9907"/>
                  </a:cubicBezTo>
                  <a:cubicBezTo>
                    <a:pt x="8378" y="10311"/>
                    <a:pt x="5893" y="10237"/>
                    <a:pt x="4363" y="9980"/>
                  </a:cubicBezTo>
                  <a:cubicBezTo>
                    <a:pt x="2834" y="9723"/>
                    <a:pt x="2261" y="9282"/>
                    <a:pt x="1687" y="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432265" y="4837460"/>
              <a:ext cx="18318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7987" y="4970"/>
                  </a:moveTo>
                  <a:cubicBezTo>
                    <a:pt x="6760" y="7837"/>
                    <a:pt x="5533" y="10704"/>
                    <a:pt x="4060" y="13381"/>
                  </a:cubicBezTo>
                  <a:cubicBezTo>
                    <a:pt x="2587" y="16057"/>
                    <a:pt x="869" y="18542"/>
                    <a:pt x="256" y="19211"/>
                  </a:cubicBezTo>
                  <a:cubicBezTo>
                    <a:pt x="-358" y="19880"/>
                    <a:pt x="133" y="18733"/>
                    <a:pt x="1728" y="16152"/>
                  </a:cubicBezTo>
                  <a:cubicBezTo>
                    <a:pt x="3324" y="13572"/>
                    <a:pt x="6024" y="9558"/>
                    <a:pt x="7742" y="6881"/>
                  </a:cubicBezTo>
                  <a:cubicBezTo>
                    <a:pt x="9460" y="4205"/>
                    <a:pt x="10197" y="2867"/>
                    <a:pt x="11178" y="1816"/>
                  </a:cubicBezTo>
                  <a:cubicBezTo>
                    <a:pt x="12160" y="765"/>
                    <a:pt x="13387" y="0"/>
                    <a:pt x="14369" y="0"/>
                  </a:cubicBezTo>
                  <a:cubicBezTo>
                    <a:pt x="15351" y="0"/>
                    <a:pt x="16087" y="765"/>
                    <a:pt x="16947" y="3154"/>
                  </a:cubicBezTo>
                  <a:cubicBezTo>
                    <a:pt x="17806" y="5543"/>
                    <a:pt x="18787" y="9558"/>
                    <a:pt x="19524" y="12903"/>
                  </a:cubicBezTo>
                  <a:cubicBezTo>
                    <a:pt x="20260" y="16248"/>
                    <a:pt x="20751" y="18924"/>
                    <a:pt x="21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643755" y="5381899"/>
              <a:ext cx="193940" cy="22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5" fill="norm" stroke="1" extrusionOk="0">
                  <a:moveTo>
                    <a:pt x="1086" y="10252"/>
                  </a:moveTo>
                  <a:cubicBezTo>
                    <a:pt x="1086" y="13280"/>
                    <a:pt x="1086" y="16308"/>
                    <a:pt x="851" y="18327"/>
                  </a:cubicBezTo>
                  <a:cubicBezTo>
                    <a:pt x="616" y="20346"/>
                    <a:pt x="147" y="21355"/>
                    <a:pt x="29" y="21355"/>
                  </a:cubicBezTo>
                  <a:cubicBezTo>
                    <a:pt x="-88" y="21355"/>
                    <a:pt x="147" y="20346"/>
                    <a:pt x="734" y="17116"/>
                  </a:cubicBezTo>
                  <a:cubicBezTo>
                    <a:pt x="1321" y="13886"/>
                    <a:pt x="2260" y="8435"/>
                    <a:pt x="2964" y="5105"/>
                  </a:cubicBezTo>
                  <a:cubicBezTo>
                    <a:pt x="3669" y="1774"/>
                    <a:pt x="4138" y="562"/>
                    <a:pt x="4960" y="159"/>
                  </a:cubicBezTo>
                  <a:cubicBezTo>
                    <a:pt x="5782" y="-245"/>
                    <a:pt x="6955" y="159"/>
                    <a:pt x="7777" y="966"/>
                  </a:cubicBezTo>
                  <a:cubicBezTo>
                    <a:pt x="8599" y="1774"/>
                    <a:pt x="9069" y="2985"/>
                    <a:pt x="9655" y="4095"/>
                  </a:cubicBezTo>
                  <a:cubicBezTo>
                    <a:pt x="10242" y="5205"/>
                    <a:pt x="10947" y="6215"/>
                    <a:pt x="11886" y="6619"/>
                  </a:cubicBezTo>
                  <a:cubicBezTo>
                    <a:pt x="12825" y="7022"/>
                    <a:pt x="13999" y="6820"/>
                    <a:pt x="14821" y="6215"/>
                  </a:cubicBezTo>
                  <a:cubicBezTo>
                    <a:pt x="15642" y="5609"/>
                    <a:pt x="16112" y="4600"/>
                    <a:pt x="16934" y="3389"/>
                  </a:cubicBezTo>
                  <a:cubicBezTo>
                    <a:pt x="17755" y="2177"/>
                    <a:pt x="18929" y="764"/>
                    <a:pt x="19751" y="562"/>
                  </a:cubicBezTo>
                  <a:cubicBezTo>
                    <a:pt x="20573" y="361"/>
                    <a:pt x="21042" y="1370"/>
                    <a:pt x="21277" y="4095"/>
                  </a:cubicBezTo>
                  <a:cubicBezTo>
                    <a:pt x="21512" y="6820"/>
                    <a:pt x="21512" y="11262"/>
                    <a:pt x="21512" y="15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913922" y="5362393"/>
              <a:ext cx="120623" cy="22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9" fill="norm" stroke="1" extrusionOk="0">
                  <a:moveTo>
                    <a:pt x="10051" y="0"/>
                  </a:moveTo>
                  <a:cubicBezTo>
                    <a:pt x="7071" y="6200"/>
                    <a:pt x="4092" y="12400"/>
                    <a:pt x="2230" y="16000"/>
                  </a:cubicBezTo>
                  <a:cubicBezTo>
                    <a:pt x="368" y="19600"/>
                    <a:pt x="-377" y="20600"/>
                    <a:pt x="182" y="21100"/>
                  </a:cubicBezTo>
                  <a:cubicBezTo>
                    <a:pt x="740" y="21600"/>
                    <a:pt x="2602" y="21600"/>
                    <a:pt x="6326" y="21200"/>
                  </a:cubicBezTo>
                  <a:cubicBezTo>
                    <a:pt x="10051" y="20800"/>
                    <a:pt x="15637" y="20000"/>
                    <a:pt x="21223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102087" y="5349643"/>
              <a:ext cx="135658" cy="23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56" fill="norm" stroke="1" extrusionOk="0">
                  <a:moveTo>
                    <a:pt x="21298" y="583"/>
                  </a:moveTo>
                  <a:cubicBezTo>
                    <a:pt x="19636" y="198"/>
                    <a:pt x="17975" y="-188"/>
                    <a:pt x="15649" y="101"/>
                  </a:cubicBezTo>
                  <a:cubicBezTo>
                    <a:pt x="13323" y="391"/>
                    <a:pt x="10332" y="1355"/>
                    <a:pt x="8172" y="3380"/>
                  </a:cubicBezTo>
                  <a:cubicBezTo>
                    <a:pt x="6012" y="5405"/>
                    <a:pt x="4683" y="8491"/>
                    <a:pt x="3520" y="10998"/>
                  </a:cubicBezTo>
                  <a:cubicBezTo>
                    <a:pt x="2356" y="13505"/>
                    <a:pt x="1360" y="15433"/>
                    <a:pt x="695" y="17073"/>
                  </a:cubicBezTo>
                  <a:cubicBezTo>
                    <a:pt x="30" y="18712"/>
                    <a:pt x="-302" y="20062"/>
                    <a:pt x="363" y="20737"/>
                  </a:cubicBezTo>
                  <a:cubicBezTo>
                    <a:pt x="1027" y="21412"/>
                    <a:pt x="2689" y="21412"/>
                    <a:pt x="5680" y="20833"/>
                  </a:cubicBezTo>
                  <a:cubicBezTo>
                    <a:pt x="8670" y="20255"/>
                    <a:pt x="12990" y="19098"/>
                    <a:pt x="17310" y="17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117094" y="547669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567944" y="514649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606044" y="5279843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317244" y="4854393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196594" y="514649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245314" y="5238039"/>
              <a:ext cx="167181" cy="21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38" fill="norm" stroke="1" extrusionOk="0">
                  <a:moveTo>
                    <a:pt x="4315" y="7917"/>
                  </a:moveTo>
                  <a:cubicBezTo>
                    <a:pt x="2695" y="11691"/>
                    <a:pt x="1075" y="15466"/>
                    <a:pt x="400" y="17878"/>
                  </a:cubicBezTo>
                  <a:cubicBezTo>
                    <a:pt x="-275" y="20289"/>
                    <a:pt x="-5" y="21338"/>
                    <a:pt x="535" y="21338"/>
                  </a:cubicBezTo>
                  <a:cubicBezTo>
                    <a:pt x="1075" y="21338"/>
                    <a:pt x="1885" y="20289"/>
                    <a:pt x="2965" y="17563"/>
                  </a:cubicBezTo>
                  <a:cubicBezTo>
                    <a:pt x="4045" y="14837"/>
                    <a:pt x="5395" y="10433"/>
                    <a:pt x="7015" y="7183"/>
                  </a:cubicBezTo>
                  <a:cubicBezTo>
                    <a:pt x="8635" y="3932"/>
                    <a:pt x="10525" y="1835"/>
                    <a:pt x="12415" y="787"/>
                  </a:cubicBezTo>
                  <a:cubicBezTo>
                    <a:pt x="14305" y="-262"/>
                    <a:pt x="16195" y="-262"/>
                    <a:pt x="17680" y="787"/>
                  </a:cubicBezTo>
                  <a:cubicBezTo>
                    <a:pt x="19165" y="1835"/>
                    <a:pt x="20245" y="3932"/>
                    <a:pt x="20785" y="6554"/>
                  </a:cubicBezTo>
                  <a:cubicBezTo>
                    <a:pt x="21325" y="9175"/>
                    <a:pt x="21325" y="12321"/>
                    <a:pt x="21325" y="15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644957" y="4917893"/>
              <a:ext cx="212038" cy="26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6" fill="norm" stroke="1" extrusionOk="0">
                  <a:moveTo>
                    <a:pt x="20141" y="0"/>
                  </a:moveTo>
                  <a:cubicBezTo>
                    <a:pt x="16933" y="1543"/>
                    <a:pt x="13725" y="3086"/>
                    <a:pt x="10945" y="4371"/>
                  </a:cubicBezTo>
                  <a:cubicBezTo>
                    <a:pt x="8165" y="5657"/>
                    <a:pt x="5812" y="6686"/>
                    <a:pt x="4315" y="7629"/>
                  </a:cubicBezTo>
                  <a:cubicBezTo>
                    <a:pt x="2818" y="8571"/>
                    <a:pt x="2176" y="9429"/>
                    <a:pt x="2390" y="10029"/>
                  </a:cubicBezTo>
                  <a:cubicBezTo>
                    <a:pt x="2604" y="10629"/>
                    <a:pt x="3674" y="10971"/>
                    <a:pt x="4743" y="11229"/>
                  </a:cubicBezTo>
                  <a:cubicBezTo>
                    <a:pt x="5812" y="11486"/>
                    <a:pt x="6881" y="11657"/>
                    <a:pt x="8058" y="11914"/>
                  </a:cubicBezTo>
                  <a:cubicBezTo>
                    <a:pt x="9234" y="12171"/>
                    <a:pt x="10517" y="12514"/>
                    <a:pt x="10731" y="13029"/>
                  </a:cubicBezTo>
                  <a:cubicBezTo>
                    <a:pt x="10945" y="13543"/>
                    <a:pt x="10089" y="14229"/>
                    <a:pt x="8485" y="15000"/>
                  </a:cubicBezTo>
                  <a:cubicBezTo>
                    <a:pt x="6881" y="15771"/>
                    <a:pt x="4529" y="16629"/>
                    <a:pt x="2925" y="17314"/>
                  </a:cubicBezTo>
                  <a:cubicBezTo>
                    <a:pt x="1321" y="18000"/>
                    <a:pt x="466" y="18514"/>
                    <a:pt x="145" y="19200"/>
                  </a:cubicBezTo>
                  <a:cubicBezTo>
                    <a:pt x="-176" y="19886"/>
                    <a:pt x="38" y="20743"/>
                    <a:pt x="786" y="21171"/>
                  </a:cubicBezTo>
                  <a:cubicBezTo>
                    <a:pt x="1535" y="21600"/>
                    <a:pt x="2818" y="21600"/>
                    <a:pt x="6347" y="20914"/>
                  </a:cubicBezTo>
                  <a:cubicBezTo>
                    <a:pt x="9875" y="20229"/>
                    <a:pt x="15650" y="18857"/>
                    <a:pt x="21424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939544" y="4913660"/>
              <a:ext cx="139701" cy="21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711"/>
                  </a:moveTo>
                  <a:cubicBezTo>
                    <a:pt x="982" y="855"/>
                    <a:pt x="1964" y="0"/>
                    <a:pt x="2945" y="0"/>
                  </a:cubicBezTo>
                  <a:cubicBezTo>
                    <a:pt x="3927" y="0"/>
                    <a:pt x="4909" y="855"/>
                    <a:pt x="6709" y="3101"/>
                  </a:cubicBezTo>
                  <a:cubicBezTo>
                    <a:pt x="8509" y="5347"/>
                    <a:pt x="11127" y="8982"/>
                    <a:pt x="13091" y="12083"/>
                  </a:cubicBezTo>
                  <a:cubicBezTo>
                    <a:pt x="15055" y="15184"/>
                    <a:pt x="16364" y="17750"/>
                    <a:pt x="17673" y="19354"/>
                  </a:cubicBezTo>
                  <a:cubicBezTo>
                    <a:pt x="18982" y="20958"/>
                    <a:pt x="20291" y="21600"/>
                    <a:pt x="20945" y="21386"/>
                  </a:cubicBezTo>
                  <a:cubicBezTo>
                    <a:pt x="21600" y="21172"/>
                    <a:pt x="21600" y="20103"/>
                    <a:pt x="21600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960925" y="4868860"/>
              <a:ext cx="143721" cy="27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95" fill="norm" stroke="1" extrusionOk="0">
                  <a:moveTo>
                    <a:pt x="21255" y="1357"/>
                  </a:moveTo>
                  <a:cubicBezTo>
                    <a:pt x="21255" y="526"/>
                    <a:pt x="21255" y="-305"/>
                    <a:pt x="20785" y="110"/>
                  </a:cubicBezTo>
                  <a:cubicBezTo>
                    <a:pt x="20316" y="526"/>
                    <a:pt x="19377" y="2187"/>
                    <a:pt x="16559" y="4846"/>
                  </a:cubicBezTo>
                  <a:cubicBezTo>
                    <a:pt x="13742" y="7504"/>
                    <a:pt x="9046" y="11160"/>
                    <a:pt x="6229" y="13403"/>
                  </a:cubicBezTo>
                  <a:cubicBezTo>
                    <a:pt x="3412" y="15646"/>
                    <a:pt x="2472" y="16477"/>
                    <a:pt x="1533" y="17473"/>
                  </a:cubicBezTo>
                  <a:cubicBezTo>
                    <a:pt x="594" y="18470"/>
                    <a:pt x="-345" y="19633"/>
                    <a:pt x="125" y="20298"/>
                  </a:cubicBezTo>
                  <a:cubicBezTo>
                    <a:pt x="594" y="20963"/>
                    <a:pt x="2472" y="21129"/>
                    <a:pt x="435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168144" y="507029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185254" y="4981393"/>
              <a:ext cx="46955" cy="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6" h="20622" fill="norm" stroke="1" extrusionOk="0">
                  <a:moveTo>
                    <a:pt x="13752" y="0"/>
                  </a:moveTo>
                  <a:cubicBezTo>
                    <a:pt x="9432" y="982"/>
                    <a:pt x="5112" y="1964"/>
                    <a:pt x="2520" y="4909"/>
                  </a:cubicBezTo>
                  <a:cubicBezTo>
                    <a:pt x="-72" y="7855"/>
                    <a:pt x="-936" y="12764"/>
                    <a:pt x="1224" y="16200"/>
                  </a:cubicBezTo>
                  <a:cubicBezTo>
                    <a:pt x="3384" y="19636"/>
                    <a:pt x="8568" y="21600"/>
                    <a:pt x="12888" y="20127"/>
                  </a:cubicBezTo>
                  <a:cubicBezTo>
                    <a:pt x="17208" y="18655"/>
                    <a:pt x="20664" y="13745"/>
                    <a:pt x="18504" y="9818"/>
                  </a:cubicBezTo>
                  <a:cubicBezTo>
                    <a:pt x="16344" y="5891"/>
                    <a:pt x="8568" y="2945"/>
                    <a:pt x="7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536444" y="5104936"/>
              <a:ext cx="215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8" y="11375"/>
                    <a:pt x="11435" y="2735"/>
                    <a:pt x="15035" y="575"/>
                  </a:cubicBezTo>
                  <a:cubicBezTo>
                    <a:pt x="18635" y="-1585"/>
                    <a:pt x="2011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593594" y="5203643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6184144" y="4975043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360"/>
                    <a:pt x="7754" y="6720"/>
                    <a:pt x="11354" y="10320"/>
                  </a:cubicBezTo>
                  <a:cubicBezTo>
                    <a:pt x="14954" y="13920"/>
                    <a:pt x="18277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076194" y="4955993"/>
              <a:ext cx="304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0"/>
                    <a:pt x="20100" y="0"/>
                    <a:pt x="18900" y="1137"/>
                  </a:cubicBezTo>
                  <a:cubicBezTo>
                    <a:pt x="17700" y="2274"/>
                    <a:pt x="16050" y="4547"/>
                    <a:pt x="13650" y="7263"/>
                  </a:cubicBezTo>
                  <a:cubicBezTo>
                    <a:pt x="11250" y="9979"/>
                    <a:pt x="8100" y="13137"/>
                    <a:pt x="5700" y="15600"/>
                  </a:cubicBezTo>
                  <a:cubicBezTo>
                    <a:pt x="3300" y="18063"/>
                    <a:pt x="1650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107944" y="4835343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200"/>
                    <a:pt x="9095" y="8800"/>
                    <a:pt x="12695" y="5200"/>
                  </a:cubicBezTo>
                  <a:cubicBezTo>
                    <a:pt x="16295" y="1600"/>
                    <a:pt x="1894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Drawing"/>
          <p:cNvGrpSpPr/>
          <p:nvPr/>
        </p:nvGrpSpPr>
        <p:grpSpPr>
          <a:xfrm>
            <a:off x="1599636" y="1504950"/>
            <a:ext cx="10899288" cy="3136900"/>
            <a:chOff x="0" y="0"/>
            <a:chExt cx="10899286" cy="3136900"/>
          </a:xfrm>
        </p:grpSpPr>
        <p:sp>
          <p:nvSpPr>
            <p:cNvPr id="1163" name="Line"/>
            <p:cNvSpPr/>
            <p:nvPr/>
          </p:nvSpPr>
          <p:spPr>
            <a:xfrm>
              <a:off x="152963" y="134292"/>
              <a:ext cx="264584" cy="6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21567"/>
                  </a:moveTo>
                  <a:cubicBezTo>
                    <a:pt x="3110" y="19842"/>
                    <a:pt x="6221" y="18117"/>
                    <a:pt x="8986" y="16279"/>
                  </a:cubicBezTo>
                  <a:cubicBezTo>
                    <a:pt x="11750" y="14442"/>
                    <a:pt x="14170" y="12492"/>
                    <a:pt x="16157" y="10692"/>
                  </a:cubicBezTo>
                  <a:cubicBezTo>
                    <a:pt x="18144" y="8892"/>
                    <a:pt x="19699" y="7242"/>
                    <a:pt x="20563" y="5742"/>
                  </a:cubicBezTo>
                  <a:cubicBezTo>
                    <a:pt x="21427" y="4242"/>
                    <a:pt x="21600" y="2892"/>
                    <a:pt x="21600" y="2029"/>
                  </a:cubicBezTo>
                  <a:cubicBezTo>
                    <a:pt x="21600" y="1167"/>
                    <a:pt x="21427" y="792"/>
                    <a:pt x="20909" y="492"/>
                  </a:cubicBezTo>
                  <a:cubicBezTo>
                    <a:pt x="20390" y="192"/>
                    <a:pt x="19526" y="-33"/>
                    <a:pt x="18749" y="4"/>
                  </a:cubicBezTo>
                  <a:cubicBezTo>
                    <a:pt x="17971" y="42"/>
                    <a:pt x="17280" y="342"/>
                    <a:pt x="16243" y="1242"/>
                  </a:cubicBezTo>
                  <a:cubicBezTo>
                    <a:pt x="15206" y="2142"/>
                    <a:pt x="13824" y="3642"/>
                    <a:pt x="12874" y="5255"/>
                  </a:cubicBezTo>
                  <a:cubicBezTo>
                    <a:pt x="11923" y="6867"/>
                    <a:pt x="11405" y="8592"/>
                    <a:pt x="11405" y="10542"/>
                  </a:cubicBezTo>
                  <a:cubicBezTo>
                    <a:pt x="11405" y="12492"/>
                    <a:pt x="11923" y="14667"/>
                    <a:pt x="12614" y="16205"/>
                  </a:cubicBezTo>
                  <a:cubicBezTo>
                    <a:pt x="13306" y="17742"/>
                    <a:pt x="14170" y="18642"/>
                    <a:pt x="15293" y="19392"/>
                  </a:cubicBezTo>
                  <a:cubicBezTo>
                    <a:pt x="16416" y="20142"/>
                    <a:pt x="17798" y="20742"/>
                    <a:pt x="19181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69647" y="196850"/>
              <a:ext cx="9131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20708" y="0"/>
                  </a:moveTo>
                  <a:cubicBezTo>
                    <a:pt x="17348" y="768"/>
                    <a:pt x="13988" y="1536"/>
                    <a:pt x="10148" y="3456"/>
                  </a:cubicBezTo>
                  <a:cubicBezTo>
                    <a:pt x="6308" y="5376"/>
                    <a:pt x="1988" y="8448"/>
                    <a:pt x="548" y="11328"/>
                  </a:cubicBezTo>
                  <a:cubicBezTo>
                    <a:pt x="-892" y="14208"/>
                    <a:pt x="548" y="16896"/>
                    <a:pt x="4388" y="18576"/>
                  </a:cubicBezTo>
                  <a:cubicBezTo>
                    <a:pt x="8228" y="20256"/>
                    <a:pt x="14468" y="20928"/>
                    <a:pt x="20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61583" y="262087"/>
              <a:ext cx="301031" cy="38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7" fill="norm" stroke="1" extrusionOk="0">
                  <a:moveTo>
                    <a:pt x="10533" y="4152"/>
                  </a:moveTo>
                  <a:cubicBezTo>
                    <a:pt x="10233" y="3090"/>
                    <a:pt x="9933" y="2028"/>
                    <a:pt x="9408" y="1555"/>
                  </a:cubicBezTo>
                  <a:cubicBezTo>
                    <a:pt x="8883" y="1083"/>
                    <a:pt x="8133" y="1201"/>
                    <a:pt x="7083" y="2087"/>
                  </a:cubicBezTo>
                  <a:cubicBezTo>
                    <a:pt x="6033" y="2972"/>
                    <a:pt x="4683" y="4624"/>
                    <a:pt x="3333" y="6867"/>
                  </a:cubicBezTo>
                  <a:cubicBezTo>
                    <a:pt x="1983" y="9110"/>
                    <a:pt x="633" y="11942"/>
                    <a:pt x="183" y="14362"/>
                  </a:cubicBezTo>
                  <a:cubicBezTo>
                    <a:pt x="-267" y="16782"/>
                    <a:pt x="183" y="18788"/>
                    <a:pt x="783" y="19969"/>
                  </a:cubicBezTo>
                  <a:cubicBezTo>
                    <a:pt x="1383" y="21149"/>
                    <a:pt x="2133" y="21503"/>
                    <a:pt x="3483" y="21385"/>
                  </a:cubicBezTo>
                  <a:cubicBezTo>
                    <a:pt x="4833" y="21267"/>
                    <a:pt x="6783" y="20677"/>
                    <a:pt x="8733" y="19142"/>
                  </a:cubicBezTo>
                  <a:cubicBezTo>
                    <a:pt x="10683" y="17608"/>
                    <a:pt x="12633" y="15129"/>
                    <a:pt x="13758" y="12710"/>
                  </a:cubicBezTo>
                  <a:cubicBezTo>
                    <a:pt x="14883" y="10290"/>
                    <a:pt x="15183" y="7929"/>
                    <a:pt x="15108" y="6100"/>
                  </a:cubicBezTo>
                  <a:cubicBezTo>
                    <a:pt x="15033" y="4270"/>
                    <a:pt x="14583" y="2972"/>
                    <a:pt x="14058" y="2028"/>
                  </a:cubicBezTo>
                  <a:cubicBezTo>
                    <a:pt x="13533" y="1083"/>
                    <a:pt x="12933" y="493"/>
                    <a:pt x="12108" y="198"/>
                  </a:cubicBezTo>
                  <a:cubicBezTo>
                    <a:pt x="11283" y="-97"/>
                    <a:pt x="10233" y="-97"/>
                    <a:pt x="8883" y="434"/>
                  </a:cubicBezTo>
                  <a:cubicBezTo>
                    <a:pt x="7533" y="965"/>
                    <a:pt x="5883" y="2028"/>
                    <a:pt x="4758" y="3208"/>
                  </a:cubicBezTo>
                  <a:cubicBezTo>
                    <a:pt x="3633" y="4388"/>
                    <a:pt x="3033" y="5687"/>
                    <a:pt x="2808" y="6631"/>
                  </a:cubicBezTo>
                  <a:cubicBezTo>
                    <a:pt x="2583" y="7575"/>
                    <a:pt x="2733" y="8165"/>
                    <a:pt x="3858" y="8696"/>
                  </a:cubicBezTo>
                  <a:cubicBezTo>
                    <a:pt x="4983" y="9228"/>
                    <a:pt x="7083" y="9700"/>
                    <a:pt x="10158" y="9641"/>
                  </a:cubicBezTo>
                  <a:cubicBezTo>
                    <a:pt x="13233" y="9582"/>
                    <a:pt x="17283" y="8992"/>
                    <a:pt x="21333" y="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57813" y="146050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6200"/>
                    <a:pt x="9698" y="10800"/>
                    <a:pt x="13298" y="7200"/>
                  </a:cubicBezTo>
                  <a:cubicBezTo>
                    <a:pt x="16898" y="3600"/>
                    <a:pt x="1924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11813" y="60633"/>
              <a:ext cx="141817" cy="14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238"/>
                  </a:moveTo>
                  <a:cubicBezTo>
                    <a:pt x="4191" y="1325"/>
                    <a:pt x="8382" y="412"/>
                    <a:pt x="11445" y="108"/>
                  </a:cubicBezTo>
                  <a:cubicBezTo>
                    <a:pt x="14507" y="-196"/>
                    <a:pt x="16442" y="108"/>
                    <a:pt x="18215" y="1477"/>
                  </a:cubicBezTo>
                  <a:cubicBezTo>
                    <a:pt x="19988" y="2846"/>
                    <a:pt x="21600" y="5280"/>
                    <a:pt x="21600" y="7105"/>
                  </a:cubicBezTo>
                  <a:cubicBezTo>
                    <a:pt x="21600" y="8931"/>
                    <a:pt x="19988" y="10148"/>
                    <a:pt x="18376" y="12429"/>
                  </a:cubicBezTo>
                  <a:cubicBezTo>
                    <a:pt x="16764" y="14711"/>
                    <a:pt x="15152" y="18058"/>
                    <a:pt x="1354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334063" y="101600"/>
              <a:ext cx="137584" cy="4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7975" y="0"/>
                  </a:moveTo>
                  <a:cubicBezTo>
                    <a:pt x="9637" y="0"/>
                    <a:pt x="11298" y="0"/>
                    <a:pt x="13126" y="523"/>
                  </a:cubicBezTo>
                  <a:cubicBezTo>
                    <a:pt x="14954" y="1047"/>
                    <a:pt x="16948" y="2093"/>
                    <a:pt x="18609" y="4425"/>
                  </a:cubicBezTo>
                  <a:cubicBezTo>
                    <a:pt x="20271" y="6756"/>
                    <a:pt x="21600" y="10372"/>
                    <a:pt x="21600" y="13036"/>
                  </a:cubicBezTo>
                  <a:cubicBezTo>
                    <a:pt x="21600" y="15700"/>
                    <a:pt x="20271" y="17413"/>
                    <a:pt x="17446" y="18698"/>
                  </a:cubicBezTo>
                  <a:cubicBezTo>
                    <a:pt x="14622" y="19982"/>
                    <a:pt x="10302" y="20839"/>
                    <a:pt x="7311" y="21219"/>
                  </a:cubicBezTo>
                  <a:cubicBezTo>
                    <a:pt x="4320" y="21600"/>
                    <a:pt x="2658" y="21505"/>
                    <a:pt x="1662" y="21267"/>
                  </a:cubicBezTo>
                  <a:cubicBezTo>
                    <a:pt x="665" y="21029"/>
                    <a:pt x="332" y="20648"/>
                    <a:pt x="0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981763" y="36195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988113" y="48895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565963" y="91985"/>
              <a:ext cx="462306" cy="48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3" fill="norm" stroke="1" extrusionOk="0">
                  <a:moveTo>
                    <a:pt x="0" y="21183"/>
                  </a:moveTo>
                  <a:cubicBezTo>
                    <a:pt x="491" y="21370"/>
                    <a:pt x="982" y="21557"/>
                    <a:pt x="1767" y="21323"/>
                  </a:cubicBezTo>
                  <a:cubicBezTo>
                    <a:pt x="2553" y="21089"/>
                    <a:pt x="3633" y="20435"/>
                    <a:pt x="5056" y="18845"/>
                  </a:cubicBezTo>
                  <a:cubicBezTo>
                    <a:pt x="6480" y="17256"/>
                    <a:pt x="8247" y="14731"/>
                    <a:pt x="9671" y="12113"/>
                  </a:cubicBezTo>
                  <a:cubicBezTo>
                    <a:pt x="11095" y="9495"/>
                    <a:pt x="12175" y="6783"/>
                    <a:pt x="12813" y="5100"/>
                  </a:cubicBezTo>
                  <a:cubicBezTo>
                    <a:pt x="13451" y="3417"/>
                    <a:pt x="13647" y="2762"/>
                    <a:pt x="13745" y="2201"/>
                  </a:cubicBezTo>
                  <a:cubicBezTo>
                    <a:pt x="13844" y="1640"/>
                    <a:pt x="13844" y="1173"/>
                    <a:pt x="13598" y="752"/>
                  </a:cubicBezTo>
                  <a:cubicBezTo>
                    <a:pt x="13353" y="331"/>
                    <a:pt x="12862" y="-43"/>
                    <a:pt x="12371" y="4"/>
                  </a:cubicBezTo>
                  <a:cubicBezTo>
                    <a:pt x="11880" y="51"/>
                    <a:pt x="11389" y="518"/>
                    <a:pt x="10751" y="2154"/>
                  </a:cubicBezTo>
                  <a:cubicBezTo>
                    <a:pt x="10113" y="3791"/>
                    <a:pt x="9327" y="6596"/>
                    <a:pt x="8885" y="9308"/>
                  </a:cubicBezTo>
                  <a:cubicBezTo>
                    <a:pt x="8444" y="12019"/>
                    <a:pt x="8345" y="14638"/>
                    <a:pt x="8395" y="16227"/>
                  </a:cubicBezTo>
                  <a:cubicBezTo>
                    <a:pt x="8444" y="17817"/>
                    <a:pt x="8640" y="18378"/>
                    <a:pt x="8984" y="18799"/>
                  </a:cubicBezTo>
                  <a:cubicBezTo>
                    <a:pt x="9327" y="19219"/>
                    <a:pt x="9818" y="19500"/>
                    <a:pt x="10555" y="19453"/>
                  </a:cubicBezTo>
                  <a:cubicBezTo>
                    <a:pt x="11291" y="19406"/>
                    <a:pt x="12273" y="19032"/>
                    <a:pt x="13156" y="18144"/>
                  </a:cubicBezTo>
                  <a:cubicBezTo>
                    <a:pt x="14040" y="17256"/>
                    <a:pt x="14825" y="15853"/>
                    <a:pt x="15267" y="14918"/>
                  </a:cubicBezTo>
                  <a:cubicBezTo>
                    <a:pt x="15709" y="13983"/>
                    <a:pt x="15807" y="13515"/>
                    <a:pt x="15758" y="13656"/>
                  </a:cubicBezTo>
                  <a:cubicBezTo>
                    <a:pt x="15709" y="13796"/>
                    <a:pt x="15513" y="14544"/>
                    <a:pt x="15365" y="15386"/>
                  </a:cubicBezTo>
                  <a:cubicBezTo>
                    <a:pt x="15218" y="16227"/>
                    <a:pt x="15120" y="17162"/>
                    <a:pt x="15071" y="17957"/>
                  </a:cubicBezTo>
                  <a:cubicBezTo>
                    <a:pt x="15022" y="18752"/>
                    <a:pt x="15022" y="19406"/>
                    <a:pt x="15120" y="19266"/>
                  </a:cubicBezTo>
                  <a:cubicBezTo>
                    <a:pt x="15218" y="19126"/>
                    <a:pt x="15415" y="18191"/>
                    <a:pt x="15660" y="16975"/>
                  </a:cubicBezTo>
                  <a:cubicBezTo>
                    <a:pt x="15905" y="15760"/>
                    <a:pt x="16200" y="14263"/>
                    <a:pt x="16544" y="13282"/>
                  </a:cubicBezTo>
                  <a:cubicBezTo>
                    <a:pt x="16887" y="12300"/>
                    <a:pt x="17280" y="11832"/>
                    <a:pt x="17722" y="11552"/>
                  </a:cubicBezTo>
                  <a:cubicBezTo>
                    <a:pt x="18164" y="11271"/>
                    <a:pt x="18655" y="11178"/>
                    <a:pt x="19342" y="11458"/>
                  </a:cubicBezTo>
                  <a:cubicBezTo>
                    <a:pt x="20029" y="11739"/>
                    <a:pt x="20913" y="12393"/>
                    <a:pt x="21256" y="13562"/>
                  </a:cubicBezTo>
                  <a:cubicBezTo>
                    <a:pt x="21600" y="14731"/>
                    <a:pt x="21404" y="16414"/>
                    <a:pt x="21207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341109" y="84728"/>
              <a:ext cx="145605" cy="45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98" fill="norm" stroke="1" extrusionOk="0">
                  <a:moveTo>
                    <a:pt x="20927" y="1681"/>
                  </a:moveTo>
                  <a:cubicBezTo>
                    <a:pt x="20927" y="1087"/>
                    <a:pt x="20927" y="492"/>
                    <a:pt x="20166" y="195"/>
                  </a:cubicBezTo>
                  <a:cubicBezTo>
                    <a:pt x="19406" y="-102"/>
                    <a:pt x="17885" y="-102"/>
                    <a:pt x="15755" y="492"/>
                  </a:cubicBezTo>
                  <a:cubicBezTo>
                    <a:pt x="13626" y="1087"/>
                    <a:pt x="10888" y="2276"/>
                    <a:pt x="7845" y="4704"/>
                  </a:cubicBezTo>
                  <a:cubicBezTo>
                    <a:pt x="4803" y="7131"/>
                    <a:pt x="1457" y="10797"/>
                    <a:pt x="392" y="13670"/>
                  </a:cubicBezTo>
                  <a:cubicBezTo>
                    <a:pt x="-673" y="16544"/>
                    <a:pt x="544" y="18625"/>
                    <a:pt x="2673" y="19863"/>
                  </a:cubicBezTo>
                  <a:cubicBezTo>
                    <a:pt x="4803" y="21102"/>
                    <a:pt x="7845" y="21498"/>
                    <a:pt x="10431" y="21498"/>
                  </a:cubicBezTo>
                  <a:cubicBezTo>
                    <a:pt x="13017" y="21498"/>
                    <a:pt x="15147" y="21102"/>
                    <a:pt x="17276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588313" y="133480"/>
              <a:ext cx="273051" cy="43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942"/>
                  </a:moveTo>
                  <a:cubicBezTo>
                    <a:pt x="167" y="1468"/>
                    <a:pt x="335" y="1995"/>
                    <a:pt x="1674" y="2469"/>
                  </a:cubicBezTo>
                  <a:cubicBezTo>
                    <a:pt x="3014" y="2944"/>
                    <a:pt x="5526" y="3365"/>
                    <a:pt x="7367" y="3154"/>
                  </a:cubicBezTo>
                  <a:cubicBezTo>
                    <a:pt x="9209" y="2944"/>
                    <a:pt x="10381" y="2101"/>
                    <a:pt x="11051" y="1416"/>
                  </a:cubicBezTo>
                  <a:cubicBezTo>
                    <a:pt x="11721" y="731"/>
                    <a:pt x="11888" y="204"/>
                    <a:pt x="11553" y="46"/>
                  </a:cubicBezTo>
                  <a:cubicBezTo>
                    <a:pt x="11219" y="-112"/>
                    <a:pt x="10381" y="99"/>
                    <a:pt x="9963" y="1258"/>
                  </a:cubicBezTo>
                  <a:cubicBezTo>
                    <a:pt x="9544" y="2417"/>
                    <a:pt x="9544" y="4524"/>
                    <a:pt x="9628" y="7264"/>
                  </a:cubicBezTo>
                  <a:cubicBezTo>
                    <a:pt x="9712" y="10003"/>
                    <a:pt x="9879" y="13375"/>
                    <a:pt x="9712" y="15746"/>
                  </a:cubicBezTo>
                  <a:cubicBezTo>
                    <a:pt x="9544" y="18116"/>
                    <a:pt x="9042" y="19486"/>
                    <a:pt x="8456" y="20329"/>
                  </a:cubicBezTo>
                  <a:cubicBezTo>
                    <a:pt x="7870" y="21172"/>
                    <a:pt x="7200" y="21488"/>
                    <a:pt x="6614" y="21435"/>
                  </a:cubicBezTo>
                  <a:cubicBezTo>
                    <a:pt x="6028" y="21383"/>
                    <a:pt x="5526" y="20961"/>
                    <a:pt x="5274" y="20487"/>
                  </a:cubicBezTo>
                  <a:cubicBezTo>
                    <a:pt x="5023" y="20013"/>
                    <a:pt x="5023" y="19486"/>
                    <a:pt x="5023" y="18959"/>
                  </a:cubicBezTo>
                  <a:cubicBezTo>
                    <a:pt x="5023" y="18432"/>
                    <a:pt x="5023" y="17906"/>
                    <a:pt x="5442" y="17642"/>
                  </a:cubicBezTo>
                  <a:cubicBezTo>
                    <a:pt x="5860" y="17379"/>
                    <a:pt x="6698" y="17379"/>
                    <a:pt x="8791" y="17695"/>
                  </a:cubicBezTo>
                  <a:cubicBezTo>
                    <a:pt x="10884" y="18011"/>
                    <a:pt x="14233" y="18643"/>
                    <a:pt x="16577" y="19012"/>
                  </a:cubicBezTo>
                  <a:cubicBezTo>
                    <a:pt x="18921" y="19381"/>
                    <a:pt x="20260" y="19486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966241" y="93606"/>
              <a:ext cx="174523" cy="48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85" fill="norm" stroke="1" extrusionOk="0">
                  <a:moveTo>
                    <a:pt x="20952" y="1763"/>
                  </a:moveTo>
                  <a:cubicBezTo>
                    <a:pt x="20444" y="1200"/>
                    <a:pt x="19936" y="636"/>
                    <a:pt x="19046" y="308"/>
                  </a:cubicBezTo>
                  <a:cubicBezTo>
                    <a:pt x="18157" y="-21"/>
                    <a:pt x="16886" y="-115"/>
                    <a:pt x="15234" y="167"/>
                  </a:cubicBezTo>
                  <a:cubicBezTo>
                    <a:pt x="13583" y="448"/>
                    <a:pt x="11550" y="1106"/>
                    <a:pt x="9008" y="2702"/>
                  </a:cubicBezTo>
                  <a:cubicBezTo>
                    <a:pt x="6467" y="4299"/>
                    <a:pt x="3418" y="6835"/>
                    <a:pt x="1639" y="9370"/>
                  </a:cubicBezTo>
                  <a:cubicBezTo>
                    <a:pt x="-140" y="11906"/>
                    <a:pt x="-648" y="14442"/>
                    <a:pt x="1004" y="16461"/>
                  </a:cubicBezTo>
                  <a:cubicBezTo>
                    <a:pt x="2656" y="18480"/>
                    <a:pt x="6467" y="19982"/>
                    <a:pt x="1027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237465" y="198774"/>
              <a:ext cx="252549" cy="32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7" fill="norm" stroke="1" extrusionOk="0">
                  <a:moveTo>
                    <a:pt x="12836" y="2782"/>
                  </a:moveTo>
                  <a:cubicBezTo>
                    <a:pt x="12656" y="1812"/>
                    <a:pt x="12476" y="843"/>
                    <a:pt x="11936" y="359"/>
                  </a:cubicBezTo>
                  <a:cubicBezTo>
                    <a:pt x="11396" y="-126"/>
                    <a:pt x="10496" y="-126"/>
                    <a:pt x="9146" y="705"/>
                  </a:cubicBezTo>
                  <a:cubicBezTo>
                    <a:pt x="7796" y="1536"/>
                    <a:pt x="5996" y="3197"/>
                    <a:pt x="4376" y="5828"/>
                  </a:cubicBezTo>
                  <a:cubicBezTo>
                    <a:pt x="2756" y="8459"/>
                    <a:pt x="1316" y="12059"/>
                    <a:pt x="596" y="14551"/>
                  </a:cubicBezTo>
                  <a:cubicBezTo>
                    <a:pt x="-124" y="17043"/>
                    <a:pt x="-124" y="18428"/>
                    <a:pt x="236" y="19397"/>
                  </a:cubicBezTo>
                  <a:cubicBezTo>
                    <a:pt x="596" y="20366"/>
                    <a:pt x="1316" y="20920"/>
                    <a:pt x="2576" y="21197"/>
                  </a:cubicBezTo>
                  <a:cubicBezTo>
                    <a:pt x="3836" y="21474"/>
                    <a:pt x="5636" y="21474"/>
                    <a:pt x="7886" y="20505"/>
                  </a:cubicBezTo>
                  <a:cubicBezTo>
                    <a:pt x="10136" y="19536"/>
                    <a:pt x="12836" y="17597"/>
                    <a:pt x="14726" y="14759"/>
                  </a:cubicBezTo>
                  <a:cubicBezTo>
                    <a:pt x="16616" y="11920"/>
                    <a:pt x="17696" y="8182"/>
                    <a:pt x="18056" y="5966"/>
                  </a:cubicBezTo>
                  <a:cubicBezTo>
                    <a:pt x="18416" y="3751"/>
                    <a:pt x="18056" y="3059"/>
                    <a:pt x="17156" y="2297"/>
                  </a:cubicBezTo>
                  <a:cubicBezTo>
                    <a:pt x="16256" y="1536"/>
                    <a:pt x="14816" y="705"/>
                    <a:pt x="13646" y="289"/>
                  </a:cubicBezTo>
                  <a:cubicBezTo>
                    <a:pt x="12476" y="-126"/>
                    <a:pt x="11576" y="-126"/>
                    <a:pt x="10316" y="497"/>
                  </a:cubicBezTo>
                  <a:cubicBezTo>
                    <a:pt x="9056" y="1120"/>
                    <a:pt x="7436" y="2366"/>
                    <a:pt x="6176" y="3682"/>
                  </a:cubicBezTo>
                  <a:cubicBezTo>
                    <a:pt x="4916" y="4997"/>
                    <a:pt x="4016" y="6382"/>
                    <a:pt x="3476" y="7420"/>
                  </a:cubicBezTo>
                  <a:cubicBezTo>
                    <a:pt x="2936" y="8459"/>
                    <a:pt x="2756" y="9151"/>
                    <a:pt x="3026" y="9705"/>
                  </a:cubicBezTo>
                  <a:cubicBezTo>
                    <a:pt x="3296" y="10259"/>
                    <a:pt x="4016" y="10674"/>
                    <a:pt x="6536" y="10743"/>
                  </a:cubicBezTo>
                  <a:cubicBezTo>
                    <a:pt x="9056" y="10812"/>
                    <a:pt x="13376" y="10536"/>
                    <a:pt x="16166" y="10189"/>
                  </a:cubicBezTo>
                  <a:cubicBezTo>
                    <a:pt x="18956" y="9843"/>
                    <a:pt x="20216" y="9428"/>
                    <a:pt x="21476" y="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4305863" y="7620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4521763" y="0"/>
              <a:ext cx="10908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5400" y="1252"/>
                    <a:pt x="10800" y="2504"/>
                    <a:pt x="14746" y="3757"/>
                  </a:cubicBezTo>
                  <a:cubicBezTo>
                    <a:pt x="18692" y="5009"/>
                    <a:pt x="21185" y="6261"/>
                    <a:pt x="21392" y="8296"/>
                  </a:cubicBezTo>
                  <a:cubicBezTo>
                    <a:pt x="21600" y="10330"/>
                    <a:pt x="19523" y="13148"/>
                    <a:pt x="17031" y="15496"/>
                  </a:cubicBezTo>
                  <a:cubicBezTo>
                    <a:pt x="14538" y="17843"/>
                    <a:pt x="11631" y="19722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724963" y="139649"/>
              <a:ext cx="102811" cy="36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04" fill="norm" stroke="1" extrusionOk="0">
                  <a:moveTo>
                    <a:pt x="0" y="376"/>
                  </a:moveTo>
                  <a:cubicBezTo>
                    <a:pt x="2160" y="127"/>
                    <a:pt x="4320" y="-121"/>
                    <a:pt x="6264" y="65"/>
                  </a:cubicBezTo>
                  <a:cubicBezTo>
                    <a:pt x="8208" y="251"/>
                    <a:pt x="9936" y="872"/>
                    <a:pt x="12528" y="2548"/>
                  </a:cubicBezTo>
                  <a:cubicBezTo>
                    <a:pt x="15120" y="4224"/>
                    <a:pt x="18576" y="6955"/>
                    <a:pt x="20088" y="9748"/>
                  </a:cubicBezTo>
                  <a:cubicBezTo>
                    <a:pt x="21600" y="12541"/>
                    <a:pt x="21168" y="15396"/>
                    <a:pt x="19008" y="17382"/>
                  </a:cubicBezTo>
                  <a:cubicBezTo>
                    <a:pt x="16848" y="19369"/>
                    <a:pt x="12960" y="20486"/>
                    <a:pt x="9936" y="20982"/>
                  </a:cubicBezTo>
                  <a:cubicBezTo>
                    <a:pt x="6912" y="21479"/>
                    <a:pt x="4752" y="21355"/>
                    <a:pt x="3672" y="20920"/>
                  </a:cubicBezTo>
                  <a:cubicBezTo>
                    <a:pt x="2592" y="20486"/>
                    <a:pt x="2592" y="19741"/>
                    <a:pt x="2592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909113" y="44450"/>
              <a:ext cx="127492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0" y="0"/>
                  </a:moveTo>
                  <a:cubicBezTo>
                    <a:pt x="1742" y="0"/>
                    <a:pt x="3484" y="0"/>
                    <a:pt x="5748" y="743"/>
                  </a:cubicBezTo>
                  <a:cubicBezTo>
                    <a:pt x="8013" y="1487"/>
                    <a:pt x="10800" y="2974"/>
                    <a:pt x="13761" y="4930"/>
                  </a:cubicBezTo>
                  <a:cubicBezTo>
                    <a:pt x="16723" y="6887"/>
                    <a:pt x="19858" y="9313"/>
                    <a:pt x="20729" y="11700"/>
                  </a:cubicBezTo>
                  <a:cubicBezTo>
                    <a:pt x="21600" y="14087"/>
                    <a:pt x="20206" y="16435"/>
                    <a:pt x="17071" y="18078"/>
                  </a:cubicBezTo>
                  <a:cubicBezTo>
                    <a:pt x="13935" y="19722"/>
                    <a:pt x="9058" y="20661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65663" y="1822450"/>
              <a:ext cx="12701" cy="37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0" y="0"/>
                  </a:moveTo>
                  <a:cubicBezTo>
                    <a:pt x="3600" y="3659"/>
                    <a:pt x="7200" y="7318"/>
                    <a:pt x="7200" y="11213"/>
                  </a:cubicBezTo>
                  <a:cubicBezTo>
                    <a:pt x="7200" y="15108"/>
                    <a:pt x="3600" y="19239"/>
                    <a:pt x="5400" y="20420"/>
                  </a:cubicBezTo>
                  <a:cubicBezTo>
                    <a:pt x="7200" y="21600"/>
                    <a:pt x="14400" y="19830"/>
                    <a:pt x="21600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0" y="1731538"/>
              <a:ext cx="476813" cy="40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29" fill="norm" stroke="1" extrusionOk="0">
                  <a:moveTo>
                    <a:pt x="312" y="11582"/>
                  </a:moveTo>
                  <a:cubicBezTo>
                    <a:pt x="121" y="11019"/>
                    <a:pt x="-70" y="10457"/>
                    <a:pt x="26" y="9951"/>
                  </a:cubicBezTo>
                  <a:cubicBezTo>
                    <a:pt x="121" y="9445"/>
                    <a:pt x="503" y="8994"/>
                    <a:pt x="1794" y="7926"/>
                  </a:cubicBezTo>
                  <a:cubicBezTo>
                    <a:pt x="3084" y="6857"/>
                    <a:pt x="5282" y="5170"/>
                    <a:pt x="7337" y="3763"/>
                  </a:cubicBezTo>
                  <a:cubicBezTo>
                    <a:pt x="9392" y="2357"/>
                    <a:pt x="11303" y="1232"/>
                    <a:pt x="12498" y="613"/>
                  </a:cubicBezTo>
                  <a:cubicBezTo>
                    <a:pt x="13693" y="-5"/>
                    <a:pt x="14171" y="-118"/>
                    <a:pt x="14457" y="107"/>
                  </a:cubicBezTo>
                  <a:cubicBezTo>
                    <a:pt x="14744" y="332"/>
                    <a:pt x="14840" y="895"/>
                    <a:pt x="14983" y="3032"/>
                  </a:cubicBezTo>
                  <a:cubicBezTo>
                    <a:pt x="15126" y="5170"/>
                    <a:pt x="15318" y="8882"/>
                    <a:pt x="15365" y="12032"/>
                  </a:cubicBezTo>
                  <a:cubicBezTo>
                    <a:pt x="15413" y="15182"/>
                    <a:pt x="15318" y="17769"/>
                    <a:pt x="15222" y="19345"/>
                  </a:cubicBezTo>
                  <a:cubicBezTo>
                    <a:pt x="15126" y="20919"/>
                    <a:pt x="15031" y="21482"/>
                    <a:pt x="14983" y="21426"/>
                  </a:cubicBezTo>
                  <a:cubicBezTo>
                    <a:pt x="14935" y="21370"/>
                    <a:pt x="14935" y="20695"/>
                    <a:pt x="15318" y="19063"/>
                  </a:cubicBezTo>
                  <a:cubicBezTo>
                    <a:pt x="15700" y="17432"/>
                    <a:pt x="16465" y="14844"/>
                    <a:pt x="17038" y="13326"/>
                  </a:cubicBezTo>
                  <a:cubicBezTo>
                    <a:pt x="17611" y="11807"/>
                    <a:pt x="17994" y="11357"/>
                    <a:pt x="18280" y="11469"/>
                  </a:cubicBezTo>
                  <a:cubicBezTo>
                    <a:pt x="18567" y="11582"/>
                    <a:pt x="18758" y="12257"/>
                    <a:pt x="19045" y="13494"/>
                  </a:cubicBezTo>
                  <a:cubicBezTo>
                    <a:pt x="19332" y="14732"/>
                    <a:pt x="19714" y="16532"/>
                    <a:pt x="20144" y="17601"/>
                  </a:cubicBezTo>
                  <a:cubicBezTo>
                    <a:pt x="20574" y="18670"/>
                    <a:pt x="21052" y="19007"/>
                    <a:pt x="21530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10247" y="1882258"/>
              <a:ext cx="226917" cy="17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809" fill="norm" stroke="1" extrusionOk="0">
                  <a:moveTo>
                    <a:pt x="2815" y="12641"/>
                  </a:moveTo>
                  <a:cubicBezTo>
                    <a:pt x="4994" y="10354"/>
                    <a:pt x="7174" y="8067"/>
                    <a:pt x="8363" y="5907"/>
                  </a:cubicBezTo>
                  <a:cubicBezTo>
                    <a:pt x="9552" y="3747"/>
                    <a:pt x="9750" y="1714"/>
                    <a:pt x="9354" y="697"/>
                  </a:cubicBezTo>
                  <a:cubicBezTo>
                    <a:pt x="8958" y="-319"/>
                    <a:pt x="7967" y="-319"/>
                    <a:pt x="6382" y="1333"/>
                  </a:cubicBezTo>
                  <a:cubicBezTo>
                    <a:pt x="4796" y="2985"/>
                    <a:pt x="2616" y="6288"/>
                    <a:pt x="1328" y="9465"/>
                  </a:cubicBezTo>
                  <a:cubicBezTo>
                    <a:pt x="40" y="12641"/>
                    <a:pt x="-356" y="15690"/>
                    <a:pt x="338" y="17850"/>
                  </a:cubicBezTo>
                  <a:cubicBezTo>
                    <a:pt x="1031" y="20010"/>
                    <a:pt x="2815" y="21281"/>
                    <a:pt x="6481" y="20646"/>
                  </a:cubicBezTo>
                  <a:cubicBezTo>
                    <a:pt x="10147" y="20010"/>
                    <a:pt x="15695" y="17469"/>
                    <a:pt x="21244" y="14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295963" y="1898650"/>
              <a:ext cx="13970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5229"/>
                    <a:pt x="3273" y="10459"/>
                    <a:pt x="4418" y="13756"/>
                  </a:cubicBezTo>
                  <a:cubicBezTo>
                    <a:pt x="5564" y="17053"/>
                    <a:pt x="6218" y="18417"/>
                    <a:pt x="7036" y="19554"/>
                  </a:cubicBezTo>
                  <a:cubicBezTo>
                    <a:pt x="7855" y="20691"/>
                    <a:pt x="8836" y="21600"/>
                    <a:pt x="9982" y="21600"/>
                  </a:cubicBezTo>
                  <a:cubicBezTo>
                    <a:pt x="11127" y="21600"/>
                    <a:pt x="12436" y="20691"/>
                    <a:pt x="13745" y="18303"/>
                  </a:cubicBezTo>
                  <a:cubicBezTo>
                    <a:pt x="15055" y="15916"/>
                    <a:pt x="16364" y="12051"/>
                    <a:pt x="17673" y="8981"/>
                  </a:cubicBezTo>
                  <a:cubicBezTo>
                    <a:pt x="18982" y="5912"/>
                    <a:pt x="20291" y="3638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497222" y="1686795"/>
              <a:ext cx="630591" cy="37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58" fill="norm" stroke="1" extrusionOk="0">
                  <a:moveTo>
                    <a:pt x="2884" y="15697"/>
                  </a:moveTo>
                  <a:cubicBezTo>
                    <a:pt x="2884" y="14370"/>
                    <a:pt x="2884" y="13043"/>
                    <a:pt x="2884" y="12077"/>
                  </a:cubicBezTo>
                  <a:cubicBezTo>
                    <a:pt x="2884" y="11112"/>
                    <a:pt x="2884" y="10509"/>
                    <a:pt x="2703" y="10147"/>
                  </a:cubicBezTo>
                  <a:cubicBezTo>
                    <a:pt x="2523" y="9785"/>
                    <a:pt x="2161" y="9664"/>
                    <a:pt x="1873" y="9845"/>
                  </a:cubicBezTo>
                  <a:cubicBezTo>
                    <a:pt x="1584" y="10026"/>
                    <a:pt x="1367" y="10509"/>
                    <a:pt x="1042" y="12138"/>
                  </a:cubicBezTo>
                  <a:cubicBezTo>
                    <a:pt x="717" y="13767"/>
                    <a:pt x="283" y="16542"/>
                    <a:pt x="103" y="18232"/>
                  </a:cubicBezTo>
                  <a:cubicBezTo>
                    <a:pt x="-78" y="19921"/>
                    <a:pt x="-6" y="20524"/>
                    <a:pt x="211" y="20886"/>
                  </a:cubicBezTo>
                  <a:cubicBezTo>
                    <a:pt x="428" y="21248"/>
                    <a:pt x="789" y="21369"/>
                    <a:pt x="1331" y="20464"/>
                  </a:cubicBezTo>
                  <a:cubicBezTo>
                    <a:pt x="1873" y="19559"/>
                    <a:pt x="2595" y="17628"/>
                    <a:pt x="3028" y="16361"/>
                  </a:cubicBezTo>
                  <a:cubicBezTo>
                    <a:pt x="3462" y="15094"/>
                    <a:pt x="3606" y="14491"/>
                    <a:pt x="3606" y="14792"/>
                  </a:cubicBezTo>
                  <a:cubicBezTo>
                    <a:pt x="3606" y="15094"/>
                    <a:pt x="3462" y="16301"/>
                    <a:pt x="3390" y="17206"/>
                  </a:cubicBezTo>
                  <a:cubicBezTo>
                    <a:pt x="3317" y="18111"/>
                    <a:pt x="3317" y="18714"/>
                    <a:pt x="3390" y="19318"/>
                  </a:cubicBezTo>
                  <a:cubicBezTo>
                    <a:pt x="3462" y="19921"/>
                    <a:pt x="3606" y="20524"/>
                    <a:pt x="3859" y="20705"/>
                  </a:cubicBezTo>
                  <a:cubicBezTo>
                    <a:pt x="4112" y="20886"/>
                    <a:pt x="4473" y="20645"/>
                    <a:pt x="4870" y="19861"/>
                  </a:cubicBezTo>
                  <a:cubicBezTo>
                    <a:pt x="5268" y="19076"/>
                    <a:pt x="5701" y="17749"/>
                    <a:pt x="6243" y="15275"/>
                  </a:cubicBezTo>
                  <a:cubicBezTo>
                    <a:pt x="6785" y="12801"/>
                    <a:pt x="7435" y="9181"/>
                    <a:pt x="7868" y="6889"/>
                  </a:cubicBezTo>
                  <a:cubicBezTo>
                    <a:pt x="8302" y="4596"/>
                    <a:pt x="8519" y="3630"/>
                    <a:pt x="8627" y="2605"/>
                  </a:cubicBezTo>
                  <a:cubicBezTo>
                    <a:pt x="8735" y="1579"/>
                    <a:pt x="8735" y="493"/>
                    <a:pt x="8591" y="131"/>
                  </a:cubicBezTo>
                  <a:cubicBezTo>
                    <a:pt x="8446" y="-231"/>
                    <a:pt x="8157" y="131"/>
                    <a:pt x="7868" y="1519"/>
                  </a:cubicBezTo>
                  <a:cubicBezTo>
                    <a:pt x="7580" y="2906"/>
                    <a:pt x="7291" y="5320"/>
                    <a:pt x="7074" y="8095"/>
                  </a:cubicBezTo>
                  <a:cubicBezTo>
                    <a:pt x="6857" y="10871"/>
                    <a:pt x="6713" y="14008"/>
                    <a:pt x="6640" y="15939"/>
                  </a:cubicBezTo>
                  <a:cubicBezTo>
                    <a:pt x="6568" y="17870"/>
                    <a:pt x="6568" y="18594"/>
                    <a:pt x="6749" y="19076"/>
                  </a:cubicBezTo>
                  <a:cubicBezTo>
                    <a:pt x="6929" y="19559"/>
                    <a:pt x="7291" y="19800"/>
                    <a:pt x="7796" y="19076"/>
                  </a:cubicBezTo>
                  <a:cubicBezTo>
                    <a:pt x="8302" y="18352"/>
                    <a:pt x="8952" y="16663"/>
                    <a:pt x="9349" y="15516"/>
                  </a:cubicBezTo>
                  <a:cubicBezTo>
                    <a:pt x="9747" y="14370"/>
                    <a:pt x="9891" y="13767"/>
                    <a:pt x="10072" y="13163"/>
                  </a:cubicBezTo>
                  <a:cubicBezTo>
                    <a:pt x="10252" y="12560"/>
                    <a:pt x="10469" y="11957"/>
                    <a:pt x="10505" y="12017"/>
                  </a:cubicBezTo>
                  <a:cubicBezTo>
                    <a:pt x="10541" y="12077"/>
                    <a:pt x="10397" y="12801"/>
                    <a:pt x="10289" y="13525"/>
                  </a:cubicBezTo>
                  <a:cubicBezTo>
                    <a:pt x="10180" y="14249"/>
                    <a:pt x="10108" y="14973"/>
                    <a:pt x="10072" y="15637"/>
                  </a:cubicBezTo>
                  <a:cubicBezTo>
                    <a:pt x="10036" y="16301"/>
                    <a:pt x="10036" y="16904"/>
                    <a:pt x="10144" y="17447"/>
                  </a:cubicBezTo>
                  <a:cubicBezTo>
                    <a:pt x="10252" y="17990"/>
                    <a:pt x="10469" y="18473"/>
                    <a:pt x="10758" y="18473"/>
                  </a:cubicBezTo>
                  <a:cubicBezTo>
                    <a:pt x="11047" y="18473"/>
                    <a:pt x="11408" y="17990"/>
                    <a:pt x="11878" y="16844"/>
                  </a:cubicBezTo>
                  <a:cubicBezTo>
                    <a:pt x="12347" y="15697"/>
                    <a:pt x="12925" y="13887"/>
                    <a:pt x="13287" y="12620"/>
                  </a:cubicBezTo>
                  <a:cubicBezTo>
                    <a:pt x="13648" y="11353"/>
                    <a:pt x="13792" y="10629"/>
                    <a:pt x="13720" y="10690"/>
                  </a:cubicBezTo>
                  <a:cubicBezTo>
                    <a:pt x="13648" y="10750"/>
                    <a:pt x="13359" y="11595"/>
                    <a:pt x="13214" y="12500"/>
                  </a:cubicBezTo>
                  <a:cubicBezTo>
                    <a:pt x="13070" y="13405"/>
                    <a:pt x="13070" y="14370"/>
                    <a:pt x="13106" y="15154"/>
                  </a:cubicBezTo>
                  <a:cubicBezTo>
                    <a:pt x="13142" y="15939"/>
                    <a:pt x="13214" y="16542"/>
                    <a:pt x="13431" y="16904"/>
                  </a:cubicBezTo>
                  <a:cubicBezTo>
                    <a:pt x="13648" y="17266"/>
                    <a:pt x="14009" y="17387"/>
                    <a:pt x="14623" y="16784"/>
                  </a:cubicBezTo>
                  <a:cubicBezTo>
                    <a:pt x="15237" y="16180"/>
                    <a:pt x="16104" y="14853"/>
                    <a:pt x="16646" y="13887"/>
                  </a:cubicBezTo>
                  <a:cubicBezTo>
                    <a:pt x="17188" y="12922"/>
                    <a:pt x="17404" y="12319"/>
                    <a:pt x="17621" y="11776"/>
                  </a:cubicBezTo>
                  <a:cubicBezTo>
                    <a:pt x="17838" y="11233"/>
                    <a:pt x="18054" y="10750"/>
                    <a:pt x="17982" y="10448"/>
                  </a:cubicBezTo>
                  <a:cubicBezTo>
                    <a:pt x="17910" y="10147"/>
                    <a:pt x="17549" y="10026"/>
                    <a:pt x="17151" y="10388"/>
                  </a:cubicBezTo>
                  <a:cubicBezTo>
                    <a:pt x="16754" y="10750"/>
                    <a:pt x="16321" y="11595"/>
                    <a:pt x="16068" y="12439"/>
                  </a:cubicBezTo>
                  <a:cubicBezTo>
                    <a:pt x="15815" y="13284"/>
                    <a:pt x="15743" y="14129"/>
                    <a:pt x="15743" y="14853"/>
                  </a:cubicBezTo>
                  <a:cubicBezTo>
                    <a:pt x="15743" y="15577"/>
                    <a:pt x="15815" y="16180"/>
                    <a:pt x="16212" y="16542"/>
                  </a:cubicBezTo>
                  <a:cubicBezTo>
                    <a:pt x="16610" y="16904"/>
                    <a:pt x="17332" y="17025"/>
                    <a:pt x="18271" y="16965"/>
                  </a:cubicBezTo>
                  <a:cubicBezTo>
                    <a:pt x="19210" y="16904"/>
                    <a:pt x="20366" y="16663"/>
                    <a:pt x="21522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627164" y="1581893"/>
              <a:ext cx="332499" cy="64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2" fill="norm" stroke="1" extrusionOk="0">
                  <a:moveTo>
                    <a:pt x="7941" y="9717"/>
                  </a:moveTo>
                  <a:cubicBezTo>
                    <a:pt x="7257" y="9293"/>
                    <a:pt x="6574" y="8870"/>
                    <a:pt x="5480" y="8799"/>
                  </a:cubicBezTo>
                  <a:cubicBezTo>
                    <a:pt x="4386" y="8729"/>
                    <a:pt x="2883" y="9011"/>
                    <a:pt x="1857" y="9576"/>
                  </a:cubicBezTo>
                  <a:cubicBezTo>
                    <a:pt x="832" y="10140"/>
                    <a:pt x="285" y="10987"/>
                    <a:pt x="80" y="11623"/>
                  </a:cubicBezTo>
                  <a:cubicBezTo>
                    <a:pt x="-125" y="12258"/>
                    <a:pt x="12" y="12681"/>
                    <a:pt x="1105" y="12787"/>
                  </a:cubicBezTo>
                  <a:cubicBezTo>
                    <a:pt x="2199" y="12893"/>
                    <a:pt x="4250" y="12681"/>
                    <a:pt x="5480" y="11623"/>
                  </a:cubicBezTo>
                  <a:cubicBezTo>
                    <a:pt x="6710" y="10564"/>
                    <a:pt x="7121" y="8658"/>
                    <a:pt x="7257" y="7034"/>
                  </a:cubicBezTo>
                  <a:cubicBezTo>
                    <a:pt x="7394" y="5411"/>
                    <a:pt x="7257" y="4070"/>
                    <a:pt x="7804" y="3081"/>
                  </a:cubicBezTo>
                  <a:cubicBezTo>
                    <a:pt x="8351" y="2093"/>
                    <a:pt x="9581" y="1458"/>
                    <a:pt x="10607" y="1034"/>
                  </a:cubicBezTo>
                  <a:cubicBezTo>
                    <a:pt x="11632" y="611"/>
                    <a:pt x="12452" y="399"/>
                    <a:pt x="13204" y="223"/>
                  </a:cubicBezTo>
                  <a:cubicBezTo>
                    <a:pt x="13956" y="46"/>
                    <a:pt x="14640" y="-95"/>
                    <a:pt x="14845" y="81"/>
                  </a:cubicBezTo>
                  <a:cubicBezTo>
                    <a:pt x="15050" y="258"/>
                    <a:pt x="14776" y="752"/>
                    <a:pt x="13751" y="2093"/>
                  </a:cubicBezTo>
                  <a:cubicBezTo>
                    <a:pt x="12726" y="3434"/>
                    <a:pt x="10948" y="5623"/>
                    <a:pt x="9445" y="7952"/>
                  </a:cubicBezTo>
                  <a:cubicBezTo>
                    <a:pt x="7941" y="10281"/>
                    <a:pt x="6710" y="12752"/>
                    <a:pt x="5890" y="14870"/>
                  </a:cubicBezTo>
                  <a:cubicBezTo>
                    <a:pt x="5070" y="16987"/>
                    <a:pt x="4660" y="18752"/>
                    <a:pt x="4660" y="19811"/>
                  </a:cubicBezTo>
                  <a:cubicBezTo>
                    <a:pt x="4660" y="20870"/>
                    <a:pt x="5070" y="21223"/>
                    <a:pt x="5617" y="21364"/>
                  </a:cubicBezTo>
                  <a:cubicBezTo>
                    <a:pt x="6164" y="21505"/>
                    <a:pt x="6847" y="21434"/>
                    <a:pt x="8146" y="20658"/>
                  </a:cubicBezTo>
                  <a:cubicBezTo>
                    <a:pt x="9445" y="19881"/>
                    <a:pt x="11359" y="18399"/>
                    <a:pt x="12384" y="17481"/>
                  </a:cubicBezTo>
                  <a:cubicBezTo>
                    <a:pt x="13409" y="16564"/>
                    <a:pt x="13546" y="16211"/>
                    <a:pt x="13614" y="15858"/>
                  </a:cubicBezTo>
                  <a:cubicBezTo>
                    <a:pt x="13683" y="15505"/>
                    <a:pt x="13683" y="15152"/>
                    <a:pt x="13409" y="14834"/>
                  </a:cubicBezTo>
                  <a:cubicBezTo>
                    <a:pt x="13136" y="14517"/>
                    <a:pt x="12589" y="14234"/>
                    <a:pt x="11905" y="14093"/>
                  </a:cubicBezTo>
                  <a:cubicBezTo>
                    <a:pt x="11222" y="13952"/>
                    <a:pt x="10402" y="13952"/>
                    <a:pt x="10402" y="13917"/>
                  </a:cubicBezTo>
                  <a:cubicBezTo>
                    <a:pt x="10402" y="13881"/>
                    <a:pt x="11222" y="13811"/>
                    <a:pt x="13204" y="13458"/>
                  </a:cubicBezTo>
                  <a:cubicBezTo>
                    <a:pt x="15186" y="13105"/>
                    <a:pt x="18331" y="12470"/>
                    <a:pt x="21475" y="11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395108" y="1707541"/>
              <a:ext cx="212256" cy="34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93" fill="norm" stroke="1" extrusionOk="0">
                  <a:moveTo>
                    <a:pt x="15672" y="1599"/>
                  </a:moveTo>
                  <a:cubicBezTo>
                    <a:pt x="13961" y="1469"/>
                    <a:pt x="12250" y="1338"/>
                    <a:pt x="11074" y="1534"/>
                  </a:cubicBezTo>
                  <a:cubicBezTo>
                    <a:pt x="9897" y="1729"/>
                    <a:pt x="9256" y="2249"/>
                    <a:pt x="7866" y="4526"/>
                  </a:cubicBezTo>
                  <a:cubicBezTo>
                    <a:pt x="6476" y="6804"/>
                    <a:pt x="4337" y="10837"/>
                    <a:pt x="3161" y="13244"/>
                  </a:cubicBezTo>
                  <a:cubicBezTo>
                    <a:pt x="1985" y="15652"/>
                    <a:pt x="1771" y="16432"/>
                    <a:pt x="1664" y="17473"/>
                  </a:cubicBezTo>
                  <a:cubicBezTo>
                    <a:pt x="1557" y="18514"/>
                    <a:pt x="1557" y="19816"/>
                    <a:pt x="2092" y="20531"/>
                  </a:cubicBezTo>
                  <a:cubicBezTo>
                    <a:pt x="2626" y="21247"/>
                    <a:pt x="3696" y="21377"/>
                    <a:pt x="5513" y="20336"/>
                  </a:cubicBezTo>
                  <a:cubicBezTo>
                    <a:pt x="7331" y="19295"/>
                    <a:pt x="9897" y="17083"/>
                    <a:pt x="11501" y="14090"/>
                  </a:cubicBezTo>
                  <a:cubicBezTo>
                    <a:pt x="13105" y="11097"/>
                    <a:pt x="13747" y="7324"/>
                    <a:pt x="13640" y="4852"/>
                  </a:cubicBezTo>
                  <a:cubicBezTo>
                    <a:pt x="13533" y="2379"/>
                    <a:pt x="12678" y="1208"/>
                    <a:pt x="11501" y="558"/>
                  </a:cubicBezTo>
                  <a:cubicBezTo>
                    <a:pt x="10325" y="-93"/>
                    <a:pt x="8828" y="-223"/>
                    <a:pt x="7117" y="428"/>
                  </a:cubicBezTo>
                  <a:cubicBezTo>
                    <a:pt x="5406" y="1078"/>
                    <a:pt x="3482" y="2510"/>
                    <a:pt x="2198" y="4071"/>
                  </a:cubicBezTo>
                  <a:cubicBezTo>
                    <a:pt x="915" y="5632"/>
                    <a:pt x="274" y="7324"/>
                    <a:pt x="60" y="8560"/>
                  </a:cubicBezTo>
                  <a:cubicBezTo>
                    <a:pt x="-154" y="9796"/>
                    <a:pt x="60" y="10577"/>
                    <a:pt x="3268" y="10902"/>
                  </a:cubicBezTo>
                  <a:cubicBezTo>
                    <a:pt x="6476" y="11228"/>
                    <a:pt x="12678" y="11097"/>
                    <a:pt x="16206" y="10902"/>
                  </a:cubicBezTo>
                  <a:cubicBezTo>
                    <a:pt x="19735" y="10707"/>
                    <a:pt x="20591" y="10447"/>
                    <a:pt x="21446" y="1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253932" y="1625599"/>
              <a:ext cx="299581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9" fill="norm" stroke="1" extrusionOk="0">
                  <a:moveTo>
                    <a:pt x="12859" y="0"/>
                  </a:moveTo>
                  <a:cubicBezTo>
                    <a:pt x="11946" y="1041"/>
                    <a:pt x="11033" y="2082"/>
                    <a:pt x="10121" y="4619"/>
                  </a:cubicBezTo>
                  <a:cubicBezTo>
                    <a:pt x="9208" y="7157"/>
                    <a:pt x="8295" y="11190"/>
                    <a:pt x="7763" y="13923"/>
                  </a:cubicBezTo>
                  <a:cubicBezTo>
                    <a:pt x="7230" y="16655"/>
                    <a:pt x="7078" y="18087"/>
                    <a:pt x="7230" y="19063"/>
                  </a:cubicBezTo>
                  <a:cubicBezTo>
                    <a:pt x="7383" y="20039"/>
                    <a:pt x="7839" y="20559"/>
                    <a:pt x="8523" y="20754"/>
                  </a:cubicBezTo>
                  <a:cubicBezTo>
                    <a:pt x="9208" y="20949"/>
                    <a:pt x="10121" y="20819"/>
                    <a:pt x="10805" y="20364"/>
                  </a:cubicBezTo>
                  <a:cubicBezTo>
                    <a:pt x="11490" y="19908"/>
                    <a:pt x="11946" y="19128"/>
                    <a:pt x="11718" y="17761"/>
                  </a:cubicBezTo>
                  <a:cubicBezTo>
                    <a:pt x="11490" y="16395"/>
                    <a:pt x="10577" y="14443"/>
                    <a:pt x="8752" y="13142"/>
                  </a:cubicBezTo>
                  <a:cubicBezTo>
                    <a:pt x="6926" y="11841"/>
                    <a:pt x="4188" y="11190"/>
                    <a:pt x="2439" y="10930"/>
                  </a:cubicBezTo>
                  <a:cubicBezTo>
                    <a:pt x="690" y="10670"/>
                    <a:pt x="-71" y="10800"/>
                    <a:pt x="5" y="10865"/>
                  </a:cubicBezTo>
                  <a:cubicBezTo>
                    <a:pt x="81" y="10930"/>
                    <a:pt x="994" y="10930"/>
                    <a:pt x="3275" y="10149"/>
                  </a:cubicBezTo>
                  <a:cubicBezTo>
                    <a:pt x="5557" y="9369"/>
                    <a:pt x="9208" y="7807"/>
                    <a:pt x="11946" y="6376"/>
                  </a:cubicBezTo>
                  <a:cubicBezTo>
                    <a:pt x="14684" y="4945"/>
                    <a:pt x="16509" y="3643"/>
                    <a:pt x="17726" y="2537"/>
                  </a:cubicBezTo>
                  <a:cubicBezTo>
                    <a:pt x="18943" y="1431"/>
                    <a:pt x="19552" y="520"/>
                    <a:pt x="19628" y="520"/>
                  </a:cubicBezTo>
                  <a:cubicBezTo>
                    <a:pt x="19704" y="520"/>
                    <a:pt x="19247" y="1431"/>
                    <a:pt x="18411" y="4164"/>
                  </a:cubicBezTo>
                  <a:cubicBezTo>
                    <a:pt x="17574" y="6896"/>
                    <a:pt x="16357" y="11451"/>
                    <a:pt x="15521" y="14443"/>
                  </a:cubicBezTo>
                  <a:cubicBezTo>
                    <a:pt x="14684" y="17436"/>
                    <a:pt x="14228" y="18867"/>
                    <a:pt x="13847" y="19908"/>
                  </a:cubicBezTo>
                  <a:cubicBezTo>
                    <a:pt x="13467" y="20949"/>
                    <a:pt x="13163" y="21600"/>
                    <a:pt x="13011" y="21535"/>
                  </a:cubicBezTo>
                  <a:cubicBezTo>
                    <a:pt x="12859" y="21470"/>
                    <a:pt x="12859" y="20689"/>
                    <a:pt x="13543" y="19128"/>
                  </a:cubicBezTo>
                  <a:cubicBezTo>
                    <a:pt x="14228" y="17566"/>
                    <a:pt x="15597" y="15224"/>
                    <a:pt x="16661" y="13988"/>
                  </a:cubicBezTo>
                  <a:cubicBezTo>
                    <a:pt x="17726" y="12752"/>
                    <a:pt x="18487" y="12622"/>
                    <a:pt x="19019" y="13012"/>
                  </a:cubicBezTo>
                  <a:cubicBezTo>
                    <a:pt x="19552" y="13402"/>
                    <a:pt x="19856" y="14313"/>
                    <a:pt x="20236" y="15159"/>
                  </a:cubicBezTo>
                  <a:cubicBezTo>
                    <a:pt x="20616" y="16005"/>
                    <a:pt x="21073" y="16786"/>
                    <a:pt x="21529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587379" y="1611227"/>
              <a:ext cx="277285" cy="32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6760" y="15380"/>
                  </a:moveTo>
                  <a:cubicBezTo>
                    <a:pt x="6760" y="14280"/>
                    <a:pt x="6760" y="13179"/>
                    <a:pt x="6183" y="12629"/>
                  </a:cubicBezTo>
                  <a:cubicBezTo>
                    <a:pt x="5606" y="12079"/>
                    <a:pt x="4452" y="12079"/>
                    <a:pt x="3380" y="12698"/>
                  </a:cubicBezTo>
                  <a:cubicBezTo>
                    <a:pt x="2308" y="13317"/>
                    <a:pt x="1319" y="14555"/>
                    <a:pt x="742" y="15724"/>
                  </a:cubicBezTo>
                  <a:cubicBezTo>
                    <a:pt x="165" y="16894"/>
                    <a:pt x="0" y="17995"/>
                    <a:pt x="0" y="18889"/>
                  </a:cubicBezTo>
                  <a:cubicBezTo>
                    <a:pt x="0" y="19783"/>
                    <a:pt x="165" y="20471"/>
                    <a:pt x="742" y="20884"/>
                  </a:cubicBezTo>
                  <a:cubicBezTo>
                    <a:pt x="1319" y="21296"/>
                    <a:pt x="2308" y="21434"/>
                    <a:pt x="3380" y="20815"/>
                  </a:cubicBezTo>
                  <a:cubicBezTo>
                    <a:pt x="4452" y="20196"/>
                    <a:pt x="5606" y="18820"/>
                    <a:pt x="6266" y="17719"/>
                  </a:cubicBezTo>
                  <a:cubicBezTo>
                    <a:pt x="6925" y="16619"/>
                    <a:pt x="7090" y="15793"/>
                    <a:pt x="7173" y="15793"/>
                  </a:cubicBezTo>
                  <a:cubicBezTo>
                    <a:pt x="7255" y="15793"/>
                    <a:pt x="7255" y="16619"/>
                    <a:pt x="7337" y="17375"/>
                  </a:cubicBezTo>
                  <a:cubicBezTo>
                    <a:pt x="7420" y="18132"/>
                    <a:pt x="7585" y="18820"/>
                    <a:pt x="8079" y="19233"/>
                  </a:cubicBezTo>
                  <a:cubicBezTo>
                    <a:pt x="8574" y="19645"/>
                    <a:pt x="9398" y="19783"/>
                    <a:pt x="10553" y="19026"/>
                  </a:cubicBezTo>
                  <a:cubicBezTo>
                    <a:pt x="11707" y="18270"/>
                    <a:pt x="13191" y="16619"/>
                    <a:pt x="14922" y="13661"/>
                  </a:cubicBezTo>
                  <a:cubicBezTo>
                    <a:pt x="16653" y="10703"/>
                    <a:pt x="18632" y="6438"/>
                    <a:pt x="19786" y="3824"/>
                  </a:cubicBezTo>
                  <a:cubicBezTo>
                    <a:pt x="20940" y="1210"/>
                    <a:pt x="21270" y="247"/>
                    <a:pt x="21105" y="40"/>
                  </a:cubicBezTo>
                  <a:cubicBezTo>
                    <a:pt x="20940" y="-166"/>
                    <a:pt x="20281" y="384"/>
                    <a:pt x="19127" y="2723"/>
                  </a:cubicBezTo>
                  <a:cubicBezTo>
                    <a:pt x="17973" y="5062"/>
                    <a:pt x="16324" y="9189"/>
                    <a:pt x="15417" y="12010"/>
                  </a:cubicBezTo>
                  <a:cubicBezTo>
                    <a:pt x="14510" y="14830"/>
                    <a:pt x="14345" y="16344"/>
                    <a:pt x="14263" y="17513"/>
                  </a:cubicBezTo>
                  <a:cubicBezTo>
                    <a:pt x="14180" y="18682"/>
                    <a:pt x="14180" y="19508"/>
                    <a:pt x="14510" y="20127"/>
                  </a:cubicBezTo>
                  <a:cubicBezTo>
                    <a:pt x="14840" y="20746"/>
                    <a:pt x="15499" y="21159"/>
                    <a:pt x="16653" y="20746"/>
                  </a:cubicBezTo>
                  <a:cubicBezTo>
                    <a:pt x="17808" y="20333"/>
                    <a:pt x="19456" y="19095"/>
                    <a:pt x="20363" y="18063"/>
                  </a:cubicBezTo>
                  <a:cubicBezTo>
                    <a:pt x="21270" y="17031"/>
                    <a:pt x="21435" y="16206"/>
                    <a:pt x="21600" y="15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737663" y="173990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312100" y="1772595"/>
              <a:ext cx="193914" cy="17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6" fill="norm" stroke="1" extrusionOk="0">
                  <a:moveTo>
                    <a:pt x="1787" y="5222"/>
                  </a:moveTo>
                  <a:cubicBezTo>
                    <a:pt x="2492" y="3952"/>
                    <a:pt x="3196" y="2681"/>
                    <a:pt x="3548" y="2808"/>
                  </a:cubicBezTo>
                  <a:cubicBezTo>
                    <a:pt x="3900" y="2935"/>
                    <a:pt x="3900" y="4460"/>
                    <a:pt x="3431" y="7382"/>
                  </a:cubicBezTo>
                  <a:cubicBezTo>
                    <a:pt x="2961" y="10305"/>
                    <a:pt x="2022" y="14625"/>
                    <a:pt x="1318" y="17420"/>
                  </a:cubicBezTo>
                  <a:cubicBezTo>
                    <a:pt x="613" y="20215"/>
                    <a:pt x="144" y="21486"/>
                    <a:pt x="26" y="21486"/>
                  </a:cubicBezTo>
                  <a:cubicBezTo>
                    <a:pt x="-91" y="21486"/>
                    <a:pt x="144" y="20215"/>
                    <a:pt x="1552" y="16912"/>
                  </a:cubicBezTo>
                  <a:cubicBezTo>
                    <a:pt x="2961" y="13608"/>
                    <a:pt x="5544" y="8272"/>
                    <a:pt x="7305" y="5222"/>
                  </a:cubicBezTo>
                  <a:cubicBezTo>
                    <a:pt x="9066" y="2173"/>
                    <a:pt x="10005" y="1411"/>
                    <a:pt x="10826" y="1538"/>
                  </a:cubicBezTo>
                  <a:cubicBezTo>
                    <a:pt x="11648" y="1665"/>
                    <a:pt x="12352" y="2681"/>
                    <a:pt x="12705" y="4587"/>
                  </a:cubicBezTo>
                  <a:cubicBezTo>
                    <a:pt x="13057" y="6493"/>
                    <a:pt x="13057" y="9288"/>
                    <a:pt x="12705" y="11194"/>
                  </a:cubicBezTo>
                  <a:cubicBezTo>
                    <a:pt x="12352" y="13100"/>
                    <a:pt x="11648" y="14117"/>
                    <a:pt x="11413" y="13862"/>
                  </a:cubicBezTo>
                  <a:cubicBezTo>
                    <a:pt x="11179" y="13608"/>
                    <a:pt x="11413" y="12084"/>
                    <a:pt x="12470" y="9797"/>
                  </a:cubicBezTo>
                  <a:cubicBezTo>
                    <a:pt x="13526" y="7510"/>
                    <a:pt x="15405" y="4460"/>
                    <a:pt x="16813" y="2554"/>
                  </a:cubicBezTo>
                  <a:cubicBezTo>
                    <a:pt x="18222" y="648"/>
                    <a:pt x="19161" y="-114"/>
                    <a:pt x="19983" y="13"/>
                  </a:cubicBezTo>
                  <a:cubicBezTo>
                    <a:pt x="20805" y="140"/>
                    <a:pt x="21509" y="1157"/>
                    <a:pt x="21509" y="4841"/>
                  </a:cubicBezTo>
                  <a:cubicBezTo>
                    <a:pt x="21509" y="8526"/>
                    <a:pt x="20805" y="14879"/>
                    <a:pt x="201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520450" y="1790181"/>
              <a:ext cx="125263" cy="12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88" fill="norm" stroke="1" extrusionOk="0">
                  <a:moveTo>
                    <a:pt x="14825" y="5311"/>
                  </a:moveTo>
                  <a:cubicBezTo>
                    <a:pt x="14825" y="3569"/>
                    <a:pt x="14825" y="1827"/>
                    <a:pt x="13925" y="782"/>
                  </a:cubicBezTo>
                  <a:cubicBezTo>
                    <a:pt x="13025" y="-264"/>
                    <a:pt x="11225" y="-612"/>
                    <a:pt x="8705" y="2001"/>
                  </a:cubicBezTo>
                  <a:cubicBezTo>
                    <a:pt x="6185" y="4614"/>
                    <a:pt x="2945" y="10188"/>
                    <a:pt x="1325" y="13846"/>
                  </a:cubicBezTo>
                  <a:cubicBezTo>
                    <a:pt x="-295" y="17504"/>
                    <a:pt x="-295" y="19246"/>
                    <a:pt x="605" y="19943"/>
                  </a:cubicBezTo>
                  <a:cubicBezTo>
                    <a:pt x="1505" y="20640"/>
                    <a:pt x="3305" y="20291"/>
                    <a:pt x="5285" y="18723"/>
                  </a:cubicBezTo>
                  <a:cubicBezTo>
                    <a:pt x="7265" y="17156"/>
                    <a:pt x="9425" y="14369"/>
                    <a:pt x="11225" y="11930"/>
                  </a:cubicBezTo>
                  <a:cubicBezTo>
                    <a:pt x="13025" y="9491"/>
                    <a:pt x="14465" y="7401"/>
                    <a:pt x="15185" y="7749"/>
                  </a:cubicBezTo>
                  <a:cubicBezTo>
                    <a:pt x="15905" y="8098"/>
                    <a:pt x="15905" y="10885"/>
                    <a:pt x="15905" y="13149"/>
                  </a:cubicBezTo>
                  <a:cubicBezTo>
                    <a:pt x="15905" y="15414"/>
                    <a:pt x="15905" y="17156"/>
                    <a:pt x="16805" y="18375"/>
                  </a:cubicBezTo>
                  <a:cubicBezTo>
                    <a:pt x="17705" y="19594"/>
                    <a:pt x="19505" y="20291"/>
                    <a:pt x="21305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696513" y="1784350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431"/>
                    <a:pt x="4320" y="8862"/>
                    <a:pt x="7920" y="12462"/>
                  </a:cubicBezTo>
                  <a:cubicBezTo>
                    <a:pt x="11520" y="16062"/>
                    <a:pt x="1656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690163" y="1789099"/>
              <a:ext cx="95251" cy="1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21600" y="196"/>
                  </a:moveTo>
                  <a:cubicBezTo>
                    <a:pt x="19200" y="-64"/>
                    <a:pt x="16800" y="-324"/>
                    <a:pt x="13680" y="1237"/>
                  </a:cubicBezTo>
                  <a:cubicBezTo>
                    <a:pt x="10560" y="2799"/>
                    <a:pt x="6720" y="6182"/>
                    <a:pt x="4320" y="9825"/>
                  </a:cubicBezTo>
                  <a:cubicBezTo>
                    <a:pt x="1920" y="13469"/>
                    <a:pt x="960" y="17372"/>
                    <a:pt x="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804463" y="1778000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836213" y="171450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881513" y="1740897"/>
              <a:ext cx="15155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4" fill="norm" stroke="1" extrusionOk="0">
                  <a:moveTo>
                    <a:pt x="5279" y="674"/>
                  </a:moveTo>
                  <a:cubicBezTo>
                    <a:pt x="4379" y="1741"/>
                    <a:pt x="3479" y="2807"/>
                    <a:pt x="2879" y="4941"/>
                  </a:cubicBezTo>
                  <a:cubicBezTo>
                    <a:pt x="2279" y="7074"/>
                    <a:pt x="1979" y="10274"/>
                    <a:pt x="1529" y="13074"/>
                  </a:cubicBezTo>
                  <a:cubicBezTo>
                    <a:pt x="1079" y="15874"/>
                    <a:pt x="479" y="18274"/>
                    <a:pt x="179" y="18807"/>
                  </a:cubicBezTo>
                  <a:cubicBezTo>
                    <a:pt x="-121" y="19341"/>
                    <a:pt x="-121" y="18007"/>
                    <a:pt x="779" y="15074"/>
                  </a:cubicBezTo>
                  <a:cubicBezTo>
                    <a:pt x="1679" y="12141"/>
                    <a:pt x="3479" y="7607"/>
                    <a:pt x="5129" y="4541"/>
                  </a:cubicBezTo>
                  <a:cubicBezTo>
                    <a:pt x="6779" y="1474"/>
                    <a:pt x="8279" y="-126"/>
                    <a:pt x="9179" y="7"/>
                  </a:cubicBezTo>
                  <a:cubicBezTo>
                    <a:pt x="10079" y="141"/>
                    <a:pt x="10379" y="2007"/>
                    <a:pt x="10679" y="4407"/>
                  </a:cubicBezTo>
                  <a:cubicBezTo>
                    <a:pt x="10979" y="6807"/>
                    <a:pt x="11279" y="9741"/>
                    <a:pt x="11279" y="11874"/>
                  </a:cubicBezTo>
                  <a:cubicBezTo>
                    <a:pt x="11279" y="14007"/>
                    <a:pt x="10979" y="15341"/>
                    <a:pt x="11129" y="15207"/>
                  </a:cubicBezTo>
                  <a:cubicBezTo>
                    <a:pt x="11279" y="15074"/>
                    <a:pt x="11879" y="13474"/>
                    <a:pt x="12779" y="12007"/>
                  </a:cubicBezTo>
                  <a:cubicBezTo>
                    <a:pt x="13679" y="10541"/>
                    <a:pt x="14879" y="9207"/>
                    <a:pt x="16379" y="7741"/>
                  </a:cubicBezTo>
                  <a:cubicBezTo>
                    <a:pt x="17879" y="6274"/>
                    <a:pt x="19679" y="4674"/>
                    <a:pt x="20579" y="4807"/>
                  </a:cubicBezTo>
                  <a:cubicBezTo>
                    <a:pt x="21479" y="4941"/>
                    <a:pt x="21479" y="6807"/>
                    <a:pt x="21479" y="9207"/>
                  </a:cubicBezTo>
                  <a:cubicBezTo>
                    <a:pt x="21479" y="11607"/>
                    <a:pt x="21479" y="14541"/>
                    <a:pt x="21329" y="16674"/>
                  </a:cubicBezTo>
                  <a:cubicBezTo>
                    <a:pt x="21179" y="18807"/>
                    <a:pt x="20879" y="20141"/>
                    <a:pt x="20579" y="20807"/>
                  </a:cubicBezTo>
                  <a:cubicBezTo>
                    <a:pt x="20279" y="21474"/>
                    <a:pt x="19979" y="21474"/>
                    <a:pt x="1967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102913" y="1765300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147363" y="169545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199609" y="1720850"/>
              <a:ext cx="85100" cy="39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504" fill="norm" stroke="1" extrusionOk="0">
                  <a:moveTo>
                    <a:pt x="5820" y="689"/>
                  </a:moveTo>
                  <a:cubicBezTo>
                    <a:pt x="8392" y="345"/>
                    <a:pt x="10963" y="0"/>
                    <a:pt x="13792" y="0"/>
                  </a:cubicBezTo>
                  <a:cubicBezTo>
                    <a:pt x="16620" y="0"/>
                    <a:pt x="19706" y="345"/>
                    <a:pt x="20478" y="1379"/>
                  </a:cubicBezTo>
                  <a:cubicBezTo>
                    <a:pt x="21249" y="2413"/>
                    <a:pt x="19706" y="4136"/>
                    <a:pt x="17135" y="5572"/>
                  </a:cubicBezTo>
                  <a:cubicBezTo>
                    <a:pt x="14563" y="7009"/>
                    <a:pt x="10963" y="8157"/>
                    <a:pt x="9935" y="9479"/>
                  </a:cubicBezTo>
                  <a:cubicBezTo>
                    <a:pt x="8906" y="10800"/>
                    <a:pt x="10449" y="12294"/>
                    <a:pt x="11478" y="13845"/>
                  </a:cubicBezTo>
                  <a:cubicBezTo>
                    <a:pt x="12506" y="15396"/>
                    <a:pt x="13020" y="17004"/>
                    <a:pt x="13020" y="18096"/>
                  </a:cubicBezTo>
                  <a:cubicBezTo>
                    <a:pt x="13020" y="19187"/>
                    <a:pt x="12506" y="19762"/>
                    <a:pt x="11478" y="20279"/>
                  </a:cubicBezTo>
                  <a:cubicBezTo>
                    <a:pt x="10449" y="20796"/>
                    <a:pt x="8906" y="21255"/>
                    <a:pt x="6849" y="21428"/>
                  </a:cubicBezTo>
                  <a:cubicBezTo>
                    <a:pt x="4792" y="21600"/>
                    <a:pt x="2220" y="21485"/>
                    <a:pt x="935" y="21026"/>
                  </a:cubicBezTo>
                  <a:cubicBezTo>
                    <a:pt x="-351" y="20566"/>
                    <a:pt x="-351" y="19762"/>
                    <a:pt x="1192" y="18268"/>
                  </a:cubicBezTo>
                  <a:cubicBezTo>
                    <a:pt x="2735" y="16774"/>
                    <a:pt x="5820" y="14591"/>
                    <a:pt x="8906" y="12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356913" y="1696348"/>
              <a:ext cx="277846" cy="24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2" fill="norm" stroke="1" extrusionOk="0">
                  <a:moveTo>
                    <a:pt x="0" y="9891"/>
                  </a:moveTo>
                  <a:cubicBezTo>
                    <a:pt x="1636" y="10076"/>
                    <a:pt x="3273" y="10260"/>
                    <a:pt x="4500" y="9799"/>
                  </a:cubicBezTo>
                  <a:cubicBezTo>
                    <a:pt x="5727" y="9337"/>
                    <a:pt x="6545" y="8230"/>
                    <a:pt x="7036" y="7214"/>
                  </a:cubicBezTo>
                  <a:cubicBezTo>
                    <a:pt x="7527" y="6199"/>
                    <a:pt x="7691" y="5276"/>
                    <a:pt x="7364" y="4814"/>
                  </a:cubicBezTo>
                  <a:cubicBezTo>
                    <a:pt x="7036" y="4353"/>
                    <a:pt x="6218" y="4353"/>
                    <a:pt x="5155" y="5460"/>
                  </a:cubicBezTo>
                  <a:cubicBezTo>
                    <a:pt x="4091" y="6568"/>
                    <a:pt x="2782" y="8784"/>
                    <a:pt x="2127" y="10353"/>
                  </a:cubicBezTo>
                  <a:cubicBezTo>
                    <a:pt x="1473" y="11922"/>
                    <a:pt x="1473" y="12845"/>
                    <a:pt x="1718" y="13676"/>
                  </a:cubicBezTo>
                  <a:cubicBezTo>
                    <a:pt x="1964" y="14507"/>
                    <a:pt x="2455" y="15245"/>
                    <a:pt x="3682" y="15707"/>
                  </a:cubicBezTo>
                  <a:cubicBezTo>
                    <a:pt x="4909" y="16168"/>
                    <a:pt x="6873" y="16353"/>
                    <a:pt x="9409" y="15337"/>
                  </a:cubicBezTo>
                  <a:cubicBezTo>
                    <a:pt x="11945" y="14322"/>
                    <a:pt x="15055" y="12107"/>
                    <a:pt x="17182" y="9984"/>
                  </a:cubicBezTo>
                  <a:cubicBezTo>
                    <a:pt x="19309" y="7860"/>
                    <a:pt x="20455" y="5830"/>
                    <a:pt x="21027" y="4168"/>
                  </a:cubicBezTo>
                  <a:cubicBezTo>
                    <a:pt x="21600" y="2507"/>
                    <a:pt x="21600" y="1214"/>
                    <a:pt x="21191" y="568"/>
                  </a:cubicBezTo>
                  <a:cubicBezTo>
                    <a:pt x="20782" y="-78"/>
                    <a:pt x="19964" y="-78"/>
                    <a:pt x="19145" y="107"/>
                  </a:cubicBezTo>
                  <a:cubicBezTo>
                    <a:pt x="18327" y="291"/>
                    <a:pt x="17509" y="660"/>
                    <a:pt x="17018" y="1307"/>
                  </a:cubicBezTo>
                  <a:cubicBezTo>
                    <a:pt x="16527" y="1953"/>
                    <a:pt x="16364" y="2876"/>
                    <a:pt x="16282" y="3799"/>
                  </a:cubicBezTo>
                  <a:cubicBezTo>
                    <a:pt x="16200" y="4722"/>
                    <a:pt x="16200" y="5645"/>
                    <a:pt x="16936" y="8137"/>
                  </a:cubicBezTo>
                  <a:cubicBezTo>
                    <a:pt x="17673" y="10630"/>
                    <a:pt x="19145" y="14691"/>
                    <a:pt x="19145" y="17184"/>
                  </a:cubicBezTo>
                  <a:cubicBezTo>
                    <a:pt x="19145" y="19676"/>
                    <a:pt x="17673" y="20599"/>
                    <a:pt x="16527" y="21060"/>
                  </a:cubicBezTo>
                  <a:cubicBezTo>
                    <a:pt x="15382" y="21522"/>
                    <a:pt x="14564" y="21522"/>
                    <a:pt x="1374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249382" y="1560968"/>
              <a:ext cx="199732" cy="4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4" fill="norm" stroke="1" extrusionOk="0">
                  <a:moveTo>
                    <a:pt x="1674" y="2650"/>
                  </a:moveTo>
                  <a:cubicBezTo>
                    <a:pt x="3720" y="2110"/>
                    <a:pt x="5767" y="1570"/>
                    <a:pt x="7131" y="1030"/>
                  </a:cubicBezTo>
                  <a:cubicBezTo>
                    <a:pt x="8495" y="490"/>
                    <a:pt x="9177" y="-50"/>
                    <a:pt x="9177" y="4"/>
                  </a:cubicBezTo>
                  <a:cubicBezTo>
                    <a:pt x="9177" y="58"/>
                    <a:pt x="8495" y="706"/>
                    <a:pt x="8040" y="2920"/>
                  </a:cubicBezTo>
                  <a:cubicBezTo>
                    <a:pt x="7586" y="5134"/>
                    <a:pt x="7358" y="8914"/>
                    <a:pt x="7244" y="11938"/>
                  </a:cubicBezTo>
                  <a:cubicBezTo>
                    <a:pt x="7131" y="14962"/>
                    <a:pt x="7131" y="17230"/>
                    <a:pt x="6790" y="18634"/>
                  </a:cubicBezTo>
                  <a:cubicBezTo>
                    <a:pt x="6449" y="20038"/>
                    <a:pt x="5767" y="20578"/>
                    <a:pt x="4630" y="20956"/>
                  </a:cubicBezTo>
                  <a:cubicBezTo>
                    <a:pt x="3493" y="21334"/>
                    <a:pt x="1901" y="21550"/>
                    <a:pt x="992" y="21226"/>
                  </a:cubicBezTo>
                  <a:cubicBezTo>
                    <a:pt x="82" y="20902"/>
                    <a:pt x="-145" y="20038"/>
                    <a:pt x="82" y="19390"/>
                  </a:cubicBezTo>
                  <a:cubicBezTo>
                    <a:pt x="310" y="18742"/>
                    <a:pt x="992" y="18310"/>
                    <a:pt x="1901" y="18040"/>
                  </a:cubicBezTo>
                  <a:cubicBezTo>
                    <a:pt x="2811" y="17770"/>
                    <a:pt x="3948" y="17662"/>
                    <a:pt x="5539" y="17824"/>
                  </a:cubicBezTo>
                  <a:cubicBezTo>
                    <a:pt x="7131" y="17986"/>
                    <a:pt x="9177" y="18418"/>
                    <a:pt x="11906" y="18742"/>
                  </a:cubicBezTo>
                  <a:cubicBezTo>
                    <a:pt x="14634" y="19066"/>
                    <a:pt x="18044" y="19282"/>
                    <a:pt x="21455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526353" y="1541657"/>
              <a:ext cx="170411" cy="38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45" fill="norm" stroke="1" extrusionOk="0">
                  <a:moveTo>
                    <a:pt x="21469" y="1859"/>
                  </a:moveTo>
                  <a:cubicBezTo>
                    <a:pt x="21469" y="1146"/>
                    <a:pt x="21469" y="434"/>
                    <a:pt x="20802" y="138"/>
                  </a:cubicBezTo>
                  <a:cubicBezTo>
                    <a:pt x="20136" y="-159"/>
                    <a:pt x="18802" y="-40"/>
                    <a:pt x="16669" y="1146"/>
                  </a:cubicBezTo>
                  <a:cubicBezTo>
                    <a:pt x="14536" y="2333"/>
                    <a:pt x="11602" y="4588"/>
                    <a:pt x="8669" y="7377"/>
                  </a:cubicBezTo>
                  <a:cubicBezTo>
                    <a:pt x="5736" y="10166"/>
                    <a:pt x="2802" y="13489"/>
                    <a:pt x="1336" y="15685"/>
                  </a:cubicBezTo>
                  <a:cubicBezTo>
                    <a:pt x="-131" y="17881"/>
                    <a:pt x="-131" y="18949"/>
                    <a:pt x="136" y="19779"/>
                  </a:cubicBezTo>
                  <a:cubicBezTo>
                    <a:pt x="402" y="20610"/>
                    <a:pt x="936" y="21204"/>
                    <a:pt x="3202" y="21322"/>
                  </a:cubicBezTo>
                  <a:cubicBezTo>
                    <a:pt x="5469" y="21441"/>
                    <a:pt x="9469" y="21085"/>
                    <a:pt x="13469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691023" y="1639243"/>
              <a:ext cx="221641" cy="2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4" fill="norm" stroke="1" extrusionOk="0">
                  <a:moveTo>
                    <a:pt x="13518" y="2747"/>
                  </a:moveTo>
                  <a:cubicBezTo>
                    <a:pt x="12901" y="2121"/>
                    <a:pt x="12284" y="1495"/>
                    <a:pt x="11461" y="1104"/>
                  </a:cubicBezTo>
                  <a:cubicBezTo>
                    <a:pt x="10638" y="713"/>
                    <a:pt x="9610" y="556"/>
                    <a:pt x="8684" y="869"/>
                  </a:cubicBezTo>
                  <a:cubicBezTo>
                    <a:pt x="7758" y="1182"/>
                    <a:pt x="6935" y="1965"/>
                    <a:pt x="5495" y="4391"/>
                  </a:cubicBezTo>
                  <a:cubicBezTo>
                    <a:pt x="4055" y="6817"/>
                    <a:pt x="1998" y="10887"/>
                    <a:pt x="970" y="13547"/>
                  </a:cubicBezTo>
                  <a:cubicBezTo>
                    <a:pt x="-59" y="16208"/>
                    <a:pt x="-59" y="17460"/>
                    <a:pt x="44" y="18556"/>
                  </a:cubicBezTo>
                  <a:cubicBezTo>
                    <a:pt x="147" y="19652"/>
                    <a:pt x="352" y="20591"/>
                    <a:pt x="1175" y="21060"/>
                  </a:cubicBezTo>
                  <a:cubicBezTo>
                    <a:pt x="1998" y="21530"/>
                    <a:pt x="3438" y="21530"/>
                    <a:pt x="5701" y="20356"/>
                  </a:cubicBezTo>
                  <a:cubicBezTo>
                    <a:pt x="7964" y="19182"/>
                    <a:pt x="11050" y="16834"/>
                    <a:pt x="13107" y="13860"/>
                  </a:cubicBezTo>
                  <a:cubicBezTo>
                    <a:pt x="15164" y="10887"/>
                    <a:pt x="16192" y="7287"/>
                    <a:pt x="16604" y="5017"/>
                  </a:cubicBezTo>
                  <a:cubicBezTo>
                    <a:pt x="17015" y="2747"/>
                    <a:pt x="16810" y="1808"/>
                    <a:pt x="16090" y="1104"/>
                  </a:cubicBezTo>
                  <a:cubicBezTo>
                    <a:pt x="15370" y="400"/>
                    <a:pt x="14135" y="-70"/>
                    <a:pt x="12490" y="8"/>
                  </a:cubicBezTo>
                  <a:cubicBezTo>
                    <a:pt x="10844" y="87"/>
                    <a:pt x="8787" y="713"/>
                    <a:pt x="7450" y="1495"/>
                  </a:cubicBezTo>
                  <a:cubicBezTo>
                    <a:pt x="6112" y="2278"/>
                    <a:pt x="5495" y="3217"/>
                    <a:pt x="6112" y="4391"/>
                  </a:cubicBezTo>
                  <a:cubicBezTo>
                    <a:pt x="6730" y="5565"/>
                    <a:pt x="8581" y="6973"/>
                    <a:pt x="11358" y="7443"/>
                  </a:cubicBezTo>
                  <a:cubicBezTo>
                    <a:pt x="14135" y="7913"/>
                    <a:pt x="17838" y="7443"/>
                    <a:pt x="21541" y="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957113" y="1524000"/>
              <a:ext cx="7792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3411" y="0"/>
                  </a:moveTo>
                  <a:cubicBezTo>
                    <a:pt x="6253" y="2400"/>
                    <a:pt x="9095" y="4800"/>
                    <a:pt x="12505" y="7440"/>
                  </a:cubicBezTo>
                  <a:cubicBezTo>
                    <a:pt x="15916" y="10080"/>
                    <a:pt x="19895" y="12960"/>
                    <a:pt x="20747" y="15360"/>
                  </a:cubicBezTo>
                  <a:cubicBezTo>
                    <a:pt x="21600" y="17760"/>
                    <a:pt x="19326" y="19680"/>
                    <a:pt x="15347" y="20640"/>
                  </a:cubicBezTo>
                  <a:cubicBezTo>
                    <a:pt x="11368" y="21600"/>
                    <a:pt x="568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517736" y="1738841"/>
              <a:ext cx="214078" cy="15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695" fill="norm" stroke="1" extrusionOk="0">
                  <a:moveTo>
                    <a:pt x="16971" y="5258"/>
                  </a:moveTo>
                  <a:cubicBezTo>
                    <a:pt x="15700" y="2985"/>
                    <a:pt x="14430" y="711"/>
                    <a:pt x="12418" y="142"/>
                  </a:cubicBezTo>
                  <a:cubicBezTo>
                    <a:pt x="10406" y="-426"/>
                    <a:pt x="7653" y="711"/>
                    <a:pt x="5430" y="3553"/>
                  </a:cubicBezTo>
                  <a:cubicBezTo>
                    <a:pt x="3206" y="6395"/>
                    <a:pt x="1512" y="10942"/>
                    <a:pt x="665" y="14069"/>
                  </a:cubicBezTo>
                  <a:cubicBezTo>
                    <a:pt x="-182" y="17195"/>
                    <a:pt x="-182" y="18900"/>
                    <a:pt x="453" y="19895"/>
                  </a:cubicBezTo>
                  <a:cubicBezTo>
                    <a:pt x="1089" y="20890"/>
                    <a:pt x="2359" y="21174"/>
                    <a:pt x="4371" y="19469"/>
                  </a:cubicBezTo>
                  <a:cubicBezTo>
                    <a:pt x="6383" y="17763"/>
                    <a:pt x="9136" y="14069"/>
                    <a:pt x="10830" y="11369"/>
                  </a:cubicBezTo>
                  <a:cubicBezTo>
                    <a:pt x="12524" y="8669"/>
                    <a:pt x="13159" y="6963"/>
                    <a:pt x="13477" y="7390"/>
                  </a:cubicBezTo>
                  <a:cubicBezTo>
                    <a:pt x="13794" y="7816"/>
                    <a:pt x="13794" y="10374"/>
                    <a:pt x="14006" y="12363"/>
                  </a:cubicBezTo>
                  <a:cubicBezTo>
                    <a:pt x="14218" y="14353"/>
                    <a:pt x="14642" y="15774"/>
                    <a:pt x="15383" y="16769"/>
                  </a:cubicBezTo>
                  <a:cubicBezTo>
                    <a:pt x="16124" y="17763"/>
                    <a:pt x="17183" y="18332"/>
                    <a:pt x="18030" y="18048"/>
                  </a:cubicBezTo>
                  <a:cubicBezTo>
                    <a:pt x="18877" y="17763"/>
                    <a:pt x="19512" y="16627"/>
                    <a:pt x="20042" y="15348"/>
                  </a:cubicBezTo>
                  <a:cubicBezTo>
                    <a:pt x="20571" y="14069"/>
                    <a:pt x="20994" y="12648"/>
                    <a:pt x="21418" y="1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739074" y="1555750"/>
              <a:ext cx="5624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6455" y="2356"/>
                    <a:pt x="11655" y="4713"/>
                    <a:pt x="8055" y="7789"/>
                  </a:cubicBezTo>
                  <a:cubicBezTo>
                    <a:pt x="4455" y="10865"/>
                    <a:pt x="2055" y="14662"/>
                    <a:pt x="855" y="16887"/>
                  </a:cubicBezTo>
                  <a:cubicBezTo>
                    <a:pt x="-345" y="19113"/>
                    <a:pt x="-345" y="19767"/>
                    <a:pt x="1255" y="20291"/>
                  </a:cubicBezTo>
                  <a:cubicBezTo>
                    <a:pt x="2855" y="20815"/>
                    <a:pt x="6055" y="21207"/>
                    <a:pt x="9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804838" y="1709092"/>
              <a:ext cx="98426" cy="19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70" fill="norm" stroke="1" extrusionOk="0">
                  <a:moveTo>
                    <a:pt x="20925" y="1305"/>
                  </a:moveTo>
                  <a:cubicBezTo>
                    <a:pt x="19125" y="600"/>
                    <a:pt x="17325" y="-104"/>
                    <a:pt x="13725" y="13"/>
                  </a:cubicBezTo>
                  <a:cubicBezTo>
                    <a:pt x="10125" y="131"/>
                    <a:pt x="4725" y="1070"/>
                    <a:pt x="2025" y="2126"/>
                  </a:cubicBezTo>
                  <a:cubicBezTo>
                    <a:pt x="-675" y="3183"/>
                    <a:pt x="-675" y="4357"/>
                    <a:pt x="2025" y="6353"/>
                  </a:cubicBezTo>
                  <a:cubicBezTo>
                    <a:pt x="4725" y="8348"/>
                    <a:pt x="10125" y="11166"/>
                    <a:pt x="13050" y="13161"/>
                  </a:cubicBezTo>
                  <a:cubicBezTo>
                    <a:pt x="15975" y="15157"/>
                    <a:pt x="16425" y="16331"/>
                    <a:pt x="16425" y="17505"/>
                  </a:cubicBezTo>
                  <a:cubicBezTo>
                    <a:pt x="16425" y="18679"/>
                    <a:pt x="15975" y="19853"/>
                    <a:pt x="14400" y="20557"/>
                  </a:cubicBezTo>
                  <a:cubicBezTo>
                    <a:pt x="12825" y="21261"/>
                    <a:pt x="10125" y="21496"/>
                    <a:pt x="8325" y="21026"/>
                  </a:cubicBezTo>
                  <a:cubicBezTo>
                    <a:pt x="6525" y="20557"/>
                    <a:pt x="5625" y="19383"/>
                    <a:pt x="6075" y="17974"/>
                  </a:cubicBezTo>
                  <a:cubicBezTo>
                    <a:pt x="6525" y="16566"/>
                    <a:pt x="8325" y="14922"/>
                    <a:pt x="10125" y="13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951147" y="1708150"/>
              <a:ext cx="96463" cy="17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002" fill="norm" stroke="1" extrusionOk="0">
                  <a:moveTo>
                    <a:pt x="8720" y="3123"/>
                  </a:moveTo>
                  <a:cubicBezTo>
                    <a:pt x="5120" y="5205"/>
                    <a:pt x="1520" y="7287"/>
                    <a:pt x="395" y="10410"/>
                  </a:cubicBezTo>
                  <a:cubicBezTo>
                    <a:pt x="-730" y="13533"/>
                    <a:pt x="620" y="17696"/>
                    <a:pt x="3545" y="19648"/>
                  </a:cubicBezTo>
                  <a:cubicBezTo>
                    <a:pt x="6470" y="21600"/>
                    <a:pt x="10970" y="21340"/>
                    <a:pt x="14345" y="19518"/>
                  </a:cubicBezTo>
                  <a:cubicBezTo>
                    <a:pt x="17720" y="17696"/>
                    <a:pt x="19970" y="14313"/>
                    <a:pt x="20420" y="11190"/>
                  </a:cubicBezTo>
                  <a:cubicBezTo>
                    <a:pt x="20870" y="8067"/>
                    <a:pt x="19520" y="5205"/>
                    <a:pt x="17945" y="3383"/>
                  </a:cubicBezTo>
                  <a:cubicBezTo>
                    <a:pt x="16370" y="1561"/>
                    <a:pt x="14570" y="781"/>
                    <a:pt x="127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553079" y="1731668"/>
              <a:ext cx="201085" cy="19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1137" y="2994"/>
                  </a:moveTo>
                  <a:cubicBezTo>
                    <a:pt x="909" y="8336"/>
                    <a:pt x="682" y="13677"/>
                    <a:pt x="455" y="16929"/>
                  </a:cubicBezTo>
                  <a:cubicBezTo>
                    <a:pt x="227" y="20181"/>
                    <a:pt x="0" y="21342"/>
                    <a:pt x="0" y="20994"/>
                  </a:cubicBezTo>
                  <a:cubicBezTo>
                    <a:pt x="0" y="20645"/>
                    <a:pt x="227" y="18787"/>
                    <a:pt x="796" y="15768"/>
                  </a:cubicBezTo>
                  <a:cubicBezTo>
                    <a:pt x="1364" y="12748"/>
                    <a:pt x="2274" y="8568"/>
                    <a:pt x="3069" y="5781"/>
                  </a:cubicBezTo>
                  <a:cubicBezTo>
                    <a:pt x="3865" y="2994"/>
                    <a:pt x="4547" y="1600"/>
                    <a:pt x="5457" y="787"/>
                  </a:cubicBezTo>
                  <a:cubicBezTo>
                    <a:pt x="6366" y="-26"/>
                    <a:pt x="7503" y="-258"/>
                    <a:pt x="8185" y="323"/>
                  </a:cubicBezTo>
                  <a:cubicBezTo>
                    <a:pt x="8867" y="903"/>
                    <a:pt x="9095" y="2297"/>
                    <a:pt x="9208" y="3807"/>
                  </a:cubicBezTo>
                  <a:cubicBezTo>
                    <a:pt x="9322" y="5316"/>
                    <a:pt x="9322" y="6942"/>
                    <a:pt x="9436" y="8452"/>
                  </a:cubicBezTo>
                  <a:cubicBezTo>
                    <a:pt x="9549" y="9961"/>
                    <a:pt x="9777" y="11355"/>
                    <a:pt x="10118" y="11355"/>
                  </a:cubicBezTo>
                  <a:cubicBezTo>
                    <a:pt x="10459" y="11355"/>
                    <a:pt x="10914" y="9961"/>
                    <a:pt x="12051" y="8103"/>
                  </a:cubicBezTo>
                  <a:cubicBezTo>
                    <a:pt x="13187" y="6245"/>
                    <a:pt x="15006" y="3923"/>
                    <a:pt x="16484" y="2413"/>
                  </a:cubicBezTo>
                  <a:cubicBezTo>
                    <a:pt x="17962" y="903"/>
                    <a:pt x="19099" y="207"/>
                    <a:pt x="19667" y="671"/>
                  </a:cubicBezTo>
                  <a:cubicBezTo>
                    <a:pt x="20236" y="1136"/>
                    <a:pt x="20236" y="2761"/>
                    <a:pt x="20463" y="5548"/>
                  </a:cubicBezTo>
                  <a:cubicBezTo>
                    <a:pt x="20691" y="8336"/>
                    <a:pt x="21145" y="12284"/>
                    <a:pt x="21600" y="16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764746" y="1725663"/>
              <a:ext cx="141818" cy="19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19666" y="4888"/>
                  </a:moveTo>
                  <a:cubicBezTo>
                    <a:pt x="19666" y="3538"/>
                    <a:pt x="19666" y="2188"/>
                    <a:pt x="19021" y="1176"/>
                  </a:cubicBezTo>
                  <a:cubicBezTo>
                    <a:pt x="18376" y="163"/>
                    <a:pt x="17087" y="-512"/>
                    <a:pt x="14024" y="501"/>
                  </a:cubicBezTo>
                  <a:cubicBezTo>
                    <a:pt x="10961" y="1513"/>
                    <a:pt x="6125" y="4213"/>
                    <a:pt x="3385" y="6688"/>
                  </a:cubicBezTo>
                  <a:cubicBezTo>
                    <a:pt x="645" y="9163"/>
                    <a:pt x="0" y="11413"/>
                    <a:pt x="0" y="13100"/>
                  </a:cubicBezTo>
                  <a:cubicBezTo>
                    <a:pt x="0" y="14788"/>
                    <a:pt x="645" y="15913"/>
                    <a:pt x="2579" y="16138"/>
                  </a:cubicBezTo>
                  <a:cubicBezTo>
                    <a:pt x="4513" y="16363"/>
                    <a:pt x="7737" y="15688"/>
                    <a:pt x="10316" y="14226"/>
                  </a:cubicBezTo>
                  <a:cubicBezTo>
                    <a:pt x="12896" y="12763"/>
                    <a:pt x="14830" y="10513"/>
                    <a:pt x="16119" y="8826"/>
                  </a:cubicBezTo>
                  <a:cubicBezTo>
                    <a:pt x="17409" y="7138"/>
                    <a:pt x="18054" y="6013"/>
                    <a:pt x="18215" y="6013"/>
                  </a:cubicBezTo>
                  <a:cubicBezTo>
                    <a:pt x="18376" y="6013"/>
                    <a:pt x="18054" y="7138"/>
                    <a:pt x="17893" y="9388"/>
                  </a:cubicBezTo>
                  <a:cubicBezTo>
                    <a:pt x="17731" y="11638"/>
                    <a:pt x="17731" y="15013"/>
                    <a:pt x="18376" y="17150"/>
                  </a:cubicBezTo>
                  <a:cubicBezTo>
                    <a:pt x="19021" y="19288"/>
                    <a:pt x="20310" y="20188"/>
                    <a:pt x="2160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989113" y="1771650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800"/>
                    <a:pt x="8100" y="9600"/>
                    <a:pt x="11700" y="13200"/>
                  </a:cubicBezTo>
                  <a:cubicBezTo>
                    <a:pt x="15300" y="16800"/>
                    <a:pt x="1845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995463" y="1747951"/>
              <a:ext cx="114301" cy="2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134"/>
                  </a:moveTo>
                  <a:cubicBezTo>
                    <a:pt x="20000" y="480"/>
                    <a:pt x="18400" y="-175"/>
                    <a:pt x="17000" y="43"/>
                  </a:cubicBezTo>
                  <a:cubicBezTo>
                    <a:pt x="15600" y="261"/>
                    <a:pt x="14400" y="1352"/>
                    <a:pt x="11800" y="3970"/>
                  </a:cubicBezTo>
                  <a:cubicBezTo>
                    <a:pt x="9200" y="6589"/>
                    <a:pt x="5200" y="10734"/>
                    <a:pt x="3000" y="13898"/>
                  </a:cubicBezTo>
                  <a:cubicBezTo>
                    <a:pt x="800" y="17061"/>
                    <a:pt x="400" y="19243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122463" y="1771650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179613" y="1684866"/>
              <a:ext cx="63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0800"/>
                    <a:pt x="21600" y="0"/>
                    <a:pt x="18000" y="0"/>
                  </a:cubicBezTo>
                  <a:cubicBezTo>
                    <a:pt x="14400" y="0"/>
                    <a:pt x="72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0214290" y="1761066"/>
              <a:ext cx="181224" cy="15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48" fill="norm" stroke="1" extrusionOk="0">
                  <a:moveTo>
                    <a:pt x="3420" y="1440"/>
                  </a:moveTo>
                  <a:cubicBezTo>
                    <a:pt x="2667" y="6624"/>
                    <a:pt x="1913" y="11808"/>
                    <a:pt x="1285" y="15408"/>
                  </a:cubicBezTo>
                  <a:cubicBezTo>
                    <a:pt x="657" y="19008"/>
                    <a:pt x="155" y="21024"/>
                    <a:pt x="30" y="21312"/>
                  </a:cubicBezTo>
                  <a:cubicBezTo>
                    <a:pt x="-96" y="21600"/>
                    <a:pt x="155" y="20160"/>
                    <a:pt x="1285" y="16704"/>
                  </a:cubicBezTo>
                  <a:cubicBezTo>
                    <a:pt x="2416" y="13248"/>
                    <a:pt x="4425" y="7776"/>
                    <a:pt x="5806" y="4464"/>
                  </a:cubicBezTo>
                  <a:cubicBezTo>
                    <a:pt x="7188" y="1152"/>
                    <a:pt x="7941" y="0"/>
                    <a:pt x="8695" y="0"/>
                  </a:cubicBezTo>
                  <a:cubicBezTo>
                    <a:pt x="9448" y="0"/>
                    <a:pt x="10202" y="1152"/>
                    <a:pt x="10578" y="2448"/>
                  </a:cubicBezTo>
                  <a:cubicBezTo>
                    <a:pt x="10955" y="3744"/>
                    <a:pt x="10955" y="5184"/>
                    <a:pt x="10830" y="6624"/>
                  </a:cubicBezTo>
                  <a:cubicBezTo>
                    <a:pt x="10704" y="8064"/>
                    <a:pt x="10453" y="9504"/>
                    <a:pt x="11081" y="9504"/>
                  </a:cubicBezTo>
                  <a:cubicBezTo>
                    <a:pt x="11709" y="9504"/>
                    <a:pt x="13216" y="8064"/>
                    <a:pt x="14471" y="6624"/>
                  </a:cubicBezTo>
                  <a:cubicBezTo>
                    <a:pt x="15727" y="5184"/>
                    <a:pt x="16732" y="3744"/>
                    <a:pt x="17737" y="2592"/>
                  </a:cubicBezTo>
                  <a:cubicBezTo>
                    <a:pt x="18741" y="1440"/>
                    <a:pt x="19746" y="576"/>
                    <a:pt x="20248" y="1584"/>
                  </a:cubicBezTo>
                  <a:cubicBezTo>
                    <a:pt x="20751" y="2592"/>
                    <a:pt x="20751" y="5472"/>
                    <a:pt x="20625" y="7776"/>
                  </a:cubicBezTo>
                  <a:cubicBezTo>
                    <a:pt x="20499" y="10080"/>
                    <a:pt x="20248" y="11808"/>
                    <a:pt x="19871" y="13536"/>
                  </a:cubicBezTo>
                  <a:cubicBezTo>
                    <a:pt x="19495" y="15264"/>
                    <a:pt x="18992" y="16992"/>
                    <a:pt x="19244" y="17136"/>
                  </a:cubicBezTo>
                  <a:cubicBezTo>
                    <a:pt x="19495" y="17280"/>
                    <a:pt x="20499" y="15840"/>
                    <a:pt x="2150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0439963" y="1803400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0501018" y="1697780"/>
              <a:ext cx="27846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5" fill="norm" stroke="1" extrusionOk="0">
                  <a:moveTo>
                    <a:pt x="20296" y="7055"/>
                  </a:moveTo>
                  <a:cubicBezTo>
                    <a:pt x="12582" y="2735"/>
                    <a:pt x="4867" y="-1585"/>
                    <a:pt x="1782" y="575"/>
                  </a:cubicBezTo>
                  <a:cubicBezTo>
                    <a:pt x="-1304" y="2735"/>
                    <a:pt x="239" y="11375"/>
                    <a:pt x="1782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513718" y="1753779"/>
              <a:ext cx="91346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28" fill="norm" stroke="1" extrusionOk="0">
                  <a:moveTo>
                    <a:pt x="4985" y="1857"/>
                  </a:moveTo>
                  <a:cubicBezTo>
                    <a:pt x="6458" y="1214"/>
                    <a:pt x="7930" y="571"/>
                    <a:pt x="9894" y="249"/>
                  </a:cubicBezTo>
                  <a:cubicBezTo>
                    <a:pt x="11858" y="-72"/>
                    <a:pt x="14312" y="-72"/>
                    <a:pt x="16521" y="185"/>
                  </a:cubicBezTo>
                  <a:cubicBezTo>
                    <a:pt x="18730" y="442"/>
                    <a:pt x="20694" y="957"/>
                    <a:pt x="20449" y="1985"/>
                  </a:cubicBezTo>
                  <a:cubicBezTo>
                    <a:pt x="20203" y="3014"/>
                    <a:pt x="17749" y="4557"/>
                    <a:pt x="16276" y="5971"/>
                  </a:cubicBezTo>
                  <a:cubicBezTo>
                    <a:pt x="14803" y="7385"/>
                    <a:pt x="14312" y="8671"/>
                    <a:pt x="15294" y="10149"/>
                  </a:cubicBezTo>
                  <a:cubicBezTo>
                    <a:pt x="16276" y="11628"/>
                    <a:pt x="18730" y="13299"/>
                    <a:pt x="19467" y="14778"/>
                  </a:cubicBezTo>
                  <a:cubicBezTo>
                    <a:pt x="20203" y="16257"/>
                    <a:pt x="19221" y="17542"/>
                    <a:pt x="17503" y="18507"/>
                  </a:cubicBezTo>
                  <a:cubicBezTo>
                    <a:pt x="15785" y="19471"/>
                    <a:pt x="13330" y="20114"/>
                    <a:pt x="10876" y="20628"/>
                  </a:cubicBezTo>
                  <a:cubicBezTo>
                    <a:pt x="8421" y="21142"/>
                    <a:pt x="5967" y="21528"/>
                    <a:pt x="3758" y="21528"/>
                  </a:cubicBezTo>
                  <a:cubicBezTo>
                    <a:pt x="1549" y="21528"/>
                    <a:pt x="-415" y="21142"/>
                    <a:pt x="76" y="19792"/>
                  </a:cubicBezTo>
                  <a:cubicBezTo>
                    <a:pt x="567" y="18442"/>
                    <a:pt x="3512" y="16128"/>
                    <a:pt x="7440" y="13878"/>
                  </a:cubicBezTo>
                  <a:cubicBezTo>
                    <a:pt x="11367" y="11628"/>
                    <a:pt x="16276" y="9442"/>
                    <a:pt x="21185" y="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681263" y="1734685"/>
              <a:ext cx="218024" cy="1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029" fill="norm" stroke="1" extrusionOk="0">
                  <a:moveTo>
                    <a:pt x="0" y="5335"/>
                  </a:moveTo>
                  <a:cubicBezTo>
                    <a:pt x="0" y="6472"/>
                    <a:pt x="0" y="7609"/>
                    <a:pt x="617" y="8177"/>
                  </a:cubicBezTo>
                  <a:cubicBezTo>
                    <a:pt x="1234" y="8746"/>
                    <a:pt x="2469" y="8746"/>
                    <a:pt x="3600" y="8291"/>
                  </a:cubicBezTo>
                  <a:cubicBezTo>
                    <a:pt x="4731" y="7836"/>
                    <a:pt x="5760" y="6927"/>
                    <a:pt x="6583" y="5904"/>
                  </a:cubicBezTo>
                  <a:cubicBezTo>
                    <a:pt x="7406" y="4880"/>
                    <a:pt x="8023" y="3744"/>
                    <a:pt x="7920" y="2834"/>
                  </a:cubicBezTo>
                  <a:cubicBezTo>
                    <a:pt x="7817" y="1925"/>
                    <a:pt x="6994" y="1243"/>
                    <a:pt x="6069" y="1129"/>
                  </a:cubicBezTo>
                  <a:cubicBezTo>
                    <a:pt x="5143" y="1015"/>
                    <a:pt x="4114" y="1470"/>
                    <a:pt x="2983" y="3857"/>
                  </a:cubicBezTo>
                  <a:cubicBezTo>
                    <a:pt x="1851" y="6245"/>
                    <a:pt x="617" y="10565"/>
                    <a:pt x="411" y="13179"/>
                  </a:cubicBezTo>
                  <a:cubicBezTo>
                    <a:pt x="206" y="15794"/>
                    <a:pt x="1029" y="16704"/>
                    <a:pt x="3703" y="16022"/>
                  </a:cubicBezTo>
                  <a:cubicBezTo>
                    <a:pt x="6377" y="15339"/>
                    <a:pt x="10903" y="13066"/>
                    <a:pt x="13989" y="10906"/>
                  </a:cubicBezTo>
                  <a:cubicBezTo>
                    <a:pt x="17074" y="8746"/>
                    <a:pt x="18720" y="6699"/>
                    <a:pt x="19851" y="4767"/>
                  </a:cubicBezTo>
                  <a:cubicBezTo>
                    <a:pt x="20983" y="2834"/>
                    <a:pt x="21600" y="1015"/>
                    <a:pt x="20880" y="333"/>
                  </a:cubicBezTo>
                  <a:cubicBezTo>
                    <a:pt x="20160" y="-349"/>
                    <a:pt x="18103" y="106"/>
                    <a:pt x="16766" y="902"/>
                  </a:cubicBezTo>
                  <a:cubicBezTo>
                    <a:pt x="15429" y="1697"/>
                    <a:pt x="14811" y="2834"/>
                    <a:pt x="15017" y="4994"/>
                  </a:cubicBezTo>
                  <a:cubicBezTo>
                    <a:pt x="15223" y="7154"/>
                    <a:pt x="16251" y="10337"/>
                    <a:pt x="16766" y="12725"/>
                  </a:cubicBezTo>
                  <a:cubicBezTo>
                    <a:pt x="17280" y="15112"/>
                    <a:pt x="17280" y="16704"/>
                    <a:pt x="15737" y="18068"/>
                  </a:cubicBezTo>
                  <a:cubicBezTo>
                    <a:pt x="14194" y="19432"/>
                    <a:pt x="11109" y="20569"/>
                    <a:pt x="9051" y="20910"/>
                  </a:cubicBezTo>
                  <a:cubicBezTo>
                    <a:pt x="6994" y="21251"/>
                    <a:pt x="5966" y="20796"/>
                    <a:pt x="4937" y="2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24413" y="2652116"/>
              <a:ext cx="273051" cy="43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21498"/>
                  </a:moveTo>
                  <a:cubicBezTo>
                    <a:pt x="3684" y="19401"/>
                    <a:pt x="7367" y="17304"/>
                    <a:pt x="10549" y="14787"/>
                  </a:cubicBezTo>
                  <a:cubicBezTo>
                    <a:pt x="13730" y="12271"/>
                    <a:pt x="16409" y="9335"/>
                    <a:pt x="17833" y="6976"/>
                  </a:cubicBezTo>
                  <a:cubicBezTo>
                    <a:pt x="19256" y="4616"/>
                    <a:pt x="19423" y="2834"/>
                    <a:pt x="19256" y="1733"/>
                  </a:cubicBezTo>
                  <a:cubicBezTo>
                    <a:pt x="19088" y="632"/>
                    <a:pt x="18586" y="213"/>
                    <a:pt x="17916" y="55"/>
                  </a:cubicBezTo>
                  <a:cubicBezTo>
                    <a:pt x="17247" y="-102"/>
                    <a:pt x="16409" y="3"/>
                    <a:pt x="15405" y="1314"/>
                  </a:cubicBezTo>
                  <a:cubicBezTo>
                    <a:pt x="14400" y="2624"/>
                    <a:pt x="13228" y="5141"/>
                    <a:pt x="12642" y="7815"/>
                  </a:cubicBezTo>
                  <a:cubicBezTo>
                    <a:pt x="12056" y="10488"/>
                    <a:pt x="12056" y="13319"/>
                    <a:pt x="12642" y="15416"/>
                  </a:cubicBezTo>
                  <a:cubicBezTo>
                    <a:pt x="13228" y="17514"/>
                    <a:pt x="14400" y="18877"/>
                    <a:pt x="15991" y="19401"/>
                  </a:cubicBezTo>
                  <a:cubicBezTo>
                    <a:pt x="17581" y="19925"/>
                    <a:pt x="19591" y="19611"/>
                    <a:pt x="21600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81967" y="2725851"/>
              <a:ext cx="144097" cy="33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79" fill="norm" stroke="1" extrusionOk="0">
                  <a:moveTo>
                    <a:pt x="11920" y="701"/>
                  </a:moveTo>
                  <a:cubicBezTo>
                    <a:pt x="10668" y="296"/>
                    <a:pt x="9415" y="-109"/>
                    <a:pt x="8163" y="26"/>
                  </a:cubicBezTo>
                  <a:cubicBezTo>
                    <a:pt x="6911" y="161"/>
                    <a:pt x="5659" y="836"/>
                    <a:pt x="4250" y="2861"/>
                  </a:cubicBezTo>
                  <a:cubicBezTo>
                    <a:pt x="2841" y="4886"/>
                    <a:pt x="1276" y="8261"/>
                    <a:pt x="494" y="11366"/>
                  </a:cubicBezTo>
                  <a:cubicBezTo>
                    <a:pt x="-289" y="14471"/>
                    <a:pt x="-289" y="17306"/>
                    <a:pt x="1589" y="19061"/>
                  </a:cubicBezTo>
                  <a:cubicBezTo>
                    <a:pt x="3468" y="20816"/>
                    <a:pt x="7224" y="21491"/>
                    <a:pt x="10824" y="21221"/>
                  </a:cubicBezTo>
                  <a:cubicBezTo>
                    <a:pt x="14424" y="20951"/>
                    <a:pt x="17868" y="19736"/>
                    <a:pt x="21311" y="1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07590" y="2766659"/>
              <a:ext cx="247074" cy="27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54" fill="norm" stroke="1" extrusionOk="0">
                  <a:moveTo>
                    <a:pt x="9365" y="3049"/>
                  </a:moveTo>
                  <a:cubicBezTo>
                    <a:pt x="9181" y="2243"/>
                    <a:pt x="8996" y="1437"/>
                    <a:pt x="8442" y="873"/>
                  </a:cubicBezTo>
                  <a:cubicBezTo>
                    <a:pt x="7888" y="309"/>
                    <a:pt x="6965" y="-14"/>
                    <a:pt x="6227" y="147"/>
                  </a:cubicBezTo>
                  <a:cubicBezTo>
                    <a:pt x="5488" y="309"/>
                    <a:pt x="4935" y="953"/>
                    <a:pt x="3919" y="3613"/>
                  </a:cubicBezTo>
                  <a:cubicBezTo>
                    <a:pt x="2904" y="6273"/>
                    <a:pt x="1427" y="10947"/>
                    <a:pt x="688" y="13768"/>
                  </a:cubicBezTo>
                  <a:cubicBezTo>
                    <a:pt x="-50" y="16589"/>
                    <a:pt x="-50" y="17556"/>
                    <a:pt x="42" y="18524"/>
                  </a:cubicBezTo>
                  <a:cubicBezTo>
                    <a:pt x="135" y="19491"/>
                    <a:pt x="319" y="20458"/>
                    <a:pt x="965" y="20941"/>
                  </a:cubicBezTo>
                  <a:cubicBezTo>
                    <a:pt x="1612" y="21425"/>
                    <a:pt x="2719" y="21425"/>
                    <a:pt x="4565" y="20377"/>
                  </a:cubicBezTo>
                  <a:cubicBezTo>
                    <a:pt x="6412" y="19329"/>
                    <a:pt x="8996" y="17234"/>
                    <a:pt x="10750" y="14655"/>
                  </a:cubicBezTo>
                  <a:cubicBezTo>
                    <a:pt x="12504" y="12076"/>
                    <a:pt x="13427" y="9013"/>
                    <a:pt x="13888" y="6918"/>
                  </a:cubicBezTo>
                  <a:cubicBezTo>
                    <a:pt x="14350" y="4822"/>
                    <a:pt x="14350" y="3694"/>
                    <a:pt x="14165" y="2726"/>
                  </a:cubicBezTo>
                  <a:cubicBezTo>
                    <a:pt x="13981" y="1759"/>
                    <a:pt x="13612" y="953"/>
                    <a:pt x="12688" y="470"/>
                  </a:cubicBezTo>
                  <a:cubicBezTo>
                    <a:pt x="11765" y="-14"/>
                    <a:pt x="10288" y="-175"/>
                    <a:pt x="8719" y="228"/>
                  </a:cubicBezTo>
                  <a:cubicBezTo>
                    <a:pt x="7150" y="631"/>
                    <a:pt x="5488" y="1598"/>
                    <a:pt x="4473" y="2485"/>
                  </a:cubicBezTo>
                  <a:cubicBezTo>
                    <a:pt x="3458" y="3371"/>
                    <a:pt x="3088" y="4177"/>
                    <a:pt x="2904" y="5225"/>
                  </a:cubicBezTo>
                  <a:cubicBezTo>
                    <a:pt x="2719" y="6273"/>
                    <a:pt x="2719" y="7562"/>
                    <a:pt x="4012" y="8449"/>
                  </a:cubicBezTo>
                  <a:cubicBezTo>
                    <a:pt x="5304" y="9335"/>
                    <a:pt x="7888" y="9819"/>
                    <a:pt x="11027" y="9416"/>
                  </a:cubicBezTo>
                  <a:cubicBezTo>
                    <a:pt x="14165" y="9013"/>
                    <a:pt x="17858" y="7724"/>
                    <a:pt x="21550" y="6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10213" y="2673350"/>
              <a:ext cx="12943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10286" y="0"/>
                  </a:moveTo>
                  <a:cubicBezTo>
                    <a:pt x="14057" y="2860"/>
                    <a:pt x="17829" y="5721"/>
                    <a:pt x="19714" y="8679"/>
                  </a:cubicBezTo>
                  <a:cubicBezTo>
                    <a:pt x="21600" y="11638"/>
                    <a:pt x="21600" y="14696"/>
                    <a:pt x="18000" y="16866"/>
                  </a:cubicBezTo>
                  <a:cubicBezTo>
                    <a:pt x="14400" y="19036"/>
                    <a:pt x="7200" y="203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391213" y="309880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3" name="Drawing"/>
          <p:cNvGrpSpPr/>
          <p:nvPr/>
        </p:nvGrpSpPr>
        <p:grpSpPr>
          <a:xfrm>
            <a:off x="723899" y="1530350"/>
            <a:ext cx="9577918" cy="7442200"/>
            <a:chOff x="0" y="0"/>
            <a:chExt cx="9577916" cy="7442200"/>
          </a:xfrm>
        </p:grpSpPr>
        <p:sp>
          <p:nvSpPr>
            <p:cNvPr id="1227" name="Line"/>
            <p:cNvSpPr/>
            <p:nvPr/>
          </p:nvSpPr>
          <p:spPr>
            <a:xfrm>
              <a:off x="1282700" y="274700"/>
              <a:ext cx="374650" cy="49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590"/>
                  </a:moveTo>
                  <a:cubicBezTo>
                    <a:pt x="0" y="2051"/>
                    <a:pt x="0" y="2513"/>
                    <a:pt x="305" y="2836"/>
                  </a:cubicBezTo>
                  <a:cubicBezTo>
                    <a:pt x="610" y="3159"/>
                    <a:pt x="1220" y="3343"/>
                    <a:pt x="2380" y="3297"/>
                  </a:cubicBezTo>
                  <a:cubicBezTo>
                    <a:pt x="3539" y="3251"/>
                    <a:pt x="5247" y="2974"/>
                    <a:pt x="6468" y="2605"/>
                  </a:cubicBezTo>
                  <a:cubicBezTo>
                    <a:pt x="7688" y="2236"/>
                    <a:pt x="8420" y="1774"/>
                    <a:pt x="8908" y="1313"/>
                  </a:cubicBezTo>
                  <a:cubicBezTo>
                    <a:pt x="9397" y="851"/>
                    <a:pt x="9641" y="390"/>
                    <a:pt x="9458" y="159"/>
                  </a:cubicBezTo>
                  <a:cubicBezTo>
                    <a:pt x="9275" y="-72"/>
                    <a:pt x="8664" y="-72"/>
                    <a:pt x="8176" y="297"/>
                  </a:cubicBezTo>
                  <a:cubicBezTo>
                    <a:pt x="7688" y="666"/>
                    <a:pt x="7322" y="1405"/>
                    <a:pt x="7322" y="2836"/>
                  </a:cubicBezTo>
                  <a:cubicBezTo>
                    <a:pt x="7322" y="4266"/>
                    <a:pt x="7688" y="6390"/>
                    <a:pt x="8054" y="8836"/>
                  </a:cubicBezTo>
                  <a:cubicBezTo>
                    <a:pt x="8420" y="11282"/>
                    <a:pt x="8786" y="14051"/>
                    <a:pt x="8847" y="16036"/>
                  </a:cubicBezTo>
                  <a:cubicBezTo>
                    <a:pt x="8908" y="18020"/>
                    <a:pt x="8664" y="19220"/>
                    <a:pt x="8237" y="20051"/>
                  </a:cubicBezTo>
                  <a:cubicBezTo>
                    <a:pt x="7810" y="20882"/>
                    <a:pt x="7200" y="21343"/>
                    <a:pt x="6590" y="21436"/>
                  </a:cubicBezTo>
                  <a:cubicBezTo>
                    <a:pt x="5980" y="21528"/>
                    <a:pt x="5369" y="21251"/>
                    <a:pt x="5003" y="20882"/>
                  </a:cubicBezTo>
                  <a:cubicBezTo>
                    <a:pt x="4637" y="20513"/>
                    <a:pt x="4515" y="20051"/>
                    <a:pt x="4759" y="19728"/>
                  </a:cubicBezTo>
                  <a:cubicBezTo>
                    <a:pt x="5003" y="19405"/>
                    <a:pt x="5614" y="19220"/>
                    <a:pt x="6529" y="19220"/>
                  </a:cubicBezTo>
                  <a:cubicBezTo>
                    <a:pt x="7444" y="19220"/>
                    <a:pt x="8664" y="19405"/>
                    <a:pt x="10190" y="19820"/>
                  </a:cubicBezTo>
                  <a:cubicBezTo>
                    <a:pt x="11715" y="20236"/>
                    <a:pt x="13546" y="20882"/>
                    <a:pt x="15498" y="20882"/>
                  </a:cubicBezTo>
                  <a:cubicBezTo>
                    <a:pt x="17451" y="20882"/>
                    <a:pt x="19525" y="20236"/>
                    <a:pt x="21600" y="1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795893" y="245638"/>
              <a:ext cx="159908" cy="45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08" fill="norm" stroke="1" extrusionOk="0">
                  <a:moveTo>
                    <a:pt x="17826" y="3067"/>
                  </a:moveTo>
                  <a:cubicBezTo>
                    <a:pt x="16704" y="2076"/>
                    <a:pt x="15582" y="1085"/>
                    <a:pt x="14319" y="540"/>
                  </a:cubicBezTo>
                  <a:cubicBezTo>
                    <a:pt x="13057" y="-5"/>
                    <a:pt x="11654" y="-104"/>
                    <a:pt x="10392" y="94"/>
                  </a:cubicBezTo>
                  <a:cubicBezTo>
                    <a:pt x="9130" y="292"/>
                    <a:pt x="8008" y="788"/>
                    <a:pt x="6184" y="2720"/>
                  </a:cubicBezTo>
                  <a:cubicBezTo>
                    <a:pt x="4361" y="4652"/>
                    <a:pt x="1836" y="8021"/>
                    <a:pt x="714" y="11092"/>
                  </a:cubicBezTo>
                  <a:cubicBezTo>
                    <a:pt x="-408" y="14164"/>
                    <a:pt x="-127" y="16938"/>
                    <a:pt x="995" y="18722"/>
                  </a:cubicBezTo>
                  <a:cubicBezTo>
                    <a:pt x="2117" y="20505"/>
                    <a:pt x="4080" y="21298"/>
                    <a:pt x="7587" y="21397"/>
                  </a:cubicBezTo>
                  <a:cubicBezTo>
                    <a:pt x="11093" y="21496"/>
                    <a:pt x="16143" y="20902"/>
                    <a:pt x="21192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044699" y="450850"/>
              <a:ext cx="12701" cy="4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0" y="3927"/>
                    <a:pt x="0" y="7855"/>
                    <a:pt x="1800" y="11236"/>
                  </a:cubicBezTo>
                  <a:cubicBezTo>
                    <a:pt x="3600" y="14618"/>
                    <a:pt x="7200" y="17455"/>
                    <a:pt x="9000" y="19200"/>
                  </a:cubicBezTo>
                  <a:cubicBezTo>
                    <a:pt x="10800" y="20945"/>
                    <a:pt x="10800" y="21600"/>
                    <a:pt x="12600" y="21545"/>
                  </a:cubicBezTo>
                  <a:cubicBezTo>
                    <a:pt x="14400" y="21491"/>
                    <a:pt x="18000" y="20727"/>
                    <a:pt x="2160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057400" y="345008"/>
              <a:ext cx="112846" cy="27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49" fill="norm" stroke="1" extrusionOk="0">
                  <a:moveTo>
                    <a:pt x="0" y="12896"/>
                  </a:moveTo>
                  <a:cubicBezTo>
                    <a:pt x="393" y="9188"/>
                    <a:pt x="785" y="5481"/>
                    <a:pt x="1571" y="3305"/>
                  </a:cubicBezTo>
                  <a:cubicBezTo>
                    <a:pt x="2356" y="1129"/>
                    <a:pt x="3535" y="484"/>
                    <a:pt x="5105" y="161"/>
                  </a:cubicBezTo>
                  <a:cubicBezTo>
                    <a:pt x="6676" y="-161"/>
                    <a:pt x="8640" y="-161"/>
                    <a:pt x="11978" y="1693"/>
                  </a:cubicBezTo>
                  <a:cubicBezTo>
                    <a:pt x="15316" y="3546"/>
                    <a:pt x="20029" y="7254"/>
                    <a:pt x="20815" y="10639"/>
                  </a:cubicBezTo>
                  <a:cubicBezTo>
                    <a:pt x="21600" y="14024"/>
                    <a:pt x="18458" y="17087"/>
                    <a:pt x="15905" y="18779"/>
                  </a:cubicBezTo>
                  <a:cubicBezTo>
                    <a:pt x="13353" y="20472"/>
                    <a:pt x="11389" y="20794"/>
                    <a:pt x="9425" y="21036"/>
                  </a:cubicBezTo>
                  <a:cubicBezTo>
                    <a:pt x="7462" y="21278"/>
                    <a:pt x="5498" y="21439"/>
                    <a:pt x="4320" y="20794"/>
                  </a:cubicBezTo>
                  <a:cubicBezTo>
                    <a:pt x="3142" y="20149"/>
                    <a:pt x="2749" y="18699"/>
                    <a:pt x="2356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305050" y="196850"/>
              <a:ext cx="8961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1473" y="0"/>
                  </a:moveTo>
                  <a:cubicBezTo>
                    <a:pt x="7855" y="3102"/>
                    <a:pt x="14236" y="6203"/>
                    <a:pt x="17673" y="9305"/>
                  </a:cubicBezTo>
                  <a:cubicBezTo>
                    <a:pt x="21109" y="12406"/>
                    <a:pt x="21600" y="15508"/>
                    <a:pt x="19636" y="17557"/>
                  </a:cubicBezTo>
                  <a:cubicBezTo>
                    <a:pt x="17673" y="19606"/>
                    <a:pt x="13255" y="20603"/>
                    <a:pt x="9573" y="21102"/>
                  </a:cubicBezTo>
                  <a:cubicBezTo>
                    <a:pt x="5891" y="21600"/>
                    <a:pt x="29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692400" y="4127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705100" y="533400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588113" y="312522"/>
              <a:ext cx="146613" cy="58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53" fill="norm" stroke="1" extrusionOk="0">
                  <a:moveTo>
                    <a:pt x="3599" y="6893"/>
                  </a:moveTo>
                  <a:cubicBezTo>
                    <a:pt x="3599" y="10287"/>
                    <a:pt x="3599" y="13681"/>
                    <a:pt x="3599" y="15880"/>
                  </a:cubicBezTo>
                  <a:cubicBezTo>
                    <a:pt x="3599" y="18079"/>
                    <a:pt x="3599" y="19081"/>
                    <a:pt x="3294" y="19891"/>
                  </a:cubicBezTo>
                  <a:cubicBezTo>
                    <a:pt x="2990" y="20701"/>
                    <a:pt x="2382" y="21319"/>
                    <a:pt x="1773" y="21434"/>
                  </a:cubicBezTo>
                  <a:cubicBezTo>
                    <a:pt x="1165" y="21550"/>
                    <a:pt x="556" y="21164"/>
                    <a:pt x="252" y="19583"/>
                  </a:cubicBezTo>
                  <a:cubicBezTo>
                    <a:pt x="-52" y="18001"/>
                    <a:pt x="-52" y="15224"/>
                    <a:pt x="100" y="12640"/>
                  </a:cubicBezTo>
                  <a:cubicBezTo>
                    <a:pt x="252" y="10056"/>
                    <a:pt x="556" y="7664"/>
                    <a:pt x="1621" y="5736"/>
                  </a:cubicBezTo>
                  <a:cubicBezTo>
                    <a:pt x="2686" y="3807"/>
                    <a:pt x="4511" y="2341"/>
                    <a:pt x="6033" y="1454"/>
                  </a:cubicBezTo>
                  <a:cubicBezTo>
                    <a:pt x="7554" y="567"/>
                    <a:pt x="8771" y="259"/>
                    <a:pt x="10140" y="104"/>
                  </a:cubicBezTo>
                  <a:cubicBezTo>
                    <a:pt x="11509" y="-50"/>
                    <a:pt x="13030" y="-50"/>
                    <a:pt x="15007" y="220"/>
                  </a:cubicBezTo>
                  <a:cubicBezTo>
                    <a:pt x="16985" y="490"/>
                    <a:pt x="19418" y="1030"/>
                    <a:pt x="20483" y="1956"/>
                  </a:cubicBezTo>
                  <a:cubicBezTo>
                    <a:pt x="21548" y="2881"/>
                    <a:pt x="21244" y="4193"/>
                    <a:pt x="18962" y="5427"/>
                  </a:cubicBezTo>
                  <a:cubicBezTo>
                    <a:pt x="16680" y="6661"/>
                    <a:pt x="12421" y="7819"/>
                    <a:pt x="9379" y="8359"/>
                  </a:cubicBezTo>
                  <a:cubicBezTo>
                    <a:pt x="6337" y="8899"/>
                    <a:pt x="4511" y="8821"/>
                    <a:pt x="2686" y="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731944" y="50800"/>
              <a:ext cx="154257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21" fill="norm" stroke="1" extrusionOk="0">
                  <a:moveTo>
                    <a:pt x="18396" y="0"/>
                  </a:moveTo>
                  <a:cubicBezTo>
                    <a:pt x="12636" y="3306"/>
                    <a:pt x="6876" y="6612"/>
                    <a:pt x="3564" y="8706"/>
                  </a:cubicBezTo>
                  <a:cubicBezTo>
                    <a:pt x="252" y="10800"/>
                    <a:pt x="-612" y="11682"/>
                    <a:pt x="396" y="12122"/>
                  </a:cubicBezTo>
                  <a:cubicBezTo>
                    <a:pt x="1404" y="12563"/>
                    <a:pt x="4284" y="12563"/>
                    <a:pt x="6588" y="12563"/>
                  </a:cubicBezTo>
                  <a:cubicBezTo>
                    <a:pt x="8892" y="12563"/>
                    <a:pt x="10620" y="12563"/>
                    <a:pt x="12204" y="12563"/>
                  </a:cubicBezTo>
                  <a:cubicBezTo>
                    <a:pt x="13788" y="12563"/>
                    <a:pt x="15228" y="12563"/>
                    <a:pt x="15660" y="13114"/>
                  </a:cubicBezTo>
                  <a:cubicBezTo>
                    <a:pt x="16092" y="13665"/>
                    <a:pt x="15516" y="14767"/>
                    <a:pt x="13644" y="15869"/>
                  </a:cubicBezTo>
                  <a:cubicBezTo>
                    <a:pt x="11772" y="16971"/>
                    <a:pt x="8604" y="18073"/>
                    <a:pt x="6444" y="19065"/>
                  </a:cubicBezTo>
                  <a:cubicBezTo>
                    <a:pt x="4284" y="20057"/>
                    <a:pt x="3132" y="20939"/>
                    <a:pt x="3852" y="21269"/>
                  </a:cubicBezTo>
                  <a:cubicBezTo>
                    <a:pt x="4572" y="21600"/>
                    <a:pt x="7164" y="21380"/>
                    <a:pt x="10332" y="20718"/>
                  </a:cubicBezTo>
                  <a:cubicBezTo>
                    <a:pt x="13500" y="20057"/>
                    <a:pt x="17244" y="18955"/>
                    <a:pt x="20988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930650" y="57150"/>
              <a:ext cx="146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968750" y="31750"/>
              <a:ext cx="1333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600" y="1500"/>
                  </a:cubicBezTo>
                  <a:cubicBezTo>
                    <a:pt x="13029" y="3000"/>
                    <a:pt x="9600" y="6000"/>
                    <a:pt x="7029" y="8900"/>
                  </a:cubicBezTo>
                  <a:cubicBezTo>
                    <a:pt x="4457" y="11800"/>
                    <a:pt x="2743" y="14600"/>
                    <a:pt x="1714" y="16700"/>
                  </a:cubicBezTo>
                  <a:cubicBezTo>
                    <a:pt x="686" y="18800"/>
                    <a:pt x="343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146550" y="17779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147255" y="95250"/>
              <a:ext cx="37395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19978" fill="norm" stroke="1" extrusionOk="0">
                  <a:moveTo>
                    <a:pt x="3031" y="0"/>
                  </a:moveTo>
                  <a:cubicBezTo>
                    <a:pt x="758" y="8308"/>
                    <a:pt x="-1516" y="16615"/>
                    <a:pt x="1326" y="19108"/>
                  </a:cubicBezTo>
                  <a:cubicBezTo>
                    <a:pt x="4168" y="21600"/>
                    <a:pt x="12126" y="18277"/>
                    <a:pt x="20084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478536" y="303580"/>
              <a:ext cx="125215" cy="30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37" fill="norm" stroke="1" extrusionOk="0">
                  <a:moveTo>
                    <a:pt x="20947" y="2767"/>
                  </a:moveTo>
                  <a:cubicBezTo>
                    <a:pt x="20239" y="2023"/>
                    <a:pt x="19531" y="1278"/>
                    <a:pt x="18291" y="756"/>
                  </a:cubicBezTo>
                  <a:cubicBezTo>
                    <a:pt x="17052" y="235"/>
                    <a:pt x="15281" y="-63"/>
                    <a:pt x="13511" y="11"/>
                  </a:cubicBezTo>
                  <a:cubicBezTo>
                    <a:pt x="11740" y="86"/>
                    <a:pt x="9970" y="533"/>
                    <a:pt x="7314" y="2544"/>
                  </a:cubicBezTo>
                  <a:cubicBezTo>
                    <a:pt x="4658" y="4555"/>
                    <a:pt x="1117" y="8130"/>
                    <a:pt x="232" y="11333"/>
                  </a:cubicBezTo>
                  <a:cubicBezTo>
                    <a:pt x="-653" y="14536"/>
                    <a:pt x="1117" y="17366"/>
                    <a:pt x="3419" y="19005"/>
                  </a:cubicBezTo>
                  <a:cubicBezTo>
                    <a:pt x="5721" y="20643"/>
                    <a:pt x="8554" y="21090"/>
                    <a:pt x="1138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668429" y="355600"/>
              <a:ext cx="3057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431"/>
                    <a:pt x="6398" y="8862"/>
                    <a:pt x="2798" y="12000"/>
                  </a:cubicBezTo>
                  <a:cubicBezTo>
                    <a:pt x="-802" y="15138"/>
                    <a:pt x="-802" y="16985"/>
                    <a:pt x="2078" y="18369"/>
                  </a:cubicBezTo>
                  <a:cubicBezTo>
                    <a:pt x="4958" y="19754"/>
                    <a:pt x="10718" y="20677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749800" y="46990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5429"/>
                    <a:pt x="3388" y="9257"/>
                    <a:pt x="6988" y="5657"/>
                  </a:cubicBezTo>
                  <a:cubicBezTo>
                    <a:pt x="10588" y="2057"/>
                    <a:pt x="1609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055025" y="316988"/>
              <a:ext cx="179092" cy="48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85" fill="norm" stroke="1" extrusionOk="0">
                  <a:moveTo>
                    <a:pt x="7485" y="6503"/>
                  </a:moveTo>
                  <a:cubicBezTo>
                    <a:pt x="5727" y="8663"/>
                    <a:pt x="3969" y="10823"/>
                    <a:pt x="2838" y="13124"/>
                  </a:cubicBezTo>
                  <a:cubicBezTo>
                    <a:pt x="1708" y="15425"/>
                    <a:pt x="1206" y="17866"/>
                    <a:pt x="829" y="19369"/>
                  </a:cubicBezTo>
                  <a:cubicBezTo>
                    <a:pt x="452" y="20872"/>
                    <a:pt x="201" y="21435"/>
                    <a:pt x="76" y="21482"/>
                  </a:cubicBezTo>
                  <a:cubicBezTo>
                    <a:pt x="-50" y="21529"/>
                    <a:pt x="-50" y="21059"/>
                    <a:pt x="327" y="19181"/>
                  </a:cubicBezTo>
                  <a:cubicBezTo>
                    <a:pt x="703" y="17303"/>
                    <a:pt x="1457" y="14016"/>
                    <a:pt x="2587" y="11011"/>
                  </a:cubicBezTo>
                  <a:cubicBezTo>
                    <a:pt x="3717" y="8006"/>
                    <a:pt x="5224" y="5282"/>
                    <a:pt x="6355" y="3639"/>
                  </a:cubicBezTo>
                  <a:cubicBezTo>
                    <a:pt x="7485" y="1995"/>
                    <a:pt x="8238" y="1432"/>
                    <a:pt x="8992" y="962"/>
                  </a:cubicBezTo>
                  <a:cubicBezTo>
                    <a:pt x="9745" y="492"/>
                    <a:pt x="10499" y="117"/>
                    <a:pt x="11880" y="23"/>
                  </a:cubicBezTo>
                  <a:cubicBezTo>
                    <a:pt x="13262" y="-71"/>
                    <a:pt x="15271" y="117"/>
                    <a:pt x="17155" y="774"/>
                  </a:cubicBezTo>
                  <a:cubicBezTo>
                    <a:pt x="19038" y="1432"/>
                    <a:pt x="20797" y="2559"/>
                    <a:pt x="21173" y="3826"/>
                  </a:cubicBezTo>
                  <a:cubicBezTo>
                    <a:pt x="21550" y="5094"/>
                    <a:pt x="20545" y="6503"/>
                    <a:pt x="18536" y="7536"/>
                  </a:cubicBezTo>
                  <a:cubicBezTo>
                    <a:pt x="16527" y="8569"/>
                    <a:pt x="13513" y="9226"/>
                    <a:pt x="11378" y="9555"/>
                  </a:cubicBezTo>
                  <a:cubicBezTo>
                    <a:pt x="9243" y="9884"/>
                    <a:pt x="7987" y="9884"/>
                    <a:pt x="6731" y="9555"/>
                  </a:cubicBezTo>
                  <a:cubicBezTo>
                    <a:pt x="5476" y="9226"/>
                    <a:pt x="4220" y="8569"/>
                    <a:pt x="2964" y="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207000" y="266700"/>
              <a:ext cx="13210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0250" y="0"/>
                  </a:moveTo>
                  <a:cubicBezTo>
                    <a:pt x="20925" y="4094"/>
                    <a:pt x="21600" y="8188"/>
                    <a:pt x="20419" y="11576"/>
                  </a:cubicBezTo>
                  <a:cubicBezTo>
                    <a:pt x="19237" y="14965"/>
                    <a:pt x="16200" y="17647"/>
                    <a:pt x="12487" y="19200"/>
                  </a:cubicBezTo>
                  <a:cubicBezTo>
                    <a:pt x="8775" y="20753"/>
                    <a:pt x="4387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342466" y="60237"/>
              <a:ext cx="133672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6" fill="norm" stroke="1" extrusionOk="0">
                  <a:moveTo>
                    <a:pt x="1687" y="2201"/>
                  </a:moveTo>
                  <a:cubicBezTo>
                    <a:pt x="1350" y="7163"/>
                    <a:pt x="1012" y="12125"/>
                    <a:pt x="675" y="15336"/>
                  </a:cubicBezTo>
                  <a:cubicBezTo>
                    <a:pt x="337" y="18547"/>
                    <a:pt x="0" y="20007"/>
                    <a:pt x="0" y="19861"/>
                  </a:cubicBezTo>
                  <a:cubicBezTo>
                    <a:pt x="0" y="19715"/>
                    <a:pt x="337" y="17963"/>
                    <a:pt x="1687" y="14752"/>
                  </a:cubicBezTo>
                  <a:cubicBezTo>
                    <a:pt x="3037" y="11542"/>
                    <a:pt x="5400" y="6871"/>
                    <a:pt x="8437" y="3952"/>
                  </a:cubicBezTo>
                  <a:cubicBezTo>
                    <a:pt x="11475" y="1034"/>
                    <a:pt x="15187" y="-134"/>
                    <a:pt x="17719" y="12"/>
                  </a:cubicBezTo>
                  <a:cubicBezTo>
                    <a:pt x="20250" y="158"/>
                    <a:pt x="21600" y="1617"/>
                    <a:pt x="21262" y="5412"/>
                  </a:cubicBezTo>
                  <a:cubicBezTo>
                    <a:pt x="20925" y="9207"/>
                    <a:pt x="18900" y="15336"/>
                    <a:pt x="1687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537199" y="1143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712559" y="8003"/>
              <a:ext cx="199291" cy="20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68" fill="norm" stroke="1" extrusionOk="0">
                  <a:moveTo>
                    <a:pt x="21407" y="494"/>
                  </a:moveTo>
                  <a:cubicBezTo>
                    <a:pt x="20270" y="48"/>
                    <a:pt x="19133" y="-397"/>
                    <a:pt x="16291" y="605"/>
                  </a:cubicBezTo>
                  <a:cubicBezTo>
                    <a:pt x="13449" y="1607"/>
                    <a:pt x="8902" y="4057"/>
                    <a:pt x="6287" y="5838"/>
                  </a:cubicBezTo>
                  <a:cubicBezTo>
                    <a:pt x="3672" y="7619"/>
                    <a:pt x="2990" y="8733"/>
                    <a:pt x="3331" y="9512"/>
                  </a:cubicBezTo>
                  <a:cubicBezTo>
                    <a:pt x="3672" y="10292"/>
                    <a:pt x="5036" y="10737"/>
                    <a:pt x="6287" y="10960"/>
                  </a:cubicBezTo>
                  <a:cubicBezTo>
                    <a:pt x="7538" y="11182"/>
                    <a:pt x="8674" y="11182"/>
                    <a:pt x="9356" y="11739"/>
                  </a:cubicBezTo>
                  <a:cubicBezTo>
                    <a:pt x="10039" y="12296"/>
                    <a:pt x="10266" y="13409"/>
                    <a:pt x="9811" y="14300"/>
                  </a:cubicBezTo>
                  <a:cubicBezTo>
                    <a:pt x="9356" y="15191"/>
                    <a:pt x="8220" y="15859"/>
                    <a:pt x="6742" y="16527"/>
                  </a:cubicBezTo>
                  <a:cubicBezTo>
                    <a:pt x="5264" y="17195"/>
                    <a:pt x="3445" y="17863"/>
                    <a:pt x="2081" y="18642"/>
                  </a:cubicBezTo>
                  <a:cubicBezTo>
                    <a:pt x="716" y="19422"/>
                    <a:pt x="-193" y="20312"/>
                    <a:pt x="34" y="20758"/>
                  </a:cubicBezTo>
                  <a:cubicBezTo>
                    <a:pt x="262" y="21203"/>
                    <a:pt x="1626" y="21203"/>
                    <a:pt x="4468" y="20535"/>
                  </a:cubicBezTo>
                  <a:cubicBezTo>
                    <a:pt x="7310" y="19867"/>
                    <a:pt x="11630" y="18531"/>
                    <a:pt x="1595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949950" y="50800"/>
              <a:ext cx="1079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962650" y="0"/>
              <a:ext cx="165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477" y="2057"/>
                  </a:cubicBezTo>
                  <a:cubicBezTo>
                    <a:pt x="14123" y="4114"/>
                    <a:pt x="10800" y="8229"/>
                    <a:pt x="7892" y="11829"/>
                  </a:cubicBezTo>
                  <a:cubicBezTo>
                    <a:pt x="4985" y="15429"/>
                    <a:pt x="2492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120836" y="139700"/>
              <a:ext cx="1961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178550" y="508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314450" y="1815489"/>
              <a:ext cx="254000" cy="53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1980" y="20348"/>
                    <a:pt x="3960" y="19243"/>
                    <a:pt x="6390" y="17712"/>
                  </a:cubicBezTo>
                  <a:cubicBezTo>
                    <a:pt x="8820" y="16182"/>
                    <a:pt x="11700" y="14226"/>
                    <a:pt x="13680" y="11887"/>
                  </a:cubicBezTo>
                  <a:cubicBezTo>
                    <a:pt x="15660" y="9548"/>
                    <a:pt x="16740" y="6827"/>
                    <a:pt x="17280" y="4999"/>
                  </a:cubicBezTo>
                  <a:cubicBezTo>
                    <a:pt x="17820" y="3171"/>
                    <a:pt x="17820" y="2235"/>
                    <a:pt x="17640" y="1555"/>
                  </a:cubicBezTo>
                  <a:cubicBezTo>
                    <a:pt x="17460" y="874"/>
                    <a:pt x="17100" y="449"/>
                    <a:pt x="16470" y="194"/>
                  </a:cubicBezTo>
                  <a:cubicBezTo>
                    <a:pt x="15840" y="-61"/>
                    <a:pt x="14940" y="-146"/>
                    <a:pt x="13950" y="449"/>
                  </a:cubicBezTo>
                  <a:cubicBezTo>
                    <a:pt x="12960" y="1045"/>
                    <a:pt x="11880" y="2320"/>
                    <a:pt x="10890" y="4234"/>
                  </a:cubicBezTo>
                  <a:cubicBezTo>
                    <a:pt x="9900" y="6147"/>
                    <a:pt x="9000" y="8698"/>
                    <a:pt x="8820" y="10909"/>
                  </a:cubicBezTo>
                  <a:cubicBezTo>
                    <a:pt x="8640" y="13120"/>
                    <a:pt x="9180" y="14991"/>
                    <a:pt x="10620" y="16182"/>
                  </a:cubicBezTo>
                  <a:cubicBezTo>
                    <a:pt x="12060" y="17372"/>
                    <a:pt x="14400" y="17882"/>
                    <a:pt x="16380" y="17925"/>
                  </a:cubicBezTo>
                  <a:cubicBezTo>
                    <a:pt x="18360" y="17967"/>
                    <a:pt x="19980" y="17542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692534" y="1847377"/>
              <a:ext cx="123567" cy="44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20" fill="norm" stroke="1" extrusionOk="0">
                  <a:moveTo>
                    <a:pt x="21016" y="944"/>
                  </a:moveTo>
                  <a:cubicBezTo>
                    <a:pt x="19936" y="534"/>
                    <a:pt x="18856" y="125"/>
                    <a:pt x="17416" y="22"/>
                  </a:cubicBezTo>
                  <a:cubicBezTo>
                    <a:pt x="15976" y="-80"/>
                    <a:pt x="14176" y="125"/>
                    <a:pt x="11476" y="1404"/>
                  </a:cubicBezTo>
                  <a:cubicBezTo>
                    <a:pt x="8776" y="2684"/>
                    <a:pt x="5176" y="5038"/>
                    <a:pt x="2836" y="7444"/>
                  </a:cubicBezTo>
                  <a:cubicBezTo>
                    <a:pt x="496" y="9850"/>
                    <a:pt x="-584" y="12307"/>
                    <a:pt x="316" y="14456"/>
                  </a:cubicBezTo>
                  <a:cubicBezTo>
                    <a:pt x="1216" y="16606"/>
                    <a:pt x="4096" y="18449"/>
                    <a:pt x="7336" y="19575"/>
                  </a:cubicBezTo>
                  <a:cubicBezTo>
                    <a:pt x="10576" y="20701"/>
                    <a:pt x="14176" y="21111"/>
                    <a:pt x="17776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902883" y="1958885"/>
              <a:ext cx="120431" cy="48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75" fill="norm" stroke="1" extrusionOk="0">
                  <a:moveTo>
                    <a:pt x="1490" y="6596"/>
                  </a:moveTo>
                  <a:cubicBezTo>
                    <a:pt x="745" y="8934"/>
                    <a:pt x="0" y="11271"/>
                    <a:pt x="0" y="13609"/>
                  </a:cubicBezTo>
                  <a:cubicBezTo>
                    <a:pt x="0" y="15947"/>
                    <a:pt x="745" y="18284"/>
                    <a:pt x="1117" y="19687"/>
                  </a:cubicBezTo>
                  <a:cubicBezTo>
                    <a:pt x="1490" y="21089"/>
                    <a:pt x="1490" y="21557"/>
                    <a:pt x="1676" y="21463"/>
                  </a:cubicBezTo>
                  <a:cubicBezTo>
                    <a:pt x="1862" y="21370"/>
                    <a:pt x="2234" y="20715"/>
                    <a:pt x="2793" y="18612"/>
                  </a:cubicBezTo>
                  <a:cubicBezTo>
                    <a:pt x="3352" y="16508"/>
                    <a:pt x="4097" y="12954"/>
                    <a:pt x="4841" y="9962"/>
                  </a:cubicBezTo>
                  <a:cubicBezTo>
                    <a:pt x="5586" y="6970"/>
                    <a:pt x="6331" y="4539"/>
                    <a:pt x="6703" y="3089"/>
                  </a:cubicBezTo>
                  <a:cubicBezTo>
                    <a:pt x="7076" y="1640"/>
                    <a:pt x="7076" y="1173"/>
                    <a:pt x="7634" y="752"/>
                  </a:cubicBezTo>
                  <a:cubicBezTo>
                    <a:pt x="8193" y="331"/>
                    <a:pt x="9310" y="-43"/>
                    <a:pt x="10800" y="4"/>
                  </a:cubicBezTo>
                  <a:cubicBezTo>
                    <a:pt x="12290" y="51"/>
                    <a:pt x="14152" y="518"/>
                    <a:pt x="16200" y="1780"/>
                  </a:cubicBezTo>
                  <a:cubicBezTo>
                    <a:pt x="18248" y="3043"/>
                    <a:pt x="20483" y="5100"/>
                    <a:pt x="21041" y="6689"/>
                  </a:cubicBezTo>
                  <a:cubicBezTo>
                    <a:pt x="21600" y="8279"/>
                    <a:pt x="20483" y="9401"/>
                    <a:pt x="19179" y="10196"/>
                  </a:cubicBezTo>
                  <a:cubicBezTo>
                    <a:pt x="17876" y="10991"/>
                    <a:pt x="16386" y="11458"/>
                    <a:pt x="14710" y="11739"/>
                  </a:cubicBezTo>
                  <a:cubicBezTo>
                    <a:pt x="13034" y="12019"/>
                    <a:pt x="11172" y="12113"/>
                    <a:pt x="9869" y="11786"/>
                  </a:cubicBezTo>
                  <a:cubicBezTo>
                    <a:pt x="8566" y="11458"/>
                    <a:pt x="7821" y="10710"/>
                    <a:pt x="7076" y="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089149" y="1841500"/>
              <a:ext cx="9698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757" y="708"/>
                  </a:moveTo>
                  <a:cubicBezTo>
                    <a:pt x="4596" y="354"/>
                    <a:pt x="6434" y="0"/>
                    <a:pt x="8272" y="0"/>
                  </a:cubicBezTo>
                  <a:cubicBezTo>
                    <a:pt x="10111" y="0"/>
                    <a:pt x="11949" y="354"/>
                    <a:pt x="14477" y="2125"/>
                  </a:cubicBezTo>
                  <a:cubicBezTo>
                    <a:pt x="17004" y="3895"/>
                    <a:pt x="20221" y="7082"/>
                    <a:pt x="20911" y="10092"/>
                  </a:cubicBezTo>
                  <a:cubicBezTo>
                    <a:pt x="21600" y="13102"/>
                    <a:pt x="19762" y="15934"/>
                    <a:pt x="17234" y="17823"/>
                  </a:cubicBezTo>
                  <a:cubicBezTo>
                    <a:pt x="14706" y="19711"/>
                    <a:pt x="11489" y="20656"/>
                    <a:pt x="8502" y="21128"/>
                  </a:cubicBezTo>
                  <a:cubicBezTo>
                    <a:pt x="5515" y="21600"/>
                    <a:pt x="275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501900" y="20447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527300" y="2165350"/>
              <a:ext cx="1968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697" y="9600"/>
                    <a:pt x="1394" y="19200"/>
                    <a:pt x="4994" y="20400"/>
                  </a:cubicBezTo>
                  <a:cubicBezTo>
                    <a:pt x="8594" y="21600"/>
                    <a:pt x="15097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289300" y="1810699"/>
              <a:ext cx="396378" cy="39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3" fill="norm" stroke="1" extrusionOk="0">
                  <a:moveTo>
                    <a:pt x="0" y="21086"/>
                  </a:moveTo>
                  <a:cubicBezTo>
                    <a:pt x="574" y="21317"/>
                    <a:pt x="1149" y="21548"/>
                    <a:pt x="2240" y="20970"/>
                  </a:cubicBezTo>
                  <a:cubicBezTo>
                    <a:pt x="3332" y="20393"/>
                    <a:pt x="4940" y="19007"/>
                    <a:pt x="6549" y="17216"/>
                  </a:cubicBezTo>
                  <a:cubicBezTo>
                    <a:pt x="8157" y="15426"/>
                    <a:pt x="9766" y="13231"/>
                    <a:pt x="11030" y="10921"/>
                  </a:cubicBezTo>
                  <a:cubicBezTo>
                    <a:pt x="12294" y="8611"/>
                    <a:pt x="13213" y="6185"/>
                    <a:pt x="13672" y="4511"/>
                  </a:cubicBezTo>
                  <a:cubicBezTo>
                    <a:pt x="14132" y="2836"/>
                    <a:pt x="14132" y="1912"/>
                    <a:pt x="13960" y="1219"/>
                  </a:cubicBezTo>
                  <a:cubicBezTo>
                    <a:pt x="13787" y="526"/>
                    <a:pt x="13443" y="64"/>
                    <a:pt x="13040" y="6"/>
                  </a:cubicBezTo>
                  <a:cubicBezTo>
                    <a:pt x="12638" y="-52"/>
                    <a:pt x="12179" y="295"/>
                    <a:pt x="11489" y="1738"/>
                  </a:cubicBezTo>
                  <a:cubicBezTo>
                    <a:pt x="10800" y="3182"/>
                    <a:pt x="9881" y="5723"/>
                    <a:pt x="9249" y="8380"/>
                  </a:cubicBezTo>
                  <a:cubicBezTo>
                    <a:pt x="8617" y="11037"/>
                    <a:pt x="8272" y="13809"/>
                    <a:pt x="8215" y="15773"/>
                  </a:cubicBezTo>
                  <a:cubicBezTo>
                    <a:pt x="8157" y="17736"/>
                    <a:pt x="8387" y="18891"/>
                    <a:pt x="8732" y="19700"/>
                  </a:cubicBezTo>
                  <a:cubicBezTo>
                    <a:pt x="9077" y="20508"/>
                    <a:pt x="9536" y="20970"/>
                    <a:pt x="10111" y="21144"/>
                  </a:cubicBezTo>
                  <a:cubicBezTo>
                    <a:pt x="10685" y="21317"/>
                    <a:pt x="11374" y="21201"/>
                    <a:pt x="12236" y="20277"/>
                  </a:cubicBezTo>
                  <a:cubicBezTo>
                    <a:pt x="13098" y="19353"/>
                    <a:pt x="14132" y="17621"/>
                    <a:pt x="14764" y="16466"/>
                  </a:cubicBezTo>
                  <a:cubicBezTo>
                    <a:pt x="15396" y="15311"/>
                    <a:pt x="15626" y="14733"/>
                    <a:pt x="15740" y="14733"/>
                  </a:cubicBezTo>
                  <a:cubicBezTo>
                    <a:pt x="15855" y="14733"/>
                    <a:pt x="15855" y="15311"/>
                    <a:pt x="15683" y="16235"/>
                  </a:cubicBezTo>
                  <a:cubicBezTo>
                    <a:pt x="15511" y="17159"/>
                    <a:pt x="15166" y="18429"/>
                    <a:pt x="14994" y="19353"/>
                  </a:cubicBezTo>
                  <a:cubicBezTo>
                    <a:pt x="14821" y="20277"/>
                    <a:pt x="14821" y="20855"/>
                    <a:pt x="14879" y="20855"/>
                  </a:cubicBezTo>
                  <a:cubicBezTo>
                    <a:pt x="14936" y="20855"/>
                    <a:pt x="15051" y="20277"/>
                    <a:pt x="15453" y="18834"/>
                  </a:cubicBezTo>
                  <a:cubicBezTo>
                    <a:pt x="15855" y="17390"/>
                    <a:pt x="16545" y="15080"/>
                    <a:pt x="17119" y="13578"/>
                  </a:cubicBezTo>
                  <a:cubicBezTo>
                    <a:pt x="17694" y="12076"/>
                    <a:pt x="18153" y="11383"/>
                    <a:pt x="18670" y="11152"/>
                  </a:cubicBezTo>
                  <a:cubicBezTo>
                    <a:pt x="19187" y="10921"/>
                    <a:pt x="19762" y="11152"/>
                    <a:pt x="20279" y="12481"/>
                  </a:cubicBezTo>
                  <a:cubicBezTo>
                    <a:pt x="20796" y="13809"/>
                    <a:pt x="21255" y="16235"/>
                    <a:pt x="21428" y="17852"/>
                  </a:cubicBezTo>
                  <a:cubicBezTo>
                    <a:pt x="21600" y="19469"/>
                    <a:pt x="21485" y="20277"/>
                    <a:pt x="2137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018944" y="1777118"/>
              <a:ext cx="133957" cy="50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82" fill="norm" stroke="1" extrusionOk="0">
                  <a:moveTo>
                    <a:pt x="21030" y="2188"/>
                  </a:moveTo>
                  <a:cubicBezTo>
                    <a:pt x="21030" y="1471"/>
                    <a:pt x="21030" y="754"/>
                    <a:pt x="20033" y="351"/>
                  </a:cubicBezTo>
                  <a:cubicBezTo>
                    <a:pt x="19036" y="-52"/>
                    <a:pt x="17042" y="-142"/>
                    <a:pt x="14716" y="261"/>
                  </a:cubicBezTo>
                  <a:cubicBezTo>
                    <a:pt x="12390" y="665"/>
                    <a:pt x="9732" y="1561"/>
                    <a:pt x="6907" y="3443"/>
                  </a:cubicBezTo>
                  <a:cubicBezTo>
                    <a:pt x="4082" y="5325"/>
                    <a:pt x="1092" y="8193"/>
                    <a:pt x="261" y="11151"/>
                  </a:cubicBezTo>
                  <a:cubicBezTo>
                    <a:pt x="-570" y="14109"/>
                    <a:pt x="759" y="17156"/>
                    <a:pt x="1756" y="18904"/>
                  </a:cubicBezTo>
                  <a:cubicBezTo>
                    <a:pt x="2753" y="20651"/>
                    <a:pt x="3418" y="21099"/>
                    <a:pt x="5744" y="21279"/>
                  </a:cubicBezTo>
                  <a:cubicBezTo>
                    <a:pt x="8070" y="21458"/>
                    <a:pt x="12058" y="21368"/>
                    <a:pt x="16045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222749" y="1875593"/>
              <a:ext cx="254001" cy="36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085"/>
                  </a:moveTo>
                  <a:cubicBezTo>
                    <a:pt x="0" y="2702"/>
                    <a:pt x="0" y="3319"/>
                    <a:pt x="450" y="3813"/>
                  </a:cubicBezTo>
                  <a:cubicBezTo>
                    <a:pt x="900" y="4306"/>
                    <a:pt x="1800" y="4677"/>
                    <a:pt x="3510" y="4430"/>
                  </a:cubicBezTo>
                  <a:cubicBezTo>
                    <a:pt x="5220" y="4183"/>
                    <a:pt x="7740" y="3319"/>
                    <a:pt x="9180" y="2578"/>
                  </a:cubicBezTo>
                  <a:cubicBezTo>
                    <a:pt x="10620" y="1838"/>
                    <a:pt x="10980" y="1221"/>
                    <a:pt x="10800" y="727"/>
                  </a:cubicBezTo>
                  <a:cubicBezTo>
                    <a:pt x="10620" y="233"/>
                    <a:pt x="9900" y="-137"/>
                    <a:pt x="9270" y="48"/>
                  </a:cubicBezTo>
                  <a:cubicBezTo>
                    <a:pt x="8640" y="233"/>
                    <a:pt x="8100" y="974"/>
                    <a:pt x="7830" y="3442"/>
                  </a:cubicBezTo>
                  <a:cubicBezTo>
                    <a:pt x="7560" y="5911"/>
                    <a:pt x="7560" y="10108"/>
                    <a:pt x="7380" y="13070"/>
                  </a:cubicBezTo>
                  <a:cubicBezTo>
                    <a:pt x="7200" y="16032"/>
                    <a:pt x="6840" y="17760"/>
                    <a:pt x="6390" y="18871"/>
                  </a:cubicBezTo>
                  <a:cubicBezTo>
                    <a:pt x="5940" y="19982"/>
                    <a:pt x="5400" y="20476"/>
                    <a:pt x="4680" y="20846"/>
                  </a:cubicBezTo>
                  <a:cubicBezTo>
                    <a:pt x="3960" y="21216"/>
                    <a:pt x="3060" y="21463"/>
                    <a:pt x="2610" y="21278"/>
                  </a:cubicBezTo>
                  <a:cubicBezTo>
                    <a:pt x="2160" y="21093"/>
                    <a:pt x="2160" y="20476"/>
                    <a:pt x="2430" y="19920"/>
                  </a:cubicBezTo>
                  <a:cubicBezTo>
                    <a:pt x="2700" y="19365"/>
                    <a:pt x="3240" y="18871"/>
                    <a:pt x="3960" y="18562"/>
                  </a:cubicBezTo>
                  <a:cubicBezTo>
                    <a:pt x="4680" y="18254"/>
                    <a:pt x="5580" y="18130"/>
                    <a:pt x="7740" y="18686"/>
                  </a:cubicBezTo>
                  <a:cubicBezTo>
                    <a:pt x="9900" y="19241"/>
                    <a:pt x="13320" y="20476"/>
                    <a:pt x="15840" y="20908"/>
                  </a:cubicBezTo>
                  <a:cubicBezTo>
                    <a:pt x="18360" y="21340"/>
                    <a:pt x="19980" y="20969"/>
                    <a:pt x="21600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592599" y="1846397"/>
              <a:ext cx="144502" cy="4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56" fill="norm" stroke="1" extrusionOk="0">
                  <a:moveTo>
                    <a:pt x="21066" y="75"/>
                  </a:moveTo>
                  <a:cubicBezTo>
                    <a:pt x="18906" y="-34"/>
                    <a:pt x="16746" y="-144"/>
                    <a:pt x="14277" y="678"/>
                  </a:cubicBezTo>
                  <a:cubicBezTo>
                    <a:pt x="11809" y="1501"/>
                    <a:pt x="9032" y="3255"/>
                    <a:pt x="6409" y="5667"/>
                  </a:cubicBezTo>
                  <a:cubicBezTo>
                    <a:pt x="3786" y="8079"/>
                    <a:pt x="1317" y="11149"/>
                    <a:pt x="392" y="13726"/>
                  </a:cubicBezTo>
                  <a:cubicBezTo>
                    <a:pt x="-534" y="16303"/>
                    <a:pt x="83" y="18386"/>
                    <a:pt x="3323" y="19592"/>
                  </a:cubicBezTo>
                  <a:cubicBezTo>
                    <a:pt x="6563" y="20798"/>
                    <a:pt x="12426" y="21127"/>
                    <a:pt x="1828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813663" y="1915908"/>
              <a:ext cx="152577" cy="49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0" fill="norm" stroke="1" extrusionOk="0">
                  <a:moveTo>
                    <a:pt x="2612" y="6448"/>
                  </a:moveTo>
                  <a:cubicBezTo>
                    <a:pt x="2020" y="9586"/>
                    <a:pt x="1428" y="12725"/>
                    <a:pt x="985" y="15079"/>
                  </a:cubicBezTo>
                  <a:cubicBezTo>
                    <a:pt x="541" y="17432"/>
                    <a:pt x="245" y="19002"/>
                    <a:pt x="97" y="20017"/>
                  </a:cubicBezTo>
                  <a:cubicBezTo>
                    <a:pt x="-51" y="21032"/>
                    <a:pt x="-51" y="21494"/>
                    <a:pt x="245" y="21448"/>
                  </a:cubicBezTo>
                  <a:cubicBezTo>
                    <a:pt x="541" y="21402"/>
                    <a:pt x="1133" y="20848"/>
                    <a:pt x="2020" y="19048"/>
                  </a:cubicBezTo>
                  <a:cubicBezTo>
                    <a:pt x="2908" y="17248"/>
                    <a:pt x="4091" y="14202"/>
                    <a:pt x="5423" y="11294"/>
                  </a:cubicBezTo>
                  <a:cubicBezTo>
                    <a:pt x="6754" y="8386"/>
                    <a:pt x="8234" y="5617"/>
                    <a:pt x="9270" y="3956"/>
                  </a:cubicBezTo>
                  <a:cubicBezTo>
                    <a:pt x="10305" y="2294"/>
                    <a:pt x="10897" y="1740"/>
                    <a:pt x="11637" y="1232"/>
                  </a:cubicBezTo>
                  <a:cubicBezTo>
                    <a:pt x="12376" y="725"/>
                    <a:pt x="13264" y="263"/>
                    <a:pt x="14448" y="79"/>
                  </a:cubicBezTo>
                  <a:cubicBezTo>
                    <a:pt x="15631" y="-106"/>
                    <a:pt x="17111" y="-14"/>
                    <a:pt x="18442" y="909"/>
                  </a:cubicBezTo>
                  <a:cubicBezTo>
                    <a:pt x="19774" y="1832"/>
                    <a:pt x="20957" y="3586"/>
                    <a:pt x="21253" y="5202"/>
                  </a:cubicBezTo>
                  <a:cubicBezTo>
                    <a:pt x="21549" y="6817"/>
                    <a:pt x="20957" y="8294"/>
                    <a:pt x="19774" y="9171"/>
                  </a:cubicBezTo>
                  <a:cubicBezTo>
                    <a:pt x="18590" y="10048"/>
                    <a:pt x="16815" y="10325"/>
                    <a:pt x="15187" y="10463"/>
                  </a:cubicBezTo>
                  <a:cubicBezTo>
                    <a:pt x="13560" y="10602"/>
                    <a:pt x="12081" y="10602"/>
                    <a:pt x="11045" y="10140"/>
                  </a:cubicBezTo>
                  <a:cubicBezTo>
                    <a:pt x="10009" y="9679"/>
                    <a:pt x="9417" y="8756"/>
                    <a:pt x="8826" y="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086350" y="1838235"/>
              <a:ext cx="65507" cy="38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50" fill="norm" stroke="1" extrusionOk="0">
                  <a:moveTo>
                    <a:pt x="0" y="895"/>
                  </a:moveTo>
                  <a:cubicBezTo>
                    <a:pt x="2025" y="421"/>
                    <a:pt x="4050" y="-54"/>
                    <a:pt x="5737" y="5"/>
                  </a:cubicBezTo>
                  <a:cubicBezTo>
                    <a:pt x="7425" y="65"/>
                    <a:pt x="8775" y="658"/>
                    <a:pt x="11475" y="2557"/>
                  </a:cubicBezTo>
                  <a:cubicBezTo>
                    <a:pt x="14175" y="4456"/>
                    <a:pt x="18225" y="7660"/>
                    <a:pt x="19912" y="10805"/>
                  </a:cubicBezTo>
                  <a:cubicBezTo>
                    <a:pt x="21600" y="13950"/>
                    <a:pt x="20925" y="17036"/>
                    <a:pt x="19237" y="18876"/>
                  </a:cubicBezTo>
                  <a:cubicBezTo>
                    <a:pt x="17550" y="20715"/>
                    <a:pt x="14850" y="21309"/>
                    <a:pt x="12150" y="21427"/>
                  </a:cubicBezTo>
                  <a:cubicBezTo>
                    <a:pt x="9450" y="21546"/>
                    <a:pt x="6750" y="21190"/>
                    <a:pt x="405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264150" y="1733550"/>
              <a:ext cx="686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3812" y="0"/>
                  </a:moveTo>
                  <a:cubicBezTo>
                    <a:pt x="8894" y="1732"/>
                    <a:pt x="13976" y="3463"/>
                    <a:pt x="17153" y="5970"/>
                  </a:cubicBezTo>
                  <a:cubicBezTo>
                    <a:pt x="20329" y="8476"/>
                    <a:pt x="21600" y="11757"/>
                    <a:pt x="19694" y="14354"/>
                  </a:cubicBezTo>
                  <a:cubicBezTo>
                    <a:pt x="17788" y="16952"/>
                    <a:pt x="12706" y="18866"/>
                    <a:pt x="8894" y="19959"/>
                  </a:cubicBezTo>
                  <a:cubicBezTo>
                    <a:pt x="5082" y="21053"/>
                    <a:pt x="2541" y="21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007100" y="20256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038850" y="218440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343650" y="1904492"/>
              <a:ext cx="400050" cy="48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0590"/>
                  </a:moveTo>
                  <a:cubicBezTo>
                    <a:pt x="343" y="20965"/>
                    <a:pt x="686" y="21341"/>
                    <a:pt x="1200" y="21341"/>
                  </a:cubicBezTo>
                  <a:cubicBezTo>
                    <a:pt x="1714" y="21341"/>
                    <a:pt x="2400" y="20965"/>
                    <a:pt x="3600" y="19651"/>
                  </a:cubicBezTo>
                  <a:cubicBezTo>
                    <a:pt x="4800" y="18336"/>
                    <a:pt x="6514" y="16082"/>
                    <a:pt x="7714" y="13312"/>
                  </a:cubicBezTo>
                  <a:cubicBezTo>
                    <a:pt x="8914" y="10541"/>
                    <a:pt x="9600" y="7254"/>
                    <a:pt x="9943" y="5047"/>
                  </a:cubicBezTo>
                  <a:cubicBezTo>
                    <a:pt x="10286" y="2840"/>
                    <a:pt x="10286" y="1713"/>
                    <a:pt x="10114" y="962"/>
                  </a:cubicBezTo>
                  <a:cubicBezTo>
                    <a:pt x="9943" y="211"/>
                    <a:pt x="9600" y="-165"/>
                    <a:pt x="9143" y="70"/>
                  </a:cubicBezTo>
                  <a:cubicBezTo>
                    <a:pt x="8686" y="305"/>
                    <a:pt x="8114" y="1150"/>
                    <a:pt x="7657" y="3075"/>
                  </a:cubicBezTo>
                  <a:cubicBezTo>
                    <a:pt x="7200" y="5000"/>
                    <a:pt x="6857" y="8005"/>
                    <a:pt x="6800" y="10964"/>
                  </a:cubicBezTo>
                  <a:cubicBezTo>
                    <a:pt x="6743" y="13922"/>
                    <a:pt x="6971" y="16833"/>
                    <a:pt x="7371" y="18571"/>
                  </a:cubicBezTo>
                  <a:cubicBezTo>
                    <a:pt x="7771" y="20308"/>
                    <a:pt x="8343" y="20872"/>
                    <a:pt x="8914" y="21153"/>
                  </a:cubicBezTo>
                  <a:cubicBezTo>
                    <a:pt x="9486" y="21435"/>
                    <a:pt x="10057" y="21435"/>
                    <a:pt x="10743" y="20918"/>
                  </a:cubicBezTo>
                  <a:cubicBezTo>
                    <a:pt x="11429" y="20402"/>
                    <a:pt x="12229" y="19369"/>
                    <a:pt x="12800" y="18383"/>
                  </a:cubicBezTo>
                  <a:cubicBezTo>
                    <a:pt x="13371" y="17397"/>
                    <a:pt x="13714" y="16458"/>
                    <a:pt x="13943" y="15659"/>
                  </a:cubicBezTo>
                  <a:cubicBezTo>
                    <a:pt x="14171" y="14861"/>
                    <a:pt x="14286" y="14204"/>
                    <a:pt x="14229" y="14157"/>
                  </a:cubicBezTo>
                  <a:cubicBezTo>
                    <a:pt x="14171" y="14110"/>
                    <a:pt x="13943" y="14673"/>
                    <a:pt x="13771" y="15800"/>
                  </a:cubicBezTo>
                  <a:cubicBezTo>
                    <a:pt x="13600" y="16927"/>
                    <a:pt x="13486" y="18618"/>
                    <a:pt x="13429" y="19698"/>
                  </a:cubicBezTo>
                  <a:cubicBezTo>
                    <a:pt x="13371" y="20778"/>
                    <a:pt x="13371" y="21247"/>
                    <a:pt x="13486" y="21247"/>
                  </a:cubicBezTo>
                  <a:cubicBezTo>
                    <a:pt x="13600" y="21247"/>
                    <a:pt x="13829" y="20778"/>
                    <a:pt x="14229" y="19369"/>
                  </a:cubicBezTo>
                  <a:cubicBezTo>
                    <a:pt x="14629" y="17960"/>
                    <a:pt x="15200" y="15612"/>
                    <a:pt x="15714" y="14204"/>
                  </a:cubicBezTo>
                  <a:cubicBezTo>
                    <a:pt x="16229" y="12795"/>
                    <a:pt x="16686" y="12325"/>
                    <a:pt x="17371" y="12091"/>
                  </a:cubicBezTo>
                  <a:cubicBezTo>
                    <a:pt x="18057" y="11856"/>
                    <a:pt x="18971" y="11856"/>
                    <a:pt x="19543" y="12091"/>
                  </a:cubicBezTo>
                  <a:cubicBezTo>
                    <a:pt x="20114" y="12325"/>
                    <a:pt x="20343" y="12795"/>
                    <a:pt x="20629" y="14110"/>
                  </a:cubicBezTo>
                  <a:cubicBezTo>
                    <a:pt x="20914" y="15425"/>
                    <a:pt x="21257" y="17585"/>
                    <a:pt x="21600" y="1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904081" y="1918303"/>
              <a:ext cx="150769" cy="47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77" fill="norm" stroke="1" extrusionOk="0">
                  <a:moveTo>
                    <a:pt x="17525" y="2840"/>
                  </a:moveTo>
                  <a:cubicBezTo>
                    <a:pt x="17525" y="2362"/>
                    <a:pt x="17525" y="1884"/>
                    <a:pt x="17673" y="1358"/>
                  </a:cubicBezTo>
                  <a:cubicBezTo>
                    <a:pt x="17821" y="833"/>
                    <a:pt x="18117" y="259"/>
                    <a:pt x="17377" y="68"/>
                  </a:cubicBezTo>
                  <a:cubicBezTo>
                    <a:pt x="16638" y="-123"/>
                    <a:pt x="14862" y="68"/>
                    <a:pt x="12791" y="881"/>
                  </a:cubicBezTo>
                  <a:cubicBezTo>
                    <a:pt x="10720" y="1693"/>
                    <a:pt x="8353" y="3127"/>
                    <a:pt x="5986" y="5707"/>
                  </a:cubicBezTo>
                  <a:cubicBezTo>
                    <a:pt x="3618" y="8288"/>
                    <a:pt x="1251" y="12015"/>
                    <a:pt x="364" y="14787"/>
                  </a:cubicBezTo>
                  <a:cubicBezTo>
                    <a:pt x="-524" y="17558"/>
                    <a:pt x="68" y="19374"/>
                    <a:pt x="3766" y="20330"/>
                  </a:cubicBezTo>
                  <a:cubicBezTo>
                    <a:pt x="7465" y="21286"/>
                    <a:pt x="14271" y="21381"/>
                    <a:pt x="2107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175499" y="2029145"/>
              <a:ext cx="143670" cy="5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8" fill="norm" stroke="1" extrusionOk="0">
                  <a:moveTo>
                    <a:pt x="1878" y="7707"/>
                  </a:moveTo>
                  <a:cubicBezTo>
                    <a:pt x="1878" y="11251"/>
                    <a:pt x="1878" y="14795"/>
                    <a:pt x="1722" y="16820"/>
                  </a:cubicBezTo>
                  <a:cubicBezTo>
                    <a:pt x="1565" y="18845"/>
                    <a:pt x="1252" y="19351"/>
                    <a:pt x="939" y="19984"/>
                  </a:cubicBezTo>
                  <a:cubicBezTo>
                    <a:pt x="626" y="20617"/>
                    <a:pt x="313" y="21376"/>
                    <a:pt x="157" y="21461"/>
                  </a:cubicBezTo>
                  <a:cubicBezTo>
                    <a:pt x="0" y="21545"/>
                    <a:pt x="0" y="20954"/>
                    <a:pt x="0" y="18929"/>
                  </a:cubicBezTo>
                  <a:cubicBezTo>
                    <a:pt x="0" y="16904"/>
                    <a:pt x="0" y="13445"/>
                    <a:pt x="783" y="10450"/>
                  </a:cubicBezTo>
                  <a:cubicBezTo>
                    <a:pt x="1565" y="7454"/>
                    <a:pt x="3130" y="4923"/>
                    <a:pt x="4539" y="3278"/>
                  </a:cubicBezTo>
                  <a:cubicBezTo>
                    <a:pt x="5948" y="1632"/>
                    <a:pt x="7200" y="873"/>
                    <a:pt x="8609" y="451"/>
                  </a:cubicBezTo>
                  <a:cubicBezTo>
                    <a:pt x="10017" y="29"/>
                    <a:pt x="11583" y="-55"/>
                    <a:pt x="12991" y="29"/>
                  </a:cubicBezTo>
                  <a:cubicBezTo>
                    <a:pt x="14400" y="114"/>
                    <a:pt x="15652" y="367"/>
                    <a:pt x="17217" y="1337"/>
                  </a:cubicBezTo>
                  <a:cubicBezTo>
                    <a:pt x="18783" y="2307"/>
                    <a:pt x="20661" y="3995"/>
                    <a:pt x="21130" y="5345"/>
                  </a:cubicBezTo>
                  <a:cubicBezTo>
                    <a:pt x="21600" y="6695"/>
                    <a:pt x="20661" y="7707"/>
                    <a:pt x="18313" y="8425"/>
                  </a:cubicBezTo>
                  <a:cubicBezTo>
                    <a:pt x="15965" y="9142"/>
                    <a:pt x="12209" y="9564"/>
                    <a:pt x="9548" y="9732"/>
                  </a:cubicBezTo>
                  <a:cubicBezTo>
                    <a:pt x="6887" y="9901"/>
                    <a:pt x="5322" y="9817"/>
                    <a:pt x="5009" y="9606"/>
                  </a:cubicBezTo>
                  <a:cubicBezTo>
                    <a:pt x="4696" y="9395"/>
                    <a:pt x="5635" y="9057"/>
                    <a:pt x="6574" y="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376583" y="1816100"/>
              <a:ext cx="103718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69" y="2298"/>
                    <a:pt x="10139" y="4596"/>
                    <a:pt x="6171" y="6319"/>
                  </a:cubicBezTo>
                  <a:cubicBezTo>
                    <a:pt x="2204" y="8043"/>
                    <a:pt x="0" y="9191"/>
                    <a:pt x="0" y="9881"/>
                  </a:cubicBezTo>
                  <a:cubicBezTo>
                    <a:pt x="0" y="10570"/>
                    <a:pt x="2204" y="10800"/>
                    <a:pt x="4408" y="10915"/>
                  </a:cubicBezTo>
                  <a:cubicBezTo>
                    <a:pt x="6612" y="11030"/>
                    <a:pt x="8816" y="11030"/>
                    <a:pt x="9918" y="11604"/>
                  </a:cubicBezTo>
                  <a:cubicBezTo>
                    <a:pt x="11020" y="12179"/>
                    <a:pt x="11020" y="13328"/>
                    <a:pt x="9918" y="14247"/>
                  </a:cubicBezTo>
                  <a:cubicBezTo>
                    <a:pt x="8816" y="15166"/>
                    <a:pt x="6612" y="15855"/>
                    <a:pt x="4629" y="16889"/>
                  </a:cubicBezTo>
                  <a:cubicBezTo>
                    <a:pt x="2645" y="17923"/>
                    <a:pt x="882" y="19302"/>
                    <a:pt x="1102" y="20221"/>
                  </a:cubicBezTo>
                  <a:cubicBezTo>
                    <a:pt x="1322" y="21140"/>
                    <a:pt x="3527" y="21600"/>
                    <a:pt x="5731" y="21600"/>
                  </a:cubicBezTo>
                  <a:cubicBezTo>
                    <a:pt x="7935" y="21600"/>
                    <a:pt x="10139" y="21140"/>
                    <a:pt x="12343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518400" y="1822450"/>
              <a:ext cx="133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867"/>
                    <a:pt x="5486" y="3733"/>
                    <a:pt x="8571" y="6533"/>
                  </a:cubicBezTo>
                  <a:cubicBezTo>
                    <a:pt x="11657" y="9333"/>
                    <a:pt x="15086" y="13067"/>
                    <a:pt x="17314" y="15733"/>
                  </a:cubicBezTo>
                  <a:cubicBezTo>
                    <a:pt x="19543" y="18400"/>
                    <a:pt x="20571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594600" y="1803400"/>
              <a:ext cx="1079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787"/>
                    <a:pt x="13129" y="5574"/>
                    <a:pt x="9529" y="9174"/>
                  </a:cubicBezTo>
                  <a:cubicBezTo>
                    <a:pt x="5929" y="12774"/>
                    <a:pt x="2965" y="17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715250" y="1936750"/>
              <a:ext cx="1" cy="571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753350" y="1854200"/>
              <a:ext cx="26532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297" fill="norm" stroke="1" extrusionOk="0">
                  <a:moveTo>
                    <a:pt x="4985" y="0"/>
                  </a:moveTo>
                  <a:cubicBezTo>
                    <a:pt x="13292" y="9257"/>
                    <a:pt x="21600" y="18514"/>
                    <a:pt x="20769" y="20057"/>
                  </a:cubicBezTo>
                  <a:cubicBezTo>
                    <a:pt x="19938" y="21600"/>
                    <a:pt x="9969" y="15429"/>
                    <a:pt x="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944820" y="2054912"/>
              <a:ext cx="106980" cy="29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73" fill="norm" stroke="1" extrusionOk="0">
                  <a:moveTo>
                    <a:pt x="20994" y="2959"/>
                  </a:moveTo>
                  <a:cubicBezTo>
                    <a:pt x="20579" y="2033"/>
                    <a:pt x="20163" y="1107"/>
                    <a:pt x="18917" y="567"/>
                  </a:cubicBezTo>
                  <a:cubicBezTo>
                    <a:pt x="17671" y="27"/>
                    <a:pt x="15594" y="-127"/>
                    <a:pt x="13517" y="104"/>
                  </a:cubicBezTo>
                  <a:cubicBezTo>
                    <a:pt x="11440" y="336"/>
                    <a:pt x="9363" y="953"/>
                    <a:pt x="6871" y="3190"/>
                  </a:cubicBezTo>
                  <a:cubicBezTo>
                    <a:pt x="4379" y="5427"/>
                    <a:pt x="1471" y="9284"/>
                    <a:pt x="432" y="12447"/>
                  </a:cubicBezTo>
                  <a:cubicBezTo>
                    <a:pt x="-606" y="15610"/>
                    <a:pt x="225" y="18079"/>
                    <a:pt x="2925" y="19467"/>
                  </a:cubicBezTo>
                  <a:cubicBezTo>
                    <a:pt x="5625" y="20856"/>
                    <a:pt x="10194" y="21164"/>
                    <a:pt x="1476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171227" y="2146300"/>
              <a:ext cx="139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60"/>
                    <a:pt x="-1303" y="9120"/>
                    <a:pt x="240" y="12720"/>
                  </a:cubicBezTo>
                  <a:cubicBezTo>
                    <a:pt x="1783" y="16320"/>
                    <a:pt x="11040" y="189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255000" y="225425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433270" y="2077902"/>
              <a:ext cx="146794" cy="44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2" fill="norm" stroke="1" extrusionOk="0">
                  <a:moveTo>
                    <a:pt x="7337" y="7301"/>
                  </a:moveTo>
                  <a:cubicBezTo>
                    <a:pt x="5485" y="9962"/>
                    <a:pt x="3634" y="12624"/>
                    <a:pt x="2554" y="14825"/>
                  </a:cubicBezTo>
                  <a:cubicBezTo>
                    <a:pt x="1474" y="17026"/>
                    <a:pt x="1165" y="18766"/>
                    <a:pt x="857" y="19892"/>
                  </a:cubicBezTo>
                  <a:cubicBezTo>
                    <a:pt x="548" y="21018"/>
                    <a:pt x="240" y="21530"/>
                    <a:pt x="85" y="21479"/>
                  </a:cubicBezTo>
                  <a:cubicBezTo>
                    <a:pt x="-69" y="21428"/>
                    <a:pt x="-69" y="20813"/>
                    <a:pt x="548" y="18971"/>
                  </a:cubicBezTo>
                  <a:cubicBezTo>
                    <a:pt x="1165" y="17128"/>
                    <a:pt x="2400" y="14057"/>
                    <a:pt x="4251" y="11088"/>
                  </a:cubicBezTo>
                  <a:cubicBezTo>
                    <a:pt x="6102" y="8120"/>
                    <a:pt x="8571" y="5253"/>
                    <a:pt x="10422" y="3411"/>
                  </a:cubicBezTo>
                  <a:cubicBezTo>
                    <a:pt x="12274" y="1568"/>
                    <a:pt x="13508" y="749"/>
                    <a:pt x="14897" y="339"/>
                  </a:cubicBezTo>
                  <a:cubicBezTo>
                    <a:pt x="16285" y="-70"/>
                    <a:pt x="17828" y="-70"/>
                    <a:pt x="19062" y="135"/>
                  </a:cubicBezTo>
                  <a:cubicBezTo>
                    <a:pt x="20297" y="339"/>
                    <a:pt x="21222" y="749"/>
                    <a:pt x="21377" y="2080"/>
                  </a:cubicBezTo>
                  <a:cubicBezTo>
                    <a:pt x="21531" y="3411"/>
                    <a:pt x="20914" y="5663"/>
                    <a:pt x="18908" y="7096"/>
                  </a:cubicBezTo>
                  <a:cubicBezTo>
                    <a:pt x="16902" y="8529"/>
                    <a:pt x="13508" y="9143"/>
                    <a:pt x="11040" y="9297"/>
                  </a:cubicBezTo>
                  <a:cubicBezTo>
                    <a:pt x="8571" y="9450"/>
                    <a:pt x="7028" y="9143"/>
                    <a:pt x="5485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610600" y="2025650"/>
              <a:ext cx="10022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9450" y="0"/>
                  </a:moveTo>
                  <a:cubicBezTo>
                    <a:pt x="11700" y="136"/>
                    <a:pt x="13950" y="272"/>
                    <a:pt x="15975" y="1358"/>
                  </a:cubicBezTo>
                  <a:cubicBezTo>
                    <a:pt x="18000" y="2445"/>
                    <a:pt x="19800" y="4483"/>
                    <a:pt x="20700" y="7200"/>
                  </a:cubicBezTo>
                  <a:cubicBezTo>
                    <a:pt x="21600" y="9917"/>
                    <a:pt x="21600" y="13313"/>
                    <a:pt x="20025" y="15691"/>
                  </a:cubicBezTo>
                  <a:cubicBezTo>
                    <a:pt x="18450" y="18068"/>
                    <a:pt x="15300" y="19426"/>
                    <a:pt x="12600" y="20309"/>
                  </a:cubicBezTo>
                  <a:cubicBezTo>
                    <a:pt x="9900" y="21192"/>
                    <a:pt x="7650" y="21600"/>
                    <a:pt x="5625" y="21600"/>
                  </a:cubicBezTo>
                  <a:cubicBezTo>
                    <a:pt x="3600" y="21600"/>
                    <a:pt x="1800" y="21192"/>
                    <a:pt x="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763000" y="1860984"/>
              <a:ext cx="79657" cy="1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11" fill="norm" stroke="1" extrusionOk="0">
                  <a:moveTo>
                    <a:pt x="5116" y="2835"/>
                  </a:moveTo>
                  <a:cubicBezTo>
                    <a:pt x="3411" y="6381"/>
                    <a:pt x="1705" y="9927"/>
                    <a:pt x="853" y="12990"/>
                  </a:cubicBezTo>
                  <a:cubicBezTo>
                    <a:pt x="0" y="16053"/>
                    <a:pt x="0" y="18632"/>
                    <a:pt x="0" y="19115"/>
                  </a:cubicBezTo>
                  <a:cubicBezTo>
                    <a:pt x="0" y="19599"/>
                    <a:pt x="0" y="17987"/>
                    <a:pt x="1137" y="15408"/>
                  </a:cubicBezTo>
                  <a:cubicBezTo>
                    <a:pt x="2274" y="12829"/>
                    <a:pt x="4547" y="9283"/>
                    <a:pt x="6253" y="6704"/>
                  </a:cubicBezTo>
                  <a:cubicBezTo>
                    <a:pt x="7958" y="4124"/>
                    <a:pt x="9095" y="2512"/>
                    <a:pt x="11084" y="1384"/>
                  </a:cubicBezTo>
                  <a:cubicBezTo>
                    <a:pt x="13074" y="256"/>
                    <a:pt x="15916" y="-389"/>
                    <a:pt x="17905" y="256"/>
                  </a:cubicBezTo>
                  <a:cubicBezTo>
                    <a:pt x="19895" y="901"/>
                    <a:pt x="21032" y="2835"/>
                    <a:pt x="21316" y="6542"/>
                  </a:cubicBezTo>
                  <a:cubicBezTo>
                    <a:pt x="21600" y="10250"/>
                    <a:pt x="21032" y="15730"/>
                    <a:pt x="20463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896350" y="1921372"/>
              <a:ext cx="95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20" y="12302"/>
                    <a:pt x="3840" y="4448"/>
                    <a:pt x="7440" y="1502"/>
                  </a:cubicBezTo>
                  <a:cubicBezTo>
                    <a:pt x="11040" y="-1443"/>
                    <a:pt x="163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021632" y="1797050"/>
              <a:ext cx="154118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0" fill="norm" stroke="1" extrusionOk="0">
                  <a:moveTo>
                    <a:pt x="21253" y="0"/>
                  </a:moveTo>
                  <a:cubicBezTo>
                    <a:pt x="15707" y="1925"/>
                    <a:pt x="10161" y="3850"/>
                    <a:pt x="6658" y="5240"/>
                  </a:cubicBezTo>
                  <a:cubicBezTo>
                    <a:pt x="3156" y="6630"/>
                    <a:pt x="1696" y="7485"/>
                    <a:pt x="821" y="8448"/>
                  </a:cubicBezTo>
                  <a:cubicBezTo>
                    <a:pt x="-55" y="9410"/>
                    <a:pt x="-347" y="10479"/>
                    <a:pt x="529" y="11121"/>
                  </a:cubicBezTo>
                  <a:cubicBezTo>
                    <a:pt x="1404" y="11762"/>
                    <a:pt x="3448" y="11976"/>
                    <a:pt x="5199" y="12083"/>
                  </a:cubicBezTo>
                  <a:cubicBezTo>
                    <a:pt x="6950" y="12190"/>
                    <a:pt x="8410" y="12190"/>
                    <a:pt x="9869" y="12190"/>
                  </a:cubicBezTo>
                  <a:cubicBezTo>
                    <a:pt x="11329" y="12190"/>
                    <a:pt x="12788" y="12190"/>
                    <a:pt x="12934" y="12618"/>
                  </a:cubicBezTo>
                  <a:cubicBezTo>
                    <a:pt x="13080" y="13046"/>
                    <a:pt x="11912" y="13901"/>
                    <a:pt x="10015" y="14970"/>
                  </a:cubicBezTo>
                  <a:cubicBezTo>
                    <a:pt x="8118" y="16040"/>
                    <a:pt x="5491" y="17323"/>
                    <a:pt x="3739" y="18392"/>
                  </a:cubicBezTo>
                  <a:cubicBezTo>
                    <a:pt x="1988" y="19461"/>
                    <a:pt x="1112" y="20317"/>
                    <a:pt x="1550" y="20851"/>
                  </a:cubicBezTo>
                  <a:cubicBezTo>
                    <a:pt x="1988" y="21386"/>
                    <a:pt x="3739" y="21600"/>
                    <a:pt x="6512" y="21279"/>
                  </a:cubicBezTo>
                  <a:cubicBezTo>
                    <a:pt x="9285" y="20958"/>
                    <a:pt x="13080" y="20103"/>
                    <a:pt x="16875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232900" y="1809750"/>
              <a:ext cx="825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6000"/>
                    <a:pt x="11077" y="12000"/>
                    <a:pt x="14677" y="15600"/>
                  </a:cubicBezTo>
                  <a:cubicBezTo>
                    <a:pt x="18277" y="19200"/>
                    <a:pt x="1993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235016" y="1765300"/>
              <a:ext cx="14393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14"/>
                    <a:pt x="10800" y="8229"/>
                    <a:pt x="7306" y="11314"/>
                  </a:cubicBezTo>
                  <a:cubicBezTo>
                    <a:pt x="3812" y="14400"/>
                    <a:pt x="2224" y="16457"/>
                    <a:pt x="1271" y="18000"/>
                  </a:cubicBezTo>
                  <a:cubicBezTo>
                    <a:pt x="318" y="19543"/>
                    <a:pt x="0" y="20571"/>
                    <a:pt x="0" y="21086"/>
                  </a:cubicBezTo>
                  <a:cubicBezTo>
                    <a:pt x="0" y="21600"/>
                    <a:pt x="318" y="21600"/>
                    <a:pt x="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359900" y="192405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436099" y="18605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436099" y="1746250"/>
              <a:ext cx="11772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3886" y="0"/>
                  </a:moveTo>
                  <a:cubicBezTo>
                    <a:pt x="15814" y="0"/>
                    <a:pt x="17743" y="0"/>
                    <a:pt x="19093" y="321"/>
                  </a:cubicBezTo>
                  <a:cubicBezTo>
                    <a:pt x="20443" y="643"/>
                    <a:pt x="21214" y="1286"/>
                    <a:pt x="21407" y="2957"/>
                  </a:cubicBezTo>
                  <a:cubicBezTo>
                    <a:pt x="21600" y="4629"/>
                    <a:pt x="21214" y="7329"/>
                    <a:pt x="19286" y="10029"/>
                  </a:cubicBezTo>
                  <a:cubicBezTo>
                    <a:pt x="17357" y="12729"/>
                    <a:pt x="13886" y="15429"/>
                    <a:pt x="10414" y="17357"/>
                  </a:cubicBezTo>
                  <a:cubicBezTo>
                    <a:pt x="6943" y="19286"/>
                    <a:pt x="3471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258299" y="1790700"/>
              <a:ext cx="241301" cy="7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736"/>
                    <a:pt x="21600" y="3471"/>
                    <a:pt x="21505" y="5175"/>
                  </a:cubicBezTo>
                  <a:cubicBezTo>
                    <a:pt x="21411" y="6879"/>
                    <a:pt x="21221" y="8550"/>
                    <a:pt x="20558" y="9932"/>
                  </a:cubicBezTo>
                  <a:cubicBezTo>
                    <a:pt x="19895" y="11314"/>
                    <a:pt x="18758" y="12407"/>
                    <a:pt x="17432" y="13757"/>
                  </a:cubicBezTo>
                  <a:cubicBezTo>
                    <a:pt x="16105" y="15107"/>
                    <a:pt x="14589" y="16714"/>
                    <a:pt x="12600" y="18032"/>
                  </a:cubicBezTo>
                  <a:cubicBezTo>
                    <a:pt x="10611" y="19350"/>
                    <a:pt x="8147" y="20379"/>
                    <a:pt x="5968" y="20925"/>
                  </a:cubicBezTo>
                  <a:cubicBezTo>
                    <a:pt x="3789" y="21471"/>
                    <a:pt x="1895" y="21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603500" y="3422650"/>
              <a:ext cx="196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2400"/>
                    <a:pt x="12077" y="4800"/>
                    <a:pt x="15677" y="8400"/>
                  </a:cubicBezTo>
                  <a:cubicBezTo>
                    <a:pt x="19277" y="12000"/>
                    <a:pt x="2043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667000" y="360679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112000" y="2485755"/>
              <a:ext cx="501650" cy="4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18433"/>
                  </a:moveTo>
                  <a:cubicBezTo>
                    <a:pt x="1367" y="15615"/>
                    <a:pt x="2734" y="12798"/>
                    <a:pt x="4922" y="9980"/>
                  </a:cubicBezTo>
                  <a:cubicBezTo>
                    <a:pt x="7109" y="7163"/>
                    <a:pt x="10116" y="4346"/>
                    <a:pt x="12714" y="2467"/>
                  </a:cubicBezTo>
                  <a:cubicBezTo>
                    <a:pt x="15311" y="589"/>
                    <a:pt x="17499" y="-350"/>
                    <a:pt x="18866" y="120"/>
                  </a:cubicBezTo>
                  <a:cubicBezTo>
                    <a:pt x="20233" y="589"/>
                    <a:pt x="20780" y="2467"/>
                    <a:pt x="20734" y="4346"/>
                  </a:cubicBezTo>
                  <a:cubicBezTo>
                    <a:pt x="20689" y="6224"/>
                    <a:pt x="20051" y="8102"/>
                    <a:pt x="18137" y="9980"/>
                  </a:cubicBezTo>
                  <a:cubicBezTo>
                    <a:pt x="16223" y="11859"/>
                    <a:pt x="13033" y="13737"/>
                    <a:pt x="10527" y="15146"/>
                  </a:cubicBezTo>
                  <a:cubicBezTo>
                    <a:pt x="8020" y="16554"/>
                    <a:pt x="6197" y="17493"/>
                    <a:pt x="5013" y="18433"/>
                  </a:cubicBezTo>
                  <a:cubicBezTo>
                    <a:pt x="3828" y="19372"/>
                    <a:pt x="3281" y="20311"/>
                    <a:pt x="3235" y="20780"/>
                  </a:cubicBezTo>
                  <a:cubicBezTo>
                    <a:pt x="3190" y="21250"/>
                    <a:pt x="3646" y="21250"/>
                    <a:pt x="5423" y="19372"/>
                  </a:cubicBezTo>
                  <a:cubicBezTo>
                    <a:pt x="7200" y="17493"/>
                    <a:pt x="10299" y="13737"/>
                    <a:pt x="12076" y="11389"/>
                  </a:cubicBezTo>
                  <a:cubicBezTo>
                    <a:pt x="13853" y="9041"/>
                    <a:pt x="14309" y="8102"/>
                    <a:pt x="13899" y="8102"/>
                  </a:cubicBezTo>
                  <a:cubicBezTo>
                    <a:pt x="13489" y="8102"/>
                    <a:pt x="12213" y="9041"/>
                    <a:pt x="11347" y="9511"/>
                  </a:cubicBezTo>
                  <a:cubicBezTo>
                    <a:pt x="10481" y="9980"/>
                    <a:pt x="10025" y="9980"/>
                    <a:pt x="9524" y="10920"/>
                  </a:cubicBezTo>
                  <a:cubicBezTo>
                    <a:pt x="9023" y="11859"/>
                    <a:pt x="8476" y="13737"/>
                    <a:pt x="8430" y="14676"/>
                  </a:cubicBezTo>
                  <a:cubicBezTo>
                    <a:pt x="8385" y="15615"/>
                    <a:pt x="8841" y="15615"/>
                    <a:pt x="10800" y="15146"/>
                  </a:cubicBezTo>
                  <a:cubicBezTo>
                    <a:pt x="12759" y="14676"/>
                    <a:pt x="16223" y="13737"/>
                    <a:pt x="18273" y="12798"/>
                  </a:cubicBezTo>
                  <a:cubicBezTo>
                    <a:pt x="20324" y="11859"/>
                    <a:pt x="20962" y="10920"/>
                    <a:pt x="21600" y="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988300" y="2527564"/>
              <a:ext cx="812800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688" y="16500"/>
                    <a:pt x="3375" y="11700"/>
                    <a:pt x="5316" y="8100"/>
                  </a:cubicBezTo>
                  <a:cubicBezTo>
                    <a:pt x="7256" y="4500"/>
                    <a:pt x="9450" y="2100"/>
                    <a:pt x="11531" y="900"/>
                  </a:cubicBezTo>
                  <a:cubicBezTo>
                    <a:pt x="13612" y="-300"/>
                    <a:pt x="15581" y="-300"/>
                    <a:pt x="16819" y="900"/>
                  </a:cubicBezTo>
                  <a:cubicBezTo>
                    <a:pt x="18056" y="2100"/>
                    <a:pt x="18562" y="4500"/>
                    <a:pt x="18619" y="5700"/>
                  </a:cubicBezTo>
                  <a:cubicBezTo>
                    <a:pt x="18675" y="6900"/>
                    <a:pt x="18281" y="6900"/>
                    <a:pt x="16931" y="5700"/>
                  </a:cubicBezTo>
                  <a:cubicBezTo>
                    <a:pt x="15581" y="4500"/>
                    <a:pt x="13275" y="2100"/>
                    <a:pt x="10997" y="900"/>
                  </a:cubicBezTo>
                  <a:cubicBezTo>
                    <a:pt x="8719" y="-300"/>
                    <a:pt x="6469" y="-300"/>
                    <a:pt x="5006" y="900"/>
                  </a:cubicBezTo>
                  <a:cubicBezTo>
                    <a:pt x="3544" y="2100"/>
                    <a:pt x="2869" y="4500"/>
                    <a:pt x="2362" y="6900"/>
                  </a:cubicBezTo>
                  <a:cubicBezTo>
                    <a:pt x="1856" y="9300"/>
                    <a:pt x="1519" y="11700"/>
                    <a:pt x="1519" y="12900"/>
                  </a:cubicBezTo>
                  <a:cubicBezTo>
                    <a:pt x="1519" y="14100"/>
                    <a:pt x="1856" y="14100"/>
                    <a:pt x="3122" y="14100"/>
                  </a:cubicBezTo>
                  <a:cubicBezTo>
                    <a:pt x="4388" y="14100"/>
                    <a:pt x="6581" y="14100"/>
                    <a:pt x="8888" y="12900"/>
                  </a:cubicBezTo>
                  <a:cubicBezTo>
                    <a:pt x="11194" y="11700"/>
                    <a:pt x="13612" y="9300"/>
                    <a:pt x="15750" y="9300"/>
                  </a:cubicBezTo>
                  <a:cubicBezTo>
                    <a:pt x="17888" y="9300"/>
                    <a:pt x="19744" y="11700"/>
                    <a:pt x="21600" y="14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098800" y="3240928"/>
              <a:ext cx="457200" cy="47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1200" y="21394"/>
                    <a:pt x="2400" y="21298"/>
                    <a:pt x="3950" y="20482"/>
                  </a:cubicBezTo>
                  <a:cubicBezTo>
                    <a:pt x="5500" y="19666"/>
                    <a:pt x="7400" y="18130"/>
                    <a:pt x="8900" y="15826"/>
                  </a:cubicBezTo>
                  <a:cubicBezTo>
                    <a:pt x="10400" y="13522"/>
                    <a:pt x="11500" y="10450"/>
                    <a:pt x="12150" y="7906"/>
                  </a:cubicBezTo>
                  <a:cubicBezTo>
                    <a:pt x="12800" y="5362"/>
                    <a:pt x="13000" y="3346"/>
                    <a:pt x="13050" y="2050"/>
                  </a:cubicBezTo>
                  <a:cubicBezTo>
                    <a:pt x="13100" y="754"/>
                    <a:pt x="13000" y="178"/>
                    <a:pt x="12700" y="34"/>
                  </a:cubicBezTo>
                  <a:cubicBezTo>
                    <a:pt x="12400" y="-110"/>
                    <a:pt x="11900" y="178"/>
                    <a:pt x="11300" y="1426"/>
                  </a:cubicBezTo>
                  <a:cubicBezTo>
                    <a:pt x="10700" y="2674"/>
                    <a:pt x="10000" y="4882"/>
                    <a:pt x="9600" y="7522"/>
                  </a:cubicBezTo>
                  <a:cubicBezTo>
                    <a:pt x="9200" y="10162"/>
                    <a:pt x="9100" y="13234"/>
                    <a:pt x="9150" y="15298"/>
                  </a:cubicBezTo>
                  <a:cubicBezTo>
                    <a:pt x="9200" y="17362"/>
                    <a:pt x="9400" y="18418"/>
                    <a:pt x="9600" y="19186"/>
                  </a:cubicBezTo>
                  <a:cubicBezTo>
                    <a:pt x="9800" y="19954"/>
                    <a:pt x="10000" y="20434"/>
                    <a:pt x="10350" y="20578"/>
                  </a:cubicBezTo>
                  <a:cubicBezTo>
                    <a:pt x="10700" y="20722"/>
                    <a:pt x="11200" y="20530"/>
                    <a:pt x="11650" y="19858"/>
                  </a:cubicBezTo>
                  <a:cubicBezTo>
                    <a:pt x="12100" y="19186"/>
                    <a:pt x="12500" y="18034"/>
                    <a:pt x="12800" y="17218"/>
                  </a:cubicBezTo>
                  <a:cubicBezTo>
                    <a:pt x="13100" y="16402"/>
                    <a:pt x="13300" y="15922"/>
                    <a:pt x="13450" y="15922"/>
                  </a:cubicBezTo>
                  <a:cubicBezTo>
                    <a:pt x="13600" y="15922"/>
                    <a:pt x="13700" y="16402"/>
                    <a:pt x="13750" y="16882"/>
                  </a:cubicBezTo>
                  <a:cubicBezTo>
                    <a:pt x="13800" y="17362"/>
                    <a:pt x="13800" y="17842"/>
                    <a:pt x="13800" y="18418"/>
                  </a:cubicBezTo>
                  <a:cubicBezTo>
                    <a:pt x="13800" y="18994"/>
                    <a:pt x="13800" y="19666"/>
                    <a:pt x="13800" y="19762"/>
                  </a:cubicBezTo>
                  <a:cubicBezTo>
                    <a:pt x="13800" y="19858"/>
                    <a:pt x="13800" y="19378"/>
                    <a:pt x="14200" y="17938"/>
                  </a:cubicBezTo>
                  <a:cubicBezTo>
                    <a:pt x="14600" y="16498"/>
                    <a:pt x="15400" y="14098"/>
                    <a:pt x="16050" y="12706"/>
                  </a:cubicBezTo>
                  <a:cubicBezTo>
                    <a:pt x="16700" y="11314"/>
                    <a:pt x="17200" y="10930"/>
                    <a:pt x="17700" y="10738"/>
                  </a:cubicBezTo>
                  <a:cubicBezTo>
                    <a:pt x="18200" y="10546"/>
                    <a:pt x="18700" y="10546"/>
                    <a:pt x="19150" y="10786"/>
                  </a:cubicBezTo>
                  <a:cubicBezTo>
                    <a:pt x="19600" y="11026"/>
                    <a:pt x="20000" y="11506"/>
                    <a:pt x="20400" y="12898"/>
                  </a:cubicBezTo>
                  <a:cubicBezTo>
                    <a:pt x="20800" y="14290"/>
                    <a:pt x="21200" y="16594"/>
                    <a:pt x="21600" y="18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730488" y="3297766"/>
              <a:ext cx="168413" cy="44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28" fill="norm" stroke="1" extrusionOk="0">
                  <a:moveTo>
                    <a:pt x="21217" y="2321"/>
                  </a:moveTo>
                  <a:cubicBezTo>
                    <a:pt x="19884" y="1514"/>
                    <a:pt x="18550" y="706"/>
                    <a:pt x="17217" y="303"/>
                  </a:cubicBezTo>
                  <a:cubicBezTo>
                    <a:pt x="15884" y="-101"/>
                    <a:pt x="14550" y="-101"/>
                    <a:pt x="13084" y="303"/>
                  </a:cubicBezTo>
                  <a:cubicBezTo>
                    <a:pt x="11617" y="706"/>
                    <a:pt x="10017" y="1514"/>
                    <a:pt x="7750" y="3482"/>
                  </a:cubicBezTo>
                  <a:cubicBezTo>
                    <a:pt x="5484" y="5450"/>
                    <a:pt x="2550" y="8579"/>
                    <a:pt x="1084" y="11305"/>
                  </a:cubicBezTo>
                  <a:cubicBezTo>
                    <a:pt x="-383" y="14030"/>
                    <a:pt x="-383" y="16351"/>
                    <a:pt x="1217" y="18017"/>
                  </a:cubicBezTo>
                  <a:cubicBezTo>
                    <a:pt x="2817" y="19682"/>
                    <a:pt x="6017" y="20692"/>
                    <a:pt x="8150" y="21095"/>
                  </a:cubicBezTo>
                  <a:cubicBezTo>
                    <a:pt x="10284" y="21499"/>
                    <a:pt x="11350" y="21297"/>
                    <a:pt x="12417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927627" y="3454391"/>
              <a:ext cx="136000" cy="45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99" fill="norm" stroke="1" extrusionOk="0">
                  <a:moveTo>
                    <a:pt x="2395" y="6359"/>
                  </a:moveTo>
                  <a:cubicBezTo>
                    <a:pt x="1428" y="8579"/>
                    <a:pt x="461" y="10800"/>
                    <a:pt x="138" y="13121"/>
                  </a:cubicBezTo>
                  <a:cubicBezTo>
                    <a:pt x="-184" y="15443"/>
                    <a:pt x="138" y="17865"/>
                    <a:pt x="300" y="19379"/>
                  </a:cubicBezTo>
                  <a:cubicBezTo>
                    <a:pt x="461" y="20893"/>
                    <a:pt x="461" y="21499"/>
                    <a:pt x="461" y="21499"/>
                  </a:cubicBezTo>
                  <a:cubicBezTo>
                    <a:pt x="461" y="21499"/>
                    <a:pt x="461" y="20893"/>
                    <a:pt x="783" y="18673"/>
                  </a:cubicBezTo>
                  <a:cubicBezTo>
                    <a:pt x="1106" y="16452"/>
                    <a:pt x="1750" y="12617"/>
                    <a:pt x="2556" y="9538"/>
                  </a:cubicBezTo>
                  <a:cubicBezTo>
                    <a:pt x="3362" y="6460"/>
                    <a:pt x="4329" y="4138"/>
                    <a:pt x="5297" y="2725"/>
                  </a:cubicBezTo>
                  <a:cubicBezTo>
                    <a:pt x="6264" y="1312"/>
                    <a:pt x="7231" y="807"/>
                    <a:pt x="8520" y="454"/>
                  </a:cubicBezTo>
                  <a:cubicBezTo>
                    <a:pt x="9810" y="101"/>
                    <a:pt x="11422" y="-101"/>
                    <a:pt x="13195" y="50"/>
                  </a:cubicBezTo>
                  <a:cubicBezTo>
                    <a:pt x="14968" y="202"/>
                    <a:pt x="16903" y="706"/>
                    <a:pt x="18515" y="1766"/>
                  </a:cubicBezTo>
                  <a:cubicBezTo>
                    <a:pt x="20126" y="2826"/>
                    <a:pt x="21416" y="4441"/>
                    <a:pt x="20288" y="5905"/>
                  </a:cubicBezTo>
                  <a:cubicBezTo>
                    <a:pt x="19159" y="7368"/>
                    <a:pt x="15613" y="8680"/>
                    <a:pt x="12712" y="9437"/>
                  </a:cubicBezTo>
                  <a:cubicBezTo>
                    <a:pt x="9810" y="10194"/>
                    <a:pt x="7553" y="10396"/>
                    <a:pt x="5458" y="10396"/>
                  </a:cubicBezTo>
                  <a:cubicBezTo>
                    <a:pt x="3362" y="10396"/>
                    <a:pt x="1428" y="10194"/>
                    <a:pt x="622" y="9841"/>
                  </a:cubicBezTo>
                  <a:cubicBezTo>
                    <a:pt x="-184" y="9488"/>
                    <a:pt x="138" y="8983"/>
                    <a:pt x="461" y="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141921" y="3206754"/>
              <a:ext cx="124916" cy="19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60" fill="norm" stroke="1" extrusionOk="0">
                  <a:moveTo>
                    <a:pt x="19896" y="2757"/>
                  </a:moveTo>
                  <a:cubicBezTo>
                    <a:pt x="20604" y="1608"/>
                    <a:pt x="21312" y="459"/>
                    <a:pt x="20604" y="115"/>
                  </a:cubicBezTo>
                  <a:cubicBezTo>
                    <a:pt x="19896" y="-230"/>
                    <a:pt x="17771" y="230"/>
                    <a:pt x="14407" y="1149"/>
                  </a:cubicBezTo>
                  <a:cubicBezTo>
                    <a:pt x="11043" y="2068"/>
                    <a:pt x="6440" y="3447"/>
                    <a:pt x="3784" y="4710"/>
                  </a:cubicBezTo>
                  <a:cubicBezTo>
                    <a:pt x="1128" y="5974"/>
                    <a:pt x="420" y="7123"/>
                    <a:pt x="951" y="7813"/>
                  </a:cubicBezTo>
                  <a:cubicBezTo>
                    <a:pt x="1482" y="8502"/>
                    <a:pt x="3253" y="8732"/>
                    <a:pt x="5023" y="8847"/>
                  </a:cubicBezTo>
                  <a:cubicBezTo>
                    <a:pt x="6794" y="8961"/>
                    <a:pt x="8564" y="8961"/>
                    <a:pt x="10335" y="8961"/>
                  </a:cubicBezTo>
                  <a:cubicBezTo>
                    <a:pt x="12105" y="8961"/>
                    <a:pt x="13876" y="8961"/>
                    <a:pt x="14584" y="9536"/>
                  </a:cubicBezTo>
                  <a:cubicBezTo>
                    <a:pt x="15292" y="10110"/>
                    <a:pt x="14938" y="11259"/>
                    <a:pt x="12637" y="12753"/>
                  </a:cubicBezTo>
                  <a:cubicBezTo>
                    <a:pt x="10335" y="14247"/>
                    <a:pt x="6086" y="16085"/>
                    <a:pt x="3430" y="17579"/>
                  </a:cubicBezTo>
                  <a:cubicBezTo>
                    <a:pt x="774" y="19072"/>
                    <a:pt x="-288" y="20221"/>
                    <a:pt x="66" y="20796"/>
                  </a:cubicBezTo>
                  <a:cubicBezTo>
                    <a:pt x="420" y="21370"/>
                    <a:pt x="2191" y="21370"/>
                    <a:pt x="5378" y="21025"/>
                  </a:cubicBezTo>
                  <a:cubicBezTo>
                    <a:pt x="8564" y="20681"/>
                    <a:pt x="13168" y="19991"/>
                    <a:pt x="17771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330700" y="3206749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00"/>
                    <a:pt x="9600" y="10200"/>
                    <a:pt x="13200" y="13800"/>
                  </a:cubicBezTo>
                  <a:cubicBezTo>
                    <a:pt x="16800" y="17400"/>
                    <a:pt x="192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343400" y="3175000"/>
              <a:ext cx="1587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4937"/>
                    <a:pt x="9504" y="9874"/>
                    <a:pt x="5904" y="13474"/>
                  </a:cubicBezTo>
                  <a:cubicBezTo>
                    <a:pt x="2304" y="17074"/>
                    <a:pt x="1152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514850" y="3314699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559300" y="32575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698999" y="3257550"/>
              <a:ext cx="122053" cy="49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02" fill="norm" stroke="1" extrusionOk="0">
                  <a:moveTo>
                    <a:pt x="0" y="0"/>
                  </a:moveTo>
                  <a:cubicBezTo>
                    <a:pt x="3295" y="1298"/>
                    <a:pt x="6590" y="2596"/>
                    <a:pt x="10068" y="4635"/>
                  </a:cubicBezTo>
                  <a:cubicBezTo>
                    <a:pt x="13546" y="6675"/>
                    <a:pt x="17207" y="9456"/>
                    <a:pt x="19220" y="12052"/>
                  </a:cubicBezTo>
                  <a:cubicBezTo>
                    <a:pt x="21234" y="14647"/>
                    <a:pt x="21600" y="17058"/>
                    <a:pt x="20502" y="18633"/>
                  </a:cubicBezTo>
                  <a:cubicBezTo>
                    <a:pt x="19403" y="20209"/>
                    <a:pt x="16841" y="20951"/>
                    <a:pt x="13912" y="21276"/>
                  </a:cubicBezTo>
                  <a:cubicBezTo>
                    <a:pt x="10983" y="21600"/>
                    <a:pt x="7688" y="21507"/>
                    <a:pt x="4393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245100" y="3581400"/>
              <a:ext cx="285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7280"/>
                    <a:pt x="8000" y="12960"/>
                    <a:pt x="11600" y="9360"/>
                  </a:cubicBezTo>
                  <a:cubicBezTo>
                    <a:pt x="15200" y="5760"/>
                    <a:pt x="18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400393" y="3448050"/>
              <a:ext cx="4155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2309"/>
                    <a:pt x="10404" y="4619"/>
                    <a:pt x="6624" y="7268"/>
                  </a:cubicBezTo>
                  <a:cubicBezTo>
                    <a:pt x="2844" y="9917"/>
                    <a:pt x="684" y="12906"/>
                    <a:pt x="144" y="15351"/>
                  </a:cubicBezTo>
                  <a:cubicBezTo>
                    <a:pt x="-396" y="17796"/>
                    <a:pt x="684" y="19698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937250" y="3260636"/>
              <a:ext cx="406400" cy="47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21556"/>
                  </a:moveTo>
                  <a:cubicBezTo>
                    <a:pt x="1238" y="21556"/>
                    <a:pt x="2475" y="21556"/>
                    <a:pt x="4388" y="20399"/>
                  </a:cubicBezTo>
                  <a:cubicBezTo>
                    <a:pt x="6300" y="19242"/>
                    <a:pt x="8888" y="16927"/>
                    <a:pt x="10631" y="14083"/>
                  </a:cubicBezTo>
                  <a:cubicBezTo>
                    <a:pt x="12375" y="11238"/>
                    <a:pt x="13275" y="7863"/>
                    <a:pt x="13612" y="5549"/>
                  </a:cubicBezTo>
                  <a:cubicBezTo>
                    <a:pt x="13950" y="3235"/>
                    <a:pt x="13725" y="1981"/>
                    <a:pt x="13444" y="1161"/>
                  </a:cubicBezTo>
                  <a:cubicBezTo>
                    <a:pt x="13162" y="342"/>
                    <a:pt x="12825" y="-44"/>
                    <a:pt x="12488" y="4"/>
                  </a:cubicBezTo>
                  <a:cubicBezTo>
                    <a:pt x="12150" y="52"/>
                    <a:pt x="11812" y="535"/>
                    <a:pt x="11363" y="2077"/>
                  </a:cubicBezTo>
                  <a:cubicBezTo>
                    <a:pt x="10912" y="3620"/>
                    <a:pt x="10350" y="6224"/>
                    <a:pt x="10012" y="8876"/>
                  </a:cubicBezTo>
                  <a:cubicBezTo>
                    <a:pt x="9675" y="11527"/>
                    <a:pt x="9563" y="14227"/>
                    <a:pt x="9506" y="15915"/>
                  </a:cubicBezTo>
                  <a:cubicBezTo>
                    <a:pt x="9450" y="17602"/>
                    <a:pt x="9450" y="18277"/>
                    <a:pt x="9619" y="18904"/>
                  </a:cubicBezTo>
                  <a:cubicBezTo>
                    <a:pt x="9788" y="19531"/>
                    <a:pt x="10125" y="20110"/>
                    <a:pt x="10519" y="20206"/>
                  </a:cubicBezTo>
                  <a:cubicBezTo>
                    <a:pt x="10912" y="20302"/>
                    <a:pt x="11363" y="19917"/>
                    <a:pt x="11869" y="19194"/>
                  </a:cubicBezTo>
                  <a:cubicBezTo>
                    <a:pt x="12375" y="18470"/>
                    <a:pt x="12937" y="17410"/>
                    <a:pt x="13331" y="16638"/>
                  </a:cubicBezTo>
                  <a:cubicBezTo>
                    <a:pt x="13725" y="15867"/>
                    <a:pt x="13950" y="15385"/>
                    <a:pt x="14063" y="15385"/>
                  </a:cubicBezTo>
                  <a:cubicBezTo>
                    <a:pt x="14175" y="15385"/>
                    <a:pt x="14175" y="15867"/>
                    <a:pt x="14006" y="16783"/>
                  </a:cubicBezTo>
                  <a:cubicBezTo>
                    <a:pt x="13838" y="17699"/>
                    <a:pt x="13500" y="19049"/>
                    <a:pt x="13388" y="19435"/>
                  </a:cubicBezTo>
                  <a:cubicBezTo>
                    <a:pt x="13275" y="19820"/>
                    <a:pt x="13388" y="19242"/>
                    <a:pt x="13950" y="17892"/>
                  </a:cubicBezTo>
                  <a:cubicBezTo>
                    <a:pt x="14512" y="16542"/>
                    <a:pt x="15525" y="14420"/>
                    <a:pt x="16200" y="13167"/>
                  </a:cubicBezTo>
                  <a:cubicBezTo>
                    <a:pt x="16875" y="11913"/>
                    <a:pt x="17212" y="11527"/>
                    <a:pt x="17662" y="11335"/>
                  </a:cubicBezTo>
                  <a:cubicBezTo>
                    <a:pt x="18113" y="11142"/>
                    <a:pt x="18675" y="11142"/>
                    <a:pt x="19350" y="12251"/>
                  </a:cubicBezTo>
                  <a:cubicBezTo>
                    <a:pt x="20025" y="13360"/>
                    <a:pt x="20813" y="15577"/>
                    <a:pt x="21600" y="1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517499" y="3282950"/>
              <a:ext cx="18810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2071"/>
                  </a:moveTo>
                  <a:cubicBezTo>
                    <a:pt x="20848" y="1578"/>
                    <a:pt x="20368" y="1085"/>
                    <a:pt x="19408" y="690"/>
                  </a:cubicBezTo>
                  <a:cubicBezTo>
                    <a:pt x="18448" y="296"/>
                    <a:pt x="17008" y="0"/>
                    <a:pt x="15808" y="0"/>
                  </a:cubicBezTo>
                  <a:cubicBezTo>
                    <a:pt x="14608" y="0"/>
                    <a:pt x="13648" y="296"/>
                    <a:pt x="11248" y="1874"/>
                  </a:cubicBezTo>
                  <a:cubicBezTo>
                    <a:pt x="8848" y="3452"/>
                    <a:pt x="5008" y="6312"/>
                    <a:pt x="2728" y="9271"/>
                  </a:cubicBezTo>
                  <a:cubicBezTo>
                    <a:pt x="448" y="12230"/>
                    <a:pt x="-272" y="15288"/>
                    <a:pt x="88" y="17359"/>
                  </a:cubicBezTo>
                  <a:cubicBezTo>
                    <a:pt x="448" y="19430"/>
                    <a:pt x="1888" y="20515"/>
                    <a:pt x="3568" y="21058"/>
                  </a:cubicBezTo>
                  <a:cubicBezTo>
                    <a:pt x="5248" y="21600"/>
                    <a:pt x="7168" y="21600"/>
                    <a:pt x="9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777693" y="3410898"/>
              <a:ext cx="105708" cy="2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21" fill="norm" stroke="1" extrusionOk="0">
                  <a:moveTo>
                    <a:pt x="21151" y="1501"/>
                  </a:moveTo>
                  <a:cubicBezTo>
                    <a:pt x="19033" y="799"/>
                    <a:pt x="16916" y="97"/>
                    <a:pt x="15010" y="9"/>
                  </a:cubicBezTo>
                  <a:cubicBezTo>
                    <a:pt x="13104" y="-79"/>
                    <a:pt x="11410" y="448"/>
                    <a:pt x="8869" y="2555"/>
                  </a:cubicBezTo>
                  <a:cubicBezTo>
                    <a:pt x="6327" y="4662"/>
                    <a:pt x="2939" y="8350"/>
                    <a:pt x="1245" y="11423"/>
                  </a:cubicBezTo>
                  <a:cubicBezTo>
                    <a:pt x="-449" y="14497"/>
                    <a:pt x="-449" y="16955"/>
                    <a:pt x="1457" y="18536"/>
                  </a:cubicBezTo>
                  <a:cubicBezTo>
                    <a:pt x="3363" y="20116"/>
                    <a:pt x="7175" y="20819"/>
                    <a:pt x="1098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943989" y="3435350"/>
              <a:ext cx="3466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3291"/>
                    <a:pt x="8100" y="6583"/>
                    <a:pt x="4288" y="9360"/>
                  </a:cubicBezTo>
                  <a:cubicBezTo>
                    <a:pt x="477" y="12137"/>
                    <a:pt x="-794" y="14400"/>
                    <a:pt x="477" y="16354"/>
                  </a:cubicBezTo>
                  <a:cubicBezTo>
                    <a:pt x="1747" y="18309"/>
                    <a:pt x="5559" y="19954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023100" y="354330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800"/>
                    <a:pt x="4469" y="12000"/>
                    <a:pt x="8069" y="8400"/>
                  </a:cubicBezTo>
                  <a:cubicBezTo>
                    <a:pt x="11669" y="4800"/>
                    <a:pt x="166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267822" y="3367616"/>
              <a:ext cx="192103" cy="44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9" fill="norm" stroke="1" extrusionOk="0">
                  <a:moveTo>
                    <a:pt x="6664" y="6928"/>
                  </a:moveTo>
                  <a:cubicBezTo>
                    <a:pt x="5490" y="8253"/>
                    <a:pt x="4316" y="9577"/>
                    <a:pt x="3259" y="11717"/>
                  </a:cubicBezTo>
                  <a:cubicBezTo>
                    <a:pt x="2203" y="13857"/>
                    <a:pt x="1264" y="16811"/>
                    <a:pt x="677" y="18696"/>
                  </a:cubicBezTo>
                  <a:cubicBezTo>
                    <a:pt x="90" y="20581"/>
                    <a:pt x="-145" y="21396"/>
                    <a:pt x="90" y="21498"/>
                  </a:cubicBezTo>
                  <a:cubicBezTo>
                    <a:pt x="325" y="21600"/>
                    <a:pt x="1029" y="20989"/>
                    <a:pt x="2203" y="19206"/>
                  </a:cubicBezTo>
                  <a:cubicBezTo>
                    <a:pt x="3377" y="17423"/>
                    <a:pt x="5020" y="14468"/>
                    <a:pt x="6898" y="11462"/>
                  </a:cubicBezTo>
                  <a:cubicBezTo>
                    <a:pt x="8777" y="8457"/>
                    <a:pt x="10890" y="5400"/>
                    <a:pt x="12181" y="3617"/>
                  </a:cubicBezTo>
                  <a:cubicBezTo>
                    <a:pt x="13472" y="1834"/>
                    <a:pt x="13942" y="1325"/>
                    <a:pt x="14529" y="866"/>
                  </a:cubicBezTo>
                  <a:cubicBezTo>
                    <a:pt x="15116" y="408"/>
                    <a:pt x="15820" y="0"/>
                    <a:pt x="16642" y="0"/>
                  </a:cubicBezTo>
                  <a:cubicBezTo>
                    <a:pt x="17464" y="0"/>
                    <a:pt x="18403" y="408"/>
                    <a:pt x="19225" y="1681"/>
                  </a:cubicBezTo>
                  <a:cubicBezTo>
                    <a:pt x="20046" y="2955"/>
                    <a:pt x="20751" y="5094"/>
                    <a:pt x="21103" y="6419"/>
                  </a:cubicBezTo>
                  <a:cubicBezTo>
                    <a:pt x="21455" y="7743"/>
                    <a:pt x="21455" y="8253"/>
                    <a:pt x="20281" y="8864"/>
                  </a:cubicBezTo>
                  <a:cubicBezTo>
                    <a:pt x="19107" y="9475"/>
                    <a:pt x="16759" y="10189"/>
                    <a:pt x="14998" y="10545"/>
                  </a:cubicBezTo>
                  <a:cubicBezTo>
                    <a:pt x="13238" y="10902"/>
                    <a:pt x="12064" y="10902"/>
                    <a:pt x="11242" y="10647"/>
                  </a:cubicBezTo>
                  <a:cubicBezTo>
                    <a:pt x="10420" y="10392"/>
                    <a:pt x="9951" y="9883"/>
                    <a:pt x="9481" y="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492999" y="3334600"/>
              <a:ext cx="91704" cy="27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34" fill="norm" stroke="1" extrusionOk="0">
                  <a:moveTo>
                    <a:pt x="1473" y="916"/>
                  </a:moveTo>
                  <a:cubicBezTo>
                    <a:pt x="4418" y="589"/>
                    <a:pt x="7364" y="261"/>
                    <a:pt x="10064" y="98"/>
                  </a:cubicBezTo>
                  <a:cubicBezTo>
                    <a:pt x="12764" y="-66"/>
                    <a:pt x="15218" y="-66"/>
                    <a:pt x="17182" y="425"/>
                  </a:cubicBezTo>
                  <a:cubicBezTo>
                    <a:pt x="19145" y="916"/>
                    <a:pt x="20618" y="1898"/>
                    <a:pt x="21109" y="4270"/>
                  </a:cubicBezTo>
                  <a:cubicBezTo>
                    <a:pt x="21600" y="6643"/>
                    <a:pt x="21109" y="10407"/>
                    <a:pt x="17427" y="13516"/>
                  </a:cubicBezTo>
                  <a:cubicBezTo>
                    <a:pt x="13745" y="16625"/>
                    <a:pt x="6873" y="19079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746430" y="3118503"/>
              <a:ext cx="122443" cy="16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475" fill="norm" stroke="1" extrusionOk="0">
                  <a:moveTo>
                    <a:pt x="2295" y="7207"/>
                  </a:moveTo>
                  <a:cubicBezTo>
                    <a:pt x="2295" y="8557"/>
                    <a:pt x="2295" y="9907"/>
                    <a:pt x="2112" y="12472"/>
                  </a:cubicBezTo>
                  <a:cubicBezTo>
                    <a:pt x="1929" y="15037"/>
                    <a:pt x="1563" y="18817"/>
                    <a:pt x="1013" y="20032"/>
                  </a:cubicBezTo>
                  <a:cubicBezTo>
                    <a:pt x="464" y="21247"/>
                    <a:pt x="-268" y="19897"/>
                    <a:pt x="98" y="16792"/>
                  </a:cubicBezTo>
                  <a:cubicBezTo>
                    <a:pt x="464" y="13687"/>
                    <a:pt x="1929" y="8827"/>
                    <a:pt x="4308" y="5587"/>
                  </a:cubicBezTo>
                  <a:cubicBezTo>
                    <a:pt x="6688" y="2347"/>
                    <a:pt x="9983" y="727"/>
                    <a:pt x="12546" y="187"/>
                  </a:cubicBezTo>
                  <a:cubicBezTo>
                    <a:pt x="15108" y="-353"/>
                    <a:pt x="16939" y="187"/>
                    <a:pt x="18403" y="3022"/>
                  </a:cubicBezTo>
                  <a:cubicBezTo>
                    <a:pt x="19868" y="5857"/>
                    <a:pt x="20966" y="10987"/>
                    <a:pt x="21149" y="14227"/>
                  </a:cubicBezTo>
                  <a:cubicBezTo>
                    <a:pt x="21332" y="17467"/>
                    <a:pt x="20600" y="18817"/>
                    <a:pt x="19868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931150" y="317500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130376" y="3042594"/>
              <a:ext cx="162724" cy="19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9" fill="norm" stroke="1" extrusionOk="0">
                  <a:moveTo>
                    <a:pt x="21289" y="2030"/>
                  </a:moveTo>
                  <a:cubicBezTo>
                    <a:pt x="20458" y="1081"/>
                    <a:pt x="19627" y="131"/>
                    <a:pt x="18520" y="13"/>
                  </a:cubicBezTo>
                  <a:cubicBezTo>
                    <a:pt x="17412" y="-106"/>
                    <a:pt x="16027" y="606"/>
                    <a:pt x="13397" y="1912"/>
                  </a:cubicBezTo>
                  <a:cubicBezTo>
                    <a:pt x="10766" y="3217"/>
                    <a:pt x="6889" y="5116"/>
                    <a:pt x="4535" y="6540"/>
                  </a:cubicBezTo>
                  <a:cubicBezTo>
                    <a:pt x="2181" y="7964"/>
                    <a:pt x="1351" y="8914"/>
                    <a:pt x="1766" y="9507"/>
                  </a:cubicBezTo>
                  <a:cubicBezTo>
                    <a:pt x="2181" y="10101"/>
                    <a:pt x="3843" y="10338"/>
                    <a:pt x="5366" y="10457"/>
                  </a:cubicBezTo>
                  <a:cubicBezTo>
                    <a:pt x="6889" y="10575"/>
                    <a:pt x="8274" y="10575"/>
                    <a:pt x="9658" y="10813"/>
                  </a:cubicBezTo>
                  <a:cubicBezTo>
                    <a:pt x="11043" y="11050"/>
                    <a:pt x="12427" y="11525"/>
                    <a:pt x="12566" y="12118"/>
                  </a:cubicBezTo>
                  <a:cubicBezTo>
                    <a:pt x="12704" y="12712"/>
                    <a:pt x="11597" y="13424"/>
                    <a:pt x="9520" y="14373"/>
                  </a:cubicBezTo>
                  <a:cubicBezTo>
                    <a:pt x="7443" y="15323"/>
                    <a:pt x="4397" y="16509"/>
                    <a:pt x="2458" y="17578"/>
                  </a:cubicBezTo>
                  <a:cubicBezTo>
                    <a:pt x="520" y="18646"/>
                    <a:pt x="-311" y="19595"/>
                    <a:pt x="104" y="20307"/>
                  </a:cubicBezTo>
                  <a:cubicBezTo>
                    <a:pt x="520" y="21019"/>
                    <a:pt x="2181" y="21494"/>
                    <a:pt x="5781" y="21257"/>
                  </a:cubicBezTo>
                  <a:cubicBezTo>
                    <a:pt x="9381" y="21019"/>
                    <a:pt x="14920" y="20070"/>
                    <a:pt x="20458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340906" y="3046868"/>
              <a:ext cx="91894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99" fill="norm" stroke="1" extrusionOk="0">
                  <a:moveTo>
                    <a:pt x="694" y="2059"/>
                  </a:moveTo>
                  <a:cubicBezTo>
                    <a:pt x="203" y="979"/>
                    <a:pt x="-288" y="-101"/>
                    <a:pt x="203" y="7"/>
                  </a:cubicBezTo>
                  <a:cubicBezTo>
                    <a:pt x="694" y="115"/>
                    <a:pt x="2167" y="1411"/>
                    <a:pt x="5848" y="4219"/>
                  </a:cubicBezTo>
                  <a:cubicBezTo>
                    <a:pt x="9530" y="7027"/>
                    <a:pt x="15421" y="11347"/>
                    <a:pt x="18367" y="14479"/>
                  </a:cubicBezTo>
                  <a:cubicBezTo>
                    <a:pt x="21312" y="17611"/>
                    <a:pt x="21312" y="19555"/>
                    <a:pt x="2131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337550" y="3046588"/>
              <a:ext cx="158750" cy="1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167"/>
                  </a:moveTo>
                  <a:cubicBezTo>
                    <a:pt x="19584" y="-84"/>
                    <a:pt x="17568" y="-335"/>
                    <a:pt x="14832" y="1674"/>
                  </a:cubicBezTo>
                  <a:cubicBezTo>
                    <a:pt x="12096" y="3684"/>
                    <a:pt x="8640" y="7953"/>
                    <a:pt x="6048" y="11093"/>
                  </a:cubicBezTo>
                  <a:cubicBezTo>
                    <a:pt x="3456" y="14232"/>
                    <a:pt x="1728" y="16242"/>
                    <a:pt x="864" y="17749"/>
                  </a:cubicBezTo>
                  <a:cubicBezTo>
                    <a:pt x="0" y="19256"/>
                    <a:pt x="0" y="20260"/>
                    <a:pt x="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483600" y="320040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553450" y="31178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623300" y="3187362"/>
              <a:ext cx="178354" cy="67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77" fill="norm" stroke="1" extrusionOk="0">
                  <a:moveTo>
                    <a:pt x="0" y="1214"/>
                  </a:moveTo>
                  <a:cubicBezTo>
                    <a:pt x="0" y="813"/>
                    <a:pt x="0" y="412"/>
                    <a:pt x="628" y="178"/>
                  </a:cubicBezTo>
                  <a:cubicBezTo>
                    <a:pt x="1256" y="-56"/>
                    <a:pt x="2512" y="-123"/>
                    <a:pt x="4521" y="379"/>
                  </a:cubicBezTo>
                  <a:cubicBezTo>
                    <a:pt x="6530" y="880"/>
                    <a:pt x="9293" y="1950"/>
                    <a:pt x="12181" y="3588"/>
                  </a:cubicBezTo>
                  <a:cubicBezTo>
                    <a:pt x="15070" y="5227"/>
                    <a:pt x="18084" y="7434"/>
                    <a:pt x="19716" y="9473"/>
                  </a:cubicBezTo>
                  <a:cubicBezTo>
                    <a:pt x="21349" y="11513"/>
                    <a:pt x="21600" y="13385"/>
                    <a:pt x="20470" y="15024"/>
                  </a:cubicBezTo>
                  <a:cubicBezTo>
                    <a:pt x="19340" y="16662"/>
                    <a:pt x="16828" y="18066"/>
                    <a:pt x="13186" y="19103"/>
                  </a:cubicBezTo>
                  <a:cubicBezTo>
                    <a:pt x="9544" y="20140"/>
                    <a:pt x="4772" y="20808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641600" y="3042561"/>
              <a:ext cx="190500" cy="16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3204"/>
                  </a:moveTo>
                  <a:cubicBezTo>
                    <a:pt x="720" y="2096"/>
                    <a:pt x="1440" y="989"/>
                    <a:pt x="2400" y="435"/>
                  </a:cubicBezTo>
                  <a:cubicBezTo>
                    <a:pt x="3360" y="-119"/>
                    <a:pt x="4560" y="-119"/>
                    <a:pt x="6360" y="296"/>
                  </a:cubicBezTo>
                  <a:cubicBezTo>
                    <a:pt x="8160" y="712"/>
                    <a:pt x="10560" y="1543"/>
                    <a:pt x="11280" y="3619"/>
                  </a:cubicBezTo>
                  <a:cubicBezTo>
                    <a:pt x="12000" y="5696"/>
                    <a:pt x="11040" y="9019"/>
                    <a:pt x="9600" y="11650"/>
                  </a:cubicBezTo>
                  <a:cubicBezTo>
                    <a:pt x="8160" y="14281"/>
                    <a:pt x="6240" y="16219"/>
                    <a:pt x="4800" y="17743"/>
                  </a:cubicBezTo>
                  <a:cubicBezTo>
                    <a:pt x="3360" y="19266"/>
                    <a:pt x="2400" y="20373"/>
                    <a:pt x="2640" y="20927"/>
                  </a:cubicBezTo>
                  <a:cubicBezTo>
                    <a:pt x="2880" y="21481"/>
                    <a:pt x="4320" y="21481"/>
                    <a:pt x="7680" y="20789"/>
                  </a:cubicBezTo>
                  <a:cubicBezTo>
                    <a:pt x="11040" y="20096"/>
                    <a:pt x="16320" y="18712"/>
                    <a:pt x="21600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514861" y="2859616"/>
              <a:ext cx="403051" cy="42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98" fill="norm" stroke="1" extrusionOk="0">
                  <a:moveTo>
                    <a:pt x="15017" y="3071"/>
                  </a:moveTo>
                  <a:cubicBezTo>
                    <a:pt x="15017" y="2541"/>
                    <a:pt x="15017" y="2012"/>
                    <a:pt x="14572" y="1376"/>
                  </a:cubicBezTo>
                  <a:cubicBezTo>
                    <a:pt x="14126" y="741"/>
                    <a:pt x="13236" y="0"/>
                    <a:pt x="11899" y="0"/>
                  </a:cubicBezTo>
                  <a:cubicBezTo>
                    <a:pt x="10563" y="0"/>
                    <a:pt x="8782" y="741"/>
                    <a:pt x="6778" y="2276"/>
                  </a:cubicBezTo>
                  <a:cubicBezTo>
                    <a:pt x="4774" y="3812"/>
                    <a:pt x="2547" y="6141"/>
                    <a:pt x="1266" y="8524"/>
                  </a:cubicBezTo>
                  <a:cubicBezTo>
                    <a:pt x="-14" y="10906"/>
                    <a:pt x="-348" y="13341"/>
                    <a:pt x="376" y="15565"/>
                  </a:cubicBezTo>
                  <a:cubicBezTo>
                    <a:pt x="1099" y="17788"/>
                    <a:pt x="2881" y="19800"/>
                    <a:pt x="5275" y="20700"/>
                  </a:cubicBezTo>
                  <a:cubicBezTo>
                    <a:pt x="7668" y="21600"/>
                    <a:pt x="10675" y="21388"/>
                    <a:pt x="13291" y="20700"/>
                  </a:cubicBezTo>
                  <a:cubicBezTo>
                    <a:pt x="15908" y="20012"/>
                    <a:pt x="18134" y="18847"/>
                    <a:pt x="19471" y="17365"/>
                  </a:cubicBezTo>
                  <a:cubicBezTo>
                    <a:pt x="20807" y="15882"/>
                    <a:pt x="21252" y="14082"/>
                    <a:pt x="21196" y="11753"/>
                  </a:cubicBezTo>
                  <a:cubicBezTo>
                    <a:pt x="21141" y="9424"/>
                    <a:pt x="20584" y="6565"/>
                    <a:pt x="19415" y="4871"/>
                  </a:cubicBezTo>
                  <a:cubicBezTo>
                    <a:pt x="18246" y="3176"/>
                    <a:pt x="16464" y="2647"/>
                    <a:pt x="15017" y="2806"/>
                  </a:cubicBezTo>
                  <a:cubicBezTo>
                    <a:pt x="13570" y="2965"/>
                    <a:pt x="12456" y="3812"/>
                    <a:pt x="11343" y="4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578099" y="4913677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565400" y="502920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3" y="17486"/>
                    <a:pt x="12706" y="13371"/>
                    <a:pt x="16306" y="9771"/>
                  </a:cubicBezTo>
                  <a:cubicBezTo>
                    <a:pt x="19906" y="6171"/>
                    <a:pt x="2075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717800" y="455929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621527" y="4416806"/>
              <a:ext cx="243775" cy="36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124" fill="norm" stroke="1" extrusionOk="0">
                  <a:moveTo>
                    <a:pt x="11427" y="2398"/>
                  </a:moveTo>
                  <a:cubicBezTo>
                    <a:pt x="10527" y="1405"/>
                    <a:pt x="9627" y="412"/>
                    <a:pt x="8817" y="101"/>
                  </a:cubicBezTo>
                  <a:cubicBezTo>
                    <a:pt x="8007" y="-209"/>
                    <a:pt x="7287" y="163"/>
                    <a:pt x="5937" y="1591"/>
                  </a:cubicBezTo>
                  <a:cubicBezTo>
                    <a:pt x="4587" y="3019"/>
                    <a:pt x="2607" y="5501"/>
                    <a:pt x="1347" y="8046"/>
                  </a:cubicBezTo>
                  <a:cubicBezTo>
                    <a:pt x="87" y="10591"/>
                    <a:pt x="-453" y="13198"/>
                    <a:pt x="447" y="15432"/>
                  </a:cubicBezTo>
                  <a:cubicBezTo>
                    <a:pt x="1347" y="17667"/>
                    <a:pt x="3687" y="19529"/>
                    <a:pt x="6387" y="20460"/>
                  </a:cubicBezTo>
                  <a:cubicBezTo>
                    <a:pt x="9087" y="21391"/>
                    <a:pt x="12147" y="21391"/>
                    <a:pt x="14757" y="20150"/>
                  </a:cubicBezTo>
                  <a:cubicBezTo>
                    <a:pt x="17367" y="18908"/>
                    <a:pt x="19527" y="16425"/>
                    <a:pt x="20337" y="13757"/>
                  </a:cubicBezTo>
                  <a:cubicBezTo>
                    <a:pt x="21147" y="11088"/>
                    <a:pt x="20607" y="8232"/>
                    <a:pt x="19617" y="6308"/>
                  </a:cubicBezTo>
                  <a:cubicBezTo>
                    <a:pt x="18627" y="4384"/>
                    <a:pt x="17187" y="3391"/>
                    <a:pt x="15567" y="3143"/>
                  </a:cubicBezTo>
                  <a:cubicBezTo>
                    <a:pt x="13947" y="2894"/>
                    <a:pt x="12147" y="3391"/>
                    <a:pt x="10347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534697" y="4787899"/>
              <a:ext cx="275304" cy="29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3" fill="norm" stroke="1" extrusionOk="0">
                  <a:moveTo>
                    <a:pt x="19962" y="0"/>
                  </a:moveTo>
                  <a:cubicBezTo>
                    <a:pt x="17983" y="157"/>
                    <a:pt x="16005" y="313"/>
                    <a:pt x="13449" y="1330"/>
                  </a:cubicBezTo>
                  <a:cubicBezTo>
                    <a:pt x="10893" y="2348"/>
                    <a:pt x="7761" y="4226"/>
                    <a:pt x="5947" y="5478"/>
                  </a:cubicBezTo>
                  <a:cubicBezTo>
                    <a:pt x="4133" y="6730"/>
                    <a:pt x="3638" y="7357"/>
                    <a:pt x="3638" y="7983"/>
                  </a:cubicBezTo>
                  <a:cubicBezTo>
                    <a:pt x="3638" y="8609"/>
                    <a:pt x="4133" y="9235"/>
                    <a:pt x="4875" y="9626"/>
                  </a:cubicBezTo>
                  <a:cubicBezTo>
                    <a:pt x="5617" y="10017"/>
                    <a:pt x="6606" y="10174"/>
                    <a:pt x="7761" y="10487"/>
                  </a:cubicBezTo>
                  <a:cubicBezTo>
                    <a:pt x="8915" y="10800"/>
                    <a:pt x="10234" y="11270"/>
                    <a:pt x="10646" y="11817"/>
                  </a:cubicBezTo>
                  <a:cubicBezTo>
                    <a:pt x="11058" y="12365"/>
                    <a:pt x="10564" y="12991"/>
                    <a:pt x="8997" y="13930"/>
                  </a:cubicBezTo>
                  <a:cubicBezTo>
                    <a:pt x="7431" y="14870"/>
                    <a:pt x="4793" y="16122"/>
                    <a:pt x="3144" y="16983"/>
                  </a:cubicBezTo>
                  <a:cubicBezTo>
                    <a:pt x="1495" y="17843"/>
                    <a:pt x="835" y="18313"/>
                    <a:pt x="423" y="18939"/>
                  </a:cubicBezTo>
                  <a:cubicBezTo>
                    <a:pt x="11" y="19565"/>
                    <a:pt x="-154" y="20348"/>
                    <a:pt x="176" y="20817"/>
                  </a:cubicBezTo>
                  <a:cubicBezTo>
                    <a:pt x="506" y="21287"/>
                    <a:pt x="1330" y="21443"/>
                    <a:pt x="3886" y="21522"/>
                  </a:cubicBezTo>
                  <a:cubicBezTo>
                    <a:pt x="6441" y="21600"/>
                    <a:pt x="10728" y="21600"/>
                    <a:pt x="13944" y="21209"/>
                  </a:cubicBezTo>
                  <a:cubicBezTo>
                    <a:pt x="17159" y="20817"/>
                    <a:pt x="19302" y="20035"/>
                    <a:pt x="21446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886200" y="4834084"/>
              <a:ext cx="158750" cy="22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236"/>
                  </a:moveTo>
                  <a:cubicBezTo>
                    <a:pt x="0" y="1236"/>
                    <a:pt x="0" y="236"/>
                    <a:pt x="864" y="36"/>
                  </a:cubicBezTo>
                  <a:cubicBezTo>
                    <a:pt x="1728" y="-164"/>
                    <a:pt x="3456" y="436"/>
                    <a:pt x="6048" y="2636"/>
                  </a:cubicBezTo>
                  <a:cubicBezTo>
                    <a:pt x="8640" y="4836"/>
                    <a:pt x="12096" y="8636"/>
                    <a:pt x="14832" y="12036"/>
                  </a:cubicBezTo>
                  <a:cubicBezTo>
                    <a:pt x="17568" y="15436"/>
                    <a:pt x="19584" y="18436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898937" y="4790230"/>
              <a:ext cx="203163" cy="30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0" fill="norm" stroke="1" extrusionOk="0">
                  <a:moveTo>
                    <a:pt x="21373" y="720"/>
                  </a:moveTo>
                  <a:cubicBezTo>
                    <a:pt x="20260" y="279"/>
                    <a:pt x="19146" y="-162"/>
                    <a:pt x="18255" y="58"/>
                  </a:cubicBezTo>
                  <a:cubicBezTo>
                    <a:pt x="17365" y="279"/>
                    <a:pt x="16697" y="1160"/>
                    <a:pt x="14804" y="3585"/>
                  </a:cubicBezTo>
                  <a:cubicBezTo>
                    <a:pt x="12911" y="6009"/>
                    <a:pt x="9794" y="9977"/>
                    <a:pt x="7233" y="12916"/>
                  </a:cubicBezTo>
                  <a:cubicBezTo>
                    <a:pt x="4672" y="15854"/>
                    <a:pt x="2668" y="17765"/>
                    <a:pt x="1443" y="19087"/>
                  </a:cubicBezTo>
                  <a:cubicBezTo>
                    <a:pt x="218" y="20409"/>
                    <a:pt x="-227" y="21144"/>
                    <a:pt x="107" y="21291"/>
                  </a:cubicBezTo>
                  <a:cubicBezTo>
                    <a:pt x="441" y="21438"/>
                    <a:pt x="1554" y="20997"/>
                    <a:pt x="2668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140200" y="49911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165600" y="48895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184649" y="4724400"/>
              <a:ext cx="14711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5515" y="0"/>
                  </a:moveTo>
                  <a:cubicBezTo>
                    <a:pt x="17949" y="2151"/>
                    <a:pt x="20383" y="4301"/>
                    <a:pt x="20992" y="6592"/>
                  </a:cubicBezTo>
                  <a:cubicBezTo>
                    <a:pt x="21600" y="8883"/>
                    <a:pt x="20383" y="11314"/>
                    <a:pt x="17341" y="13792"/>
                  </a:cubicBezTo>
                  <a:cubicBezTo>
                    <a:pt x="14299" y="16270"/>
                    <a:pt x="9431" y="18795"/>
                    <a:pt x="6237" y="20104"/>
                  </a:cubicBezTo>
                  <a:cubicBezTo>
                    <a:pt x="3042" y="21413"/>
                    <a:pt x="1521" y="21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433428" y="4734172"/>
              <a:ext cx="90823" cy="42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533" fill="norm" stroke="1" extrusionOk="0">
                  <a:moveTo>
                    <a:pt x="20596" y="797"/>
                  </a:moveTo>
                  <a:cubicBezTo>
                    <a:pt x="18676" y="473"/>
                    <a:pt x="16756" y="149"/>
                    <a:pt x="14596" y="41"/>
                  </a:cubicBezTo>
                  <a:cubicBezTo>
                    <a:pt x="12436" y="-67"/>
                    <a:pt x="10036" y="41"/>
                    <a:pt x="7876" y="311"/>
                  </a:cubicBezTo>
                  <a:cubicBezTo>
                    <a:pt x="5716" y="581"/>
                    <a:pt x="3796" y="1013"/>
                    <a:pt x="2116" y="2795"/>
                  </a:cubicBezTo>
                  <a:cubicBezTo>
                    <a:pt x="436" y="4577"/>
                    <a:pt x="-1004" y="7709"/>
                    <a:pt x="916" y="10895"/>
                  </a:cubicBezTo>
                  <a:cubicBezTo>
                    <a:pt x="2836" y="14081"/>
                    <a:pt x="8116" y="17321"/>
                    <a:pt x="11956" y="19103"/>
                  </a:cubicBezTo>
                  <a:cubicBezTo>
                    <a:pt x="15796" y="20885"/>
                    <a:pt x="18196" y="21209"/>
                    <a:pt x="20596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527549" y="4735223"/>
              <a:ext cx="381001" cy="42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920" y="20832"/>
                    <a:pt x="3840" y="20184"/>
                    <a:pt x="5520" y="19050"/>
                  </a:cubicBezTo>
                  <a:cubicBezTo>
                    <a:pt x="7200" y="17916"/>
                    <a:pt x="8640" y="16296"/>
                    <a:pt x="9780" y="13704"/>
                  </a:cubicBezTo>
                  <a:cubicBezTo>
                    <a:pt x="10920" y="11112"/>
                    <a:pt x="11760" y="7548"/>
                    <a:pt x="12120" y="5334"/>
                  </a:cubicBezTo>
                  <a:cubicBezTo>
                    <a:pt x="12480" y="3120"/>
                    <a:pt x="12360" y="2256"/>
                    <a:pt x="12120" y="1554"/>
                  </a:cubicBezTo>
                  <a:cubicBezTo>
                    <a:pt x="11880" y="852"/>
                    <a:pt x="11520" y="312"/>
                    <a:pt x="11040" y="96"/>
                  </a:cubicBezTo>
                  <a:cubicBezTo>
                    <a:pt x="10560" y="-120"/>
                    <a:pt x="9960" y="-12"/>
                    <a:pt x="9300" y="852"/>
                  </a:cubicBezTo>
                  <a:cubicBezTo>
                    <a:pt x="8640" y="1716"/>
                    <a:pt x="7920" y="3336"/>
                    <a:pt x="7440" y="5712"/>
                  </a:cubicBezTo>
                  <a:cubicBezTo>
                    <a:pt x="6960" y="8088"/>
                    <a:pt x="6720" y="11220"/>
                    <a:pt x="6780" y="13326"/>
                  </a:cubicBezTo>
                  <a:cubicBezTo>
                    <a:pt x="6840" y="15432"/>
                    <a:pt x="7200" y="16512"/>
                    <a:pt x="7680" y="17106"/>
                  </a:cubicBezTo>
                  <a:cubicBezTo>
                    <a:pt x="8160" y="17700"/>
                    <a:pt x="8760" y="17808"/>
                    <a:pt x="9360" y="17700"/>
                  </a:cubicBezTo>
                  <a:cubicBezTo>
                    <a:pt x="9960" y="17592"/>
                    <a:pt x="10560" y="17268"/>
                    <a:pt x="10980" y="16836"/>
                  </a:cubicBezTo>
                  <a:cubicBezTo>
                    <a:pt x="11400" y="16404"/>
                    <a:pt x="11640" y="15864"/>
                    <a:pt x="11820" y="15216"/>
                  </a:cubicBezTo>
                  <a:cubicBezTo>
                    <a:pt x="12000" y="14568"/>
                    <a:pt x="12120" y="13812"/>
                    <a:pt x="12180" y="13812"/>
                  </a:cubicBezTo>
                  <a:cubicBezTo>
                    <a:pt x="12240" y="13812"/>
                    <a:pt x="12240" y="14568"/>
                    <a:pt x="12240" y="15216"/>
                  </a:cubicBezTo>
                  <a:cubicBezTo>
                    <a:pt x="12240" y="15864"/>
                    <a:pt x="12240" y="16404"/>
                    <a:pt x="12240" y="16944"/>
                  </a:cubicBezTo>
                  <a:cubicBezTo>
                    <a:pt x="12240" y="17484"/>
                    <a:pt x="12240" y="18024"/>
                    <a:pt x="12420" y="18024"/>
                  </a:cubicBezTo>
                  <a:cubicBezTo>
                    <a:pt x="12600" y="18024"/>
                    <a:pt x="12960" y="17484"/>
                    <a:pt x="13440" y="16134"/>
                  </a:cubicBezTo>
                  <a:cubicBezTo>
                    <a:pt x="13920" y="14784"/>
                    <a:pt x="14520" y="12624"/>
                    <a:pt x="15060" y="11274"/>
                  </a:cubicBezTo>
                  <a:cubicBezTo>
                    <a:pt x="15600" y="9924"/>
                    <a:pt x="16080" y="9384"/>
                    <a:pt x="16620" y="9114"/>
                  </a:cubicBezTo>
                  <a:cubicBezTo>
                    <a:pt x="17160" y="8844"/>
                    <a:pt x="17760" y="8844"/>
                    <a:pt x="18480" y="9276"/>
                  </a:cubicBezTo>
                  <a:cubicBezTo>
                    <a:pt x="19200" y="9708"/>
                    <a:pt x="20040" y="10572"/>
                    <a:pt x="20580" y="11814"/>
                  </a:cubicBezTo>
                  <a:cubicBezTo>
                    <a:pt x="21120" y="13056"/>
                    <a:pt x="21360" y="14676"/>
                    <a:pt x="21600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056206" y="4767077"/>
              <a:ext cx="99994" cy="29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42" fill="norm" stroke="1" extrusionOk="0">
                  <a:moveTo>
                    <a:pt x="20825" y="4265"/>
                  </a:moveTo>
                  <a:cubicBezTo>
                    <a:pt x="20825" y="3499"/>
                    <a:pt x="20825" y="2733"/>
                    <a:pt x="20605" y="1967"/>
                  </a:cubicBezTo>
                  <a:cubicBezTo>
                    <a:pt x="20384" y="1201"/>
                    <a:pt x="19943" y="435"/>
                    <a:pt x="18621" y="128"/>
                  </a:cubicBezTo>
                  <a:cubicBezTo>
                    <a:pt x="17298" y="-178"/>
                    <a:pt x="15094" y="-25"/>
                    <a:pt x="12009" y="1584"/>
                  </a:cubicBezTo>
                  <a:cubicBezTo>
                    <a:pt x="8923" y="3192"/>
                    <a:pt x="4956" y="6256"/>
                    <a:pt x="2531" y="9396"/>
                  </a:cubicBezTo>
                  <a:cubicBezTo>
                    <a:pt x="107" y="12537"/>
                    <a:pt x="-775" y="15754"/>
                    <a:pt x="768" y="17822"/>
                  </a:cubicBezTo>
                  <a:cubicBezTo>
                    <a:pt x="2311" y="19890"/>
                    <a:pt x="6278" y="20809"/>
                    <a:pt x="9364" y="21116"/>
                  </a:cubicBezTo>
                  <a:cubicBezTo>
                    <a:pt x="12449" y="21422"/>
                    <a:pt x="14654" y="21116"/>
                    <a:pt x="16858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204467" y="4834237"/>
              <a:ext cx="162563" cy="39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52" fill="norm" stroke="1" extrusionOk="0">
                  <a:moveTo>
                    <a:pt x="3608" y="6412"/>
                  </a:moveTo>
                  <a:cubicBezTo>
                    <a:pt x="2241" y="7555"/>
                    <a:pt x="874" y="8698"/>
                    <a:pt x="327" y="10812"/>
                  </a:cubicBezTo>
                  <a:cubicBezTo>
                    <a:pt x="-220" y="12927"/>
                    <a:pt x="53" y="16012"/>
                    <a:pt x="190" y="18069"/>
                  </a:cubicBezTo>
                  <a:cubicBezTo>
                    <a:pt x="327" y="20127"/>
                    <a:pt x="327" y="21155"/>
                    <a:pt x="327" y="21327"/>
                  </a:cubicBezTo>
                  <a:cubicBezTo>
                    <a:pt x="327" y="21498"/>
                    <a:pt x="327" y="20812"/>
                    <a:pt x="1147" y="18641"/>
                  </a:cubicBezTo>
                  <a:cubicBezTo>
                    <a:pt x="1967" y="16469"/>
                    <a:pt x="3608" y="12812"/>
                    <a:pt x="4975" y="9727"/>
                  </a:cubicBezTo>
                  <a:cubicBezTo>
                    <a:pt x="6342" y="6641"/>
                    <a:pt x="7436" y="4127"/>
                    <a:pt x="8256" y="2584"/>
                  </a:cubicBezTo>
                  <a:cubicBezTo>
                    <a:pt x="9076" y="1041"/>
                    <a:pt x="9623" y="469"/>
                    <a:pt x="10580" y="184"/>
                  </a:cubicBezTo>
                  <a:cubicBezTo>
                    <a:pt x="11537" y="-102"/>
                    <a:pt x="12904" y="-102"/>
                    <a:pt x="14681" y="527"/>
                  </a:cubicBezTo>
                  <a:cubicBezTo>
                    <a:pt x="16458" y="1155"/>
                    <a:pt x="18646" y="2412"/>
                    <a:pt x="19876" y="3727"/>
                  </a:cubicBezTo>
                  <a:cubicBezTo>
                    <a:pt x="21107" y="5041"/>
                    <a:pt x="21380" y="6412"/>
                    <a:pt x="20423" y="7669"/>
                  </a:cubicBezTo>
                  <a:cubicBezTo>
                    <a:pt x="19466" y="8927"/>
                    <a:pt x="17279" y="10069"/>
                    <a:pt x="14955" y="10755"/>
                  </a:cubicBezTo>
                  <a:cubicBezTo>
                    <a:pt x="12631" y="11441"/>
                    <a:pt x="10170" y="11669"/>
                    <a:pt x="8803" y="11441"/>
                  </a:cubicBezTo>
                  <a:cubicBezTo>
                    <a:pt x="7436" y="11212"/>
                    <a:pt x="7162" y="10527"/>
                    <a:pt x="6889" y="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384799" y="4737100"/>
              <a:ext cx="10076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11902" y="0"/>
                  </a:moveTo>
                  <a:cubicBezTo>
                    <a:pt x="14547" y="1252"/>
                    <a:pt x="17192" y="2504"/>
                    <a:pt x="18955" y="5087"/>
                  </a:cubicBezTo>
                  <a:cubicBezTo>
                    <a:pt x="20718" y="7670"/>
                    <a:pt x="21600" y="11583"/>
                    <a:pt x="20498" y="14557"/>
                  </a:cubicBezTo>
                  <a:cubicBezTo>
                    <a:pt x="19396" y="17530"/>
                    <a:pt x="16310" y="19565"/>
                    <a:pt x="12563" y="20583"/>
                  </a:cubicBezTo>
                  <a:cubicBezTo>
                    <a:pt x="8816" y="21600"/>
                    <a:pt x="440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911850" y="4918572"/>
              <a:ext cx="254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" y="12302"/>
                    <a:pt x="1080" y="4448"/>
                    <a:pt x="4680" y="1502"/>
                  </a:cubicBezTo>
                  <a:cubicBezTo>
                    <a:pt x="8280" y="-1443"/>
                    <a:pt x="149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080622" y="4800600"/>
              <a:ext cx="2172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95"/>
                    <a:pt x="-1443" y="10989"/>
                    <a:pt x="1502" y="14589"/>
                  </a:cubicBezTo>
                  <a:cubicBezTo>
                    <a:pt x="4448" y="18189"/>
                    <a:pt x="12302" y="1989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592611" y="4711181"/>
              <a:ext cx="144740" cy="33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192" fill="norm" stroke="1" extrusionOk="0">
                  <a:moveTo>
                    <a:pt x="20803" y="2058"/>
                  </a:moveTo>
                  <a:cubicBezTo>
                    <a:pt x="20195" y="1383"/>
                    <a:pt x="19586" y="708"/>
                    <a:pt x="18217" y="303"/>
                  </a:cubicBezTo>
                  <a:cubicBezTo>
                    <a:pt x="16848" y="-102"/>
                    <a:pt x="14718" y="-237"/>
                    <a:pt x="11828" y="776"/>
                  </a:cubicBezTo>
                  <a:cubicBezTo>
                    <a:pt x="8938" y="1788"/>
                    <a:pt x="5288" y="3948"/>
                    <a:pt x="2854" y="6648"/>
                  </a:cubicBezTo>
                  <a:cubicBezTo>
                    <a:pt x="420" y="9348"/>
                    <a:pt x="-797" y="12588"/>
                    <a:pt x="572" y="15153"/>
                  </a:cubicBezTo>
                  <a:cubicBezTo>
                    <a:pt x="1941" y="17718"/>
                    <a:pt x="5896" y="19608"/>
                    <a:pt x="8634" y="20485"/>
                  </a:cubicBezTo>
                  <a:cubicBezTo>
                    <a:pt x="11372" y="21363"/>
                    <a:pt x="12893" y="21228"/>
                    <a:pt x="14414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750475" y="4809974"/>
              <a:ext cx="129605" cy="21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55" fill="norm" stroke="1" extrusionOk="0">
                  <a:moveTo>
                    <a:pt x="3017" y="6434"/>
                  </a:moveTo>
                  <a:cubicBezTo>
                    <a:pt x="1988" y="8471"/>
                    <a:pt x="960" y="10509"/>
                    <a:pt x="445" y="12343"/>
                  </a:cubicBezTo>
                  <a:cubicBezTo>
                    <a:pt x="-69" y="14177"/>
                    <a:pt x="-69" y="15807"/>
                    <a:pt x="102" y="17437"/>
                  </a:cubicBezTo>
                  <a:cubicBezTo>
                    <a:pt x="274" y="19067"/>
                    <a:pt x="617" y="20698"/>
                    <a:pt x="1131" y="21003"/>
                  </a:cubicBezTo>
                  <a:cubicBezTo>
                    <a:pt x="1645" y="21309"/>
                    <a:pt x="2331" y="20290"/>
                    <a:pt x="3188" y="17437"/>
                  </a:cubicBezTo>
                  <a:cubicBezTo>
                    <a:pt x="4045" y="14584"/>
                    <a:pt x="5074" y="9898"/>
                    <a:pt x="6102" y="6637"/>
                  </a:cubicBezTo>
                  <a:cubicBezTo>
                    <a:pt x="7131" y="3377"/>
                    <a:pt x="8160" y="1543"/>
                    <a:pt x="9531" y="626"/>
                  </a:cubicBezTo>
                  <a:cubicBezTo>
                    <a:pt x="10902" y="-291"/>
                    <a:pt x="12617" y="-291"/>
                    <a:pt x="14845" y="1237"/>
                  </a:cubicBezTo>
                  <a:cubicBezTo>
                    <a:pt x="17074" y="2766"/>
                    <a:pt x="19817" y="5822"/>
                    <a:pt x="20674" y="8981"/>
                  </a:cubicBezTo>
                  <a:cubicBezTo>
                    <a:pt x="21531" y="12139"/>
                    <a:pt x="20502" y="15400"/>
                    <a:pt x="19474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991350" y="48895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278048" y="4730230"/>
              <a:ext cx="161067" cy="25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5" fill="norm" stroke="1" extrusionOk="0">
                  <a:moveTo>
                    <a:pt x="19230" y="1650"/>
                  </a:moveTo>
                  <a:cubicBezTo>
                    <a:pt x="20352" y="936"/>
                    <a:pt x="21474" y="222"/>
                    <a:pt x="21334" y="44"/>
                  </a:cubicBezTo>
                  <a:cubicBezTo>
                    <a:pt x="21193" y="-135"/>
                    <a:pt x="19791" y="222"/>
                    <a:pt x="16565" y="1293"/>
                  </a:cubicBezTo>
                  <a:cubicBezTo>
                    <a:pt x="13339" y="2364"/>
                    <a:pt x="8290" y="4149"/>
                    <a:pt x="5484" y="5488"/>
                  </a:cubicBezTo>
                  <a:cubicBezTo>
                    <a:pt x="2679" y="6827"/>
                    <a:pt x="2118" y="7720"/>
                    <a:pt x="2539" y="8255"/>
                  </a:cubicBezTo>
                  <a:cubicBezTo>
                    <a:pt x="2960" y="8791"/>
                    <a:pt x="4362" y="8969"/>
                    <a:pt x="5905" y="9237"/>
                  </a:cubicBezTo>
                  <a:cubicBezTo>
                    <a:pt x="7448" y="9505"/>
                    <a:pt x="9131" y="9862"/>
                    <a:pt x="10674" y="10308"/>
                  </a:cubicBezTo>
                  <a:cubicBezTo>
                    <a:pt x="12217" y="10754"/>
                    <a:pt x="13619" y="11290"/>
                    <a:pt x="13760" y="11915"/>
                  </a:cubicBezTo>
                  <a:cubicBezTo>
                    <a:pt x="13900" y="12539"/>
                    <a:pt x="12778" y="13253"/>
                    <a:pt x="10674" y="14146"/>
                  </a:cubicBezTo>
                  <a:cubicBezTo>
                    <a:pt x="8570" y="15039"/>
                    <a:pt x="5484" y="16110"/>
                    <a:pt x="3380" y="17002"/>
                  </a:cubicBezTo>
                  <a:cubicBezTo>
                    <a:pt x="1277" y="17895"/>
                    <a:pt x="155" y="18609"/>
                    <a:pt x="14" y="19323"/>
                  </a:cubicBezTo>
                  <a:cubicBezTo>
                    <a:pt x="-126" y="20037"/>
                    <a:pt x="716" y="20751"/>
                    <a:pt x="3801" y="21108"/>
                  </a:cubicBezTo>
                  <a:cubicBezTo>
                    <a:pt x="6887" y="21465"/>
                    <a:pt x="12217" y="21465"/>
                    <a:pt x="17547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512050" y="4787899"/>
              <a:ext cx="20320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1964"/>
                    <a:pt x="4050" y="3927"/>
                    <a:pt x="6863" y="7118"/>
                  </a:cubicBezTo>
                  <a:cubicBezTo>
                    <a:pt x="9675" y="10309"/>
                    <a:pt x="13275" y="14727"/>
                    <a:pt x="15413" y="17550"/>
                  </a:cubicBezTo>
                  <a:cubicBezTo>
                    <a:pt x="17550" y="20373"/>
                    <a:pt x="18225" y="21600"/>
                    <a:pt x="18900" y="21600"/>
                  </a:cubicBezTo>
                  <a:cubicBezTo>
                    <a:pt x="19575" y="21600"/>
                    <a:pt x="20250" y="20373"/>
                    <a:pt x="20700" y="18900"/>
                  </a:cubicBezTo>
                  <a:cubicBezTo>
                    <a:pt x="21150" y="17427"/>
                    <a:pt x="21375" y="15709"/>
                    <a:pt x="21600" y="1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576005" y="4768850"/>
              <a:ext cx="152029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10" fill="norm" stroke="1" extrusionOk="0">
                  <a:moveTo>
                    <a:pt x="20077" y="5302"/>
                  </a:moveTo>
                  <a:cubicBezTo>
                    <a:pt x="20077" y="4320"/>
                    <a:pt x="20077" y="3338"/>
                    <a:pt x="20369" y="2258"/>
                  </a:cubicBezTo>
                  <a:cubicBezTo>
                    <a:pt x="20661" y="1178"/>
                    <a:pt x="21245" y="0"/>
                    <a:pt x="20807" y="0"/>
                  </a:cubicBezTo>
                  <a:cubicBezTo>
                    <a:pt x="20369" y="0"/>
                    <a:pt x="18910" y="1178"/>
                    <a:pt x="16283" y="3731"/>
                  </a:cubicBezTo>
                  <a:cubicBezTo>
                    <a:pt x="13656" y="6284"/>
                    <a:pt x="9861" y="10211"/>
                    <a:pt x="7088" y="13058"/>
                  </a:cubicBezTo>
                  <a:cubicBezTo>
                    <a:pt x="4315" y="15905"/>
                    <a:pt x="2564" y="17673"/>
                    <a:pt x="1396" y="19047"/>
                  </a:cubicBezTo>
                  <a:cubicBezTo>
                    <a:pt x="229" y="20422"/>
                    <a:pt x="-355" y="21404"/>
                    <a:pt x="229" y="21502"/>
                  </a:cubicBezTo>
                  <a:cubicBezTo>
                    <a:pt x="813" y="21600"/>
                    <a:pt x="2564" y="20815"/>
                    <a:pt x="4315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775293" y="4914900"/>
              <a:ext cx="980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846483" y="4819650"/>
              <a:ext cx="2779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21600" fill="norm" stroke="1" extrusionOk="0">
                  <a:moveTo>
                    <a:pt x="1440" y="21600"/>
                  </a:moveTo>
                  <a:cubicBezTo>
                    <a:pt x="0" y="18000"/>
                    <a:pt x="-1440" y="14400"/>
                    <a:pt x="2880" y="13680"/>
                  </a:cubicBezTo>
                  <a:cubicBezTo>
                    <a:pt x="7200" y="12960"/>
                    <a:pt x="17280" y="15120"/>
                    <a:pt x="18720" y="13320"/>
                  </a:cubicBezTo>
                  <a:cubicBezTo>
                    <a:pt x="20160" y="11520"/>
                    <a:pt x="12960" y="5760"/>
                    <a:pt x="5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880350" y="4699000"/>
              <a:ext cx="9136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0309" y="0"/>
                  </a:moveTo>
                  <a:cubicBezTo>
                    <a:pt x="13745" y="1516"/>
                    <a:pt x="17182" y="3032"/>
                    <a:pt x="19145" y="5368"/>
                  </a:cubicBezTo>
                  <a:cubicBezTo>
                    <a:pt x="21109" y="7705"/>
                    <a:pt x="21600" y="10863"/>
                    <a:pt x="20864" y="13579"/>
                  </a:cubicBezTo>
                  <a:cubicBezTo>
                    <a:pt x="20127" y="16295"/>
                    <a:pt x="18164" y="18568"/>
                    <a:pt x="14482" y="19832"/>
                  </a:cubicBezTo>
                  <a:cubicBezTo>
                    <a:pt x="10800" y="21095"/>
                    <a:pt x="5400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172450" y="4667250"/>
              <a:ext cx="361950" cy="38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123"/>
                  </a:moveTo>
                  <a:cubicBezTo>
                    <a:pt x="632" y="21361"/>
                    <a:pt x="1263" y="21600"/>
                    <a:pt x="2274" y="21242"/>
                  </a:cubicBezTo>
                  <a:cubicBezTo>
                    <a:pt x="3284" y="20884"/>
                    <a:pt x="4674" y="19929"/>
                    <a:pt x="6189" y="18318"/>
                  </a:cubicBezTo>
                  <a:cubicBezTo>
                    <a:pt x="7705" y="16707"/>
                    <a:pt x="9347" y="14440"/>
                    <a:pt x="10547" y="11755"/>
                  </a:cubicBezTo>
                  <a:cubicBezTo>
                    <a:pt x="11747" y="9070"/>
                    <a:pt x="12505" y="5967"/>
                    <a:pt x="12884" y="4057"/>
                  </a:cubicBezTo>
                  <a:cubicBezTo>
                    <a:pt x="13263" y="2148"/>
                    <a:pt x="13263" y="1432"/>
                    <a:pt x="13011" y="895"/>
                  </a:cubicBezTo>
                  <a:cubicBezTo>
                    <a:pt x="12758" y="358"/>
                    <a:pt x="12253" y="0"/>
                    <a:pt x="11747" y="0"/>
                  </a:cubicBezTo>
                  <a:cubicBezTo>
                    <a:pt x="11242" y="0"/>
                    <a:pt x="10737" y="358"/>
                    <a:pt x="10042" y="2148"/>
                  </a:cubicBezTo>
                  <a:cubicBezTo>
                    <a:pt x="9347" y="3938"/>
                    <a:pt x="8463" y="7160"/>
                    <a:pt x="8211" y="10203"/>
                  </a:cubicBezTo>
                  <a:cubicBezTo>
                    <a:pt x="7958" y="13246"/>
                    <a:pt x="8337" y="16110"/>
                    <a:pt x="9032" y="17960"/>
                  </a:cubicBezTo>
                  <a:cubicBezTo>
                    <a:pt x="9726" y="19810"/>
                    <a:pt x="10737" y="20645"/>
                    <a:pt x="11558" y="21003"/>
                  </a:cubicBezTo>
                  <a:cubicBezTo>
                    <a:pt x="12379" y="21361"/>
                    <a:pt x="13011" y="21242"/>
                    <a:pt x="13579" y="20466"/>
                  </a:cubicBezTo>
                  <a:cubicBezTo>
                    <a:pt x="14147" y="19691"/>
                    <a:pt x="14653" y="18259"/>
                    <a:pt x="14905" y="17125"/>
                  </a:cubicBezTo>
                  <a:cubicBezTo>
                    <a:pt x="15158" y="15991"/>
                    <a:pt x="15158" y="15156"/>
                    <a:pt x="15095" y="15275"/>
                  </a:cubicBezTo>
                  <a:cubicBezTo>
                    <a:pt x="15032" y="15394"/>
                    <a:pt x="14905" y="16469"/>
                    <a:pt x="14842" y="17423"/>
                  </a:cubicBezTo>
                  <a:cubicBezTo>
                    <a:pt x="14779" y="18378"/>
                    <a:pt x="14779" y="19213"/>
                    <a:pt x="14779" y="19333"/>
                  </a:cubicBezTo>
                  <a:cubicBezTo>
                    <a:pt x="14779" y="19452"/>
                    <a:pt x="14779" y="18855"/>
                    <a:pt x="15032" y="17304"/>
                  </a:cubicBezTo>
                  <a:cubicBezTo>
                    <a:pt x="15284" y="15752"/>
                    <a:pt x="15789" y="13246"/>
                    <a:pt x="16232" y="11755"/>
                  </a:cubicBezTo>
                  <a:cubicBezTo>
                    <a:pt x="16674" y="10263"/>
                    <a:pt x="17053" y="9786"/>
                    <a:pt x="17558" y="9607"/>
                  </a:cubicBezTo>
                  <a:cubicBezTo>
                    <a:pt x="18063" y="9428"/>
                    <a:pt x="18695" y="9547"/>
                    <a:pt x="19326" y="10203"/>
                  </a:cubicBezTo>
                  <a:cubicBezTo>
                    <a:pt x="19958" y="10860"/>
                    <a:pt x="20589" y="12053"/>
                    <a:pt x="20968" y="13604"/>
                  </a:cubicBezTo>
                  <a:cubicBezTo>
                    <a:pt x="21347" y="15156"/>
                    <a:pt x="21474" y="17065"/>
                    <a:pt x="21600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682153" y="4675554"/>
              <a:ext cx="125297" cy="37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89" fill="norm" stroke="1" extrusionOk="0">
                  <a:moveTo>
                    <a:pt x="21310" y="1718"/>
                  </a:moveTo>
                  <a:cubicBezTo>
                    <a:pt x="20590" y="1107"/>
                    <a:pt x="19870" y="497"/>
                    <a:pt x="18610" y="192"/>
                  </a:cubicBezTo>
                  <a:cubicBezTo>
                    <a:pt x="17350" y="-113"/>
                    <a:pt x="15550" y="-113"/>
                    <a:pt x="13030" y="619"/>
                  </a:cubicBezTo>
                  <a:cubicBezTo>
                    <a:pt x="10510" y="1351"/>
                    <a:pt x="7270" y="2816"/>
                    <a:pt x="4750" y="5501"/>
                  </a:cubicBezTo>
                  <a:cubicBezTo>
                    <a:pt x="2230" y="8185"/>
                    <a:pt x="430" y="12090"/>
                    <a:pt x="70" y="14714"/>
                  </a:cubicBezTo>
                  <a:cubicBezTo>
                    <a:pt x="-290" y="17338"/>
                    <a:pt x="790" y="18680"/>
                    <a:pt x="2050" y="19656"/>
                  </a:cubicBezTo>
                  <a:cubicBezTo>
                    <a:pt x="3310" y="20633"/>
                    <a:pt x="4750" y="21243"/>
                    <a:pt x="6910" y="21365"/>
                  </a:cubicBezTo>
                  <a:cubicBezTo>
                    <a:pt x="9070" y="21487"/>
                    <a:pt x="11950" y="21121"/>
                    <a:pt x="14830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893356" y="4749799"/>
              <a:ext cx="156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77"/>
                    <a:pt x="3818" y="7754"/>
                    <a:pt x="1118" y="11354"/>
                  </a:cubicBezTo>
                  <a:cubicBezTo>
                    <a:pt x="-1582" y="14954"/>
                    <a:pt x="1118" y="1827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991600" y="48895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21600"/>
                    <a:pt x="11400" y="21600"/>
                    <a:pt x="15000" y="18000"/>
                  </a:cubicBezTo>
                  <a:cubicBezTo>
                    <a:pt x="18600" y="14400"/>
                    <a:pt x="20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223099" y="4690334"/>
              <a:ext cx="228629" cy="50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6" fill="norm" stroke="1" extrusionOk="0">
                  <a:moveTo>
                    <a:pt x="6268" y="5228"/>
                  </a:moveTo>
                  <a:cubicBezTo>
                    <a:pt x="5476" y="7118"/>
                    <a:pt x="4683" y="9008"/>
                    <a:pt x="3890" y="11303"/>
                  </a:cubicBezTo>
                  <a:cubicBezTo>
                    <a:pt x="3098" y="13598"/>
                    <a:pt x="2305" y="16298"/>
                    <a:pt x="1710" y="17873"/>
                  </a:cubicBezTo>
                  <a:cubicBezTo>
                    <a:pt x="1116" y="19448"/>
                    <a:pt x="720" y="19898"/>
                    <a:pt x="422" y="20393"/>
                  </a:cubicBezTo>
                  <a:cubicBezTo>
                    <a:pt x="125" y="20888"/>
                    <a:pt x="-73" y="21428"/>
                    <a:pt x="26" y="21473"/>
                  </a:cubicBezTo>
                  <a:cubicBezTo>
                    <a:pt x="125" y="21518"/>
                    <a:pt x="521" y="21068"/>
                    <a:pt x="1810" y="19223"/>
                  </a:cubicBezTo>
                  <a:cubicBezTo>
                    <a:pt x="3098" y="17378"/>
                    <a:pt x="5277" y="14138"/>
                    <a:pt x="6962" y="11348"/>
                  </a:cubicBezTo>
                  <a:cubicBezTo>
                    <a:pt x="8646" y="8558"/>
                    <a:pt x="9835" y="6218"/>
                    <a:pt x="11222" y="4418"/>
                  </a:cubicBezTo>
                  <a:cubicBezTo>
                    <a:pt x="12610" y="2618"/>
                    <a:pt x="14195" y="1358"/>
                    <a:pt x="15483" y="683"/>
                  </a:cubicBezTo>
                  <a:cubicBezTo>
                    <a:pt x="16771" y="8"/>
                    <a:pt x="17762" y="-82"/>
                    <a:pt x="18654" y="53"/>
                  </a:cubicBezTo>
                  <a:cubicBezTo>
                    <a:pt x="19545" y="188"/>
                    <a:pt x="20338" y="548"/>
                    <a:pt x="20833" y="1583"/>
                  </a:cubicBezTo>
                  <a:cubicBezTo>
                    <a:pt x="21329" y="2618"/>
                    <a:pt x="21527" y="4328"/>
                    <a:pt x="21329" y="5678"/>
                  </a:cubicBezTo>
                  <a:cubicBezTo>
                    <a:pt x="21131" y="7028"/>
                    <a:pt x="20536" y="8018"/>
                    <a:pt x="19248" y="8783"/>
                  </a:cubicBezTo>
                  <a:cubicBezTo>
                    <a:pt x="17960" y="9548"/>
                    <a:pt x="15978" y="10088"/>
                    <a:pt x="14492" y="10358"/>
                  </a:cubicBezTo>
                  <a:cubicBezTo>
                    <a:pt x="13006" y="10628"/>
                    <a:pt x="12015" y="10628"/>
                    <a:pt x="11024" y="10583"/>
                  </a:cubicBezTo>
                  <a:cubicBezTo>
                    <a:pt x="10033" y="10538"/>
                    <a:pt x="9043" y="10448"/>
                    <a:pt x="8745" y="9773"/>
                  </a:cubicBezTo>
                  <a:cubicBezTo>
                    <a:pt x="8448" y="9098"/>
                    <a:pt x="8844" y="7838"/>
                    <a:pt x="9241" y="6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461500" y="4622800"/>
              <a:ext cx="11641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38" y="0"/>
                  </a:moveTo>
                  <a:cubicBezTo>
                    <a:pt x="16102" y="0"/>
                    <a:pt x="18065" y="0"/>
                    <a:pt x="19440" y="442"/>
                  </a:cubicBezTo>
                  <a:cubicBezTo>
                    <a:pt x="20815" y="884"/>
                    <a:pt x="21600" y="1768"/>
                    <a:pt x="21600" y="4042"/>
                  </a:cubicBezTo>
                  <a:cubicBezTo>
                    <a:pt x="21600" y="6316"/>
                    <a:pt x="20815" y="9979"/>
                    <a:pt x="18065" y="13074"/>
                  </a:cubicBezTo>
                  <a:cubicBezTo>
                    <a:pt x="15316" y="16168"/>
                    <a:pt x="10604" y="18695"/>
                    <a:pt x="7265" y="20021"/>
                  </a:cubicBezTo>
                  <a:cubicBezTo>
                    <a:pt x="3927" y="21347"/>
                    <a:pt x="1964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7698" y="5786561"/>
              <a:ext cx="218052" cy="4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15" fill="norm" stroke="1" extrusionOk="0">
                  <a:moveTo>
                    <a:pt x="13786" y="12557"/>
                  </a:moveTo>
                  <a:cubicBezTo>
                    <a:pt x="13786" y="12099"/>
                    <a:pt x="13786" y="11641"/>
                    <a:pt x="13375" y="11275"/>
                  </a:cubicBezTo>
                  <a:cubicBezTo>
                    <a:pt x="12963" y="10909"/>
                    <a:pt x="12141" y="10634"/>
                    <a:pt x="10701" y="10634"/>
                  </a:cubicBezTo>
                  <a:cubicBezTo>
                    <a:pt x="9261" y="10634"/>
                    <a:pt x="7203" y="10909"/>
                    <a:pt x="5146" y="12236"/>
                  </a:cubicBezTo>
                  <a:cubicBezTo>
                    <a:pt x="3089" y="13563"/>
                    <a:pt x="1032" y="15943"/>
                    <a:pt x="312" y="17636"/>
                  </a:cubicBezTo>
                  <a:cubicBezTo>
                    <a:pt x="-408" y="19329"/>
                    <a:pt x="209" y="20336"/>
                    <a:pt x="1238" y="20885"/>
                  </a:cubicBezTo>
                  <a:cubicBezTo>
                    <a:pt x="2266" y="21434"/>
                    <a:pt x="3706" y="21526"/>
                    <a:pt x="5661" y="20748"/>
                  </a:cubicBezTo>
                  <a:cubicBezTo>
                    <a:pt x="7615" y="19970"/>
                    <a:pt x="10083" y="18323"/>
                    <a:pt x="12243" y="16080"/>
                  </a:cubicBezTo>
                  <a:cubicBezTo>
                    <a:pt x="14403" y="13838"/>
                    <a:pt x="16255" y="11001"/>
                    <a:pt x="17489" y="8621"/>
                  </a:cubicBezTo>
                  <a:cubicBezTo>
                    <a:pt x="18723" y="6241"/>
                    <a:pt x="19341" y="4319"/>
                    <a:pt x="19649" y="3038"/>
                  </a:cubicBezTo>
                  <a:cubicBezTo>
                    <a:pt x="19958" y="1757"/>
                    <a:pt x="19958" y="1116"/>
                    <a:pt x="19546" y="658"/>
                  </a:cubicBezTo>
                  <a:cubicBezTo>
                    <a:pt x="19135" y="201"/>
                    <a:pt x="18312" y="-74"/>
                    <a:pt x="17695" y="18"/>
                  </a:cubicBezTo>
                  <a:cubicBezTo>
                    <a:pt x="17078" y="109"/>
                    <a:pt x="16666" y="567"/>
                    <a:pt x="16049" y="2397"/>
                  </a:cubicBezTo>
                  <a:cubicBezTo>
                    <a:pt x="15432" y="4228"/>
                    <a:pt x="14609" y="7431"/>
                    <a:pt x="14403" y="10268"/>
                  </a:cubicBezTo>
                  <a:cubicBezTo>
                    <a:pt x="14198" y="13106"/>
                    <a:pt x="14609" y="15577"/>
                    <a:pt x="15843" y="17133"/>
                  </a:cubicBezTo>
                  <a:cubicBezTo>
                    <a:pt x="17078" y="18689"/>
                    <a:pt x="19135" y="19329"/>
                    <a:pt x="21192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93700" y="5815541"/>
              <a:ext cx="215900" cy="43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4235" y="19241"/>
                    <a:pt x="8471" y="17039"/>
                    <a:pt x="11541" y="14365"/>
                  </a:cubicBezTo>
                  <a:cubicBezTo>
                    <a:pt x="14612" y="11692"/>
                    <a:pt x="16518" y="8546"/>
                    <a:pt x="17576" y="6344"/>
                  </a:cubicBezTo>
                  <a:cubicBezTo>
                    <a:pt x="18635" y="4142"/>
                    <a:pt x="18847" y="2884"/>
                    <a:pt x="18953" y="1993"/>
                  </a:cubicBezTo>
                  <a:cubicBezTo>
                    <a:pt x="19059" y="1101"/>
                    <a:pt x="19059" y="577"/>
                    <a:pt x="18529" y="262"/>
                  </a:cubicBezTo>
                  <a:cubicBezTo>
                    <a:pt x="18000" y="-52"/>
                    <a:pt x="16941" y="-157"/>
                    <a:pt x="15671" y="367"/>
                  </a:cubicBezTo>
                  <a:cubicBezTo>
                    <a:pt x="14400" y="892"/>
                    <a:pt x="12918" y="2045"/>
                    <a:pt x="11647" y="3985"/>
                  </a:cubicBezTo>
                  <a:cubicBezTo>
                    <a:pt x="10376" y="5925"/>
                    <a:pt x="9318" y="8651"/>
                    <a:pt x="9318" y="11115"/>
                  </a:cubicBezTo>
                  <a:cubicBezTo>
                    <a:pt x="9318" y="13579"/>
                    <a:pt x="10376" y="15781"/>
                    <a:pt x="12071" y="17301"/>
                  </a:cubicBezTo>
                  <a:cubicBezTo>
                    <a:pt x="13765" y="18822"/>
                    <a:pt x="16094" y="19660"/>
                    <a:pt x="17788" y="19975"/>
                  </a:cubicBezTo>
                  <a:cubicBezTo>
                    <a:pt x="19482" y="20290"/>
                    <a:pt x="20541" y="20080"/>
                    <a:pt x="21600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00602" y="5889889"/>
              <a:ext cx="112199" cy="37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25" fill="norm" stroke="1" extrusionOk="0">
                  <a:moveTo>
                    <a:pt x="20817" y="1976"/>
                  </a:moveTo>
                  <a:cubicBezTo>
                    <a:pt x="20817" y="1373"/>
                    <a:pt x="20817" y="770"/>
                    <a:pt x="19835" y="408"/>
                  </a:cubicBezTo>
                  <a:cubicBezTo>
                    <a:pt x="18853" y="46"/>
                    <a:pt x="16890" y="-75"/>
                    <a:pt x="15122" y="46"/>
                  </a:cubicBezTo>
                  <a:cubicBezTo>
                    <a:pt x="13355" y="166"/>
                    <a:pt x="11784" y="528"/>
                    <a:pt x="9428" y="2157"/>
                  </a:cubicBezTo>
                  <a:cubicBezTo>
                    <a:pt x="7072" y="3786"/>
                    <a:pt x="3930" y="6683"/>
                    <a:pt x="1966" y="9277"/>
                  </a:cubicBezTo>
                  <a:cubicBezTo>
                    <a:pt x="2" y="11871"/>
                    <a:pt x="-783" y="14164"/>
                    <a:pt x="984" y="16155"/>
                  </a:cubicBezTo>
                  <a:cubicBezTo>
                    <a:pt x="2752" y="18146"/>
                    <a:pt x="7072" y="19836"/>
                    <a:pt x="11392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94220" y="5991489"/>
              <a:ext cx="147697" cy="45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1" fill="norm" stroke="1" extrusionOk="0">
                  <a:moveTo>
                    <a:pt x="7337" y="6737"/>
                  </a:moveTo>
                  <a:cubicBezTo>
                    <a:pt x="5794" y="8737"/>
                    <a:pt x="4251" y="10737"/>
                    <a:pt x="3171" y="13037"/>
                  </a:cubicBezTo>
                  <a:cubicBezTo>
                    <a:pt x="2091" y="15337"/>
                    <a:pt x="1474" y="17937"/>
                    <a:pt x="1011" y="19487"/>
                  </a:cubicBezTo>
                  <a:cubicBezTo>
                    <a:pt x="548" y="21037"/>
                    <a:pt x="240" y="21537"/>
                    <a:pt x="85" y="21487"/>
                  </a:cubicBezTo>
                  <a:cubicBezTo>
                    <a:pt x="-69" y="21437"/>
                    <a:pt x="-69" y="20837"/>
                    <a:pt x="548" y="18987"/>
                  </a:cubicBezTo>
                  <a:cubicBezTo>
                    <a:pt x="1165" y="17137"/>
                    <a:pt x="2400" y="14037"/>
                    <a:pt x="3634" y="10937"/>
                  </a:cubicBezTo>
                  <a:cubicBezTo>
                    <a:pt x="4868" y="7837"/>
                    <a:pt x="6102" y="4737"/>
                    <a:pt x="7182" y="2937"/>
                  </a:cubicBezTo>
                  <a:cubicBezTo>
                    <a:pt x="8262" y="1137"/>
                    <a:pt x="9188" y="637"/>
                    <a:pt x="10422" y="337"/>
                  </a:cubicBezTo>
                  <a:cubicBezTo>
                    <a:pt x="11657" y="37"/>
                    <a:pt x="13200" y="-63"/>
                    <a:pt x="14588" y="37"/>
                  </a:cubicBezTo>
                  <a:cubicBezTo>
                    <a:pt x="15977" y="137"/>
                    <a:pt x="17211" y="437"/>
                    <a:pt x="18600" y="1087"/>
                  </a:cubicBezTo>
                  <a:cubicBezTo>
                    <a:pt x="19988" y="1737"/>
                    <a:pt x="21531" y="2737"/>
                    <a:pt x="21531" y="4087"/>
                  </a:cubicBezTo>
                  <a:cubicBezTo>
                    <a:pt x="21531" y="5437"/>
                    <a:pt x="19988" y="7137"/>
                    <a:pt x="18291" y="8237"/>
                  </a:cubicBezTo>
                  <a:cubicBezTo>
                    <a:pt x="16594" y="9337"/>
                    <a:pt x="14742" y="9837"/>
                    <a:pt x="13045" y="10137"/>
                  </a:cubicBezTo>
                  <a:cubicBezTo>
                    <a:pt x="11348" y="10437"/>
                    <a:pt x="9805" y="10537"/>
                    <a:pt x="8880" y="10337"/>
                  </a:cubicBezTo>
                  <a:cubicBezTo>
                    <a:pt x="7954" y="10137"/>
                    <a:pt x="7645" y="9637"/>
                    <a:pt x="7337" y="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27099" y="5873750"/>
              <a:ext cx="14543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6663" y="0"/>
                  </a:moveTo>
                  <a:cubicBezTo>
                    <a:pt x="18514" y="1180"/>
                    <a:pt x="20366" y="2361"/>
                    <a:pt x="20983" y="4603"/>
                  </a:cubicBezTo>
                  <a:cubicBezTo>
                    <a:pt x="21600" y="6846"/>
                    <a:pt x="20983" y="10151"/>
                    <a:pt x="18206" y="13102"/>
                  </a:cubicBezTo>
                  <a:cubicBezTo>
                    <a:pt x="15429" y="16052"/>
                    <a:pt x="10491" y="18649"/>
                    <a:pt x="7097" y="20007"/>
                  </a:cubicBezTo>
                  <a:cubicBezTo>
                    <a:pt x="3703" y="21364"/>
                    <a:pt x="1851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0" y="6438900"/>
              <a:ext cx="996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6" y="20160"/>
                    <a:pt x="2293" y="18720"/>
                    <a:pt x="3692" y="16920"/>
                  </a:cubicBezTo>
                  <a:cubicBezTo>
                    <a:pt x="5090" y="15120"/>
                    <a:pt x="6741" y="12960"/>
                    <a:pt x="8324" y="11160"/>
                  </a:cubicBezTo>
                  <a:cubicBezTo>
                    <a:pt x="9906" y="9360"/>
                    <a:pt x="11419" y="7920"/>
                    <a:pt x="13254" y="6120"/>
                  </a:cubicBezTo>
                  <a:cubicBezTo>
                    <a:pt x="15088" y="4320"/>
                    <a:pt x="17243" y="2160"/>
                    <a:pt x="18688" y="1080"/>
                  </a:cubicBezTo>
                  <a:cubicBezTo>
                    <a:pt x="20132" y="0"/>
                    <a:pt x="208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05519" y="6573961"/>
              <a:ext cx="199823" cy="4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81" fill="norm" stroke="1" extrusionOk="0">
                  <a:moveTo>
                    <a:pt x="13928" y="14169"/>
                  </a:moveTo>
                  <a:cubicBezTo>
                    <a:pt x="13928" y="13629"/>
                    <a:pt x="13928" y="13089"/>
                    <a:pt x="13365" y="12711"/>
                  </a:cubicBezTo>
                  <a:cubicBezTo>
                    <a:pt x="12803" y="12333"/>
                    <a:pt x="11678" y="12117"/>
                    <a:pt x="9990" y="12225"/>
                  </a:cubicBezTo>
                  <a:cubicBezTo>
                    <a:pt x="8303" y="12333"/>
                    <a:pt x="6053" y="12765"/>
                    <a:pt x="4253" y="13899"/>
                  </a:cubicBezTo>
                  <a:cubicBezTo>
                    <a:pt x="2453" y="15033"/>
                    <a:pt x="1103" y="16869"/>
                    <a:pt x="428" y="18219"/>
                  </a:cubicBezTo>
                  <a:cubicBezTo>
                    <a:pt x="-247" y="19569"/>
                    <a:pt x="-247" y="20433"/>
                    <a:pt x="1328" y="20757"/>
                  </a:cubicBezTo>
                  <a:cubicBezTo>
                    <a:pt x="2903" y="21081"/>
                    <a:pt x="6053" y="20865"/>
                    <a:pt x="9203" y="19083"/>
                  </a:cubicBezTo>
                  <a:cubicBezTo>
                    <a:pt x="12353" y="17301"/>
                    <a:pt x="15503" y="13953"/>
                    <a:pt x="17528" y="10983"/>
                  </a:cubicBezTo>
                  <a:cubicBezTo>
                    <a:pt x="19553" y="8013"/>
                    <a:pt x="20453" y="5421"/>
                    <a:pt x="20903" y="3747"/>
                  </a:cubicBezTo>
                  <a:cubicBezTo>
                    <a:pt x="21353" y="2073"/>
                    <a:pt x="21353" y="1317"/>
                    <a:pt x="20903" y="777"/>
                  </a:cubicBezTo>
                  <a:cubicBezTo>
                    <a:pt x="20453" y="237"/>
                    <a:pt x="19553" y="-87"/>
                    <a:pt x="18765" y="21"/>
                  </a:cubicBezTo>
                  <a:cubicBezTo>
                    <a:pt x="17978" y="129"/>
                    <a:pt x="17303" y="669"/>
                    <a:pt x="16515" y="2667"/>
                  </a:cubicBezTo>
                  <a:cubicBezTo>
                    <a:pt x="15728" y="4665"/>
                    <a:pt x="14828" y="8121"/>
                    <a:pt x="14378" y="10875"/>
                  </a:cubicBezTo>
                  <a:cubicBezTo>
                    <a:pt x="13928" y="13629"/>
                    <a:pt x="13928" y="15681"/>
                    <a:pt x="14266" y="17355"/>
                  </a:cubicBezTo>
                  <a:cubicBezTo>
                    <a:pt x="14603" y="19029"/>
                    <a:pt x="15278" y="20325"/>
                    <a:pt x="16178" y="20919"/>
                  </a:cubicBezTo>
                  <a:cubicBezTo>
                    <a:pt x="17078" y="21513"/>
                    <a:pt x="18203" y="21405"/>
                    <a:pt x="19328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48332" y="6656541"/>
              <a:ext cx="148083" cy="45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67" fill="norm" stroke="1" extrusionOk="0">
                  <a:moveTo>
                    <a:pt x="4857" y="8928"/>
                  </a:moveTo>
                  <a:cubicBezTo>
                    <a:pt x="3357" y="12028"/>
                    <a:pt x="1857" y="15127"/>
                    <a:pt x="957" y="17500"/>
                  </a:cubicBezTo>
                  <a:cubicBezTo>
                    <a:pt x="57" y="19873"/>
                    <a:pt x="-243" y="21520"/>
                    <a:pt x="207" y="20794"/>
                  </a:cubicBezTo>
                  <a:cubicBezTo>
                    <a:pt x="657" y="20067"/>
                    <a:pt x="1857" y="16968"/>
                    <a:pt x="3207" y="14062"/>
                  </a:cubicBezTo>
                  <a:cubicBezTo>
                    <a:pt x="4557" y="11156"/>
                    <a:pt x="6057" y="8444"/>
                    <a:pt x="7407" y="6313"/>
                  </a:cubicBezTo>
                  <a:cubicBezTo>
                    <a:pt x="8757" y="4182"/>
                    <a:pt x="9957" y="2632"/>
                    <a:pt x="11007" y="1615"/>
                  </a:cubicBezTo>
                  <a:cubicBezTo>
                    <a:pt x="12057" y="598"/>
                    <a:pt x="12957" y="114"/>
                    <a:pt x="14157" y="17"/>
                  </a:cubicBezTo>
                  <a:cubicBezTo>
                    <a:pt x="15357" y="-80"/>
                    <a:pt x="16857" y="211"/>
                    <a:pt x="18357" y="1470"/>
                  </a:cubicBezTo>
                  <a:cubicBezTo>
                    <a:pt x="19857" y="2729"/>
                    <a:pt x="21357" y="4957"/>
                    <a:pt x="20907" y="6846"/>
                  </a:cubicBezTo>
                  <a:cubicBezTo>
                    <a:pt x="20457" y="8734"/>
                    <a:pt x="18057" y="10284"/>
                    <a:pt x="15357" y="11156"/>
                  </a:cubicBezTo>
                  <a:cubicBezTo>
                    <a:pt x="12657" y="12028"/>
                    <a:pt x="9657" y="12221"/>
                    <a:pt x="7557" y="12173"/>
                  </a:cubicBezTo>
                  <a:cubicBezTo>
                    <a:pt x="5457" y="12124"/>
                    <a:pt x="4257" y="11834"/>
                    <a:pt x="3057" y="1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81100" y="641985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200150" y="654685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526116" y="6351241"/>
              <a:ext cx="197893" cy="27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95" fill="norm" stroke="1" extrusionOk="0">
                  <a:moveTo>
                    <a:pt x="15461" y="2849"/>
                  </a:moveTo>
                  <a:cubicBezTo>
                    <a:pt x="15234" y="1704"/>
                    <a:pt x="15006" y="558"/>
                    <a:pt x="14324" y="149"/>
                  </a:cubicBezTo>
                  <a:cubicBezTo>
                    <a:pt x="13642" y="-260"/>
                    <a:pt x="12505" y="67"/>
                    <a:pt x="10118" y="2440"/>
                  </a:cubicBezTo>
                  <a:cubicBezTo>
                    <a:pt x="7731" y="4813"/>
                    <a:pt x="4093" y="9231"/>
                    <a:pt x="2160" y="12258"/>
                  </a:cubicBezTo>
                  <a:cubicBezTo>
                    <a:pt x="227" y="15285"/>
                    <a:pt x="0" y="16922"/>
                    <a:pt x="0" y="18149"/>
                  </a:cubicBezTo>
                  <a:cubicBezTo>
                    <a:pt x="0" y="19376"/>
                    <a:pt x="227" y="20195"/>
                    <a:pt x="1137" y="20685"/>
                  </a:cubicBezTo>
                  <a:cubicBezTo>
                    <a:pt x="2046" y="21176"/>
                    <a:pt x="3638" y="21340"/>
                    <a:pt x="6139" y="20522"/>
                  </a:cubicBezTo>
                  <a:cubicBezTo>
                    <a:pt x="8640" y="19704"/>
                    <a:pt x="12051" y="17904"/>
                    <a:pt x="14779" y="15122"/>
                  </a:cubicBezTo>
                  <a:cubicBezTo>
                    <a:pt x="17507" y="12340"/>
                    <a:pt x="19554" y="8576"/>
                    <a:pt x="20577" y="6204"/>
                  </a:cubicBezTo>
                  <a:cubicBezTo>
                    <a:pt x="21600" y="3831"/>
                    <a:pt x="21600" y="2849"/>
                    <a:pt x="19667" y="2113"/>
                  </a:cubicBezTo>
                  <a:cubicBezTo>
                    <a:pt x="17735" y="1376"/>
                    <a:pt x="13869" y="885"/>
                    <a:pt x="10004" y="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089150" y="6447366"/>
              <a:ext cx="1778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108199" y="65532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429000" y="5277213"/>
              <a:ext cx="2152650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649"/>
                  </a:moveTo>
                  <a:cubicBezTo>
                    <a:pt x="212" y="3849"/>
                    <a:pt x="425" y="5049"/>
                    <a:pt x="924" y="5649"/>
                  </a:cubicBezTo>
                  <a:cubicBezTo>
                    <a:pt x="1423" y="6249"/>
                    <a:pt x="2209" y="6249"/>
                    <a:pt x="2984" y="6099"/>
                  </a:cubicBezTo>
                  <a:cubicBezTo>
                    <a:pt x="3759" y="5949"/>
                    <a:pt x="4524" y="5649"/>
                    <a:pt x="5278" y="5649"/>
                  </a:cubicBezTo>
                  <a:cubicBezTo>
                    <a:pt x="6032" y="5649"/>
                    <a:pt x="6775" y="5949"/>
                    <a:pt x="7561" y="6399"/>
                  </a:cubicBezTo>
                  <a:cubicBezTo>
                    <a:pt x="8347" y="6849"/>
                    <a:pt x="9175" y="7449"/>
                    <a:pt x="10014" y="7899"/>
                  </a:cubicBezTo>
                  <a:cubicBezTo>
                    <a:pt x="10853" y="8349"/>
                    <a:pt x="11703" y="8649"/>
                    <a:pt x="12542" y="8799"/>
                  </a:cubicBezTo>
                  <a:cubicBezTo>
                    <a:pt x="13381" y="8949"/>
                    <a:pt x="14209" y="8949"/>
                    <a:pt x="15005" y="8649"/>
                  </a:cubicBezTo>
                  <a:cubicBezTo>
                    <a:pt x="15802" y="8349"/>
                    <a:pt x="16566" y="7749"/>
                    <a:pt x="17331" y="7149"/>
                  </a:cubicBezTo>
                  <a:cubicBezTo>
                    <a:pt x="18096" y="6549"/>
                    <a:pt x="18860" y="5949"/>
                    <a:pt x="19423" y="5499"/>
                  </a:cubicBezTo>
                  <a:cubicBezTo>
                    <a:pt x="19986" y="5049"/>
                    <a:pt x="20347" y="4749"/>
                    <a:pt x="20591" y="4449"/>
                  </a:cubicBezTo>
                  <a:cubicBezTo>
                    <a:pt x="20835" y="4149"/>
                    <a:pt x="20963" y="3849"/>
                    <a:pt x="20973" y="3699"/>
                  </a:cubicBezTo>
                  <a:cubicBezTo>
                    <a:pt x="20984" y="3549"/>
                    <a:pt x="20878" y="3549"/>
                    <a:pt x="20453" y="3249"/>
                  </a:cubicBezTo>
                  <a:cubicBezTo>
                    <a:pt x="20028" y="2949"/>
                    <a:pt x="19285" y="2349"/>
                    <a:pt x="18605" y="1749"/>
                  </a:cubicBezTo>
                  <a:cubicBezTo>
                    <a:pt x="17926" y="1149"/>
                    <a:pt x="17310" y="549"/>
                    <a:pt x="16535" y="249"/>
                  </a:cubicBezTo>
                  <a:cubicBezTo>
                    <a:pt x="15759" y="-51"/>
                    <a:pt x="14825" y="-51"/>
                    <a:pt x="13954" y="99"/>
                  </a:cubicBezTo>
                  <a:cubicBezTo>
                    <a:pt x="13083" y="249"/>
                    <a:pt x="12276" y="549"/>
                    <a:pt x="11490" y="699"/>
                  </a:cubicBezTo>
                  <a:cubicBezTo>
                    <a:pt x="10704" y="849"/>
                    <a:pt x="9940" y="849"/>
                    <a:pt x="9154" y="699"/>
                  </a:cubicBezTo>
                  <a:cubicBezTo>
                    <a:pt x="8368" y="549"/>
                    <a:pt x="7561" y="249"/>
                    <a:pt x="6765" y="249"/>
                  </a:cubicBezTo>
                  <a:cubicBezTo>
                    <a:pt x="5968" y="249"/>
                    <a:pt x="5182" y="549"/>
                    <a:pt x="4428" y="999"/>
                  </a:cubicBezTo>
                  <a:cubicBezTo>
                    <a:pt x="3674" y="1449"/>
                    <a:pt x="2952" y="2049"/>
                    <a:pt x="2294" y="3099"/>
                  </a:cubicBezTo>
                  <a:cubicBezTo>
                    <a:pt x="1635" y="4149"/>
                    <a:pt x="1041" y="5649"/>
                    <a:pt x="690" y="6699"/>
                  </a:cubicBezTo>
                  <a:cubicBezTo>
                    <a:pt x="340" y="7749"/>
                    <a:pt x="234" y="8349"/>
                    <a:pt x="265" y="8949"/>
                  </a:cubicBezTo>
                  <a:cubicBezTo>
                    <a:pt x="297" y="9549"/>
                    <a:pt x="467" y="10149"/>
                    <a:pt x="977" y="10449"/>
                  </a:cubicBezTo>
                  <a:cubicBezTo>
                    <a:pt x="1487" y="10749"/>
                    <a:pt x="2336" y="10749"/>
                    <a:pt x="3165" y="10899"/>
                  </a:cubicBezTo>
                  <a:cubicBezTo>
                    <a:pt x="3993" y="11049"/>
                    <a:pt x="4800" y="11349"/>
                    <a:pt x="5575" y="11799"/>
                  </a:cubicBezTo>
                  <a:cubicBezTo>
                    <a:pt x="6350" y="12249"/>
                    <a:pt x="7094" y="12849"/>
                    <a:pt x="7837" y="13449"/>
                  </a:cubicBezTo>
                  <a:cubicBezTo>
                    <a:pt x="8581" y="14049"/>
                    <a:pt x="9324" y="14649"/>
                    <a:pt x="10173" y="14949"/>
                  </a:cubicBezTo>
                  <a:cubicBezTo>
                    <a:pt x="11023" y="15249"/>
                    <a:pt x="11979" y="15249"/>
                    <a:pt x="12850" y="15099"/>
                  </a:cubicBezTo>
                  <a:cubicBezTo>
                    <a:pt x="13720" y="14949"/>
                    <a:pt x="14506" y="14649"/>
                    <a:pt x="15313" y="14349"/>
                  </a:cubicBezTo>
                  <a:cubicBezTo>
                    <a:pt x="16120" y="14049"/>
                    <a:pt x="16949" y="13749"/>
                    <a:pt x="17713" y="13599"/>
                  </a:cubicBezTo>
                  <a:cubicBezTo>
                    <a:pt x="18478" y="13449"/>
                    <a:pt x="19179" y="13449"/>
                    <a:pt x="19582" y="13449"/>
                  </a:cubicBezTo>
                  <a:cubicBezTo>
                    <a:pt x="19986" y="13449"/>
                    <a:pt x="20092" y="13449"/>
                    <a:pt x="20081" y="13899"/>
                  </a:cubicBezTo>
                  <a:cubicBezTo>
                    <a:pt x="20071" y="14349"/>
                    <a:pt x="19943" y="15249"/>
                    <a:pt x="19508" y="15849"/>
                  </a:cubicBezTo>
                  <a:cubicBezTo>
                    <a:pt x="19073" y="16449"/>
                    <a:pt x="18329" y="16749"/>
                    <a:pt x="17522" y="16899"/>
                  </a:cubicBezTo>
                  <a:cubicBezTo>
                    <a:pt x="16715" y="17049"/>
                    <a:pt x="15844" y="17049"/>
                    <a:pt x="15005" y="17049"/>
                  </a:cubicBezTo>
                  <a:cubicBezTo>
                    <a:pt x="14166" y="17049"/>
                    <a:pt x="13359" y="17049"/>
                    <a:pt x="12573" y="17199"/>
                  </a:cubicBezTo>
                  <a:cubicBezTo>
                    <a:pt x="11788" y="17349"/>
                    <a:pt x="11023" y="17649"/>
                    <a:pt x="10227" y="17799"/>
                  </a:cubicBezTo>
                  <a:cubicBezTo>
                    <a:pt x="9430" y="17949"/>
                    <a:pt x="8602" y="17949"/>
                    <a:pt x="7731" y="17949"/>
                  </a:cubicBezTo>
                  <a:cubicBezTo>
                    <a:pt x="6860" y="17949"/>
                    <a:pt x="5947" y="17949"/>
                    <a:pt x="5108" y="17649"/>
                  </a:cubicBezTo>
                  <a:cubicBezTo>
                    <a:pt x="4269" y="17349"/>
                    <a:pt x="3504" y="16749"/>
                    <a:pt x="2814" y="16449"/>
                  </a:cubicBezTo>
                  <a:cubicBezTo>
                    <a:pt x="2124" y="16149"/>
                    <a:pt x="1508" y="16149"/>
                    <a:pt x="1136" y="16599"/>
                  </a:cubicBezTo>
                  <a:cubicBezTo>
                    <a:pt x="765" y="17049"/>
                    <a:pt x="637" y="17949"/>
                    <a:pt x="627" y="18549"/>
                  </a:cubicBezTo>
                  <a:cubicBezTo>
                    <a:pt x="616" y="19149"/>
                    <a:pt x="722" y="19449"/>
                    <a:pt x="1147" y="19599"/>
                  </a:cubicBezTo>
                  <a:cubicBezTo>
                    <a:pt x="1572" y="19749"/>
                    <a:pt x="2315" y="19749"/>
                    <a:pt x="3122" y="19599"/>
                  </a:cubicBezTo>
                  <a:cubicBezTo>
                    <a:pt x="3929" y="19449"/>
                    <a:pt x="4800" y="19149"/>
                    <a:pt x="5671" y="18849"/>
                  </a:cubicBezTo>
                  <a:cubicBezTo>
                    <a:pt x="6542" y="18549"/>
                    <a:pt x="7412" y="18249"/>
                    <a:pt x="8304" y="18099"/>
                  </a:cubicBezTo>
                  <a:cubicBezTo>
                    <a:pt x="9196" y="17949"/>
                    <a:pt x="10110" y="17949"/>
                    <a:pt x="11012" y="18099"/>
                  </a:cubicBezTo>
                  <a:cubicBezTo>
                    <a:pt x="11915" y="18249"/>
                    <a:pt x="12807" y="18549"/>
                    <a:pt x="13667" y="18849"/>
                  </a:cubicBezTo>
                  <a:cubicBezTo>
                    <a:pt x="14527" y="19149"/>
                    <a:pt x="15356" y="19449"/>
                    <a:pt x="16152" y="19749"/>
                  </a:cubicBezTo>
                  <a:cubicBezTo>
                    <a:pt x="16949" y="20049"/>
                    <a:pt x="17713" y="20349"/>
                    <a:pt x="18499" y="20349"/>
                  </a:cubicBezTo>
                  <a:cubicBezTo>
                    <a:pt x="19285" y="20349"/>
                    <a:pt x="20092" y="20049"/>
                    <a:pt x="20612" y="20199"/>
                  </a:cubicBezTo>
                  <a:cubicBezTo>
                    <a:pt x="21133" y="20349"/>
                    <a:pt x="21366" y="20949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803436" y="6255279"/>
              <a:ext cx="296496" cy="25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2" fill="norm" stroke="1" extrusionOk="0">
                  <a:moveTo>
                    <a:pt x="19998" y="2569"/>
                  </a:moveTo>
                  <a:cubicBezTo>
                    <a:pt x="20764" y="1524"/>
                    <a:pt x="21530" y="479"/>
                    <a:pt x="21453" y="130"/>
                  </a:cubicBezTo>
                  <a:cubicBezTo>
                    <a:pt x="21377" y="-218"/>
                    <a:pt x="20458" y="130"/>
                    <a:pt x="17930" y="1176"/>
                  </a:cubicBezTo>
                  <a:cubicBezTo>
                    <a:pt x="15402" y="2221"/>
                    <a:pt x="11266" y="3963"/>
                    <a:pt x="8202" y="5356"/>
                  </a:cubicBezTo>
                  <a:cubicBezTo>
                    <a:pt x="5139" y="6750"/>
                    <a:pt x="3147" y="7795"/>
                    <a:pt x="1845" y="8666"/>
                  </a:cubicBezTo>
                  <a:cubicBezTo>
                    <a:pt x="543" y="9537"/>
                    <a:pt x="-70" y="10234"/>
                    <a:pt x="7" y="10669"/>
                  </a:cubicBezTo>
                  <a:cubicBezTo>
                    <a:pt x="83" y="11105"/>
                    <a:pt x="849" y="11279"/>
                    <a:pt x="3147" y="11366"/>
                  </a:cubicBezTo>
                  <a:cubicBezTo>
                    <a:pt x="5445" y="11453"/>
                    <a:pt x="9275" y="11453"/>
                    <a:pt x="11573" y="11453"/>
                  </a:cubicBezTo>
                  <a:cubicBezTo>
                    <a:pt x="13870" y="11453"/>
                    <a:pt x="14636" y="11453"/>
                    <a:pt x="14713" y="11888"/>
                  </a:cubicBezTo>
                  <a:cubicBezTo>
                    <a:pt x="14790" y="12324"/>
                    <a:pt x="14177" y="13195"/>
                    <a:pt x="13028" y="14066"/>
                  </a:cubicBezTo>
                  <a:cubicBezTo>
                    <a:pt x="11879" y="14937"/>
                    <a:pt x="10194" y="15808"/>
                    <a:pt x="8968" y="16505"/>
                  </a:cubicBezTo>
                  <a:cubicBezTo>
                    <a:pt x="7743" y="17201"/>
                    <a:pt x="6977" y="17724"/>
                    <a:pt x="6211" y="18421"/>
                  </a:cubicBezTo>
                  <a:cubicBezTo>
                    <a:pt x="5445" y="19117"/>
                    <a:pt x="4679" y="19988"/>
                    <a:pt x="4679" y="20511"/>
                  </a:cubicBezTo>
                  <a:cubicBezTo>
                    <a:pt x="4679" y="21034"/>
                    <a:pt x="5445" y="21208"/>
                    <a:pt x="7819" y="21295"/>
                  </a:cubicBezTo>
                  <a:cubicBezTo>
                    <a:pt x="10194" y="21382"/>
                    <a:pt x="14177" y="21382"/>
                    <a:pt x="1816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194050" y="6299200"/>
              <a:ext cx="1714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582"/>
                    <a:pt x="8533" y="9164"/>
                    <a:pt x="11733" y="12764"/>
                  </a:cubicBezTo>
                  <a:cubicBezTo>
                    <a:pt x="14933" y="16364"/>
                    <a:pt x="17067" y="18982"/>
                    <a:pt x="18533" y="20291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226285" y="6273799"/>
              <a:ext cx="183666" cy="25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18" fill="norm" stroke="1" extrusionOk="0">
                  <a:moveTo>
                    <a:pt x="21298" y="0"/>
                  </a:moveTo>
                  <a:cubicBezTo>
                    <a:pt x="20071" y="0"/>
                    <a:pt x="18843" y="0"/>
                    <a:pt x="17739" y="784"/>
                  </a:cubicBezTo>
                  <a:cubicBezTo>
                    <a:pt x="16634" y="1568"/>
                    <a:pt x="15653" y="3135"/>
                    <a:pt x="13443" y="6010"/>
                  </a:cubicBezTo>
                  <a:cubicBezTo>
                    <a:pt x="11234" y="8884"/>
                    <a:pt x="7798" y="13065"/>
                    <a:pt x="5098" y="15939"/>
                  </a:cubicBezTo>
                  <a:cubicBezTo>
                    <a:pt x="2398" y="18813"/>
                    <a:pt x="434" y="20381"/>
                    <a:pt x="66" y="20990"/>
                  </a:cubicBezTo>
                  <a:cubicBezTo>
                    <a:pt x="-302" y="21600"/>
                    <a:pt x="925" y="21252"/>
                    <a:pt x="2153" y="20816"/>
                  </a:cubicBezTo>
                  <a:cubicBezTo>
                    <a:pt x="3380" y="20381"/>
                    <a:pt x="4607" y="19858"/>
                    <a:pt x="5834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511549" y="64389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568700" y="63499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600450" y="6245135"/>
              <a:ext cx="171450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12800" y="881"/>
                  </a:moveTo>
                  <a:cubicBezTo>
                    <a:pt x="13600" y="414"/>
                    <a:pt x="14400" y="-53"/>
                    <a:pt x="15333" y="5"/>
                  </a:cubicBezTo>
                  <a:cubicBezTo>
                    <a:pt x="16267" y="64"/>
                    <a:pt x="17333" y="648"/>
                    <a:pt x="18667" y="2399"/>
                  </a:cubicBezTo>
                  <a:cubicBezTo>
                    <a:pt x="20000" y="4150"/>
                    <a:pt x="21600" y="7069"/>
                    <a:pt x="21600" y="9930"/>
                  </a:cubicBezTo>
                  <a:cubicBezTo>
                    <a:pt x="21600" y="12790"/>
                    <a:pt x="20000" y="15592"/>
                    <a:pt x="16133" y="17519"/>
                  </a:cubicBezTo>
                  <a:cubicBezTo>
                    <a:pt x="12267" y="19445"/>
                    <a:pt x="6133" y="20496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742058" y="6214533"/>
              <a:ext cx="197992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0354" y="530"/>
                  </a:moveTo>
                  <a:cubicBezTo>
                    <a:pt x="9217" y="265"/>
                    <a:pt x="8081" y="0"/>
                    <a:pt x="6944" y="0"/>
                  </a:cubicBezTo>
                  <a:cubicBezTo>
                    <a:pt x="5807" y="0"/>
                    <a:pt x="4670" y="265"/>
                    <a:pt x="3420" y="1590"/>
                  </a:cubicBezTo>
                  <a:cubicBezTo>
                    <a:pt x="2169" y="2915"/>
                    <a:pt x="805" y="5301"/>
                    <a:pt x="236" y="7885"/>
                  </a:cubicBezTo>
                  <a:cubicBezTo>
                    <a:pt x="-332" y="10469"/>
                    <a:pt x="-105" y="13252"/>
                    <a:pt x="3533" y="15571"/>
                  </a:cubicBezTo>
                  <a:cubicBezTo>
                    <a:pt x="7171" y="17890"/>
                    <a:pt x="14220" y="19745"/>
                    <a:pt x="21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013200" y="65468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298949" y="6266318"/>
              <a:ext cx="12437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24" fill="norm" stroke="1" extrusionOk="0">
                  <a:moveTo>
                    <a:pt x="10800" y="1548"/>
                  </a:moveTo>
                  <a:cubicBezTo>
                    <a:pt x="14400" y="736"/>
                    <a:pt x="18000" y="-76"/>
                    <a:pt x="19800" y="5"/>
                  </a:cubicBezTo>
                  <a:cubicBezTo>
                    <a:pt x="21600" y="86"/>
                    <a:pt x="21600" y="1061"/>
                    <a:pt x="19800" y="3659"/>
                  </a:cubicBezTo>
                  <a:cubicBezTo>
                    <a:pt x="18000" y="6258"/>
                    <a:pt x="14400" y="10480"/>
                    <a:pt x="10800" y="13729"/>
                  </a:cubicBezTo>
                  <a:cubicBezTo>
                    <a:pt x="7200" y="16977"/>
                    <a:pt x="3600" y="19250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197349" y="6591300"/>
              <a:ext cx="361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255721" y="6723430"/>
              <a:ext cx="263956" cy="44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7" fill="norm" stroke="1" extrusionOk="0">
                  <a:moveTo>
                    <a:pt x="5044" y="4338"/>
                  </a:moveTo>
                  <a:cubicBezTo>
                    <a:pt x="4701" y="7395"/>
                    <a:pt x="4358" y="10451"/>
                    <a:pt x="3758" y="13151"/>
                  </a:cubicBezTo>
                  <a:cubicBezTo>
                    <a:pt x="3158" y="15851"/>
                    <a:pt x="2301" y="18195"/>
                    <a:pt x="1615" y="19621"/>
                  </a:cubicBezTo>
                  <a:cubicBezTo>
                    <a:pt x="930" y="21048"/>
                    <a:pt x="415" y="21557"/>
                    <a:pt x="158" y="21557"/>
                  </a:cubicBezTo>
                  <a:cubicBezTo>
                    <a:pt x="-99" y="21557"/>
                    <a:pt x="-99" y="21048"/>
                    <a:pt x="587" y="19214"/>
                  </a:cubicBezTo>
                  <a:cubicBezTo>
                    <a:pt x="1272" y="17380"/>
                    <a:pt x="2644" y="14221"/>
                    <a:pt x="4101" y="11114"/>
                  </a:cubicBezTo>
                  <a:cubicBezTo>
                    <a:pt x="5558" y="8006"/>
                    <a:pt x="7101" y="4949"/>
                    <a:pt x="8044" y="3166"/>
                  </a:cubicBezTo>
                  <a:cubicBezTo>
                    <a:pt x="8987" y="1383"/>
                    <a:pt x="9330" y="874"/>
                    <a:pt x="9930" y="517"/>
                  </a:cubicBezTo>
                  <a:cubicBezTo>
                    <a:pt x="10530" y="161"/>
                    <a:pt x="11387" y="-43"/>
                    <a:pt x="12587" y="8"/>
                  </a:cubicBezTo>
                  <a:cubicBezTo>
                    <a:pt x="13787" y="59"/>
                    <a:pt x="15330" y="365"/>
                    <a:pt x="16872" y="1078"/>
                  </a:cubicBezTo>
                  <a:cubicBezTo>
                    <a:pt x="18415" y="1791"/>
                    <a:pt x="19958" y="2912"/>
                    <a:pt x="20730" y="3829"/>
                  </a:cubicBezTo>
                  <a:cubicBezTo>
                    <a:pt x="21501" y="4746"/>
                    <a:pt x="21501" y="5459"/>
                    <a:pt x="21158" y="6019"/>
                  </a:cubicBezTo>
                  <a:cubicBezTo>
                    <a:pt x="20815" y="6580"/>
                    <a:pt x="20130" y="6987"/>
                    <a:pt x="17644" y="7293"/>
                  </a:cubicBezTo>
                  <a:cubicBezTo>
                    <a:pt x="15158" y="7599"/>
                    <a:pt x="10872" y="7802"/>
                    <a:pt x="6587" y="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009021" y="6578600"/>
              <a:ext cx="30593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867" y="21600"/>
                  </a:moveTo>
                  <a:cubicBezTo>
                    <a:pt x="973" y="20400"/>
                    <a:pt x="79" y="19200"/>
                    <a:pt x="4" y="17400"/>
                  </a:cubicBezTo>
                  <a:cubicBezTo>
                    <a:pt x="-70" y="15600"/>
                    <a:pt x="675" y="13200"/>
                    <a:pt x="3580" y="10800"/>
                  </a:cubicBezTo>
                  <a:cubicBezTo>
                    <a:pt x="6484" y="8400"/>
                    <a:pt x="11549" y="6000"/>
                    <a:pt x="14901" y="4200"/>
                  </a:cubicBezTo>
                  <a:cubicBezTo>
                    <a:pt x="18253" y="2400"/>
                    <a:pt x="19891" y="120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207000" y="6477000"/>
              <a:ext cx="317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60"/>
                    <a:pt x="12960" y="6720"/>
                    <a:pt x="9360" y="10320"/>
                  </a:cubicBezTo>
                  <a:cubicBezTo>
                    <a:pt x="5760" y="13920"/>
                    <a:pt x="2880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089900" y="5153231"/>
              <a:ext cx="1225550" cy="4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21039"/>
                  </a:moveTo>
                  <a:cubicBezTo>
                    <a:pt x="1268" y="16343"/>
                    <a:pt x="2537" y="11648"/>
                    <a:pt x="3787" y="8361"/>
                  </a:cubicBezTo>
                  <a:cubicBezTo>
                    <a:pt x="5036" y="5074"/>
                    <a:pt x="6267" y="3196"/>
                    <a:pt x="7554" y="1787"/>
                  </a:cubicBezTo>
                  <a:cubicBezTo>
                    <a:pt x="8841" y="378"/>
                    <a:pt x="10184" y="-561"/>
                    <a:pt x="11583" y="378"/>
                  </a:cubicBezTo>
                  <a:cubicBezTo>
                    <a:pt x="12982" y="1317"/>
                    <a:pt x="14437" y="4135"/>
                    <a:pt x="15743" y="6482"/>
                  </a:cubicBezTo>
                  <a:cubicBezTo>
                    <a:pt x="17049" y="8830"/>
                    <a:pt x="18205" y="10709"/>
                    <a:pt x="19156" y="13056"/>
                  </a:cubicBezTo>
                  <a:cubicBezTo>
                    <a:pt x="20108" y="15404"/>
                    <a:pt x="20854" y="18222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235950" y="5217022"/>
              <a:ext cx="7112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8375"/>
                  </a:moveTo>
                  <a:cubicBezTo>
                    <a:pt x="2186" y="6412"/>
                    <a:pt x="4371" y="4448"/>
                    <a:pt x="6782" y="2484"/>
                  </a:cubicBezTo>
                  <a:cubicBezTo>
                    <a:pt x="9193" y="521"/>
                    <a:pt x="11829" y="-1443"/>
                    <a:pt x="14336" y="1502"/>
                  </a:cubicBezTo>
                  <a:cubicBezTo>
                    <a:pt x="16843" y="4448"/>
                    <a:pt x="19221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680200" y="5112014"/>
              <a:ext cx="1016000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440" y="15450"/>
                    <a:pt x="2880" y="9450"/>
                    <a:pt x="4478" y="5850"/>
                  </a:cubicBezTo>
                  <a:cubicBezTo>
                    <a:pt x="6075" y="2250"/>
                    <a:pt x="7830" y="1050"/>
                    <a:pt x="9698" y="450"/>
                  </a:cubicBezTo>
                  <a:cubicBezTo>
                    <a:pt x="11565" y="-150"/>
                    <a:pt x="13545" y="-150"/>
                    <a:pt x="15412" y="450"/>
                  </a:cubicBezTo>
                  <a:cubicBezTo>
                    <a:pt x="17280" y="1050"/>
                    <a:pt x="19035" y="2250"/>
                    <a:pt x="20048" y="3450"/>
                  </a:cubicBezTo>
                  <a:cubicBezTo>
                    <a:pt x="21060" y="4650"/>
                    <a:pt x="21330" y="5850"/>
                    <a:pt x="21600" y="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007186" y="5149850"/>
              <a:ext cx="60011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484" y="0"/>
                  </a:moveTo>
                  <a:cubicBezTo>
                    <a:pt x="724" y="0"/>
                    <a:pt x="-37" y="0"/>
                    <a:pt x="1" y="1029"/>
                  </a:cubicBezTo>
                  <a:cubicBezTo>
                    <a:pt x="39" y="2057"/>
                    <a:pt x="876" y="4114"/>
                    <a:pt x="2625" y="5143"/>
                  </a:cubicBezTo>
                  <a:cubicBezTo>
                    <a:pt x="4374" y="6171"/>
                    <a:pt x="7036" y="6171"/>
                    <a:pt x="10345" y="8743"/>
                  </a:cubicBezTo>
                  <a:cubicBezTo>
                    <a:pt x="13653" y="11314"/>
                    <a:pt x="17608" y="16457"/>
                    <a:pt x="21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793565" y="6298133"/>
              <a:ext cx="118285" cy="30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12" fill="norm" stroke="1" extrusionOk="0">
                  <a:moveTo>
                    <a:pt x="21176" y="2756"/>
                  </a:moveTo>
                  <a:cubicBezTo>
                    <a:pt x="20039" y="1714"/>
                    <a:pt x="18902" y="671"/>
                    <a:pt x="17387" y="224"/>
                  </a:cubicBezTo>
                  <a:cubicBezTo>
                    <a:pt x="15871" y="-223"/>
                    <a:pt x="13976" y="-74"/>
                    <a:pt x="11323" y="1341"/>
                  </a:cubicBezTo>
                  <a:cubicBezTo>
                    <a:pt x="8671" y="2756"/>
                    <a:pt x="5260" y="5438"/>
                    <a:pt x="2987" y="8343"/>
                  </a:cubicBezTo>
                  <a:cubicBezTo>
                    <a:pt x="713" y="11247"/>
                    <a:pt x="-424" y="14376"/>
                    <a:pt x="144" y="16610"/>
                  </a:cubicBezTo>
                  <a:cubicBezTo>
                    <a:pt x="713" y="18845"/>
                    <a:pt x="2987" y="20185"/>
                    <a:pt x="5071" y="20781"/>
                  </a:cubicBezTo>
                  <a:cubicBezTo>
                    <a:pt x="7155" y="21377"/>
                    <a:pt x="9050" y="21228"/>
                    <a:pt x="10944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919098" y="6366780"/>
              <a:ext cx="123017" cy="21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02" fill="norm" stroke="1" extrusionOk="0">
                  <a:moveTo>
                    <a:pt x="6435" y="7929"/>
                  </a:moveTo>
                  <a:cubicBezTo>
                    <a:pt x="4970" y="8570"/>
                    <a:pt x="3506" y="9212"/>
                    <a:pt x="2774" y="11030"/>
                  </a:cubicBezTo>
                  <a:cubicBezTo>
                    <a:pt x="2042" y="12848"/>
                    <a:pt x="2042" y="15842"/>
                    <a:pt x="1676" y="17873"/>
                  </a:cubicBezTo>
                  <a:cubicBezTo>
                    <a:pt x="1309" y="19905"/>
                    <a:pt x="577" y="20974"/>
                    <a:pt x="211" y="20974"/>
                  </a:cubicBezTo>
                  <a:cubicBezTo>
                    <a:pt x="-155" y="20974"/>
                    <a:pt x="-155" y="19905"/>
                    <a:pt x="1126" y="16590"/>
                  </a:cubicBezTo>
                  <a:cubicBezTo>
                    <a:pt x="2408" y="13275"/>
                    <a:pt x="4970" y="7715"/>
                    <a:pt x="6984" y="4507"/>
                  </a:cubicBezTo>
                  <a:cubicBezTo>
                    <a:pt x="8998" y="1299"/>
                    <a:pt x="10462" y="444"/>
                    <a:pt x="12109" y="123"/>
                  </a:cubicBezTo>
                  <a:cubicBezTo>
                    <a:pt x="13757" y="-198"/>
                    <a:pt x="15587" y="16"/>
                    <a:pt x="17418" y="1941"/>
                  </a:cubicBezTo>
                  <a:cubicBezTo>
                    <a:pt x="19248" y="3865"/>
                    <a:pt x="21079" y="7501"/>
                    <a:pt x="21262" y="11030"/>
                  </a:cubicBezTo>
                  <a:cubicBezTo>
                    <a:pt x="21445" y="14558"/>
                    <a:pt x="19981" y="17980"/>
                    <a:pt x="18516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096000" y="6489136"/>
              <a:ext cx="1714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00" y="11375"/>
                    <a:pt x="1600" y="2735"/>
                    <a:pt x="5200" y="575"/>
                  </a:cubicBezTo>
                  <a:cubicBezTo>
                    <a:pt x="8800" y="-1585"/>
                    <a:pt x="15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338245" y="6353672"/>
              <a:ext cx="161839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47" fill="norm" stroke="1" extrusionOk="0">
                  <a:moveTo>
                    <a:pt x="18744" y="262"/>
                  </a:moveTo>
                  <a:cubicBezTo>
                    <a:pt x="20111" y="55"/>
                    <a:pt x="21478" y="-153"/>
                    <a:pt x="20658" y="159"/>
                  </a:cubicBezTo>
                  <a:cubicBezTo>
                    <a:pt x="19837" y="470"/>
                    <a:pt x="16830" y="1301"/>
                    <a:pt x="13686" y="2235"/>
                  </a:cubicBezTo>
                  <a:cubicBezTo>
                    <a:pt x="10541" y="3170"/>
                    <a:pt x="7260" y="4209"/>
                    <a:pt x="5210" y="5143"/>
                  </a:cubicBezTo>
                  <a:cubicBezTo>
                    <a:pt x="3159" y="6078"/>
                    <a:pt x="2339" y="6909"/>
                    <a:pt x="2749" y="7428"/>
                  </a:cubicBezTo>
                  <a:cubicBezTo>
                    <a:pt x="3159" y="7947"/>
                    <a:pt x="4800" y="8155"/>
                    <a:pt x="6303" y="8362"/>
                  </a:cubicBezTo>
                  <a:cubicBezTo>
                    <a:pt x="7807" y="8570"/>
                    <a:pt x="9174" y="8778"/>
                    <a:pt x="10541" y="8985"/>
                  </a:cubicBezTo>
                  <a:cubicBezTo>
                    <a:pt x="11908" y="9193"/>
                    <a:pt x="13275" y="9401"/>
                    <a:pt x="13412" y="10024"/>
                  </a:cubicBezTo>
                  <a:cubicBezTo>
                    <a:pt x="13549" y="10647"/>
                    <a:pt x="12455" y="11685"/>
                    <a:pt x="10268" y="12828"/>
                  </a:cubicBezTo>
                  <a:cubicBezTo>
                    <a:pt x="8081" y="13970"/>
                    <a:pt x="4800" y="15216"/>
                    <a:pt x="2749" y="16255"/>
                  </a:cubicBezTo>
                  <a:cubicBezTo>
                    <a:pt x="698" y="17293"/>
                    <a:pt x="-122" y="18124"/>
                    <a:pt x="15" y="18851"/>
                  </a:cubicBezTo>
                  <a:cubicBezTo>
                    <a:pt x="151" y="19578"/>
                    <a:pt x="1245" y="20201"/>
                    <a:pt x="4116" y="20616"/>
                  </a:cubicBezTo>
                  <a:cubicBezTo>
                    <a:pt x="6987" y="21032"/>
                    <a:pt x="11635" y="21239"/>
                    <a:pt x="1628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578600" y="6394450"/>
              <a:ext cx="889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109"/>
                    <a:pt x="10286" y="12218"/>
                    <a:pt x="13886" y="15818"/>
                  </a:cubicBezTo>
                  <a:cubicBezTo>
                    <a:pt x="17486" y="19418"/>
                    <a:pt x="19543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529525" y="6388099"/>
              <a:ext cx="17607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0"/>
                  </a:moveTo>
                  <a:cubicBezTo>
                    <a:pt x="20104" y="0"/>
                    <a:pt x="18819" y="0"/>
                    <a:pt x="17276" y="1000"/>
                  </a:cubicBezTo>
                  <a:cubicBezTo>
                    <a:pt x="15733" y="2000"/>
                    <a:pt x="13933" y="4000"/>
                    <a:pt x="11233" y="6800"/>
                  </a:cubicBezTo>
                  <a:cubicBezTo>
                    <a:pt x="8533" y="9600"/>
                    <a:pt x="4933" y="13200"/>
                    <a:pt x="2747" y="15800"/>
                  </a:cubicBezTo>
                  <a:cubicBezTo>
                    <a:pt x="561" y="18400"/>
                    <a:pt x="-210" y="20000"/>
                    <a:pt x="47" y="20800"/>
                  </a:cubicBezTo>
                  <a:cubicBezTo>
                    <a:pt x="304" y="21600"/>
                    <a:pt x="1590" y="21600"/>
                    <a:pt x="2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737350" y="6540500"/>
              <a:ext cx="25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788150" y="64579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870699" y="6330950"/>
              <a:ext cx="7009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6789" y="2824"/>
                    <a:pt x="13577" y="5647"/>
                    <a:pt x="17280" y="8329"/>
                  </a:cubicBezTo>
                  <a:cubicBezTo>
                    <a:pt x="20983" y="11012"/>
                    <a:pt x="21600" y="13553"/>
                    <a:pt x="18206" y="15741"/>
                  </a:cubicBezTo>
                  <a:cubicBezTo>
                    <a:pt x="14811" y="17929"/>
                    <a:pt x="7406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203840" y="6338515"/>
              <a:ext cx="111411" cy="27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44" fill="norm" stroke="1" extrusionOk="0">
                  <a:moveTo>
                    <a:pt x="19844" y="3317"/>
                  </a:moveTo>
                  <a:cubicBezTo>
                    <a:pt x="20644" y="1855"/>
                    <a:pt x="21444" y="394"/>
                    <a:pt x="20844" y="69"/>
                  </a:cubicBezTo>
                  <a:cubicBezTo>
                    <a:pt x="20244" y="-256"/>
                    <a:pt x="18244" y="556"/>
                    <a:pt x="14844" y="2667"/>
                  </a:cubicBezTo>
                  <a:cubicBezTo>
                    <a:pt x="11444" y="4779"/>
                    <a:pt x="6644" y="8189"/>
                    <a:pt x="3844" y="10950"/>
                  </a:cubicBezTo>
                  <a:cubicBezTo>
                    <a:pt x="1044" y="13711"/>
                    <a:pt x="244" y="15822"/>
                    <a:pt x="44" y="17365"/>
                  </a:cubicBezTo>
                  <a:cubicBezTo>
                    <a:pt x="-156" y="18908"/>
                    <a:pt x="244" y="19882"/>
                    <a:pt x="2844" y="20451"/>
                  </a:cubicBezTo>
                  <a:cubicBezTo>
                    <a:pt x="5444" y="21019"/>
                    <a:pt x="10244" y="21182"/>
                    <a:pt x="15044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372350" y="64960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8000"/>
                    <a:pt x="11421" y="14400"/>
                    <a:pt x="15021" y="10800"/>
                  </a:cubicBezTo>
                  <a:cubicBezTo>
                    <a:pt x="18621" y="7200"/>
                    <a:pt x="2011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653451" y="6451600"/>
              <a:ext cx="23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600"/>
                    <a:pt x="-1447" y="7200"/>
                    <a:pt x="353" y="10800"/>
                  </a:cubicBezTo>
                  <a:cubicBezTo>
                    <a:pt x="2153" y="14400"/>
                    <a:pt x="11153" y="180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778750" y="6354233"/>
              <a:ext cx="81757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9" fill="norm" stroke="1" extrusionOk="0">
                  <a:moveTo>
                    <a:pt x="6646" y="151"/>
                  </a:moveTo>
                  <a:cubicBezTo>
                    <a:pt x="9969" y="0"/>
                    <a:pt x="13292" y="-151"/>
                    <a:pt x="15785" y="302"/>
                  </a:cubicBezTo>
                  <a:cubicBezTo>
                    <a:pt x="18277" y="755"/>
                    <a:pt x="19938" y="1813"/>
                    <a:pt x="20769" y="4154"/>
                  </a:cubicBezTo>
                  <a:cubicBezTo>
                    <a:pt x="21600" y="6495"/>
                    <a:pt x="21600" y="10120"/>
                    <a:pt x="20769" y="12915"/>
                  </a:cubicBezTo>
                  <a:cubicBezTo>
                    <a:pt x="19938" y="15709"/>
                    <a:pt x="18277" y="17673"/>
                    <a:pt x="14677" y="18957"/>
                  </a:cubicBezTo>
                  <a:cubicBezTo>
                    <a:pt x="11077" y="20241"/>
                    <a:pt x="5538" y="20845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080250" y="6769100"/>
              <a:ext cx="685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7" y="21600"/>
                    <a:pt x="4133" y="21600"/>
                    <a:pt x="6400" y="19200"/>
                  </a:cubicBezTo>
                  <a:cubicBezTo>
                    <a:pt x="8667" y="16800"/>
                    <a:pt x="11133" y="12000"/>
                    <a:pt x="13700" y="8400"/>
                  </a:cubicBezTo>
                  <a:cubicBezTo>
                    <a:pt x="16267" y="4800"/>
                    <a:pt x="189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270750" y="6896100"/>
              <a:ext cx="63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40"/>
                    <a:pt x="14400" y="11880"/>
                    <a:pt x="14400" y="15300"/>
                  </a:cubicBezTo>
                  <a:cubicBezTo>
                    <a:pt x="14400" y="18720"/>
                    <a:pt x="7200" y="19620"/>
                    <a:pt x="7200" y="20250"/>
                  </a:cubicBezTo>
                  <a:cubicBezTo>
                    <a:pt x="7200" y="20880"/>
                    <a:pt x="144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308850" y="7023100"/>
              <a:ext cx="190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840"/>
                    <a:pt x="7680" y="10080"/>
                    <a:pt x="11280" y="6480"/>
                  </a:cubicBezTo>
                  <a:cubicBezTo>
                    <a:pt x="14880" y="2880"/>
                    <a:pt x="182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607857" y="6891451"/>
              <a:ext cx="217625" cy="39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9" fill="norm" stroke="1" extrusionOk="0">
                  <a:moveTo>
                    <a:pt x="3649" y="3661"/>
                  </a:moveTo>
                  <a:cubicBezTo>
                    <a:pt x="3237" y="6503"/>
                    <a:pt x="2826" y="9345"/>
                    <a:pt x="2312" y="12130"/>
                  </a:cubicBezTo>
                  <a:cubicBezTo>
                    <a:pt x="1797" y="14915"/>
                    <a:pt x="1180" y="17644"/>
                    <a:pt x="769" y="19292"/>
                  </a:cubicBezTo>
                  <a:cubicBezTo>
                    <a:pt x="357" y="20941"/>
                    <a:pt x="152" y="21509"/>
                    <a:pt x="49" y="21395"/>
                  </a:cubicBezTo>
                  <a:cubicBezTo>
                    <a:pt x="-54" y="21282"/>
                    <a:pt x="-54" y="20486"/>
                    <a:pt x="666" y="18610"/>
                  </a:cubicBezTo>
                  <a:cubicBezTo>
                    <a:pt x="1386" y="16734"/>
                    <a:pt x="2826" y="13778"/>
                    <a:pt x="4472" y="10709"/>
                  </a:cubicBezTo>
                  <a:cubicBezTo>
                    <a:pt x="6117" y="7640"/>
                    <a:pt x="7969" y="4456"/>
                    <a:pt x="9203" y="2637"/>
                  </a:cubicBezTo>
                  <a:cubicBezTo>
                    <a:pt x="10437" y="818"/>
                    <a:pt x="11055" y="364"/>
                    <a:pt x="11877" y="136"/>
                  </a:cubicBezTo>
                  <a:cubicBezTo>
                    <a:pt x="12700" y="-91"/>
                    <a:pt x="13729" y="-91"/>
                    <a:pt x="15375" y="591"/>
                  </a:cubicBezTo>
                  <a:cubicBezTo>
                    <a:pt x="17020" y="1273"/>
                    <a:pt x="19283" y="2637"/>
                    <a:pt x="20415" y="3661"/>
                  </a:cubicBezTo>
                  <a:cubicBezTo>
                    <a:pt x="21546" y="4684"/>
                    <a:pt x="21546" y="5366"/>
                    <a:pt x="19180" y="6048"/>
                  </a:cubicBezTo>
                  <a:cubicBezTo>
                    <a:pt x="16815" y="6730"/>
                    <a:pt x="12083" y="7412"/>
                    <a:pt x="7352" y="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807946" y="7239363"/>
              <a:ext cx="1736887" cy="13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0" fill="norm" stroke="1" extrusionOk="0">
                  <a:moveTo>
                    <a:pt x="63" y="7256"/>
                  </a:moveTo>
                  <a:cubicBezTo>
                    <a:pt x="1033" y="6908"/>
                    <a:pt x="2003" y="6559"/>
                    <a:pt x="2946" y="5863"/>
                  </a:cubicBezTo>
                  <a:cubicBezTo>
                    <a:pt x="3890" y="5166"/>
                    <a:pt x="4808" y="4121"/>
                    <a:pt x="5764" y="3250"/>
                  </a:cubicBezTo>
                  <a:cubicBezTo>
                    <a:pt x="6721" y="2379"/>
                    <a:pt x="7717" y="1682"/>
                    <a:pt x="8661" y="1159"/>
                  </a:cubicBezTo>
                  <a:cubicBezTo>
                    <a:pt x="9605" y="637"/>
                    <a:pt x="10496" y="288"/>
                    <a:pt x="11505" y="114"/>
                  </a:cubicBezTo>
                  <a:cubicBezTo>
                    <a:pt x="12514" y="-60"/>
                    <a:pt x="13641" y="-60"/>
                    <a:pt x="14742" y="288"/>
                  </a:cubicBezTo>
                  <a:cubicBezTo>
                    <a:pt x="15843" y="637"/>
                    <a:pt x="16918" y="1334"/>
                    <a:pt x="17941" y="2030"/>
                  </a:cubicBezTo>
                  <a:cubicBezTo>
                    <a:pt x="18963" y="2727"/>
                    <a:pt x="19933" y="3424"/>
                    <a:pt x="20483" y="3772"/>
                  </a:cubicBezTo>
                  <a:cubicBezTo>
                    <a:pt x="21034" y="4121"/>
                    <a:pt x="21165" y="4121"/>
                    <a:pt x="21296" y="4295"/>
                  </a:cubicBezTo>
                  <a:cubicBezTo>
                    <a:pt x="21427" y="4469"/>
                    <a:pt x="21558" y="4817"/>
                    <a:pt x="21492" y="5166"/>
                  </a:cubicBezTo>
                  <a:cubicBezTo>
                    <a:pt x="21427" y="5514"/>
                    <a:pt x="21165" y="5863"/>
                    <a:pt x="20509" y="6037"/>
                  </a:cubicBezTo>
                  <a:cubicBezTo>
                    <a:pt x="19854" y="6211"/>
                    <a:pt x="18806" y="6211"/>
                    <a:pt x="17744" y="5863"/>
                  </a:cubicBezTo>
                  <a:cubicBezTo>
                    <a:pt x="16682" y="5514"/>
                    <a:pt x="15608" y="4817"/>
                    <a:pt x="14507" y="4295"/>
                  </a:cubicBezTo>
                  <a:cubicBezTo>
                    <a:pt x="13406" y="3772"/>
                    <a:pt x="12278" y="3424"/>
                    <a:pt x="11151" y="3598"/>
                  </a:cubicBezTo>
                  <a:cubicBezTo>
                    <a:pt x="10024" y="3772"/>
                    <a:pt x="8897" y="4469"/>
                    <a:pt x="7770" y="5514"/>
                  </a:cubicBezTo>
                  <a:cubicBezTo>
                    <a:pt x="6642" y="6559"/>
                    <a:pt x="5515" y="7953"/>
                    <a:pt x="4493" y="9346"/>
                  </a:cubicBezTo>
                  <a:cubicBezTo>
                    <a:pt x="3471" y="10740"/>
                    <a:pt x="2553" y="12134"/>
                    <a:pt x="1911" y="13179"/>
                  </a:cubicBezTo>
                  <a:cubicBezTo>
                    <a:pt x="1269" y="14224"/>
                    <a:pt x="902" y="14921"/>
                    <a:pt x="600" y="15792"/>
                  </a:cubicBezTo>
                  <a:cubicBezTo>
                    <a:pt x="299" y="16663"/>
                    <a:pt x="63" y="17708"/>
                    <a:pt x="10" y="18579"/>
                  </a:cubicBezTo>
                  <a:cubicBezTo>
                    <a:pt x="-42" y="19450"/>
                    <a:pt x="89" y="20146"/>
                    <a:pt x="574" y="20669"/>
                  </a:cubicBezTo>
                  <a:cubicBezTo>
                    <a:pt x="1059" y="21192"/>
                    <a:pt x="1898" y="21540"/>
                    <a:pt x="2789" y="21540"/>
                  </a:cubicBezTo>
                  <a:cubicBezTo>
                    <a:pt x="3680" y="21540"/>
                    <a:pt x="4624" y="21192"/>
                    <a:pt x="5646" y="20669"/>
                  </a:cubicBezTo>
                  <a:cubicBezTo>
                    <a:pt x="6669" y="20146"/>
                    <a:pt x="7770" y="19450"/>
                    <a:pt x="8779" y="18753"/>
                  </a:cubicBezTo>
                  <a:cubicBezTo>
                    <a:pt x="9788" y="18056"/>
                    <a:pt x="10706" y="17359"/>
                    <a:pt x="11662" y="16488"/>
                  </a:cubicBezTo>
                  <a:cubicBezTo>
                    <a:pt x="12619" y="15617"/>
                    <a:pt x="13615" y="14572"/>
                    <a:pt x="14585" y="13353"/>
                  </a:cubicBezTo>
                  <a:cubicBezTo>
                    <a:pt x="15555" y="12134"/>
                    <a:pt x="16499" y="10740"/>
                    <a:pt x="17062" y="9695"/>
                  </a:cubicBezTo>
                  <a:cubicBezTo>
                    <a:pt x="17626" y="8650"/>
                    <a:pt x="17809" y="7953"/>
                    <a:pt x="18019" y="7430"/>
                  </a:cubicBezTo>
                  <a:cubicBezTo>
                    <a:pt x="18229" y="6908"/>
                    <a:pt x="18465" y="6559"/>
                    <a:pt x="18465" y="6385"/>
                  </a:cubicBezTo>
                  <a:cubicBezTo>
                    <a:pt x="18465" y="6211"/>
                    <a:pt x="18229" y="6211"/>
                    <a:pt x="18032" y="6734"/>
                  </a:cubicBezTo>
                  <a:cubicBezTo>
                    <a:pt x="17836" y="7256"/>
                    <a:pt x="17678" y="8301"/>
                    <a:pt x="17521" y="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772149" y="7169150"/>
              <a:ext cx="184700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665" y="0"/>
                  </a:moveTo>
                  <a:cubicBezTo>
                    <a:pt x="1305" y="335"/>
                    <a:pt x="1946" y="670"/>
                    <a:pt x="2648" y="1172"/>
                  </a:cubicBezTo>
                  <a:cubicBezTo>
                    <a:pt x="3350" y="1674"/>
                    <a:pt x="4113" y="2344"/>
                    <a:pt x="4963" y="2930"/>
                  </a:cubicBezTo>
                  <a:cubicBezTo>
                    <a:pt x="5813" y="3516"/>
                    <a:pt x="6748" y="4019"/>
                    <a:pt x="7660" y="4605"/>
                  </a:cubicBezTo>
                  <a:cubicBezTo>
                    <a:pt x="8571" y="5191"/>
                    <a:pt x="9458" y="5860"/>
                    <a:pt x="10344" y="6614"/>
                  </a:cubicBezTo>
                  <a:cubicBezTo>
                    <a:pt x="11231" y="7367"/>
                    <a:pt x="12118" y="8205"/>
                    <a:pt x="12980" y="9126"/>
                  </a:cubicBezTo>
                  <a:cubicBezTo>
                    <a:pt x="13842" y="10047"/>
                    <a:pt x="14679" y="11051"/>
                    <a:pt x="15529" y="11888"/>
                  </a:cubicBezTo>
                  <a:cubicBezTo>
                    <a:pt x="16379" y="12726"/>
                    <a:pt x="17241" y="13395"/>
                    <a:pt x="18127" y="13814"/>
                  </a:cubicBezTo>
                  <a:cubicBezTo>
                    <a:pt x="19014" y="14233"/>
                    <a:pt x="19925" y="14400"/>
                    <a:pt x="20467" y="14484"/>
                  </a:cubicBezTo>
                  <a:cubicBezTo>
                    <a:pt x="21009" y="14567"/>
                    <a:pt x="21181" y="14567"/>
                    <a:pt x="21329" y="14567"/>
                  </a:cubicBezTo>
                  <a:cubicBezTo>
                    <a:pt x="21477" y="14567"/>
                    <a:pt x="21600" y="14567"/>
                    <a:pt x="21341" y="14316"/>
                  </a:cubicBezTo>
                  <a:cubicBezTo>
                    <a:pt x="21083" y="14065"/>
                    <a:pt x="20442" y="13563"/>
                    <a:pt x="19691" y="13144"/>
                  </a:cubicBezTo>
                  <a:cubicBezTo>
                    <a:pt x="18940" y="12726"/>
                    <a:pt x="18078" y="12391"/>
                    <a:pt x="17154" y="12056"/>
                  </a:cubicBezTo>
                  <a:cubicBezTo>
                    <a:pt x="16231" y="11721"/>
                    <a:pt x="15246" y="11386"/>
                    <a:pt x="14297" y="11219"/>
                  </a:cubicBezTo>
                  <a:cubicBezTo>
                    <a:pt x="13349" y="11051"/>
                    <a:pt x="12438" y="11051"/>
                    <a:pt x="11514" y="11051"/>
                  </a:cubicBezTo>
                  <a:cubicBezTo>
                    <a:pt x="10591" y="11051"/>
                    <a:pt x="9655" y="11051"/>
                    <a:pt x="8645" y="11051"/>
                  </a:cubicBezTo>
                  <a:cubicBezTo>
                    <a:pt x="7635" y="11051"/>
                    <a:pt x="6551" y="11051"/>
                    <a:pt x="5480" y="11135"/>
                  </a:cubicBezTo>
                  <a:cubicBezTo>
                    <a:pt x="4409" y="11219"/>
                    <a:pt x="3350" y="11386"/>
                    <a:pt x="2488" y="11553"/>
                  </a:cubicBezTo>
                  <a:cubicBezTo>
                    <a:pt x="1626" y="11721"/>
                    <a:pt x="961" y="11888"/>
                    <a:pt x="554" y="11972"/>
                  </a:cubicBezTo>
                  <a:cubicBezTo>
                    <a:pt x="148" y="12056"/>
                    <a:pt x="0" y="12056"/>
                    <a:pt x="0" y="12056"/>
                  </a:cubicBezTo>
                  <a:cubicBezTo>
                    <a:pt x="0" y="12056"/>
                    <a:pt x="148" y="12056"/>
                    <a:pt x="628" y="12223"/>
                  </a:cubicBezTo>
                  <a:cubicBezTo>
                    <a:pt x="1108" y="12391"/>
                    <a:pt x="1921" y="12726"/>
                    <a:pt x="2758" y="12977"/>
                  </a:cubicBezTo>
                  <a:cubicBezTo>
                    <a:pt x="3596" y="13228"/>
                    <a:pt x="4458" y="13395"/>
                    <a:pt x="5295" y="13647"/>
                  </a:cubicBezTo>
                  <a:cubicBezTo>
                    <a:pt x="6133" y="13898"/>
                    <a:pt x="6945" y="14233"/>
                    <a:pt x="7771" y="14567"/>
                  </a:cubicBezTo>
                  <a:cubicBezTo>
                    <a:pt x="8596" y="14902"/>
                    <a:pt x="9433" y="15237"/>
                    <a:pt x="10381" y="15740"/>
                  </a:cubicBezTo>
                  <a:cubicBezTo>
                    <a:pt x="11330" y="16242"/>
                    <a:pt x="12389" y="16912"/>
                    <a:pt x="13411" y="17498"/>
                  </a:cubicBezTo>
                  <a:cubicBezTo>
                    <a:pt x="14433" y="18084"/>
                    <a:pt x="15418" y="18586"/>
                    <a:pt x="16366" y="19088"/>
                  </a:cubicBezTo>
                  <a:cubicBezTo>
                    <a:pt x="17314" y="19591"/>
                    <a:pt x="18226" y="20093"/>
                    <a:pt x="19051" y="20512"/>
                  </a:cubicBezTo>
                  <a:cubicBezTo>
                    <a:pt x="19876" y="20930"/>
                    <a:pt x="20615" y="21265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40" name="Drawing"/>
          <p:cNvGrpSpPr/>
          <p:nvPr/>
        </p:nvGrpSpPr>
        <p:grpSpPr>
          <a:xfrm>
            <a:off x="10562949" y="1009649"/>
            <a:ext cx="2272613" cy="3575051"/>
            <a:chOff x="0" y="0"/>
            <a:chExt cx="2272612" cy="3575049"/>
          </a:xfrm>
        </p:grpSpPr>
        <p:sp>
          <p:nvSpPr>
            <p:cNvPr id="1404" name="Line"/>
            <p:cNvSpPr/>
            <p:nvPr/>
          </p:nvSpPr>
          <p:spPr>
            <a:xfrm>
              <a:off x="0" y="0"/>
              <a:ext cx="130451" cy="351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2065" y="0"/>
                  </a:moveTo>
                  <a:cubicBezTo>
                    <a:pt x="10323" y="273"/>
                    <a:pt x="8581" y="546"/>
                    <a:pt x="7361" y="897"/>
                  </a:cubicBezTo>
                  <a:cubicBezTo>
                    <a:pt x="6142" y="1248"/>
                    <a:pt x="5445" y="1677"/>
                    <a:pt x="5097" y="2151"/>
                  </a:cubicBezTo>
                  <a:cubicBezTo>
                    <a:pt x="4748" y="2625"/>
                    <a:pt x="4748" y="3145"/>
                    <a:pt x="4748" y="3665"/>
                  </a:cubicBezTo>
                  <a:cubicBezTo>
                    <a:pt x="4748" y="4185"/>
                    <a:pt x="4748" y="4705"/>
                    <a:pt x="4748" y="5257"/>
                  </a:cubicBezTo>
                  <a:cubicBezTo>
                    <a:pt x="4748" y="5809"/>
                    <a:pt x="4748" y="6394"/>
                    <a:pt x="4400" y="6914"/>
                  </a:cubicBezTo>
                  <a:cubicBezTo>
                    <a:pt x="4052" y="7434"/>
                    <a:pt x="3355" y="7889"/>
                    <a:pt x="2658" y="8383"/>
                  </a:cubicBezTo>
                  <a:cubicBezTo>
                    <a:pt x="1961" y="8877"/>
                    <a:pt x="1265" y="9409"/>
                    <a:pt x="742" y="9929"/>
                  </a:cubicBezTo>
                  <a:cubicBezTo>
                    <a:pt x="219" y="10449"/>
                    <a:pt x="-129" y="10956"/>
                    <a:pt x="45" y="11430"/>
                  </a:cubicBezTo>
                  <a:cubicBezTo>
                    <a:pt x="219" y="11905"/>
                    <a:pt x="916" y="12347"/>
                    <a:pt x="1613" y="12814"/>
                  </a:cubicBezTo>
                  <a:cubicBezTo>
                    <a:pt x="2310" y="13282"/>
                    <a:pt x="3006" y="13776"/>
                    <a:pt x="3703" y="14264"/>
                  </a:cubicBezTo>
                  <a:cubicBezTo>
                    <a:pt x="4400" y="14751"/>
                    <a:pt x="5097" y="15232"/>
                    <a:pt x="6490" y="15713"/>
                  </a:cubicBezTo>
                  <a:cubicBezTo>
                    <a:pt x="7884" y="16194"/>
                    <a:pt x="9974" y="16674"/>
                    <a:pt x="11716" y="17149"/>
                  </a:cubicBezTo>
                  <a:cubicBezTo>
                    <a:pt x="13458" y="17623"/>
                    <a:pt x="14852" y="18091"/>
                    <a:pt x="15897" y="18565"/>
                  </a:cubicBezTo>
                  <a:cubicBezTo>
                    <a:pt x="16942" y="19040"/>
                    <a:pt x="17639" y="19521"/>
                    <a:pt x="18336" y="19949"/>
                  </a:cubicBezTo>
                  <a:cubicBezTo>
                    <a:pt x="19032" y="20378"/>
                    <a:pt x="19729" y="20755"/>
                    <a:pt x="20252" y="21022"/>
                  </a:cubicBezTo>
                  <a:cubicBezTo>
                    <a:pt x="20774" y="21288"/>
                    <a:pt x="21123" y="21444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01900" y="254716"/>
              <a:ext cx="349251" cy="43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9060"/>
                  </a:moveTo>
                  <a:cubicBezTo>
                    <a:pt x="1309" y="19060"/>
                    <a:pt x="2618" y="19060"/>
                    <a:pt x="3862" y="18382"/>
                  </a:cubicBezTo>
                  <a:cubicBezTo>
                    <a:pt x="5105" y="17703"/>
                    <a:pt x="6284" y="16347"/>
                    <a:pt x="7069" y="14677"/>
                  </a:cubicBezTo>
                  <a:cubicBezTo>
                    <a:pt x="7855" y="13008"/>
                    <a:pt x="8247" y="11025"/>
                    <a:pt x="8444" y="8782"/>
                  </a:cubicBezTo>
                  <a:cubicBezTo>
                    <a:pt x="8640" y="6538"/>
                    <a:pt x="8640" y="4034"/>
                    <a:pt x="8575" y="2469"/>
                  </a:cubicBezTo>
                  <a:cubicBezTo>
                    <a:pt x="8509" y="903"/>
                    <a:pt x="8378" y="277"/>
                    <a:pt x="7985" y="69"/>
                  </a:cubicBezTo>
                  <a:cubicBezTo>
                    <a:pt x="7593" y="-140"/>
                    <a:pt x="6938" y="69"/>
                    <a:pt x="6218" y="1477"/>
                  </a:cubicBezTo>
                  <a:cubicBezTo>
                    <a:pt x="5498" y="2886"/>
                    <a:pt x="4713" y="5495"/>
                    <a:pt x="4385" y="8312"/>
                  </a:cubicBezTo>
                  <a:cubicBezTo>
                    <a:pt x="4058" y="11130"/>
                    <a:pt x="4189" y="14156"/>
                    <a:pt x="4647" y="16295"/>
                  </a:cubicBezTo>
                  <a:cubicBezTo>
                    <a:pt x="5105" y="18434"/>
                    <a:pt x="5891" y="19686"/>
                    <a:pt x="6611" y="20417"/>
                  </a:cubicBezTo>
                  <a:cubicBezTo>
                    <a:pt x="7331" y="21147"/>
                    <a:pt x="7985" y="21356"/>
                    <a:pt x="8771" y="21043"/>
                  </a:cubicBezTo>
                  <a:cubicBezTo>
                    <a:pt x="9556" y="20730"/>
                    <a:pt x="10473" y="19895"/>
                    <a:pt x="11062" y="19217"/>
                  </a:cubicBezTo>
                  <a:cubicBezTo>
                    <a:pt x="11651" y="18538"/>
                    <a:pt x="11913" y="18017"/>
                    <a:pt x="12175" y="17077"/>
                  </a:cubicBezTo>
                  <a:cubicBezTo>
                    <a:pt x="12436" y="16138"/>
                    <a:pt x="12698" y="14782"/>
                    <a:pt x="12829" y="14364"/>
                  </a:cubicBezTo>
                  <a:cubicBezTo>
                    <a:pt x="12960" y="13947"/>
                    <a:pt x="12960" y="14469"/>
                    <a:pt x="13091" y="15564"/>
                  </a:cubicBezTo>
                  <a:cubicBezTo>
                    <a:pt x="13222" y="16660"/>
                    <a:pt x="13484" y="18330"/>
                    <a:pt x="13680" y="19530"/>
                  </a:cubicBezTo>
                  <a:cubicBezTo>
                    <a:pt x="13876" y="20730"/>
                    <a:pt x="14007" y="21460"/>
                    <a:pt x="14073" y="21460"/>
                  </a:cubicBezTo>
                  <a:cubicBezTo>
                    <a:pt x="14138" y="21460"/>
                    <a:pt x="14138" y="20730"/>
                    <a:pt x="14138" y="19477"/>
                  </a:cubicBezTo>
                  <a:cubicBezTo>
                    <a:pt x="14138" y="18225"/>
                    <a:pt x="14138" y="16451"/>
                    <a:pt x="14269" y="15303"/>
                  </a:cubicBezTo>
                  <a:cubicBezTo>
                    <a:pt x="14400" y="14156"/>
                    <a:pt x="14662" y="13634"/>
                    <a:pt x="15382" y="13269"/>
                  </a:cubicBezTo>
                  <a:cubicBezTo>
                    <a:pt x="16102" y="12903"/>
                    <a:pt x="17280" y="12695"/>
                    <a:pt x="18393" y="13321"/>
                  </a:cubicBezTo>
                  <a:cubicBezTo>
                    <a:pt x="19505" y="13947"/>
                    <a:pt x="20553" y="15408"/>
                    <a:pt x="21076" y="16399"/>
                  </a:cubicBezTo>
                  <a:cubicBezTo>
                    <a:pt x="21600" y="17390"/>
                    <a:pt x="21600" y="17912"/>
                    <a:pt x="21600" y="18434"/>
                  </a:cubicBezTo>
                  <a:cubicBezTo>
                    <a:pt x="21600" y="18956"/>
                    <a:pt x="21600" y="19477"/>
                    <a:pt x="21535" y="19738"/>
                  </a:cubicBezTo>
                  <a:cubicBezTo>
                    <a:pt x="21469" y="19999"/>
                    <a:pt x="21338" y="19999"/>
                    <a:pt x="21207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77303" y="294430"/>
              <a:ext cx="134198" cy="39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29" fill="norm" stroke="1" extrusionOk="0">
                  <a:moveTo>
                    <a:pt x="17080" y="560"/>
                  </a:moveTo>
                  <a:cubicBezTo>
                    <a:pt x="15751" y="217"/>
                    <a:pt x="14422" y="-126"/>
                    <a:pt x="12926" y="45"/>
                  </a:cubicBezTo>
                  <a:cubicBezTo>
                    <a:pt x="11431" y="217"/>
                    <a:pt x="9770" y="903"/>
                    <a:pt x="7443" y="2788"/>
                  </a:cubicBezTo>
                  <a:cubicBezTo>
                    <a:pt x="5117" y="4674"/>
                    <a:pt x="2126" y="7760"/>
                    <a:pt x="797" y="10674"/>
                  </a:cubicBezTo>
                  <a:cubicBezTo>
                    <a:pt x="-532" y="13588"/>
                    <a:pt x="-200" y="16331"/>
                    <a:pt x="1794" y="18217"/>
                  </a:cubicBezTo>
                  <a:cubicBezTo>
                    <a:pt x="3788" y="20103"/>
                    <a:pt x="7443" y="21131"/>
                    <a:pt x="10933" y="21303"/>
                  </a:cubicBezTo>
                  <a:cubicBezTo>
                    <a:pt x="14422" y="21474"/>
                    <a:pt x="17745" y="20788"/>
                    <a:pt x="21068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51554" y="420407"/>
              <a:ext cx="252047" cy="21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81" fill="norm" stroke="1" extrusionOk="0">
                  <a:moveTo>
                    <a:pt x="12254" y="6161"/>
                  </a:moveTo>
                  <a:cubicBezTo>
                    <a:pt x="12254" y="4484"/>
                    <a:pt x="12254" y="2806"/>
                    <a:pt x="11804" y="1757"/>
                  </a:cubicBezTo>
                  <a:cubicBezTo>
                    <a:pt x="11354" y="709"/>
                    <a:pt x="10454" y="289"/>
                    <a:pt x="9464" y="80"/>
                  </a:cubicBezTo>
                  <a:cubicBezTo>
                    <a:pt x="8474" y="-130"/>
                    <a:pt x="7394" y="-130"/>
                    <a:pt x="5774" y="2701"/>
                  </a:cubicBezTo>
                  <a:cubicBezTo>
                    <a:pt x="4154" y="5532"/>
                    <a:pt x="1994" y="11194"/>
                    <a:pt x="914" y="14654"/>
                  </a:cubicBezTo>
                  <a:cubicBezTo>
                    <a:pt x="-166" y="18115"/>
                    <a:pt x="-166" y="19373"/>
                    <a:pt x="284" y="20212"/>
                  </a:cubicBezTo>
                  <a:cubicBezTo>
                    <a:pt x="734" y="21051"/>
                    <a:pt x="1634" y="21470"/>
                    <a:pt x="3074" y="21365"/>
                  </a:cubicBezTo>
                  <a:cubicBezTo>
                    <a:pt x="4514" y="21260"/>
                    <a:pt x="6494" y="20631"/>
                    <a:pt x="8204" y="18953"/>
                  </a:cubicBezTo>
                  <a:cubicBezTo>
                    <a:pt x="9914" y="17276"/>
                    <a:pt x="11354" y="14550"/>
                    <a:pt x="12164" y="12557"/>
                  </a:cubicBezTo>
                  <a:cubicBezTo>
                    <a:pt x="12974" y="10565"/>
                    <a:pt x="13154" y="9307"/>
                    <a:pt x="13244" y="9412"/>
                  </a:cubicBezTo>
                  <a:cubicBezTo>
                    <a:pt x="13334" y="9517"/>
                    <a:pt x="13334" y="10985"/>
                    <a:pt x="13784" y="12348"/>
                  </a:cubicBezTo>
                  <a:cubicBezTo>
                    <a:pt x="14234" y="13711"/>
                    <a:pt x="15134" y="14969"/>
                    <a:pt x="16484" y="15179"/>
                  </a:cubicBezTo>
                  <a:cubicBezTo>
                    <a:pt x="17834" y="15388"/>
                    <a:pt x="19634" y="14550"/>
                    <a:pt x="21434" y="13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261220" y="146050"/>
              <a:ext cx="80344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3200" y="0"/>
                  </a:moveTo>
                  <a:cubicBezTo>
                    <a:pt x="2646" y="6409"/>
                    <a:pt x="2092" y="12818"/>
                    <a:pt x="1539" y="16615"/>
                  </a:cubicBezTo>
                  <a:cubicBezTo>
                    <a:pt x="985" y="20413"/>
                    <a:pt x="431" y="21600"/>
                    <a:pt x="154" y="21600"/>
                  </a:cubicBezTo>
                  <a:cubicBezTo>
                    <a:pt x="-123" y="21600"/>
                    <a:pt x="-123" y="20413"/>
                    <a:pt x="985" y="18514"/>
                  </a:cubicBezTo>
                  <a:cubicBezTo>
                    <a:pt x="2092" y="16615"/>
                    <a:pt x="4308" y="14004"/>
                    <a:pt x="6523" y="12343"/>
                  </a:cubicBezTo>
                  <a:cubicBezTo>
                    <a:pt x="8739" y="10681"/>
                    <a:pt x="10954" y="9969"/>
                    <a:pt x="13446" y="10444"/>
                  </a:cubicBezTo>
                  <a:cubicBezTo>
                    <a:pt x="15939" y="10919"/>
                    <a:pt x="18708" y="12580"/>
                    <a:pt x="20092" y="14004"/>
                  </a:cubicBezTo>
                  <a:cubicBezTo>
                    <a:pt x="21477" y="15429"/>
                    <a:pt x="21477" y="16615"/>
                    <a:pt x="18985" y="17684"/>
                  </a:cubicBezTo>
                  <a:cubicBezTo>
                    <a:pt x="16492" y="18752"/>
                    <a:pt x="11508" y="19701"/>
                    <a:pt x="6523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400450" y="171450"/>
              <a:ext cx="13123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16" y="0"/>
                  </a:moveTo>
                  <a:cubicBezTo>
                    <a:pt x="10452" y="1565"/>
                    <a:pt x="13587" y="3130"/>
                    <a:pt x="16374" y="5165"/>
                  </a:cubicBezTo>
                  <a:cubicBezTo>
                    <a:pt x="19161" y="7200"/>
                    <a:pt x="21600" y="9704"/>
                    <a:pt x="21600" y="12104"/>
                  </a:cubicBezTo>
                  <a:cubicBezTo>
                    <a:pt x="21600" y="14504"/>
                    <a:pt x="19161" y="16800"/>
                    <a:pt x="16548" y="18365"/>
                  </a:cubicBezTo>
                  <a:cubicBezTo>
                    <a:pt x="13935" y="19930"/>
                    <a:pt x="11148" y="20765"/>
                    <a:pt x="8361" y="21183"/>
                  </a:cubicBezTo>
                  <a:cubicBezTo>
                    <a:pt x="5574" y="21600"/>
                    <a:pt x="278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78100" y="1095556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80" y="1118"/>
                    <a:pt x="10560" y="-1582"/>
                    <a:pt x="14160" y="1118"/>
                  </a:cubicBezTo>
                  <a:cubicBezTo>
                    <a:pt x="17760" y="3818"/>
                    <a:pt x="1968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39899" y="1206500"/>
              <a:ext cx="203302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780" fill="norm" stroke="1" extrusionOk="0">
                  <a:moveTo>
                    <a:pt x="1333" y="3600"/>
                  </a:moveTo>
                  <a:cubicBezTo>
                    <a:pt x="452" y="9600"/>
                    <a:pt x="-430" y="15600"/>
                    <a:pt x="231" y="18600"/>
                  </a:cubicBezTo>
                  <a:cubicBezTo>
                    <a:pt x="892" y="21600"/>
                    <a:pt x="3097" y="21600"/>
                    <a:pt x="6843" y="18000"/>
                  </a:cubicBezTo>
                  <a:cubicBezTo>
                    <a:pt x="10590" y="14400"/>
                    <a:pt x="15880" y="7200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59100" y="965200"/>
              <a:ext cx="128157" cy="30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17" fill="norm" stroke="1" extrusionOk="0">
                  <a:moveTo>
                    <a:pt x="0" y="0"/>
                  </a:moveTo>
                  <a:cubicBezTo>
                    <a:pt x="348" y="5959"/>
                    <a:pt x="697" y="11917"/>
                    <a:pt x="871" y="15269"/>
                  </a:cubicBezTo>
                  <a:cubicBezTo>
                    <a:pt x="1045" y="18621"/>
                    <a:pt x="1045" y="19366"/>
                    <a:pt x="1045" y="20110"/>
                  </a:cubicBezTo>
                  <a:cubicBezTo>
                    <a:pt x="1045" y="20855"/>
                    <a:pt x="1045" y="21600"/>
                    <a:pt x="1045" y="21377"/>
                  </a:cubicBezTo>
                  <a:cubicBezTo>
                    <a:pt x="1045" y="21153"/>
                    <a:pt x="1045" y="19961"/>
                    <a:pt x="1742" y="17876"/>
                  </a:cubicBezTo>
                  <a:cubicBezTo>
                    <a:pt x="2439" y="15790"/>
                    <a:pt x="3832" y="12811"/>
                    <a:pt x="5052" y="11023"/>
                  </a:cubicBezTo>
                  <a:cubicBezTo>
                    <a:pt x="6271" y="9236"/>
                    <a:pt x="7316" y="8640"/>
                    <a:pt x="8710" y="8342"/>
                  </a:cubicBezTo>
                  <a:cubicBezTo>
                    <a:pt x="10103" y="8044"/>
                    <a:pt x="11845" y="8044"/>
                    <a:pt x="13935" y="8640"/>
                  </a:cubicBezTo>
                  <a:cubicBezTo>
                    <a:pt x="16026" y="9236"/>
                    <a:pt x="18465" y="10428"/>
                    <a:pt x="19858" y="11992"/>
                  </a:cubicBezTo>
                  <a:cubicBezTo>
                    <a:pt x="21252" y="13556"/>
                    <a:pt x="21600" y="15492"/>
                    <a:pt x="20206" y="17057"/>
                  </a:cubicBezTo>
                  <a:cubicBezTo>
                    <a:pt x="18813" y="18621"/>
                    <a:pt x="15677" y="19812"/>
                    <a:pt x="12890" y="20408"/>
                  </a:cubicBezTo>
                  <a:cubicBezTo>
                    <a:pt x="10103" y="21004"/>
                    <a:pt x="7665" y="21004"/>
                    <a:pt x="6445" y="20781"/>
                  </a:cubicBezTo>
                  <a:cubicBezTo>
                    <a:pt x="5226" y="20557"/>
                    <a:pt x="5226" y="20110"/>
                    <a:pt x="5226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76600" y="915348"/>
              <a:ext cx="311151" cy="3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0740"/>
                  </a:moveTo>
                  <a:cubicBezTo>
                    <a:pt x="2204" y="18740"/>
                    <a:pt x="4408" y="16740"/>
                    <a:pt x="6245" y="14140"/>
                  </a:cubicBezTo>
                  <a:cubicBezTo>
                    <a:pt x="8082" y="11540"/>
                    <a:pt x="9551" y="8340"/>
                    <a:pt x="10359" y="6073"/>
                  </a:cubicBezTo>
                  <a:cubicBezTo>
                    <a:pt x="11167" y="3807"/>
                    <a:pt x="11314" y="2473"/>
                    <a:pt x="11167" y="1540"/>
                  </a:cubicBezTo>
                  <a:cubicBezTo>
                    <a:pt x="11020" y="607"/>
                    <a:pt x="10580" y="73"/>
                    <a:pt x="9992" y="7"/>
                  </a:cubicBezTo>
                  <a:cubicBezTo>
                    <a:pt x="9404" y="-60"/>
                    <a:pt x="8669" y="340"/>
                    <a:pt x="7935" y="1940"/>
                  </a:cubicBezTo>
                  <a:cubicBezTo>
                    <a:pt x="7200" y="3540"/>
                    <a:pt x="6465" y="6340"/>
                    <a:pt x="6171" y="9007"/>
                  </a:cubicBezTo>
                  <a:cubicBezTo>
                    <a:pt x="5878" y="11673"/>
                    <a:pt x="6024" y="14207"/>
                    <a:pt x="6465" y="15807"/>
                  </a:cubicBezTo>
                  <a:cubicBezTo>
                    <a:pt x="6906" y="17407"/>
                    <a:pt x="7641" y="18073"/>
                    <a:pt x="8449" y="18473"/>
                  </a:cubicBezTo>
                  <a:cubicBezTo>
                    <a:pt x="9257" y="18873"/>
                    <a:pt x="10139" y="19007"/>
                    <a:pt x="10800" y="18740"/>
                  </a:cubicBezTo>
                  <a:cubicBezTo>
                    <a:pt x="11461" y="18473"/>
                    <a:pt x="11902" y="17807"/>
                    <a:pt x="12196" y="17073"/>
                  </a:cubicBezTo>
                  <a:cubicBezTo>
                    <a:pt x="12490" y="16340"/>
                    <a:pt x="12637" y="15540"/>
                    <a:pt x="12857" y="14807"/>
                  </a:cubicBezTo>
                  <a:cubicBezTo>
                    <a:pt x="13078" y="14073"/>
                    <a:pt x="13371" y="13407"/>
                    <a:pt x="13518" y="13473"/>
                  </a:cubicBezTo>
                  <a:cubicBezTo>
                    <a:pt x="13665" y="13540"/>
                    <a:pt x="13665" y="14340"/>
                    <a:pt x="13518" y="15140"/>
                  </a:cubicBezTo>
                  <a:cubicBezTo>
                    <a:pt x="13371" y="15940"/>
                    <a:pt x="13078" y="16740"/>
                    <a:pt x="12857" y="17740"/>
                  </a:cubicBezTo>
                  <a:cubicBezTo>
                    <a:pt x="12637" y="18740"/>
                    <a:pt x="12490" y="19940"/>
                    <a:pt x="12563" y="19940"/>
                  </a:cubicBezTo>
                  <a:cubicBezTo>
                    <a:pt x="12637" y="19940"/>
                    <a:pt x="12931" y="18740"/>
                    <a:pt x="13371" y="17207"/>
                  </a:cubicBezTo>
                  <a:cubicBezTo>
                    <a:pt x="13812" y="15673"/>
                    <a:pt x="14400" y="13807"/>
                    <a:pt x="15061" y="12607"/>
                  </a:cubicBezTo>
                  <a:cubicBezTo>
                    <a:pt x="15722" y="11407"/>
                    <a:pt x="16457" y="10873"/>
                    <a:pt x="17192" y="10607"/>
                  </a:cubicBezTo>
                  <a:cubicBezTo>
                    <a:pt x="17927" y="10340"/>
                    <a:pt x="18661" y="10340"/>
                    <a:pt x="19249" y="10673"/>
                  </a:cubicBezTo>
                  <a:cubicBezTo>
                    <a:pt x="19837" y="11007"/>
                    <a:pt x="20278" y="11673"/>
                    <a:pt x="20645" y="13540"/>
                  </a:cubicBezTo>
                  <a:cubicBezTo>
                    <a:pt x="21012" y="15407"/>
                    <a:pt x="21306" y="18473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504066" y="958850"/>
              <a:ext cx="11863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9344" y="0"/>
                    <a:pt x="17450" y="0"/>
                    <a:pt x="14797" y="800"/>
                  </a:cubicBezTo>
                  <a:cubicBezTo>
                    <a:pt x="12144" y="1600"/>
                    <a:pt x="8734" y="3200"/>
                    <a:pt x="6081" y="5520"/>
                  </a:cubicBezTo>
                  <a:cubicBezTo>
                    <a:pt x="3428" y="7840"/>
                    <a:pt x="1534" y="10880"/>
                    <a:pt x="586" y="13520"/>
                  </a:cubicBezTo>
                  <a:cubicBezTo>
                    <a:pt x="-361" y="16160"/>
                    <a:pt x="-361" y="18400"/>
                    <a:pt x="2102" y="19680"/>
                  </a:cubicBezTo>
                  <a:cubicBezTo>
                    <a:pt x="4565" y="20960"/>
                    <a:pt x="9492" y="21280"/>
                    <a:pt x="1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611179" y="1076236"/>
              <a:ext cx="170272" cy="11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20" fill="norm" stroke="1" extrusionOk="0">
                  <a:moveTo>
                    <a:pt x="13451" y="11417"/>
                  </a:moveTo>
                  <a:cubicBezTo>
                    <a:pt x="13184" y="9017"/>
                    <a:pt x="12918" y="6617"/>
                    <a:pt x="12518" y="4417"/>
                  </a:cubicBezTo>
                  <a:cubicBezTo>
                    <a:pt x="12118" y="2217"/>
                    <a:pt x="11584" y="217"/>
                    <a:pt x="9984" y="17"/>
                  </a:cubicBezTo>
                  <a:cubicBezTo>
                    <a:pt x="8384" y="-183"/>
                    <a:pt x="5718" y="1417"/>
                    <a:pt x="3851" y="4017"/>
                  </a:cubicBezTo>
                  <a:cubicBezTo>
                    <a:pt x="1984" y="6617"/>
                    <a:pt x="918" y="10217"/>
                    <a:pt x="384" y="13017"/>
                  </a:cubicBezTo>
                  <a:cubicBezTo>
                    <a:pt x="-149" y="15817"/>
                    <a:pt x="-149" y="17817"/>
                    <a:pt x="518" y="19217"/>
                  </a:cubicBezTo>
                  <a:cubicBezTo>
                    <a:pt x="1184" y="20617"/>
                    <a:pt x="2518" y="21417"/>
                    <a:pt x="3718" y="21017"/>
                  </a:cubicBezTo>
                  <a:cubicBezTo>
                    <a:pt x="4918" y="20617"/>
                    <a:pt x="5984" y="19017"/>
                    <a:pt x="7318" y="17217"/>
                  </a:cubicBezTo>
                  <a:cubicBezTo>
                    <a:pt x="8651" y="15417"/>
                    <a:pt x="10251" y="13417"/>
                    <a:pt x="12651" y="13217"/>
                  </a:cubicBezTo>
                  <a:cubicBezTo>
                    <a:pt x="15051" y="13017"/>
                    <a:pt x="18251" y="14617"/>
                    <a:pt x="21451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851300" y="965200"/>
              <a:ext cx="4618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0" y="0"/>
                  </a:moveTo>
                  <a:cubicBezTo>
                    <a:pt x="7513" y="3273"/>
                    <a:pt x="15026" y="6545"/>
                    <a:pt x="18313" y="9753"/>
                  </a:cubicBezTo>
                  <a:cubicBezTo>
                    <a:pt x="21600" y="12960"/>
                    <a:pt x="20661" y="16102"/>
                    <a:pt x="18783" y="18065"/>
                  </a:cubicBezTo>
                  <a:cubicBezTo>
                    <a:pt x="16904" y="20029"/>
                    <a:pt x="14087" y="20815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82850" y="2080378"/>
              <a:ext cx="323851" cy="37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9217"/>
                  </a:moveTo>
                  <a:cubicBezTo>
                    <a:pt x="1553" y="18257"/>
                    <a:pt x="3106" y="17297"/>
                    <a:pt x="4518" y="15377"/>
                  </a:cubicBezTo>
                  <a:cubicBezTo>
                    <a:pt x="5929" y="13457"/>
                    <a:pt x="7200" y="10577"/>
                    <a:pt x="7835" y="8117"/>
                  </a:cubicBezTo>
                  <a:cubicBezTo>
                    <a:pt x="8471" y="5657"/>
                    <a:pt x="8471" y="3617"/>
                    <a:pt x="8118" y="2237"/>
                  </a:cubicBezTo>
                  <a:cubicBezTo>
                    <a:pt x="7765" y="857"/>
                    <a:pt x="7059" y="137"/>
                    <a:pt x="6494" y="17"/>
                  </a:cubicBezTo>
                  <a:cubicBezTo>
                    <a:pt x="5929" y="-103"/>
                    <a:pt x="5506" y="377"/>
                    <a:pt x="5082" y="2237"/>
                  </a:cubicBezTo>
                  <a:cubicBezTo>
                    <a:pt x="4659" y="4097"/>
                    <a:pt x="4235" y="7337"/>
                    <a:pt x="4306" y="10577"/>
                  </a:cubicBezTo>
                  <a:cubicBezTo>
                    <a:pt x="4376" y="13817"/>
                    <a:pt x="4941" y="17057"/>
                    <a:pt x="5435" y="18977"/>
                  </a:cubicBezTo>
                  <a:cubicBezTo>
                    <a:pt x="5929" y="20897"/>
                    <a:pt x="6353" y="21497"/>
                    <a:pt x="6635" y="21497"/>
                  </a:cubicBezTo>
                  <a:cubicBezTo>
                    <a:pt x="6918" y="21497"/>
                    <a:pt x="7059" y="20897"/>
                    <a:pt x="7553" y="19397"/>
                  </a:cubicBezTo>
                  <a:cubicBezTo>
                    <a:pt x="8047" y="17897"/>
                    <a:pt x="8894" y="15497"/>
                    <a:pt x="9459" y="13997"/>
                  </a:cubicBezTo>
                  <a:cubicBezTo>
                    <a:pt x="10024" y="12497"/>
                    <a:pt x="10306" y="11897"/>
                    <a:pt x="10447" y="12077"/>
                  </a:cubicBezTo>
                  <a:cubicBezTo>
                    <a:pt x="10588" y="12257"/>
                    <a:pt x="10588" y="13217"/>
                    <a:pt x="10588" y="14057"/>
                  </a:cubicBezTo>
                  <a:cubicBezTo>
                    <a:pt x="10588" y="14897"/>
                    <a:pt x="10588" y="15617"/>
                    <a:pt x="10588" y="16277"/>
                  </a:cubicBezTo>
                  <a:cubicBezTo>
                    <a:pt x="10588" y="16937"/>
                    <a:pt x="10588" y="17537"/>
                    <a:pt x="10659" y="17477"/>
                  </a:cubicBezTo>
                  <a:cubicBezTo>
                    <a:pt x="10729" y="17417"/>
                    <a:pt x="10871" y="16697"/>
                    <a:pt x="11224" y="15677"/>
                  </a:cubicBezTo>
                  <a:cubicBezTo>
                    <a:pt x="11576" y="14657"/>
                    <a:pt x="12141" y="13337"/>
                    <a:pt x="12776" y="12377"/>
                  </a:cubicBezTo>
                  <a:cubicBezTo>
                    <a:pt x="13412" y="11417"/>
                    <a:pt x="14118" y="10817"/>
                    <a:pt x="14894" y="10457"/>
                  </a:cubicBezTo>
                  <a:cubicBezTo>
                    <a:pt x="15671" y="10097"/>
                    <a:pt x="16518" y="9977"/>
                    <a:pt x="17224" y="10157"/>
                  </a:cubicBezTo>
                  <a:cubicBezTo>
                    <a:pt x="17929" y="10337"/>
                    <a:pt x="18494" y="10817"/>
                    <a:pt x="18918" y="11897"/>
                  </a:cubicBezTo>
                  <a:cubicBezTo>
                    <a:pt x="19341" y="12977"/>
                    <a:pt x="19624" y="14657"/>
                    <a:pt x="20047" y="15677"/>
                  </a:cubicBezTo>
                  <a:cubicBezTo>
                    <a:pt x="20471" y="16697"/>
                    <a:pt x="21035" y="17057"/>
                    <a:pt x="21600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19862" y="2100575"/>
              <a:ext cx="166239" cy="30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43" fill="norm" stroke="1" extrusionOk="0">
                  <a:moveTo>
                    <a:pt x="21205" y="2261"/>
                  </a:moveTo>
                  <a:cubicBezTo>
                    <a:pt x="19855" y="1392"/>
                    <a:pt x="18505" y="522"/>
                    <a:pt x="17155" y="159"/>
                  </a:cubicBezTo>
                  <a:cubicBezTo>
                    <a:pt x="15805" y="-203"/>
                    <a:pt x="14455" y="-58"/>
                    <a:pt x="11620" y="1754"/>
                  </a:cubicBezTo>
                  <a:cubicBezTo>
                    <a:pt x="8785" y="3566"/>
                    <a:pt x="4465" y="7045"/>
                    <a:pt x="2170" y="10017"/>
                  </a:cubicBezTo>
                  <a:cubicBezTo>
                    <a:pt x="-125" y="12989"/>
                    <a:pt x="-395" y="15453"/>
                    <a:pt x="415" y="17338"/>
                  </a:cubicBezTo>
                  <a:cubicBezTo>
                    <a:pt x="1225" y="19223"/>
                    <a:pt x="3115" y="20527"/>
                    <a:pt x="6490" y="20962"/>
                  </a:cubicBezTo>
                  <a:cubicBezTo>
                    <a:pt x="9865" y="21397"/>
                    <a:pt x="14725" y="20962"/>
                    <a:pt x="19585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08239" y="2178776"/>
              <a:ext cx="187412" cy="19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598" fill="norm" stroke="1" extrusionOk="0">
                  <a:moveTo>
                    <a:pt x="17119" y="1259"/>
                  </a:moveTo>
                  <a:cubicBezTo>
                    <a:pt x="15663" y="369"/>
                    <a:pt x="14207" y="-522"/>
                    <a:pt x="11780" y="369"/>
                  </a:cubicBezTo>
                  <a:cubicBezTo>
                    <a:pt x="9353" y="1259"/>
                    <a:pt x="5955" y="3932"/>
                    <a:pt x="3650" y="6604"/>
                  </a:cubicBezTo>
                  <a:cubicBezTo>
                    <a:pt x="1344" y="9276"/>
                    <a:pt x="131" y="11948"/>
                    <a:pt x="9" y="14509"/>
                  </a:cubicBezTo>
                  <a:cubicBezTo>
                    <a:pt x="-112" y="17070"/>
                    <a:pt x="859" y="19519"/>
                    <a:pt x="4621" y="20299"/>
                  </a:cubicBezTo>
                  <a:cubicBezTo>
                    <a:pt x="8382" y="21078"/>
                    <a:pt x="14935" y="20187"/>
                    <a:pt x="21488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203600" y="23114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457360" y="1973642"/>
              <a:ext cx="209791" cy="38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50" fill="norm" stroke="1" extrusionOk="0">
                  <a:moveTo>
                    <a:pt x="14139" y="16267"/>
                  </a:moveTo>
                  <a:cubicBezTo>
                    <a:pt x="13283" y="15915"/>
                    <a:pt x="12428" y="15563"/>
                    <a:pt x="11786" y="14976"/>
                  </a:cubicBezTo>
                  <a:cubicBezTo>
                    <a:pt x="11145" y="14389"/>
                    <a:pt x="10717" y="13567"/>
                    <a:pt x="9968" y="13157"/>
                  </a:cubicBezTo>
                  <a:cubicBezTo>
                    <a:pt x="9220" y="12746"/>
                    <a:pt x="8150" y="12746"/>
                    <a:pt x="6333" y="13626"/>
                  </a:cubicBezTo>
                  <a:cubicBezTo>
                    <a:pt x="4515" y="14507"/>
                    <a:pt x="1948" y="16267"/>
                    <a:pt x="772" y="17617"/>
                  </a:cubicBezTo>
                  <a:cubicBezTo>
                    <a:pt x="-404" y="18967"/>
                    <a:pt x="-190" y="19907"/>
                    <a:pt x="1093" y="20435"/>
                  </a:cubicBezTo>
                  <a:cubicBezTo>
                    <a:pt x="2376" y="20963"/>
                    <a:pt x="4729" y="21080"/>
                    <a:pt x="7616" y="19907"/>
                  </a:cubicBezTo>
                  <a:cubicBezTo>
                    <a:pt x="10503" y="18733"/>
                    <a:pt x="13925" y="16267"/>
                    <a:pt x="16063" y="13157"/>
                  </a:cubicBezTo>
                  <a:cubicBezTo>
                    <a:pt x="18202" y="10046"/>
                    <a:pt x="19057" y="6289"/>
                    <a:pt x="19378" y="4117"/>
                  </a:cubicBezTo>
                  <a:cubicBezTo>
                    <a:pt x="19699" y="1946"/>
                    <a:pt x="19485" y="1359"/>
                    <a:pt x="18950" y="889"/>
                  </a:cubicBezTo>
                  <a:cubicBezTo>
                    <a:pt x="18416" y="420"/>
                    <a:pt x="17560" y="67"/>
                    <a:pt x="16491" y="9"/>
                  </a:cubicBezTo>
                  <a:cubicBezTo>
                    <a:pt x="15422" y="-50"/>
                    <a:pt x="14139" y="185"/>
                    <a:pt x="13176" y="1300"/>
                  </a:cubicBezTo>
                  <a:cubicBezTo>
                    <a:pt x="12214" y="2415"/>
                    <a:pt x="11572" y="4411"/>
                    <a:pt x="11786" y="7170"/>
                  </a:cubicBezTo>
                  <a:cubicBezTo>
                    <a:pt x="12000" y="9928"/>
                    <a:pt x="13069" y="13450"/>
                    <a:pt x="14246" y="15915"/>
                  </a:cubicBezTo>
                  <a:cubicBezTo>
                    <a:pt x="15422" y="18380"/>
                    <a:pt x="16705" y="19789"/>
                    <a:pt x="17881" y="20552"/>
                  </a:cubicBezTo>
                  <a:cubicBezTo>
                    <a:pt x="19057" y="21315"/>
                    <a:pt x="20127" y="21433"/>
                    <a:pt x="2119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762400" y="1987549"/>
              <a:ext cx="96602" cy="42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54" fill="norm" stroke="1" extrusionOk="0">
                  <a:moveTo>
                    <a:pt x="0" y="0"/>
                  </a:moveTo>
                  <a:cubicBezTo>
                    <a:pt x="3217" y="2887"/>
                    <a:pt x="6434" y="5774"/>
                    <a:pt x="10111" y="8448"/>
                  </a:cubicBezTo>
                  <a:cubicBezTo>
                    <a:pt x="13787" y="11121"/>
                    <a:pt x="17923" y="13580"/>
                    <a:pt x="19762" y="15665"/>
                  </a:cubicBezTo>
                  <a:cubicBezTo>
                    <a:pt x="21600" y="17750"/>
                    <a:pt x="21140" y="19461"/>
                    <a:pt x="19762" y="20424"/>
                  </a:cubicBezTo>
                  <a:cubicBezTo>
                    <a:pt x="18383" y="21386"/>
                    <a:pt x="16085" y="21600"/>
                    <a:pt x="14017" y="21547"/>
                  </a:cubicBezTo>
                  <a:cubicBezTo>
                    <a:pt x="11949" y="21493"/>
                    <a:pt x="10111" y="21172"/>
                    <a:pt x="8272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51100" y="28194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76500" y="29210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60650" y="2617148"/>
              <a:ext cx="266701" cy="36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1714" y="20027"/>
                    <a:pt x="3429" y="18511"/>
                    <a:pt x="5314" y="16490"/>
                  </a:cubicBezTo>
                  <a:cubicBezTo>
                    <a:pt x="7200" y="14469"/>
                    <a:pt x="9257" y="11943"/>
                    <a:pt x="10629" y="9606"/>
                  </a:cubicBezTo>
                  <a:cubicBezTo>
                    <a:pt x="12000" y="7269"/>
                    <a:pt x="12686" y="5122"/>
                    <a:pt x="13029" y="3732"/>
                  </a:cubicBezTo>
                  <a:cubicBezTo>
                    <a:pt x="13371" y="2343"/>
                    <a:pt x="13371" y="1711"/>
                    <a:pt x="13114" y="1143"/>
                  </a:cubicBezTo>
                  <a:cubicBezTo>
                    <a:pt x="12857" y="575"/>
                    <a:pt x="12343" y="69"/>
                    <a:pt x="11743" y="6"/>
                  </a:cubicBezTo>
                  <a:cubicBezTo>
                    <a:pt x="11143" y="-57"/>
                    <a:pt x="10457" y="322"/>
                    <a:pt x="9686" y="1775"/>
                  </a:cubicBezTo>
                  <a:cubicBezTo>
                    <a:pt x="8914" y="3227"/>
                    <a:pt x="8057" y="5754"/>
                    <a:pt x="7714" y="8469"/>
                  </a:cubicBezTo>
                  <a:cubicBezTo>
                    <a:pt x="7371" y="11185"/>
                    <a:pt x="7543" y="14090"/>
                    <a:pt x="7886" y="15922"/>
                  </a:cubicBezTo>
                  <a:cubicBezTo>
                    <a:pt x="8229" y="17754"/>
                    <a:pt x="8743" y="18511"/>
                    <a:pt x="9429" y="18954"/>
                  </a:cubicBezTo>
                  <a:cubicBezTo>
                    <a:pt x="10114" y="19396"/>
                    <a:pt x="10971" y="19522"/>
                    <a:pt x="11657" y="19206"/>
                  </a:cubicBezTo>
                  <a:cubicBezTo>
                    <a:pt x="12343" y="18890"/>
                    <a:pt x="12857" y="18132"/>
                    <a:pt x="13200" y="17375"/>
                  </a:cubicBezTo>
                  <a:cubicBezTo>
                    <a:pt x="13543" y="16617"/>
                    <a:pt x="13714" y="15859"/>
                    <a:pt x="13629" y="16238"/>
                  </a:cubicBezTo>
                  <a:cubicBezTo>
                    <a:pt x="13543" y="16617"/>
                    <a:pt x="13200" y="18132"/>
                    <a:pt x="13286" y="18511"/>
                  </a:cubicBezTo>
                  <a:cubicBezTo>
                    <a:pt x="13371" y="18890"/>
                    <a:pt x="13886" y="18132"/>
                    <a:pt x="14657" y="16869"/>
                  </a:cubicBezTo>
                  <a:cubicBezTo>
                    <a:pt x="15429" y="15606"/>
                    <a:pt x="16457" y="13838"/>
                    <a:pt x="17229" y="12638"/>
                  </a:cubicBezTo>
                  <a:cubicBezTo>
                    <a:pt x="18000" y="11438"/>
                    <a:pt x="18514" y="10806"/>
                    <a:pt x="19114" y="10680"/>
                  </a:cubicBezTo>
                  <a:cubicBezTo>
                    <a:pt x="19714" y="10554"/>
                    <a:pt x="20400" y="10932"/>
                    <a:pt x="20829" y="12385"/>
                  </a:cubicBezTo>
                  <a:cubicBezTo>
                    <a:pt x="21257" y="13838"/>
                    <a:pt x="21429" y="16364"/>
                    <a:pt x="21600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21249" y="2664842"/>
              <a:ext cx="122002" cy="27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46" fill="norm" stroke="1" extrusionOk="0">
                  <a:moveTo>
                    <a:pt x="21101" y="3089"/>
                  </a:moveTo>
                  <a:cubicBezTo>
                    <a:pt x="20369" y="2115"/>
                    <a:pt x="19637" y="1140"/>
                    <a:pt x="18355" y="572"/>
                  </a:cubicBezTo>
                  <a:cubicBezTo>
                    <a:pt x="17074" y="3"/>
                    <a:pt x="15243" y="-159"/>
                    <a:pt x="13596" y="166"/>
                  </a:cubicBezTo>
                  <a:cubicBezTo>
                    <a:pt x="11948" y="491"/>
                    <a:pt x="10484" y="1303"/>
                    <a:pt x="8104" y="3901"/>
                  </a:cubicBezTo>
                  <a:cubicBezTo>
                    <a:pt x="5725" y="6500"/>
                    <a:pt x="2430" y="10885"/>
                    <a:pt x="965" y="13889"/>
                  </a:cubicBezTo>
                  <a:cubicBezTo>
                    <a:pt x="-499" y="16894"/>
                    <a:pt x="-133" y="18518"/>
                    <a:pt x="965" y="19573"/>
                  </a:cubicBezTo>
                  <a:cubicBezTo>
                    <a:pt x="2064" y="20629"/>
                    <a:pt x="3894" y="21116"/>
                    <a:pt x="5725" y="21279"/>
                  </a:cubicBezTo>
                  <a:cubicBezTo>
                    <a:pt x="7555" y="21441"/>
                    <a:pt x="9386" y="21279"/>
                    <a:pt x="11216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49993" y="2751011"/>
              <a:ext cx="101208" cy="16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155" fill="norm" stroke="1" extrusionOk="0">
                  <a:moveTo>
                    <a:pt x="20656" y="609"/>
                  </a:moveTo>
                  <a:cubicBezTo>
                    <a:pt x="18496" y="82"/>
                    <a:pt x="16336" y="-445"/>
                    <a:pt x="12880" y="609"/>
                  </a:cubicBezTo>
                  <a:cubicBezTo>
                    <a:pt x="9424" y="1662"/>
                    <a:pt x="4672" y="4296"/>
                    <a:pt x="2080" y="7457"/>
                  </a:cubicBezTo>
                  <a:cubicBezTo>
                    <a:pt x="-512" y="10618"/>
                    <a:pt x="-944" y="14306"/>
                    <a:pt x="2296" y="16677"/>
                  </a:cubicBezTo>
                  <a:cubicBezTo>
                    <a:pt x="5536" y="19048"/>
                    <a:pt x="12448" y="20101"/>
                    <a:pt x="1936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140100" y="2679700"/>
              <a:ext cx="4882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2700" y="0"/>
                  </a:moveTo>
                  <a:cubicBezTo>
                    <a:pt x="9000" y="2400"/>
                    <a:pt x="15300" y="4800"/>
                    <a:pt x="18450" y="7840"/>
                  </a:cubicBezTo>
                  <a:cubicBezTo>
                    <a:pt x="21600" y="10880"/>
                    <a:pt x="21600" y="14560"/>
                    <a:pt x="18000" y="16960"/>
                  </a:cubicBezTo>
                  <a:cubicBezTo>
                    <a:pt x="14400" y="19360"/>
                    <a:pt x="720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305200" y="283210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387750" y="275590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502050" y="2604590"/>
              <a:ext cx="304801" cy="3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2700" y="18881"/>
                    <a:pt x="5400" y="16363"/>
                    <a:pt x="7425" y="13183"/>
                  </a:cubicBezTo>
                  <a:cubicBezTo>
                    <a:pt x="9450" y="10003"/>
                    <a:pt x="10800" y="6160"/>
                    <a:pt x="11475" y="3774"/>
                  </a:cubicBezTo>
                  <a:cubicBezTo>
                    <a:pt x="12150" y="1389"/>
                    <a:pt x="12150" y="462"/>
                    <a:pt x="11775" y="130"/>
                  </a:cubicBezTo>
                  <a:cubicBezTo>
                    <a:pt x="11400" y="-201"/>
                    <a:pt x="10650" y="64"/>
                    <a:pt x="9750" y="1323"/>
                  </a:cubicBezTo>
                  <a:cubicBezTo>
                    <a:pt x="8850" y="2582"/>
                    <a:pt x="7800" y="4835"/>
                    <a:pt x="7125" y="7684"/>
                  </a:cubicBezTo>
                  <a:cubicBezTo>
                    <a:pt x="6450" y="10533"/>
                    <a:pt x="6150" y="13978"/>
                    <a:pt x="6150" y="16098"/>
                  </a:cubicBezTo>
                  <a:cubicBezTo>
                    <a:pt x="6150" y="18219"/>
                    <a:pt x="6450" y="19014"/>
                    <a:pt x="6975" y="19544"/>
                  </a:cubicBezTo>
                  <a:cubicBezTo>
                    <a:pt x="7500" y="20074"/>
                    <a:pt x="8250" y="20339"/>
                    <a:pt x="8850" y="20206"/>
                  </a:cubicBezTo>
                  <a:cubicBezTo>
                    <a:pt x="9450" y="20074"/>
                    <a:pt x="9900" y="19544"/>
                    <a:pt x="10575" y="18616"/>
                  </a:cubicBezTo>
                  <a:cubicBezTo>
                    <a:pt x="11250" y="17689"/>
                    <a:pt x="12150" y="16363"/>
                    <a:pt x="12825" y="15303"/>
                  </a:cubicBezTo>
                  <a:cubicBezTo>
                    <a:pt x="13500" y="14243"/>
                    <a:pt x="13950" y="13448"/>
                    <a:pt x="14025" y="13382"/>
                  </a:cubicBezTo>
                  <a:cubicBezTo>
                    <a:pt x="14100" y="13316"/>
                    <a:pt x="13800" y="13978"/>
                    <a:pt x="13500" y="15038"/>
                  </a:cubicBezTo>
                  <a:cubicBezTo>
                    <a:pt x="13200" y="16098"/>
                    <a:pt x="12900" y="17556"/>
                    <a:pt x="12750" y="17954"/>
                  </a:cubicBezTo>
                  <a:cubicBezTo>
                    <a:pt x="12600" y="18351"/>
                    <a:pt x="12600" y="17689"/>
                    <a:pt x="12675" y="16695"/>
                  </a:cubicBezTo>
                  <a:cubicBezTo>
                    <a:pt x="12750" y="15701"/>
                    <a:pt x="12900" y="14376"/>
                    <a:pt x="13575" y="13183"/>
                  </a:cubicBezTo>
                  <a:cubicBezTo>
                    <a:pt x="14250" y="11990"/>
                    <a:pt x="15450" y="10930"/>
                    <a:pt x="16425" y="10466"/>
                  </a:cubicBezTo>
                  <a:cubicBezTo>
                    <a:pt x="17400" y="10003"/>
                    <a:pt x="18150" y="10135"/>
                    <a:pt x="18750" y="10533"/>
                  </a:cubicBezTo>
                  <a:cubicBezTo>
                    <a:pt x="19350" y="10930"/>
                    <a:pt x="19800" y="11593"/>
                    <a:pt x="20250" y="13183"/>
                  </a:cubicBezTo>
                  <a:cubicBezTo>
                    <a:pt x="20700" y="14773"/>
                    <a:pt x="21150" y="17291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843549" y="2656416"/>
              <a:ext cx="83952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20895" y="1416"/>
                  </a:moveTo>
                  <a:cubicBezTo>
                    <a:pt x="19315" y="708"/>
                    <a:pt x="17734" y="0"/>
                    <a:pt x="15890" y="0"/>
                  </a:cubicBezTo>
                  <a:cubicBezTo>
                    <a:pt x="14046" y="0"/>
                    <a:pt x="11939" y="708"/>
                    <a:pt x="9041" y="2744"/>
                  </a:cubicBezTo>
                  <a:cubicBezTo>
                    <a:pt x="6144" y="4780"/>
                    <a:pt x="2456" y="8144"/>
                    <a:pt x="875" y="11243"/>
                  </a:cubicBezTo>
                  <a:cubicBezTo>
                    <a:pt x="-705" y="14341"/>
                    <a:pt x="-178" y="17174"/>
                    <a:pt x="2719" y="18856"/>
                  </a:cubicBezTo>
                  <a:cubicBezTo>
                    <a:pt x="5617" y="20538"/>
                    <a:pt x="10885" y="21069"/>
                    <a:pt x="16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954788" y="2588918"/>
              <a:ext cx="163213" cy="33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1" fill="norm" stroke="1" extrusionOk="0">
                  <a:moveTo>
                    <a:pt x="13876" y="15011"/>
                  </a:moveTo>
                  <a:cubicBezTo>
                    <a:pt x="13599" y="14340"/>
                    <a:pt x="13322" y="13670"/>
                    <a:pt x="12491" y="13200"/>
                  </a:cubicBezTo>
                  <a:cubicBezTo>
                    <a:pt x="11661" y="12731"/>
                    <a:pt x="10276" y="12462"/>
                    <a:pt x="8061" y="12999"/>
                  </a:cubicBezTo>
                  <a:cubicBezTo>
                    <a:pt x="5845" y="13535"/>
                    <a:pt x="2799" y="14877"/>
                    <a:pt x="1276" y="16017"/>
                  </a:cubicBezTo>
                  <a:cubicBezTo>
                    <a:pt x="-247" y="17158"/>
                    <a:pt x="-247" y="18097"/>
                    <a:pt x="445" y="18701"/>
                  </a:cubicBezTo>
                  <a:cubicBezTo>
                    <a:pt x="1138" y="19304"/>
                    <a:pt x="2522" y="19573"/>
                    <a:pt x="4876" y="19170"/>
                  </a:cubicBezTo>
                  <a:cubicBezTo>
                    <a:pt x="7230" y="18768"/>
                    <a:pt x="10553" y="17694"/>
                    <a:pt x="13322" y="14810"/>
                  </a:cubicBezTo>
                  <a:cubicBezTo>
                    <a:pt x="16091" y="11926"/>
                    <a:pt x="18307" y="7230"/>
                    <a:pt x="19415" y="4480"/>
                  </a:cubicBezTo>
                  <a:cubicBezTo>
                    <a:pt x="20522" y="1729"/>
                    <a:pt x="20522" y="924"/>
                    <a:pt x="19830" y="455"/>
                  </a:cubicBezTo>
                  <a:cubicBezTo>
                    <a:pt x="19138" y="-15"/>
                    <a:pt x="17753" y="-149"/>
                    <a:pt x="16645" y="186"/>
                  </a:cubicBezTo>
                  <a:cubicBezTo>
                    <a:pt x="15538" y="522"/>
                    <a:pt x="14707" y="1327"/>
                    <a:pt x="14153" y="3540"/>
                  </a:cubicBezTo>
                  <a:cubicBezTo>
                    <a:pt x="13599" y="5754"/>
                    <a:pt x="13322" y="9376"/>
                    <a:pt x="14568" y="12596"/>
                  </a:cubicBezTo>
                  <a:cubicBezTo>
                    <a:pt x="15815" y="15816"/>
                    <a:pt x="18584" y="18634"/>
                    <a:pt x="2135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181500" y="2578100"/>
              <a:ext cx="9111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11520" y="0"/>
                  </a:moveTo>
                  <a:cubicBezTo>
                    <a:pt x="13920" y="2012"/>
                    <a:pt x="16320" y="4024"/>
                    <a:pt x="18240" y="6459"/>
                  </a:cubicBezTo>
                  <a:cubicBezTo>
                    <a:pt x="20160" y="8894"/>
                    <a:pt x="21600" y="11753"/>
                    <a:pt x="19920" y="14241"/>
                  </a:cubicBezTo>
                  <a:cubicBezTo>
                    <a:pt x="18240" y="16729"/>
                    <a:pt x="13440" y="18847"/>
                    <a:pt x="9600" y="20012"/>
                  </a:cubicBezTo>
                  <a:cubicBezTo>
                    <a:pt x="5760" y="21176"/>
                    <a:pt x="288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8483" y="3473714"/>
              <a:ext cx="2053168" cy="10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23" y="10744"/>
                  </a:moveTo>
                  <a:cubicBezTo>
                    <a:pt x="111" y="11194"/>
                    <a:pt x="0" y="11644"/>
                    <a:pt x="0" y="12094"/>
                  </a:cubicBezTo>
                  <a:cubicBezTo>
                    <a:pt x="0" y="12544"/>
                    <a:pt x="111" y="12994"/>
                    <a:pt x="523" y="12319"/>
                  </a:cubicBezTo>
                  <a:cubicBezTo>
                    <a:pt x="935" y="11644"/>
                    <a:pt x="1648" y="9844"/>
                    <a:pt x="2461" y="8269"/>
                  </a:cubicBezTo>
                  <a:cubicBezTo>
                    <a:pt x="3273" y="6694"/>
                    <a:pt x="4186" y="5344"/>
                    <a:pt x="5077" y="4219"/>
                  </a:cubicBezTo>
                  <a:cubicBezTo>
                    <a:pt x="5968" y="3094"/>
                    <a:pt x="6836" y="2194"/>
                    <a:pt x="7716" y="1519"/>
                  </a:cubicBezTo>
                  <a:cubicBezTo>
                    <a:pt x="8595" y="844"/>
                    <a:pt x="9486" y="394"/>
                    <a:pt x="10388" y="169"/>
                  </a:cubicBezTo>
                  <a:cubicBezTo>
                    <a:pt x="11290" y="-56"/>
                    <a:pt x="12203" y="-56"/>
                    <a:pt x="13105" y="169"/>
                  </a:cubicBezTo>
                  <a:cubicBezTo>
                    <a:pt x="14007" y="394"/>
                    <a:pt x="14897" y="844"/>
                    <a:pt x="15799" y="1519"/>
                  </a:cubicBezTo>
                  <a:cubicBezTo>
                    <a:pt x="16701" y="2194"/>
                    <a:pt x="17614" y="3094"/>
                    <a:pt x="18460" y="5569"/>
                  </a:cubicBezTo>
                  <a:cubicBezTo>
                    <a:pt x="19306" y="8044"/>
                    <a:pt x="20086" y="12094"/>
                    <a:pt x="20598" y="15019"/>
                  </a:cubicBezTo>
                  <a:cubicBezTo>
                    <a:pt x="21110" y="17944"/>
                    <a:pt x="21355" y="19744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19350" y="43179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25423" y="335352"/>
              <a:ext cx="176478" cy="33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4" fill="norm" stroke="1" extrusionOk="0">
                  <a:moveTo>
                    <a:pt x="16039" y="1686"/>
                  </a:moveTo>
                  <a:cubicBezTo>
                    <a:pt x="15268" y="1150"/>
                    <a:pt x="14496" y="613"/>
                    <a:pt x="13468" y="278"/>
                  </a:cubicBezTo>
                  <a:cubicBezTo>
                    <a:pt x="12439" y="-58"/>
                    <a:pt x="11153" y="-192"/>
                    <a:pt x="9482" y="479"/>
                  </a:cubicBezTo>
                  <a:cubicBezTo>
                    <a:pt x="7810" y="1150"/>
                    <a:pt x="5753" y="2625"/>
                    <a:pt x="4082" y="5107"/>
                  </a:cubicBezTo>
                  <a:cubicBezTo>
                    <a:pt x="2410" y="7589"/>
                    <a:pt x="1125" y="11078"/>
                    <a:pt x="482" y="13560"/>
                  </a:cubicBezTo>
                  <a:cubicBezTo>
                    <a:pt x="-161" y="16042"/>
                    <a:pt x="-161" y="17517"/>
                    <a:pt x="482" y="18658"/>
                  </a:cubicBezTo>
                  <a:cubicBezTo>
                    <a:pt x="1125" y="19798"/>
                    <a:pt x="2410" y="20603"/>
                    <a:pt x="4339" y="21006"/>
                  </a:cubicBezTo>
                  <a:cubicBezTo>
                    <a:pt x="6268" y="21408"/>
                    <a:pt x="8839" y="21408"/>
                    <a:pt x="11410" y="20670"/>
                  </a:cubicBezTo>
                  <a:cubicBezTo>
                    <a:pt x="13982" y="19932"/>
                    <a:pt x="16553" y="18456"/>
                    <a:pt x="18225" y="15840"/>
                  </a:cubicBezTo>
                  <a:cubicBezTo>
                    <a:pt x="19896" y="13224"/>
                    <a:pt x="20668" y="9468"/>
                    <a:pt x="21053" y="7187"/>
                  </a:cubicBezTo>
                  <a:cubicBezTo>
                    <a:pt x="21439" y="4906"/>
                    <a:pt x="21439" y="4101"/>
                    <a:pt x="21439" y="3229"/>
                  </a:cubicBezTo>
                  <a:cubicBezTo>
                    <a:pt x="21439" y="2357"/>
                    <a:pt x="21439" y="1418"/>
                    <a:pt x="20668" y="1083"/>
                  </a:cubicBezTo>
                  <a:cubicBezTo>
                    <a:pt x="19896" y="747"/>
                    <a:pt x="18353" y="1015"/>
                    <a:pt x="16682" y="1418"/>
                  </a:cubicBezTo>
                  <a:cubicBezTo>
                    <a:pt x="15010" y="1820"/>
                    <a:pt x="13210" y="2357"/>
                    <a:pt x="11410" y="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36800" y="2248626"/>
              <a:ext cx="146051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6197"/>
                  </a:moveTo>
                  <a:cubicBezTo>
                    <a:pt x="0" y="4697"/>
                    <a:pt x="0" y="3197"/>
                    <a:pt x="783" y="2147"/>
                  </a:cubicBezTo>
                  <a:cubicBezTo>
                    <a:pt x="1565" y="1097"/>
                    <a:pt x="3130" y="497"/>
                    <a:pt x="4852" y="197"/>
                  </a:cubicBezTo>
                  <a:cubicBezTo>
                    <a:pt x="6574" y="-103"/>
                    <a:pt x="8452" y="-103"/>
                    <a:pt x="9861" y="497"/>
                  </a:cubicBezTo>
                  <a:cubicBezTo>
                    <a:pt x="11270" y="1097"/>
                    <a:pt x="12209" y="2297"/>
                    <a:pt x="11426" y="4997"/>
                  </a:cubicBezTo>
                  <a:cubicBezTo>
                    <a:pt x="10643" y="7697"/>
                    <a:pt x="8139" y="11897"/>
                    <a:pt x="5948" y="14897"/>
                  </a:cubicBezTo>
                  <a:cubicBezTo>
                    <a:pt x="3757" y="17897"/>
                    <a:pt x="1878" y="19697"/>
                    <a:pt x="2191" y="20597"/>
                  </a:cubicBezTo>
                  <a:cubicBezTo>
                    <a:pt x="2504" y="21497"/>
                    <a:pt x="5009" y="21497"/>
                    <a:pt x="8609" y="21047"/>
                  </a:cubicBezTo>
                  <a:cubicBezTo>
                    <a:pt x="12209" y="20597"/>
                    <a:pt x="16904" y="19697"/>
                    <a:pt x="21600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8004" y="2137095"/>
              <a:ext cx="233296" cy="33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34" fill="norm" stroke="1" extrusionOk="0">
                  <a:moveTo>
                    <a:pt x="16205" y="3876"/>
                  </a:moveTo>
                  <a:cubicBezTo>
                    <a:pt x="14867" y="2645"/>
                    <a:pt x="13529" y="1415"/>
                    <a:pt x="12286" y="731"/>
                  </a:cubicBezTo>
                  <a:cubicBezTo>
                    <a:pt x="11044" y="48"/>
                    <a:pt x="9897" y="-89"/>
                    <a:pt x="8941" y="48"/>
                  </a:cubicBezTo>
                  <a:cubicBezTo>
                    <a:pt x="7985" y="184"/>
                    <a:pt x="7221" y="595"/>
                    <a:pt x="5787" y="2372"/>
                  </a:cubicBezTo>
                  <a:cubicBezTo>
                    <a:pt x="4354" y="4149"/>
                    <a:pt x="2251" y="7293"/>
                    <a:pt x="1104" y="10096"/>
                  </a:cubicBezTo>
                  <a:cubicBezTo>
                    <a:pt x="-43" y="12898"/>
                    <a:pt x="-234" y="15359"/>
                    <a:pt x="244" y="17205"/>
                  </a:cubicBezTo>
                  <a:cubicBezTo>
                    <a:pt x="722" y="19050"/>
                    <a:pt x="1869" y="20281"/>
                    <a:pt x="3971" y="20896"/>
                  </a:cubicBezTo>
                  <a:cubicBezTo>
                    <a:pt x="6074" y="21511"/>
                    <a:pt x="9132" y="21511"/>
                    <a:pt x="12191" y="20691"/>
                  </a:cubicBezTo>
                  <a:cubicBezTo>
                    <a:pt x="15249" y="19870"/>
                    <a:pt x="18308" y="18230"/>
                    <a:pt x="19837" y="16384"/>
                  </a:cubicBezTo>
                  <a:cubicBezTo>
                    <a:pt x="21366" y="14539"/>
                    <a:pt x="21366" y="12488"/>
                    <a:pt x="20410" y="10027"/>
                  </a:cubicBezTo>
                  <a:cubicBezTo>
                    <a:pt x="19454" y="7567"/>
                    <a:pt x="17543" y="4696"/>
                    <a:pt x="15727" y="3055"/>
                  </a:cubicBezTo>
                  <a:cubicBezTo>
                    <a:pt x="13911" y="1415"/>
                    <a:pt x="12191" y="1005"/>
                    <a:pt x="10470" y="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2" name="Drawing"/>
          <p:cNvGrpSpPr/>
          <p:nvPr/>
        </p:nvGrpSpPr>
        <p:grpSpPr>
          <a:xfrm>
            <a:off x="1448333" y="1660436"/>
            <a:ext cx="11077874" cy="7143124"/>
            <a:chOff x="0" y="0"/>
            <a:chExt cx="11077873" cy="7143122"/>
          </a:xfrm>
        </p:grpSpPr>
        <p:sp>
          <p:nvSpPr>
            <p:cNvPr id="1442" name="Line"/>
            <p:cNvSpPr/>
            <p:nvPr/>
          </p:nvSpPr>
          <p:spPr>
            <a:xfrm>
              <a:off x="866152" y="0"/>
              <a:ext cx="296588" cy="34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1" fill="norm" stroke="1" extrusionOk="0">
                  <a:moveTo>
                    <a:pt x="20917" y="1397"/>
                  </a:moveTo>
                  <a:cubicBezTo>
                    <a:pt x="21224" y="734"/>
                    <a:pt x="21530" y="72"/>
                    <a:pt x="21453" y="5"/>
                  </a:cubicBezTo>
                  <a:cubicBezTo>
                    <a:pt x="21377" y="-61"/>
                    <a:pt x="20917" y="469"/>
                    <a:pt x="18773" y="1728"/>
                  </a:cubicBezTo>
                  <a:cubicBezTo>
                    <a:pt x="16628" y="2987"/>
                    <a:pt x="12798" y="4975"/>
                    <a:pt x="10424" y="6167"/>
                  </a:cubicBezTo>
                  <a:cubicBezTo>
                    <a:pt x="8049" y="7360"/>
                    <a:pt x="7130" y="7757"/>
                    <a:pt x="6134" y="8354"/>
                  </a:cubicBezTo>
                  <a:cubicBezTo>
                    <a:pt x="5139" y="8950"/>
                    <a:pt x="4066" y="9745"/>
                    <a:pt x="3990" y="10143"/>
                  </a:cubicBezTo>
                  <a:cubicBezTo>
                    <a:pt x="3913" y="10540"/>
                    <a:pt x="4832" y="10540"/>
                    <a:pt x="6517" y="10673"/>
                  </a:cubicBezTo>
                  <a:cubicBezTo>
                    <a:pt x="8202" y="10805"/>
                    <a:pt x="10653" y="11070"/>
                    <a:pt x="12185" y="11402"/>
                  </a:cubicBezTo>
                  <a:cubicBezTo>
                    <a:pt x="13717" y="11733"/>
                    <a:pt x="14330" y="12130"/>
                    <a:pt x="14407" y="12594"/>
                  </a:cubicBezTo>
                  <a:cubicBezTo>
                    <a:pt x="14483" y="13058"/>
                    <a:pt x="14024" y="13588"/>
                    <a:pt x="12645" y="14251"/>
                  </a:cubicBezTo>
                  <a:cubicBezTo>
                    <a:pt x="11266" y="14913"/>
                    <a:pt x="8968" y="15708"/>
                    <a:pt x="6900" y="16570"/>
                  </a:cubicBezTo>
                  <a:cubicBezTo>
                    <a:pt x="4832" y="17431"/>
                    <a:pt x="2994" y="18359"/>
                    <a:pt x="1768" y="19087"/>
                  </a:cubicBezTo>
                  <a:cubicBezTo>
                    <a:pt x="543" y="19816"/>
                    <a:pt x="-70" y="20346"/>
                    <a:pt x="7" y="20744"/>
                  </a:cubicBezTo>
                  <a:cubicBezTo>
                    <a:pt x="83" y="21141"/>
                    <a:pt x="849" y="21406"/>
                    <a:pt x="3300" y="21473"/>
                  </a:cubicBezTo>
                  <a:cubicBezTo>
                    <a:pt x="5751" y="21539"/>
                    <a:pt x="9887" y="21406"/>
                    <a:pt x="12492" y="21274"/>
                  </a:cubicBezTo>
                  <a:cubicBezTo>
                    <a:pt x="15096" y="21141"/>
                    <a:pt x="16168" y="21009"/>
                    <a:pt x="17241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307566" y="47712"/>
              <a:ext cx="203201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2700" y="2968"/>
                    <a:pt x="5400" y="5936"/>
                    <a:pt x="8213" y="9316"/>
                  </a:cubicBezTo>
                  <a:cubicBezTo>
                    <a:pt x="11025" y="12696"/>
                    <a:pt x="13950" y="16489"/>
                    <a:pt x="15862" y="18715"/>
                  </a:cubicBezTo>
                  <a:cubicBezTo>
                    <a:pt x="17775" y="20940"/>
                    <a:pt x="18675" y="21600"/>
                    <a:pt x="19463" y="21518"/>
                  </a:cubicBezTo>
                  <a:cubicBezTo>
                    <a:pt x="20250" y="21435"/>
                    <a:pt x="20925" y="20611"/>
                    <a:pt x="21600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358366" y="47712"/>
              <a:ext cx="17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288"/>
                    <a:pt x="19029" y="576"/>
                    <a:pt x="17357" y="1872"/>
                  </a:cubicBezTo>
                  <a:cubicBezTo>
                    <a:pt x="15686" y="3168"/>
                    <a:pt x="13629" y="5472"/>
                    <a:pt x="10671" y="8496"/>
                  </a:cubicBezTo>
                  <a:cubicBezTo>
                    <a:pt x="7714" y="11520"/>
                    <a:pt x="3857" y="15264"/>
                    <a:pt x="1929" y="17568"/>
                  </a:cubicBezTo>
                  <a:cubicBezTo>
                    <a:pt x="0" y="19872"/>
                    <a:pt x="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637203" y="231862"/>
              <a:ext cx="196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00"/>
                    <a:pt x="2735" y="10400"/>
                    <a:pt x="575" y="14000"/>
                  </a:cubicBezTo>
                  <a:cubicBezTo>
                    <a:pt x="-1585" y="17600"/>
                    <a:pt x="2735" y="19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659901" y="121832"/>
              <a:ext cx="65057" cy="4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117" fill="norm" stroke="1" extrusionOk="0">
                  <a:moveTo>
                    <a:pt x="17241" y="4097"/>
                  </a:moveTo>
                  <a:cubicBezTo>
                    <a:pt x="13866" y="4097"/>
                    <a:pt x="10491" y="4097"/>
                    <a:pt x="7116" y="5640"/>
                  </a:cubicBezTo>
                  <a:cubicBezTo>
                    <a:pt x="3741" y="7183"/>
                    <a:pt x="366" y="10268"/>
                    <a:pt x="28" y="13354"/>
                  </a:cubicBezTo>
                  <a:cubicBezTo>
                    <a:pt x="-309" y="16440"/>
                    <a:pt x="2391" y="19525"/>
                    <a:pt x="5766" y="20040"/>
                  </a:cubicBezTo>
                  <a:cubicBezTo>
                    <a:pt x="9141" y="20554"/>
                    <a:pt x="13191" y="18497"/>
                    <a:pt x="16228" y="14383"/>
                  </a:cubicBezTo>
                  <a:cubicBezTo>
                    <a:pt x="19266" y="10268"/>
                    <a:pt x="21291" y="4097"/>
                    <a:pt x="20616" y="1525"/>
                  </a:cubicBezTo>
                  <a:cubicBezTo>
                    <a:pt x="19941" y="-1046"/>
                    <a:pt x="16566" y="-17"/>
                    <a:pt x="14204" y="2040"/>
                  </a:cubicBezTo>
                  <a:cubicBezTo>
                    <a:pt x="11841" y="4097"/>
                    <a:pt x="10491" y="7183"/>
                    <a:pt x="9141" y="1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53566" y="487979"/>
              <a:ext cx="6477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4" y="21600"/>
                    <a:pt x="5647" y="21600"/>
                    <a:pt x="8294" y="16200"/>
                  </a:cubicBezTo>
                  <a:cubicBezTo>
                    <a:pt x="10941" y="10800"/>
                    <a:pt x="13412" y="0"/>
                    <a:pt x="15600" y="0"/>
                  </a:cubicBezTo>
                  <a:cubicBezTo>
                    <a:pt x="17788" y="0"/>
                    <a:pt x="196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332966" y="570921"/>
              <a:ext cx="182466" cy="42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65" fill="norm" stroke="1" extrusionOk="0">
                  <a:moveTo>
                    <a:pt x="2209" y="6482"/>
                  </a:moveTo>
                  <a:cubicBezTo>
                    <a:pt x="1473" y="9942"/>
                    <a:pt x="736" y="13402"/>
                    <a:pt x="368" y="15394"/>
                  </a:cubicBezTo>
                  <a:cubicBezTo>
                    <a:pt x="0" y="17387"/>
                    <a:pt x="0" y="17911"/>
                    <a:pt x="0" y="18802"/>
                  </a:cubicBezTo>
                  <a:cubicBezTo>
                    <a:pt x="0" y="19693"/>
                    <a:pt x="0" y="20952"/>
                    <a:pt x="245" y="21214"/>
                  </a:cubicBezTo>
                  <a:cubicBezTo>
                    <a:pt x="491" y="21476"/>
                    <a:pt x="982" y="20742"/>
                    <a:pt x="1350" y="18697"/>
                  </a:cubicBezTo>
                  <a:cubicBezTo>
                    <a:pt x="1718" y="16653"/>
                    <a:pt x="1964" y="13297"/>
                    <a:pt x="2332" y="10414"/>
                  </a:cubicBezTo>
                  <a:cubicBezTo>
                    <a:pt x="2700" y="7530"/>
                    <a:pt x="3191" y="5119"/>
                    <a:pt x="4295" y="3441"/>
                  </a:cubicBezTo>
                  <a:cubicBezTo>
                    <a:pt x="5400" y="1763"/>
                    <a:pt x="7118" y="820"/>
                    <a:pt x="8591" y="348"/>
                  </a:cubicBezTo>
                  <a:cubicBezTo>
                    <a:pt x="10064" y="-124"/>
                    <a:pt x="11291" y="-124"/>
                    <a:pt x="13255" y="400"/>
                  </a:cubicBezTo>
                  <a:cubicBezTo>
                    <a:pt x="15218" y="925"/>
                    <a:pt x="17918" y="1973"/>
                    <a:pt x="19514" y="3179"/>
                  </a:cubicBezTo>
                  <a:cubicBezTo>
                    <a:pt x="21109" y="4385"/>
                    <a:pt x="21600" y="5748"/>
                    <a:pt x="20741" y="6796"/>
                  </a:cubicBezTo>
                  <a:cubicBezTo>
                    <a:pt x="19882" y="7845"/>
                    <a:pt x="17673" y="8579"/>
                    <a:pt x="14605" y="8893"/>
                  </a:cubicBezTo>
                  <a:cubicBezTo>
                    <a:pt x="11536" y="9208"/>
                    <a:pt x="7609" y="9103"/>
                    <a:pt x="3682" y="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285466" y="444497"/>
              <a:ext cx="1968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697" y="6957"/>
                    <a:pt x="1394" y="-898"/>
                    <a:pt x="4994" y="84"/>
                  </a:cubicBezTo>
                  <a:cubicBezTo>
                    <a:pt x="8594" y="1066"/>
                    <a:pt x="15097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323566" y="58111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104616" y="154917"/>
              <a:ext cx="164395" cy="22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01" fill="norm" stroke="1" extrusionOk="0">
                  <a:moveTo>
                    <a:pt x="0" y="4192"/>
                  </a:moveTo>
                  <a:cubicBezTo>
                    <a:pt x="547" y="8709"/>
                    <a:pt x="1094" y="13225"/>
                    <a:pt x="1367" y="16269"/>
                  </a:cubicBezTo>
                  <a:cubicBezTo>
                    <a:pt x="1641" y="19312"/>
                    <a:pt x="1641" y="20883"/>
                    <a:pt x="1777" y="21080"/>
                  </a:cubicBezTo>
                  <a:cubicBezTo>
                    <a:pt x="1914" y="21276"/>
                    <a:pt x="2187" y="20098"/>
                    <a:pt x="3008" y="17054"/>
                  </a:cubicBezTo>
                  <a:cubicBezTo>
                    <a:pt x="3828" y="14011"/>
                    <a:pt x="5195" y="9101"/>
                    <a:pt x="6289" y="5861"/>
                  </a:cubicBezTo>
                  <a:cubicBezTo>
                    <a:pt x="7382" y="2621"/>
                    <a:pt x="8203" y="1051"/>
                    <a:pt x="9843" y="363"/>
                  </a:cubicBezTo>
                  <a:cubicBezTo>
                    <a:pt x="11484" y="-324"/>
                    <a:pt x="13944" y="-128"/>
                    <a:pt x="16132" y="1738"/>
                  </a:cubicBezTo>
                  <a:cubicBezTo>
                    <a:pt x="18319" y="3603"/>
                    <a:pt x="20233" y="7138"/>
                    <a:pt x="20916" y="10476"/>
                  </a:cubicBezTo>
                  <a:cubicBezTo>
                    <a:pt x="21600" y="13814"/>
                    <a:pt x="21053" y="16956"/>
                    <a:pt x="20506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428466" y="22551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668635" y="79462"/>
              <a:ext cx="23608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810" y="584"/>
                    <a:pt x="16110" y="1168"/>
                    <a:pt x="13603" y="1946"/>
                  </a:cubicBezTo>
                  <a:cubicBezTo>
                    <a:pt x="11096" y="2724"/>
                    <a:pt x="8781" y="3697"/>
                    <a:pt x="7239" y="4476"/>
                  </a:cubicBezTo>
                  <a:cubicBezTo>
                    <a:pt x="5696" y="5254"/>
                    <a:pt x="4924" y="5838"/>
                    <a:pt x="4731" y="6616"/>
                  </a:cubicBezTo>
                  <a:cubicBezTo>
                    <a:pt x="4539" y="7395"/>
                    <a:pt x="4924" y="8368"/>
                    <a:pt x="5696" y="8951"/>
                  </a:cubicBezTo>
                  <a:cubicBezTo>
                    <a:pt x="6467" y="9535"/>
                    <a:pt x="7624" y="9730"/>
                    <a:pt x="8685" y="10022"/>
                  </a:cubicBezTo>
                  <a:cubicBezTo>
                    <a:pt x="9746" y="10314"/>
                    <a:pt x="10710" y="10703"/>
                    <a:pt x="10806" y="11286"/>
                  </a:cubicBezTo>
                  <a:cubicBezTo>
                    <a:pt x="10903" y="11870"/>
                    <a:pt x="10131" y="12649"/>
                    <a:pt x="8492" y="13427"/>
                  </a:cubicBezTo>
                  <a:cubicBezTo>
                    <a:pt x="6853" y="14205"/>
                    <a:pt x="4346" y="14984"/>
                    <a:pt x="2610" y="15762"/>
                  </a:cubicBezTo>
                  <a:cubicBezTo>
                    <a:pt x="874" y="16541"/>
                    <a:pt x="-90" y="17319"/>
                    <a:pt x="6" y="18000"/>
                  </a:cubicBezTo>
                  <a:cubicBezTo>
                    <a:pt x="103" y="18681"/>
                    <a:pt x="1260" y="19265"/>
                    <a:pt x="3960" y="19849"/>
                  </a:cubicBezTo>
                  <a:cubicBezTo>
                    <a:pt x="6660" y="20432"/>
                    <a:pt x="10903" y="21016"/>
                    <a:pt x="15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955516" y="122760"/>
              <a:ext cx="158751" cy="19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28"/>
                  </a:moveTo>
                  <a:cubicBezTo>
                    <a:pt x="1440" y="-107"/>
                    <a:pt x="2880" y="-342"/>
                    <a:pt x="6192" y="2593"/>
                  </a:cubicBezTo>
                  <a:cubicBezTo>
                    <a:pt x="9504" y="5528"/>
                    <a:pt x="14688" y="11632"/>
                    <a:pt x="17424" y="15271"/>
                  </a:cubicBezTo>
                  <a:cubicBezTo>
                    <a:pt x="20160" y="18910"/>
                    <a:pt x="20448" y="20084"/>
                    <a:pt x="20736" y="20671"/>
                  </a:cubicBezTo>
                  <a:cubicBezTo>
                    <a:pt x="21024" y="21258"/>
                    <a:pt x="21312" y="21258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961866" y="118512"/>
              <a:ext cx="190501" cy="24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579"/>
                  </a:moveTo>
                  <a:cubicBezTo>
                    <a:pt x="20880" y="840"/>
                    <a:pt x="20160" y="102"/>
                    <a:pt x="19320" y="9"/>
                  </a:cubicBezTo>
                  <a:cubicBezTo>
                    <a:pt x="18480" y="-83"/>
                    <a:pt x="17520" y="471"/>
                    <a:pt x="15000" y="2871"/>
                  </a:cubicBezTo>
                  <a:cubicBezTo>
                    <a:pt x="12480" y="5271"/>
                    <a:pt x="8400" y="9517"/>
                    <a:pt x="5640" y="12932"/>
                  </a:cubicBezTo>
                  <a:cubicBezTo>
                    <a:pt x="2880" y="16348"/>
                    <a:pt x="1440" y="18932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219772" y="269962"/>
              <a:ext cx="278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600"/>
                    <a:pt x="4867" y="7200"/>
                    <a:pt x="1782" y="10800"/>
                  </a:cubicBezTo>
                  <a:cubicBezTo>
                    <a:pt x="-1304" y="14400"/>
                    <a:pt x="239" y="180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254909" y="168362"/>
              <a:ext cx="66559" cy="5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200" fill="norm" stroke="1" extrusionOk="0">
                  <a:moveTo>
                    <a:pt x="13453" y="0"/>
                  </a:moveTo>
                  <a:cubicBezTo>
                    <a:pt x="10181" y="800"/>
                    <a:pt x="6908" y="1600"/>
                    <a:pt x="4290" y="3600"/>
                  </a:cubicBezTo>
                  <a:cubicBezTo>
                    <a:pt x="1672" y="5600"/>
                    <a:pt x="-292" y="8800"/>
                    <a:pt x="35" y="12000"/>
                  </a:cubicBezTo>
                  <a:cubicBezTo>
                    <a:pt x="363" y="15200"/>
                    <a:pt x="2981" y="18400"/>
                    <a:pt x="6253" y="20000"/>
                  </a:cubicBezTo>
                  <a:cubicBezTo>
                    <a:pt x="9526" y="21600"/>
                    <a:pt x="13453" y="21600"/>
                    <a:pt x="16399" y="20000"/>
                  </a:cubicBezTo>
                  <a:cubicBezTo>
                    <a:pt x="19344" y="18400"/>
                    <a:pt x="21308" y="15200"/>
                    <a:pt x="20326" y="13200"/>
                  </a:cubicBezTo>
                  <a:cubicBezTo>
                    <a:pt x="19344" y="11200"/>
                    <a:pt x="15417" y="10400"/>
                    <a:pt x="12799" y="10000"/>
                  </a:cubicBezTo>
                  <a:cubicBezTo>
                    <a:pt x="10181" y="9600"/>
                    <a:pt x="8872" y="9600"/>
                    <a:pt x="7563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179687" y="504912"/>
              <a:ext cx="852030" cy="6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82" fill="norm" stroke="1" extrusionOk="0">
                  <a:moveTo>
                    <a:pt x="672" y="17280"/>
                  </a:moveTo>
                  <a:cubicBezTo>
                    <a:pt x="350" y="18720"/>
                    <a:pt x="29" y="20160"/>
                    <a:pt x="2" y="20880"/>
                  </a:cubicBezTo>
                  <a:cubicBezTo>
                    <a:pt x="-25" y="21600"/>
                    <a:pt x="243" y="21600"/>
                    <a:pt x="1369" y="20520"/>
                  </a:cubicBezTo>
                  <a:cubicBezTo>
                    <a:pt x="2494" y="19440"/>
                    <a:pt x="4477" y="17280"/>
                    <a:pt x="6541" y="14760"/>
                  </a:cubicBezTo>
                  <a:cubicBezTo>
                    <a:pt x="8604" y="12240"/>
                    <a:pt x="10748" y="9360"/>
                    <a:pt x="12731" y="7560"/>
                  </a:cubicBezTo>
                  <a:cubicBezTo>
                    <a:pt x="14714" y="5760"/>
                    <a:pt x="16537" y="5040"/>
                    <a:pt x="17984" y="3960"/>
                  </a:cubicBezTo>
                  <a:cubicBezTo>
                    <a:pt x="19431" y="2880"/>
                    <a:pt x="20503" y="1440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15766" y="695412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17"/>
                    <a:pt x="9000" y="9434"/>
                    <a:pt x="12600" y="13034"/>
                  </a:cubicBezTo>
                  <a:cubicBezTo>
                    <a:pt x="16200" y="16634"/>
                    <a:pt x="189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504666" y="77796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429"/>
                    <a:pt x="4985" y="9257"/>
                    <a:pt x="8585" y="5657"/>
                  </a:cubicBezTo>
                  <a:cubicBezTo>
                    <a:pt x="12185" y="2057"/>
                    <a:pt x="1689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809730" y="650962"/>
              <a:ext cx="205389" cy="37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07" fill="norm" stroke="1" extrusionOk="0">
                  <a:moveTo>
                    <a:pt x="3900" y="4004"/>
                  </a:moveTo>
                  <a:cubicBezTo>
                    <a:pt x="3028" y="4369"/>
                    <a:pt x="2155" y="4733"/>
                    <a:pt x="1609" y="5582"/>
                  </a:cubicBezTo>
                  <a:cubicBezTo>
                    <a:pt x="1064" y="6431"/>
                    <a:pt x="846" y="7766"/>
                    <a:pt x="628" y="10072"/>
                  </a:cubicBezTo>
                  <a:cubicBezTo>
                    <a:pt x="409" y="12378"/>
                    <a:pt x="191" y="15654"/>
                    <a:pt x="82" y="17838"/>
                  </a:cubicBezTo>
                  <a:cubicBezTo>
                    <a:pt x="-27" y="20022"/>
                    <a:pt x="-27" y="21115"/>
                    <a:pt x="82" y="21357"/>
                  </a:cubicBezTo>
                  <a:cubicBezTo>
                    <a:pt x="191" y="21600"/>
                    <a:pt x="409" y="20993"/>
                    <a:pt x="846" y="18748"/>
                  </a:cubicBezTo>
                  <a:cubicBezTo>
                    <a:pt x="1282" y="16503"/>
                    <a:pt x="1937" y="12620"/>
                    <a:pt x="2918" y="9465"/>
                  </a:cubicBezTo>
                  <a:cubicBezTo>
                    <a:pt x="3900" y="6310"/>
                    <a:pt x="5209" y="3883"/>
                    <a:pt x="6955" y="2306"/>
                  </a:cubicBezTo>
                  <a:cubicBezTo>
                    <a:pt x="8700" y="728"/>
                    <a:pt x="10882" y="0"/>
                    <a:pt x="13173" y="0"/>
                  </a:cubicBezTo>
                  <a:cubicBezTo>
                    <a:pt x="15464" y="0"/>
                    <a:pt x="17864" y="728"/>
                    <a:pt x="19391" y="2002"/>
                  </a:cubicBezTo>
                  <a:cubicBezTo>
                    <a:pt x="20918" y="3276"/>
                    <a:pt x="21573" y="5097"/>
                    <a:pt x="20918" y="6371"/>
                  </a:cubicBezTo>
                  <a:cubicBezTo>
                    <a:pt x="20264" y="7645"/>
                    <a:pt x="18300" y="8373"/>
                    <a:pt x="14809" y="8616"/>
                  </a:cubicBezTo>
                  <a:cubicBezTo>
                    <a:pt x="11318" y="8858"/>
                    <a:pt x="6300" y="8616"/>
                    <a:pt x="1282" y="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123916" y="497999"/>
              <a:ext cx="381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480" y="2735"/>
                    <a:pt x="6960" y="-1585"/>
                    <a:pt x="10560" y="575"/>
                  </a:cubicBezTo>
                  <a:cubicBezTo>
                    <a:pt x="14160" y="2735"/>
                    <a:pt x="1788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187416" y="619212"/>
              <a:ext cx="330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21600"/>
                    <a:pt x="10523" y="21600"/>
                    <a:pt x="14123" y="18000"/>
                  </a:cubicBezTo>
                  <a:cubicBezTo>
                    <a:pt x="17723" y="14400"/>
                    <a:pt x="196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390616" y="416012"/>
              <a:ext cx="28199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0" y="0"/>
                  </a:moveTo>
                  <a:cubicBezTo>
                    <a:pt x="1440" y="900"/>
                    <a:pt x="2880" y="1800"/>
                    <a:pt x="5600" y="2829"/>
                  </a:cubicBezTo>
                  <a:cubicBezTo>
                    <a:pt x="8320" y="3857"/>
                    <a:pt x="12320" y="5014"/>
                    <a:pt x="15200" y="6171"/>
                  </a:cubicBezTo>
                  <a:cubicBezTo>
                    <a:pt x="18080" y="7329"/>
                    <a:pt x="19840" y="8486"/>
                    <a:pt x="20720" y="9386"/>
                  </a:cubicBezTo>
                  <a:cubicBezTo>
                    <a:pt x="21600" y="10286"/>
                    <a:pt x="21600" y="10929"/>
                    <a:pt x="20080" y="12150"/>
                  </a:cubicBezTo>
                  <a:cubicBezTo>
                    <a:pt x="18560" y="13371"/>
                    <a:pt x="15520" y="15171"/>
                    <a:pt x="12560" y="16843"/>
                  </a:cubicBezTo>
                  <a:cubicBezTo>
                    <a:pt x="9600" y="18514"/>
                    <a:pt x="6720" y="20057"/>
                    <a:pt x="3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184098" y="403312"/>
              <a:ext cx="406669" cy="29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4" fill="norm" stroke="1" extrusionOk="0">
                  <a:moveTo>
                    <a:pt x="20495" y="0"/>
                  </a:moveTo>
                  <a:cubicBezTo>
                    <a:pt x="18592" y="613"/>
                    <a:pt x="16690" y="1226"/>
                    <a:pt x="14395" y="2374"/>
                  </a:cubicBezTo>
                  <a:cubicBezTo>
                    <a:pt x="12101" y="3523"/>
                    <a:pt x="9415" y="5209"/>
                    <a:pt x="7848" y="6281"/>
                  </a:cubicBezTo>
                  <a:cubicBezTo>
                    <a:pt x="6281" y="7353"/>
                    <a:pt x="5834" y="7813"/>
                    <a:pt x="5890" y="8196"/>
                  </a:cubicBezTo>
                  <a:cubicBezTo>
                    <a:pt x="5946" y="8579"/>
                    <a:pt x="6505" y="8885"/>
                    <a:pt x="7848" y="9115"/>
                  </a:cubicBezTo>
                  <a:cubicBezTo>
                    <a:pt x="9191" y="9345"/>
                    <a:pt x="11318" y="9498"/>
                    <a:pt x="12661" y="9651"/>
                  </a:cubicBezTo>
                  <a:cubicBezTo>
                    <a:pt x="14004" y="9804"/>
                    <a:pt x="14563" y="9957"/>
                    <a:pt x="14731" y="10417"/>
                  </a:cubicBezTo>
                  <a:cubicBezTo>
                    <a:pt x="14899" y="10877"/>
                    <a:pt x="14675" y="11643"/>
                    <a:pt x="12996" y="12945"/>
                  </a:cubicBezTo>
                  <a:cubicBezTo>
                    <a:pt x="11318" y="14247"/>
                    <a:pt x="8184" y="16085"/>
                    <a:pt x="5946" y="17387"/>
                  </a:cubicBezTo>
                  <a:cubicBezTo>
                    <a:pt x="3707" y="18689"/>
                    <a:pt x="2364" y="19455"/>
                    <a:pt x="1413" y="20068"/>
                  </a:cubicBezTo>
                  <a:cubicBezTo>
                    <a:pt x="462" y="20681"/>
                    <a:pt x="-98" y="21140"/>
                    <a:pt x="14" y="21370"/>
                  </a:cubicBezTo>
                  <a:cubicBezTo>
                    <a:pt x="126" y="21600"/>
                    <a:pt x="909" y="21600"/>
                    <a:pt x="2924" y="21447"/>
                  </a:cubicBezTo>
                  <a:cubicBezTo>
                    <a:pt x="4938" y="21294"/>
                    <a:pt x="8184" y="20987"/>
                    <a:pt x="11485" y="20604"/>
                  </a:cubicBezTo>
                  <a:cubicBezTo>
                    <a:pt x="14787" y="20221"/>
                    <a:pt x="18144" y="19762"/>
                    <a:pt x="21502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666966" y="466812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400" y="2012"/>
                  </a:cubicBezTo>
                  <a:cubicBezTo>
                    <a:pt x="7800" y="4024"/>
                    <a:pt x="11100" y="8047"/>
                    <a:pt x="13500" y="11541"/>
                  </a:cubicBezTo>
                  <a:cubicBezTo>
                    <a:pt x="15900" y="15035"/>
                    <a:pt x="17400" y="18000"/>
                    <a:pt x="18600" y="19588"/>
                  </a:cubicBezTo>
                  <a:cubicBezTo>
                    <a:pt x="19800" y="21176"/>
                    <a:pt x="207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638936" y="467175"/>
              <a:ext cx="237581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4" fill="norm" stroke="1" extrusionOk="0">
                  <a:moveTo>
                    <a:pt x="21267" y="449"/>
                  </a:moveTo>
                  <a:cubicBezTo>
                    <a:pt x="20320" y="132"/>
                    <a:pt x="19372" y="-186"/>
                    <a:pt x="18046" y="132"/>
                  </a:cubicBezTo>
                  <a:cubicBezTo>
                    <a:pt x="16720" y="449"/>
                    <a:pt x="15014" y="1402"/>
                    <a:pt x="12646" y="3705"/>
                  </a:cubicBezTo>
                  <a:cubicBezTo>
                    <a:pt x="10278" y="6008"/>
                    <a:pt x="7246" y="9661"/>
                    <a:pt x="4878" y="12520"/>
                  </a:cubicBezTo>
                  <a:cubicBezTo>
                    <a:pt x="2509" y="15379"/>
                    <a:pt x="804" y="17443"/>
                    <a:pt x="235" y="18793"/>
                  </a:cubicBezTo>
                  <a:cubicBezTo>
                    <a:pt x="-333" y="20143"/>
                    <a:pt x="235" y="20779"/>
                    <a:pt x="804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6870166" y="61921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932143" y="511262"/>
              <a:ext cx="36303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23" h="20756" fill="norm" stroke="1" extrusionOk="0">
                  <a:moveTo>
                    <a:pt x="16977" y="0"/>
                  </a:moveTo>
                  <a:cubicBezTo>
                    <a:pt x="11577" y="0"/>
                    <a:pt x="6177" y="0"/>
                    <a:pt x="2937" y="2842"/>
                  </a:cubicBezTo>
                  <a:cubicBezTo>
                    <a:pt x="-303" y="5684"/>
                    <a:pt x="-1383" y="11368"/>
                    <a:pt x="2397" y="15347"/>
                  </a:cubicBezTo>
                  <a:cubicBezTo>
                    <a:pt x="6177" y="19326"/>
                    <a:pt x="14817" y="21600"/>
                    <a:pt x="17517" y="20463"/>
                  </a:cubicBezTo>
                  <a:cubicBezTo>
                    <a:pt x="20217" y="19326"/>
                    <a:pt x="16977" y="14779"/>
                    <a:pt x="13737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181316" y="622106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562316" y="465592"/>
              <a:ext cx="173188" cy="39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8" fill="norm" stroke="1" extrusionOk="0">
                  <a:moveTo>
                    <a:pt x="1561" y="8933"/>
                  </a:moveTo>
                  <a:cubicBezTo>
                    <a:pt x="1041" y="11889"/>
                    <a:pt x="520" y="14845"/>
                    <a:pt x="260" y="16720"/>
                  </a:cubicBezTo>
                  <a:cubicBezTo>
                    <a:pt x="0" y="18596"/>
                    <a:pt x="0" y="19392"/>
                    <a:pt x="0" y="20131"/>
                  </a:cubicBezTo>
                  <a:cubicBezTo>
                    <a:pt x="0" y="20870"/>
                    <a:pt x="0" y="21552"/>
                    <a:pt x="130" y="21381"/>
                  </a:cubicBezTo>
                  <a:cubicBezTo>
                    <a:pt x="260" y="21211"/>
                    <a:pt x="520" y="20188"/>
                    <a:pt x="1301" y="17630"/>
                  </a:cubicBezTo>
                  <a:cubicBezTo>
                    <a:pt x="2082" y="15072"/>
                    <a:pt x="3383" y="10979"/>
                    <a:pt x="4554" y="8080"/>
                  </a:cubicBezTo>
                  <a:cubicBezTo>
                    <a:pt x="5725" y="5181"/>
                    <a:pt x="6766" y="3476"/>
                    <a:pt x="7677" y="2396"/>
                  </a:cubicBezTo>
                  <a:cubicBezTo>
                    <a:pt x="8588" y="1316"/>
                    <a:pt x="9369" y="861"/>
                    <a:pt x="10670" y="520"/>
                  </a:cubicBezTo>
                  <a:cubicBezTo>
                    <a:pt x="11971" y="179"/>
                    <a:pt x="13793" y="-48"/>
                    <a:pt x="15354" y="9"/>
                  </a:cubicBezTo>
                  <a:cubicBezTo>
                    <a:pt x="16916" y="66"/>
                    <a:pt x="18217" y="407"/>
                    <a:pt x="19388" y="1487"/>
                  </a:cubicBezTo>
                  <a:cubicBezTo>
                    <a:pt x="20559" y="2567"/>
                    <a:pt x="21600" y="4386"/>
                    <a:pt x="21210" y="5864"/>
                  </a:cubicBezTo>
                  <a:cubicBezTo>
                    <a:pt x="20819" y="7341"/>
                    <a:pt x="18998" y="8478"/>
                    <a:pt x="16265" y="9217"/>
                  </a:cubicBezTo>
                  <a:cubicBezTo>
                    <a:pt x="13533" y="9956"/>
                    <a:pt x="9889" y="10297"/>
                    <a:pt x="7677" y="10240"/>
                  </a:cubicBezTo>
                  <a:cubicBezTo>
                    <a:pt x="5465" y="10184"/>
                    <a:pt x="4684" y="9729"/>
                    <a:pt x="3904" y="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843438" y="396962"/>
              <a:ext cx="207829" cy="25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1" fill="norm" stroke="1" extrusionOk="0">
                  <a:moveTo>
                    <a:pt x="21423" y="0"/>
                  </a:moveTo>
                  <a:cubicBezTo>
                    <a:pt x="19241" y="531"/>
                    <a:pt x="17059" y="1062"/>
                    <a:pt x="13896" y="2213"/>
                  </a:cubicBezTo>
                  <a:cubicBezTo>
                    <a:pt x="10732" y="3364"/>
                    <a:pt x="6587" y="5134"/>
                    <a:pt x="4187" y="6374"/>
                  </a:cubicBezTo>
                  <a:cubicBezTo>
                    <a:pt x="1787" y="7613"/>
                    <a:pt x="1132" y="8321"/>
                    <a:pt x="1350" y="8941"/>
                  </a:cubicBezTo>
                  <a:cubicBezTo>
                    <a:pt x="1568" y="9561"/>
                    <a:pt x="2659" y="10092"/>
                    <a:pt x="3750" y="10446"/>
                  </a:cubicBezTo>
                  <a:cubicBezTo>
                    <a:pt x="4841" y="10800"/>
                    <a:pt x="5932" y="10977"/>
                    <a:pt x="7132" y="11154"/>
                  </a:cubicBezTo>
                  <a:cubicBezTo>
                    <a:pt x="8332" y="11331"/>
                    <a:pt x="9641" y="11508"/>
                    <a:pt x="10405" y="12039"/>
                  </a:cubicBezTo>
                  <a:cubicBezTo>
                    <a:pt x="11168" y="12570"/>
                    <a:pt x="11387" y="13456"/>
                    <a:pt x="11059" y="14164"/>
                  </a:cubicBezTo>
                  <a:cubicBezTo>
                    <a:pt x="10732" y="14872"/>
                    <a:pt x="9859" y="15403"/>
                    <a:pt x="8114" y="16200"/>
                  </a:cubicBezTo>
                  <a:cubicBezTo>
                    <a:pt x="6368" y="16997"/>
                    <a:pt x="3750" y="18059"/>
                    <a:pt x="2114" y="18944"/>
                  </a:cubicBezTo>
                  <a:cubicBezTo>
                    <a:pt x="478" y="19830"/>
                    <a:pt x="-177" y="20538"/>
                    <a:pt x="41" y="20980"/>
                  </a:cubicBezTo>
                  <a:cubicBezTo>
                    <a:pt x="259" y="21423"/>
                    <a:pt x="1350" y="21600"/>
                    <a:pt x="4296" y="21423"/>
                  </a:cubicBezTo>
                  <a:cubicBezTo>
                    <a:pt x="7241" y="21246"/>
                    <a:pt x="12041" y="20715"/>
                    <a:pt x="16841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121116" y="435062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218" y="2724"/>
                  </a:cubicBezTo>
                  <a:cubicBezTo>
                    <a:pt x="9164" y="5449"/>
                    <a:pt x="13418" y="10897"/>
                    <a:pt x="16200" y="14497"/>
                  </a:cubicBezTo>
                  <a:cubicBezTo>
                    <a:pt x="18982" y="18097"/>
                    <a:pt x="20291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159216" y="414119"/>
              <a:ext cx="190501" cy="28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41"/>
                  </a:moveTo>
                  <a:cubicBezTo>
                    <a:pt x="20400" y="-16"/>
                    <a:pt x="19200" y="-174"/>
                    <a:pt x="17520" y="457"/>
                  </a:cubicBezTo>
                  <a:cubicBezTo>
                    <a:pt x="15840" y="1087"/>
                    <a:pt x="13680" y="2506"/>
                    <a:pt x="11400" y="4635"/>
                  </a:cubicBezTo>
                  <a:cubicBezTo>
                    <a:pt x="9120" y="6763"/>
                    <a:pt x="6720" y="9601"/>
                    <a:pt x="4800" y="12518"/>
                  </a:cubicBezTo>
                  <a:cubicBezTo>
                    <a:pt x="2880" y="15435"/>
                    <a:pt x="1440" y="18430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337016" y="600162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426279" y="511262"/>
              <a:ext cx="24675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0780" fill="norm" stroke="1" extrusionOk="0">
                  <a:moveTo>
                    <a:pt x="4363" y="0"/>
                  </a:moveTo>
                  <a:cubicBezTo>
                    <a:pt x="1278" y="7200"/>
                    <a:pt x="-1808" y="14400"/>
                    <a:pt x="1278" y="18000"/>
                  </a:cubicBezTo>
                  <a:cubicBezTo>
                    <a:pt x="4363" y="21600"/>
                    <a:pt x="13621" y="21600"/>
                    <a:pt x="16706" y="18600"/>
                  </a:cubicBezTo>
                  <a:cubicBezTo>
                    <a:pt x="19792" y="15600"/>
                    <a:pt x="16706" y="9600"/>
                    <a:pt x="13621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756116" y="56206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768816" y="66366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195542" y="498240"/>
              <a:ext cx="142444" cy="24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56" fill="norm" stroke="1" extrusionOk="0">
                  <a:moveTo>
                    <a:pt x="750" y="4497"/>
                  </a:moveTo>
                  <a:cubicBezTo>
                    <a:pt x="1376" y="9339"/>
                    <a:pt x="2002" y="14180"/>
                    <a:pt x="1846" y="17159"/>
                  </a:cubicBezTo>
                  <a:cubicBezTo>
                    <a:pt x="1689" y="20139"/>
                    <a:pt x="750" y="21256"/>
                    <a:pt x="281" y="21256"/>
                  </a:cubicBezTo>
                  <a:cubicBezTo>
                    <a:pt x="-189" y="21256"/>
                    <a:pt x="-189" y="20139"/>
                    <a:pt x="1220" y="16787"/>
                  </a:cubicBezTo>
                  <a:cubicBezTo>
                    <a:pt x="2628" y="13435"/>
                    <a:pt x="5446" y="7849"/>
                    <a:pt x="7324" y="4684"/>
                  </a:cubicBezTo>
                  <a:cubicBezTo>
                    <a:pt x="9202" y="1518"/>
                    <a:pt x="10141" y="773"/>
                    <a:pt x="11550" y="308"/>
                  </a:cubicBezTo>
                  <a:cubicBezTo>
                    <a:pt x="12959" y="-158"/>
                    <a:pt x="14837" y="-344"/>
                    <a:pt x="16715" y="1611"/>
                  </a:cubicBezTo>
                  <a:cubicBezTo>
                    <a:pt x="18594" y="3566"/>
                    <a:pt x="20472" y="7663"/>
                    <a:pt x="20941" y="10642"/>
                  </a:cubicBezTo>
                  <a:cubicBezTo>
                    <a:pt x="21411" y="13622"/>
                    <a:pt x="20472" y="15484"/>
                    <a:pt x="19533" y="1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429216" y="61921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522349" y="477433"/>
              <a:ext cx="186303" cy="39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02" fill="norm" stroke="1" extrusionOk="0">
                  <a:moveTo>
                    <a:pt x="5339" y="7998"/>
                  </a:moveTo>
                  <a:cubicBezTo>
                    <a:pt x="4126" y="10513"/>
                    <a:pt x="2912" y="13027"/>
                    <a:pt x="2184" y="14855"/>
                  </a:cubicBezTo>
                  <a:cubicBezTo>
                    <a:pt x="1456" y="16684"/>
                    <a:pt x="1213" y="17827"/>
                    <a:pt x="849" y="18913"/>
                  </a:cubicBezTo>
                  <a:cubicBezTo>
                    <a:pt x="485" y="19998"/>
                    <a:pt x="0" y="21027"/>
                    <a:pt x="0" y="21255"/>
                  </a:cubicBezTo>
                  <a:cubicBezTo>
                    <a:pt x="0" y="21484"/>
                    <a:pt x="485" y="20913"/>
                    <a:pt x="1578" y="18913"/>
                  </a:cubicBezTo>
                  <a:cubicBezTo>
                    <a:pt x="2670" y="16913"/>
                    <a:pt x="4369" y="13484"/>
                    <a:pt x="6189" y="10570"/>
                  </a:cubicBezTo>
                  <a:cubicBezTo>
                    <a:pt x="8009" y="7655"/>
                    <a:pt x="9951" y="5255"/>
                    <a:pt x="11407" y="3598"/>
                  </a:cubicBezTo>
                  <a:cubicBezTo>
                    <a:pt x="12863" y="1941"/>
                    <a:pt x="13834" y="1027"/>
                    <a:pt x="14926" y="513"/>
                  </a:cubicBezTo>
                  <a:cubicBezTo>
                    <a:pt x="16018" y="-2"/>
                    <a:pt x="17231" y="-116"/>
                    <a:pt x="18202" y="113"/>
                  </a:cubicBezTo>
                  <a:cubicBezTo>
                    <a:pt x="19173" y="341"/>
                    <a:pt x="19901" y="913"/>
                    <a:pt x="20508" y="2055"/>
                  </a:cubicBezTo>
                  <a:cubicBezTo>
                    <a:pt x="21115" y="3198"/>
                    <a:pt x="21600" y="4913"/>
                    <a:pt x="21236" y="6341"/>
                  </a:cubicBezTo>
                  <a:cubicBezTo>
                    <a:pt x="20872" y="7770"/>
                    <a:pt x="19658" y="8913"/>
                    <a:pt x="18445" y="9655"/>
                  </a:cubicBezTo>
                  <a:cubicBezTo>
                    <a:pt x="17231" y="10398"/>
                    <a:pt x="16018" y="10741"/>
                    <a:pt x="14804" y="10798"/>
                  </a:cubicBezTo>
                  <a:cubicBezTo>
                    <a:pt x="13591" y="10855"/>
                    <a:pt x="12378" y="10627"/>
                    <a:pt x="11164" y="1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562566" y="689062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026116" y="69541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4400"/>
                    <a:pt x="6994" y="7200"/>
                    <a:pt x="10594" y="3600"/>
                  </a:cubicBezTo>
                  <a:cubicBezTo>
                    <a:pt x="14194" y="0"/>
                    <a:pt x="178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0358433" y="553772"/>
              <a:ext cx="155080" cy="46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4" fill="norm" stroke="1" extrusionOk="0">
                  <a:moveTo>
                    <a:pt x="5838" y="7420"/>
                  </a:moveTo>
                  <a:cubicBezTo>
                    <a:pt x="4378" y="9277"/>
                    <a:pt x="2919" y="11134"/>
                    <a:pt x="2043" y="13186"/>
                  </a:cubicBezTo>
                  <a:cubicBezTo>
                    <a:pt x="1168" y="15239"/>
                    <a:pt x="876" y="17487"/>
                    <a:pt x="584" y="19051"/>
                  </a:cubicBezTo>
                  <a:cubicBezTo>
                    <a:pt x="292" y="20614"/>
                    <a:pt x="0" y="21494"/>
                    <a:pt x="0" y="21494"/>
                  </a:cubicBezTo>
                  <a:cubicBezTo>
                    <a:pt x="0" y="21494"/>
                    <a:pt x="292" y="20614"/>
                    <a:pt x="876" y="18708"/>
                  </a:cubicBezTo>
                  <a:cubicBezTo>
                    <a:pt x="1459" y="16803"/>
                    <a:pt x="2335" y="13870"/>
                    <a:pt x="3795" y="10841"/>
                  </a:cubicBezTo>
                  <a:cubicBezTo>
                    <a:pt x="5254" y="7811"/>
                    <a:pt x="7297" y="4683"/>
                    <a:pt x="8757" y="2875"/>
                  </a:cubicBezTo>
                  <a:cubicBezTo>
                    <a:pt x="10216" y="1067"/>
                    <a:pt x="11092" y="578"/>
                    <a:pt x="12405" y="285"/>
                  </a:cubicBezTo>
                  <a:cubicBezTo>
                    <a:pt x="13719" y="-8"/>
                    <a:pt x="15470" y="-106"/>
                    <a:pt x="17076" y="138"/>
                  </a:cubicBezTo>
                  <a:cubicBezTo>
                    <a:pt x="18681" y="383"/>
                    <a:pt x="20141" y="969"/>
                    <a:pt x="20870" y="2093"/>
                  </a:cubicBezTo>
                  <a:cubicBezTo>
                    <a:pt x="21600" y="3217"/>
                    <a:pt x="21600" y="4879"/>
                    <a:pt x="20578" y="6149"/>
                  </a:cubicBezTo>
                  <a:cubicBezTo>
                    <a:pt x="19557" y="7420"/>
                    <a:pt x="17514" y="8299"/>
                    <a:pt x="15470" y="8837"/>
                  </a:cubicBezTo>
                  <a:cubicBezTo>
                    <a:pt x="13427" y="9375"/>
                    <a:pt x="11384" y="9570"/>
                    <a:pt x="9486" y="9668"/>
                  </a:cubicBezTo>
                  <a:cubicBezTo>
                    <a:pt x="7589" y="9765"/>
                    <a:pt x="5838" y="9765"/>
                    <a:pt x="4816" y="9717"/>
                  </a:cubicBezTo>
                  <a:cubicBezTo>
                    <a:pt x="3795" y="9668"/>
                    <a:pt x="3503" y="9570"/>
                    <a:pt x="3211" y="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0600702" y="543012"/>
              <a:ext cx="174715" cy="1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0" fill="norm" stroke="1" extrusionOk="0">
                  <a:moveTo>
                    <a:pt x="20700" y="0"/>
                  </a:moveTo>
                  <a:cubicBezTo>
                    <a:pt x="16797" y="1699"/>
                    <a:pt x="12893" y="3398"/>
                    <a:pt x="10421" y="4733"/>
                  </a:cubicBezTo>
                  <a:cubicBezTo>
                    <a:pt x="7948" y="6067"/>
                    <a:pt x="6908" y="7038"/>
                    <a:pt x="7038" y="7645"/>
                  </a:cubicBezTo>
                  <a:cubicBezTo>
                    <a:pt x="7168" y="8252"/>
                    <a:pt x="8469" y="8494"/>
                    <a:pt x="9640" y="8980"/>
                  </a:cubicBezTo>
                  <a:cubicBezTo>
                    <a:pt x="10811" y="9465"/>
                    <a:pt x="11852" y="10193"/>
                    <a:pt x="12633" y="11164"/>
                  </a:cubicBezTo>
                  <a:cubicBezTo>
                    <a:pt x="13414" y="12135"/>
                    <a:pt x="13934" y="13348"/>
                    <a:pt x="13544" y="14198"/>
                  </a:cubicBezTo>
                  <a:cubicBezTo>
                    <a:pt x="13153" y="15047"/>
                    <a:pt x="11852" y="15533"/>
                    <a:pt x="9770" y="16261"/>
                  </a:cubicBezTo>
                  <a:cubicBezTo>
                    <a:pt x="7688" y="16989"/>
                    <a:pt x="4826" y="17960"/>
                    <a:pt x="2874" y="18809"/>
                  </a:cubicBezTo>
                  <a:cubicBezTo>
                    <a:pt x="922" y="19658"/>
                    <a:pt x="-119" y="20387"/>
                    <a:pt x="11" y="20872"/>
                  </a:cubicBezTo>
                  <a:cubicBezTo>
                    <a:pt x="141" y="21357"/>
                    <a:pt x="1442" y="21600"/>
                    <a:pt x="5216" y="21479"/>
                  </a:cubicBezTo>
                  <a:cubicBezTo>
                    <a:pt x="8989" y="21357"/>
                    <a:pt x="15235" y="20872"/>
                    <a:pt x="21481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794466" y="574762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680"/>
                    <a:pt x="6545" y="3360"/>
                    <a:pt x="9491" y="6600"/>
                  </a:cubicBezTo>
                  <a:cubicBezTo>
                    <a:pt x="12436" y="9840"/>
                    <a:pt x="15055" y="14640"/>
                    <a:pt x="17018" y="17400"/>
                  </a:cubicBezTo>
                  <a:cubicBezTo>
                    <a:pt x="18982" y="20160"/>
                    <a:pt x="20291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807267" y="612862"/>
              <a:ext cx="184050" cy="18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0" fill="norm" stroke="1" extrusionOk="0">
                  <a:moveTo>
                    <a:pt x="21343" y="0"/>
                  </a:moveTo>
                  <a:cubicBezTo>
                    <a:pt x="18398" y="491"/>
                    <a:pt x="15452" y="982"/>
                    <a:pt x="12016" y="4050"/>
                  </a:cubicBezTo>
                  <a:cubicBezTo>
                    <a:pt x="8579" y="7118"/>
                    <a:pt x="4652" y="12764"/>
                    <a:pt x="2443" y="16200"/>
                  </a:cubicBezTo>
                  <a:cubicBezTo>
                    <a:pt x="234" y="19636"/>
                    <a:pt x="-257" y="20864"/>
                    <a:pt x="111" y="21232"/>
                  </a:cubicBezTo>
                  <a:cubicBezTo>
                    <a:pt x="479" y="21600"/>
                    <a:pt x="1707" y="21109"/>
                    <a:pt x="293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997666" y="758912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1046349" y="691179"/>
              <a:ext cx="31525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600" fill="norm" stroke="1" extrusionOk="0">
                  <a:moveTo>
                    <a:pt x="13500" y="13500"/>
                  </a:moveTo>
                  <a:cubicBezTo>
                    <a:pt x="6750" y="13500"/>
                    <a:pt x="0" y="13500"/>
                    <a:pt x="0" y="14850"/>
                  </a:cubicBezTo>
                  <a:cubicBezTo>
                    <a:pt x="0" y="16200"/>
                    <a:pt x="6750" y="18900"/>
                    <a:pt x="12150" y="14850"/>
                  </a:cubicBezTo>
                  <a:cubicBezTo>
                    <a:pt x="17550" y="10800"/>
                    <a:pt x="21600" y="0"/>
                    <a:pt x="19575" y="0"/>
                  </a:cubicBezTo>
                  <a:cubicBezTo>
                    <a:pt x="17550" y="0"/>
                    <a:pt x="9450" y="10800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210266" y="365212"/>
              <a:ext cx="647701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" y="21067"/>
                    <a:pt x="706" y="20533"/>
                    <a:pt x="1306" y="19733"/>
                  </a:cubicBezTo>
                  <a:cubicBezTo>
                    <a:pt x="1906" y="18933"/>
                    <a:pt x="2753" y="17867"/>
                    <a:pt x="3953" y="16453"/>
                  </a:cubicBezTo>
                  <a:cubicBezTo>
                    <a:pt x="5153" y="15040"/>
                    <a:pt x="6706" y="13280"/>
                    <a:pt x="8224" y="11600"/>
                  </a:cubicBezTo>
                  <a:cubicBezTo>
                    <a:pt x="9741" y="9920"/>
                    <a:pt x="11224" y="8320"/>
                    <a:pt x="12847" y="6773"/>
                  </a:cubicBezTo>
                  <a:cubicBezTo>
                    <a:pt x="14471" y="5227"/>
                    <a:pt x="16235" y="3733"/>
                    <a:pt x="17718" y="2613"/>
                  </a:cubicBezTo>
                  <a:cubicBezTo>
                    <a:pt x="19200" y="1493"/>
                    <a:pt x="20400" y="7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752816" y="168362"/>
              <a:ext cx="438151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20579"/>
                    <a:pt x="626" y="19558"/>
                    <a:pt x="1617" y="18134"/>
                  </a:cubicBezTo>
                  <a:cubicBezTo>
                    <a:pt x="2609" y="16710"/>
                    <a:pt x="4278" y="14884"/>
                    <a:pt x="6000" y="12922"/>
                  </a:cubicBezTo>
                  <a:cubicBezTo>
                    <a:pt x="7722" y="10961"/>
                    <a:pt x="9496" y="8866"/>
                    <a:pt x="11270" y="7039"/>
                  </a:cubicBezTo>
                  <a:cubicBezTo>
                    <a:pt x="13043" y="5212"/>
                    <a:pt x="14817" y="3654"/>
                    <a:pt x="16539" y="2525"/>
                  </a:cubicBezTo>
                  <a:cubicBezTo>
                    <a:pt x="18261" y="1397"/>
                    <a:pt x="19930" y="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098516" y="1679662"/>
              <a:ext cx="292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060416" y="1774912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74" y="16800"/>
                    <a:pt x="13148" y="12000"/>
                    <a:pt x="16748" y="8400"/>
                  </a:cubicBezTo>
                  <a:cubicBezTo>
                    <a:pt x="20348" y="4800"/>
                    <a:pt x="209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295366" y="1577499"/>
              <a:ext cx="182130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6" fill="norm" stroke="1" extrusionOk="0">
                  <a:moveTo>
                    <a:pt x="3724" y="508"/>
                  </a:moveTo>
                  <a:cubicBezTo>
                    <a:pt x="2234" y="197"/>
                    <a:pt x="745" y="-114"/>
                    <a:pt x="993" y="41"/>
                  </a:cubicBezTo>
                  <a:cubicBezTo>
                    <a:pt x="1241" y="197"/>
                    <a:pt x="3228" y="818"/>
                    <a:pt x="6455" y="2139"/>
                  </a:cubicBezTo>
                  <a:cubicBezTo>
                    <a:pt x="9683" y="3460"/>
                    <a:pt x="14152" y="5480"/>
                    <a:pt x="16883" y="6879"/>
                  </a:cubicBezTo>
                  <a:cubicBezTo>
                    <a:pt x="19614" y="8277"/>
                    <a:pt x="20607" y="9054"/>
                    <a:pt x="21103" y="9831"/>
                  </a:cubicBezTo>
                  <a:cubicBezTo>
                    <a:pt x="21600" y="10608"/>
                    <a:pt x="21600" y="11385"/>
                    <a:pt x="19117" y="12784"/>
                  </a:cubicBezTo>
                  <a:cubicBezTo>
                    <a:pt x="16634" y="14182"/>
                    <a:pt x="11669" y="16203"/>
                    <a:pt x="8566" y="17368"/>
                  </a:cubicBezTo>
                  <a:cubicBezTo>
                    <a:pt x="5462" y="18533"/>
                    <a:pt x="4221" y="18844"/>
                    <a:pt x="3103" y="19310"/>
                  </a:cubicBezTo>
                  <a:cubicBezTo>
                    <a:pt x="1986" y="19777"/>
                    <a:pt x="993" y="20398"/>
                    <a:pt x="497" y="20787"/>
                  </a:cubicBezTo>
                  <a:cubicBezTo>
                    <a:pt x="0" y="21175"/>
                    <a:pt x="0" y="21331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990919" y="1628883"/>
              <a:ext cx="198615" cy="54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61" fill="norm" stroke="1" extrusionOk="0">
                  <a:moveTo>
                    <a:pt x="4363" y="8193"/>
                  </a:moveTo>
                  <a:cubicBezTo>
                    <a:pt x="4138" y="10675"/>
                    <a:pt x="3913" y="13158"/>
                    <a:pt x="3575" y="15227"/>
                  </a:cubicBezTo>
                  <a:cubicBezTo>
                    <a:pt x="3238" y="17296"/>
                    <a:pt x="2788" y="18951"/>
                    <a:pt x="2225" y="19986"/>
                  </a:cubicBezTo>
                  <a:cubicBezTo>
                    <a:pt x="1663" y="21020"/>
                    <a:pt x="988" y="21434"/>
                    <a:pt x="538" y="21351"/>
                  </a:cubicBezTo>
                  <a:cubicBezTo>
                    <a:pt x="88" y="21268"/>
                    <a:pt x="-137" y="20689"/>
                    <a:pt x="88" y="18993"/>
                  </a:cubicBezTo>
                  <a:cubicBezTo>
                    <a:pt x="313" y="17296"/>
                    <a:pt x="988" y="14482"/>
                    <a:pt x="2338" y="11586"/>
                  </a:cubicBezTo>
                  <a:cubicBezTo>
                    <a:pt x="3688" y="8689"/>
                    <a:pt x="5713" y="5710"/>
                    <a:pt x="7288" y="3724"/>
                  </a:cubicBezTo>
                  <a:cubicBezTo>
                    <a:pt x="8863" y="1737"/>
                    <a:pt x="9988" y="744"/>
                    <a:pt x="11450" y="289"/>
                  </a:cubicBezTo>
                  <a:cubicBezTo>
                    <a:pt x="12913" y="-166"/>
                    <a:pt x="14713" y="-83"/>
                    <a:pt x="16625" y="537"/>
                  </a:cubicBezTo>
                  <a:cubicBezTo>
                    <a:pt x="18538" y="1158"/>
                    <a:pt x="20563" y="2317"/>
                    <a:pt x="21013" y="3600"/>
                  </a:cubicBezTo>
                  <a:cubicBezTo>
                    <a:pt x="21463" y="4882"/>
                    <a:pt x="20338" y="6289"/>
                    <a:pt x="18538" y="7241"/>
                  </a:cubicBezTo>
                  <a:cubicBezTo>
                    <a:pt x="16738" y="8193"/>
                    <a:pt x="14263" y="8689"/>
                    <a:pt x="12575" y="8813"/>
                  </a:cubicBezTo>
                  <a:cubicBezTo>
                    <a:pt x="10888" y="8937"/>
                    <a:pt x="9988" y="8689"/>
                    <a:pt x="9088" y="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362166" y="1698149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336766" y="1825712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854472" y="1571712"/>
              <a:ext cx="2125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029" y="1168"/>
                    <a:pt x="12793" y="2335"/>
                    <a:pt x="9935" y="3211"/>
                  </a:cubicBezTo>
                  <a:cubicBezTo>
                    <a:pt x="7076" y="4086"/>
                    <a:pt x="5593" y="4670"/>
                    <a:pt x="4323" y="5449"/>
                  </a:cubicBezTo>
                  <a:cubicBezTo>
                    <a:pt x="3052" y="6227"/>
                    <a:pt x="1993" y="7200"/>
                    <a:pt x="2417" y="7978"/>
                  </a:cubicBezTo>
                  <a:cubicBezTo>
                    <a:pt x="2840" y="8757"/>
                    <a:pt x="4746" y="9341"/>
                    <a:pt x="6335" y="9730"/>
                  </a:cubicBezTo>
                  <a:cubicBezTo>
                    <a:pt x="7923" y="10119"/>
                    <a:pt x="9193" y="10314"/>
                    <a:pt x="10358" y="10605"/>
                  </a:cubicBezTo>
                  <a:cubicBezTo>
                    <a:pt x="11523" y="10897"/>
                    <a:pt x="12582" y="11286"/>
                    <a:pt x="12688" y="11968"/>
                  </a:cubicBezTo>
                  <a:cubicBezTo>
                    <a:pt x="12793" y="12649"/>
                    <a:pt x="11946" y="13622"/>
                    <a:pt x="10358" y="14497"/>
                  </a:cubicBezTo>
                  <a:cubicBezTo>
                    <a:pt x="8770" y="15373"/>
                    <a:pt x="6440" y="16151"/>
                    <a:pt x="4746" y="16735"/>
                  </a:cubicBezTo>
                  <a:cubicBezTo>
                    <a:pt x="3052" y="17319"/>
                    <a:pt x="1993" y="17708"/>
                    <a:pt x="1146" y="18389"/>
                  </a:cubicBezTo>
                  <a:cubicBezTo>
                    <a:pt x="299" y="19070"/>
                    <a:pt x="-336" y="20043"/>
                    <a:pt x="193" y="20530"/>
                  </a:cubicBezTo>
                  <a:cubicBezTo>
                    <a:pt x="723" y="21016"/>
                    <a:pt x="2417" y="21016"/>
                    <a:pt x="5064" y="21114"/>
                  </a:cubicBezTo>
                  <a:cubicBezTo>
                    <a:pt x="7711" y="21211"/>
                    <a:pt x="11311" y="21405"/>
                    <a:pt x="149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194016" y="1584412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670"/>
                    <a:pt x="10971" y="9341"/>
                    <a:pt x="14571" y="12941"/>
                  </a:cubicBezTo>
                  <a:cubicBezTo>
                    <a:pt x="18171" y="16541"/>
                    <a:pt x="19886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194016" y="1564156"/>
              <a:ext cx="184151" cy="28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067"/>
                  </a:moveTo>
                  <a:cubicBezTo>
                    <a:pt x="20607" y="580"/>
                    <a:pt x="19614" y="92"/>
                    <a:pt x="18497" y="11"/>
                  </a:cubicBezTo>
                  <a:cubicBezTo>
                    <a:pt x="17379" y="-70"/>
                    <a:pt x="16138" y="255"/>
                    <a:pt x="13779" y="1960"/>
                  </a:cubicBezTo>
                  <a:cubicBezTo>
                    <a:pt x="11421" y="3665"/>
                    <a:pt x="7945" y="6751"/>
                    <a:pt x="5462" y="10243"/>
                  </a:cubicBezTo>
                  <a:cubicBezTo>
                    <a:pt x="2979" y="13735"/>
                    <a:pt x="1490" y="17632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7454366" y="173681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483999" y="1644456"/>
              <a:ext cx="41349" cy="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17654" fill="norm" stroke="1" extrusionOk="0">
                  <a:moveTo>
                    <a:pt x="10800" y="8818"/>
                  </a:moveTo>
                  <a:cubicBezTo>
                    <a:pt x="5400" y="8818"/>
                    <a:pt x="0" y="8818"/>
                    <a:pt x="0" y="11518"/>
                  </a:cubicBezTo>
                  <a:cubicBezTo>
                    <a:pt x="0" y="14218"/>
                    <a:pt x="5400" y="19618"/>
                    <a:pt x="10800" y="16918"/>
                  </a:cubicBezTo>
                  <a:cubicBezTo>
                    <a:pt x="16200" y="14218"/>
                    <a:pt x="21600" y="3418"/>
                    <a:pt x="21060" y="718"/>
                  </a:cubicBezTo>
                  <a:cubicBezTo>
                    <a:pt x="20520" y="-1982"/>
                    <a:pt x="14040" y="3418"/>
                    <a:pt x="756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940016" y="1935779"/>
              <a:ext cx="5270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5" y="15429"/>
                    <a:pt x="4511" y="9257"/>
                    <a:pt x="7027" y="5400"/>
                  </a:cubicBezTo>
                  <a:cubicBezTo>
                    <a:pt x="9542" y="1543"/>
                    <a:pt x="12318" y="0"/>
                    <a:pt x="14790" y="0"/>
                  </a:cubicBezTo>
                  <a:cubicBezTo>
                    <a:pt x="17263" y="0"/>
                    <a:pt x="19431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117750" y="2083054"/>
              <a:ext cx="176923" cy="2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60" fill="norm" stroke="1" extrusionOk="0">
                  <a:moveTo>
                    <a:pt x="1533" y="5563"/>
                  </a:moveTo>
                  <a:cubicBezTo>
                    <a:pt x="1279" y="9989"/>
                    <a:pt x="1025" y="14415"/>
                    <a:pt x="643" y="17248"/>
                  </a:cubicBezTo>
                  <a:cubicBezTo>
                    <a:pt x="262" y="20081"/>
                    <a:pt x="-246" y="21320"/>
                    <a:pt x="135" y="21143"/>
                  </a:cubicBezTo>
                  <a:cubicBezTo>
                    <a:pt x="516" y="20966"/>
                    <a:pt x="1787" y="19372"/>
                    <a:pt x="3439" y="16363"/>
                  </a:cubicBezTo>
                  <a:cubicBezTo>
                    <a:pt x="5090" y="13353"/>
                    <a:pt x="7123" y="8927"/>
                    <a:pt x="9029" y="5917"/>
                  </a:cubicBezTo>
                  <a:cubicBezTo>
                    <a:pt x="10935" y="2907"/>
                    <a:pt x="12714" y="1313"/>
                    <a:pt x="14493" y="517"/>
                  </a:cubicBezTo>
                  <a:cubicBezTo>
                    <a:pt x="16272" y="-280"/>
                    <a:pt x="18050" y="-280"/>
                    <a:pt x="19321" y="1402"/>
                  </a:cubicBezTo>
                  <a:cubicBezTo>
                    <a:pt x="20592" y="3084"/>
                    <a:pt x="21354" y="6448"/>
                    <a:pt x="21227" y="9281"/>
                  </a:cubicBezTo>
                  <a:cubicBezTo>
                    <a:pt x="21100" y="12113"/>
                    <a:pt x="20083" y="14415"/>
                    <a:pt x="19067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072183" y="1439309"/>
              <a:ext cx="118534" cy="13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5400" y="4692"/>
                  </a:moveTo>
                  <a:cubicBezTo>
                    <a:pt x="3857" y="7593"/>
                    <a:pt x="2314" y="10495"/>
                    <a:pt x="1543" y="12752"/>
                  </a:cubicBezTo>
                  <a:cubicBezTo>
                    <a:pt x="771" y="15008"/>
                    <a:pt x="771" y="16620"/>
                    <a:pt x="579" y="18232"/>
                  </a:cubicBezTo>
                  <a:cubicBezTo>
                    <a:pt x="386" y="19844"/>
                    <a:pt x="0" y="21456"/>
                    <a:pt x="0" y="21295"/>
                  </a:cubicBezTo>
                  <a:cubicBezTo>
                    <a:pt x="0" y="21134"/>
                    <a:pt x="386" y="19199"/>
                    <a:pt x="2314" y="15653"/>
                  </a:cubicBezTo>
                  <a:cubicBezTo>
                    <a:pt x="4243" y="12107"/>
                    <a:pt x="7714" y="6949"/>
                    <a:pt x="10221" y="3886"/>
                  </a:cubicBezTo>
                  <a:cubicBezTo>
                    <a:pt x="12729" y="823"/>
                    <a:pt x="14271" y="-144"/>
                    <a:pt x="15621" y="17"/>
                  </a:cubicBezTo>
                  <a:cubicBezTo>
                    <a:pt x="16971" y="178"/>
                    <a:pt x="18129" y="1468"/>
                    <a:pt x="19093" y="4692"/>
                  </a:cubicBezTo>
                  <a:cubicBezTo>
                    <a:pt x="20057" y="7916"/>
                    <a:pt x="20829" y="13074"/>
                    <a:pt x="21600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114516" y="1885951"/>
              <a:ext cx="144961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5" fill="norm" stroke="1" extrusionOk="0">
                  <a:moveTo>
                    <a:pt x="0" y="21485"/>
                  </a:moveTo>
                  <a:cubicBezTo>
                    <a:pt x="2191" y="14955"/>
                    <a:pt x="4383" y="8425"/>
                    <a:pt x="6104" y="4657"/>
                  </a:cubicBezTo>
                  <a:cubicBezTo>
                    <a:pt x="7826" y="890"/>
                    <a:pt x="9078" y="-115"/>
                    <a:pt x="9861" y="11"/>
                  </a:cubicBezTo>
                  <a:cubicBezTo>
                    <a:pt x="10643" y="136"/>
                    <a:pt x="10957" y="1392"/>
                    <a:pt x="11113" y="2648"/>
                  </a:cubicBezTo>
                  <a:cubicBezTo>
                    <a:pt x="11270" y="3904"/>
                    <a:pt x="11270" y="5159"/>
                    <a:pt x="12052" y="5913"/>
                  </a:cubicBezTo>
                  <a:cubicBezTo>
                    <a:pt x="12835" y="6666"/>
                    <a:pt x="14400" y="6918"/>
                    <a:pt x="16122" y="6164"/>
                  </a:cubicBezTo>
                  <a:cubicBezTo>
                    <a:pt x="17843" y="5411"/>
                    <a:pt x="19722" y="3652"/>
                    <a:pt x="20661" y="3401"/>
                  </a:cubicBezTo>
                  <a:cubicBezTo>
                    <a:pt x="21600" y="3150"/>
                    <a:pt x="21600" y="4406"/>
                    <a:pt x="21130" y="7420"/>
                  </a:cubicBezTo>
                  <a:cubicBezTo>
                    <a:pt x="20661" y="10434"/>
                    <a:pt x="19722" y="15206"/>
                    <a:pt x="18783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296775" y="1920962"/>
              <a:ext cx="97142" cy="13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4" fill="norm" stroke="1" extrusionOk="0">
                  <a:moveTo>
                    <a:pt x="12819" y="0"/>
                  </a:moveTo>
                  <a:cubicBezTo>
                    <a:pt x="10061" y="3086"/>
                    <a:pt x="7304" y="6171"/>
                    <a:pt x="5236" y="8571"/>
                  </a:cubicBezTo>
                  <a:cubicBezTo>
                    <a:pt x="3168" y="10971"/>
                    <a:pt x="1789" y="12686"/>
                    <a:pt x="870" y="14743"/>
                  </a:cubicBezTo>
                  <a:cubicBezTo>
                    <a:pt x="-49" y="16800"/>
                    <a:pt x="-509" y="19200"/>
                    <a:pt x="870" y="20400"/>
                  </a:cubicBezTo>
                  <a:cubicBezTo>
                    <a:pt x="2248" y="21600"/>
                    <a:pt x="5465" y="21600"/>
                    <a:pt x="9142" y="21257"/>
                  </a:cubicBezTo>
                  <a:cubicBezTo>
                    <a:pt x="12819" y="20914"/>
                    <a:pt x="16955" y="20229"/>
                    <a:pt x="21091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406643" y="1920962"/>
              <a:ext cx="952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9715" y="0"/>
                  </a:moveTo>
                  <a:cubicBezTo>
                    <a:pt x="17367" y="0"/>
                    <a:pt x="15020" y="0"/>
                    <a:pt x="11967" y="1137"/>
                  </a:cubicBezTo>
                  <a:cubicBezTo>
                    <a:pt x="8915" y="2274"/>
                    <a:pt x="5159" y="4547"/>
                    <a:pt x="2811" y="7579"/>
                  </a:cubicBezTo>
                  <a:cubicBezTo>
                    <a:pt x="463" y="10611"/>
                    <a:pt x="-476" y="14400"/>
                    <a:pt x="228" y="16863"/>
                  </a:cubicBezTo>
                  <a:cubicBezTo>
                    <a:pt x="933" y="19326"/>
                    <a:pt x="3281" y="20463"/>
                    <a:pt x="7037" y="21032"/>
                  </a:cubicBezTo>
                  <a:cubicBezTo>
                    <a:pt x="10794" y="21600"/>
                    <a:pt x="15959" y="21600"/>
                    <a:pt x="21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444716" y="198446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85266" y="2790912"/>
              <a:ext cx="8451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41"/>
                  </a:moveTo>
                  <a:cubicBezTo>
                    <a:pt x="146" y="12918"/>
                    <a:pt x="292" y="12494"/>
                    <a:pt x="454" y="12071"/>
                  </a:cubicBezTo>
                  <a:cubicBezTo>
                    <a:pt x="617" y="11647"/>
                    <a:pt x="795" y="11224"/>
                    <a:pt x="976" y="10694"/>
                  </a:cubicBezTo>
                  <a:cubicBezTo>
                    <a:pt x="1158" y="10165"/>
                    <a:pt x="1342" y="9529"/>
                    <a:pt x="1536" y="8788"/>
                  </a:cubicBezTo>
                  <a:cubicBezTo>
                    <a:pt x="1731" y="8047"/>
                    <a:pt x="1937" y="7200"/>
                    <a:pt x="2145" y="6459"/>
                  </a:cubicBezTo>
                  <a:cubicBezTo>
                    <a:pt x="2353" y="5718"/>
                    <a:pt x="2564" y="5082"/>
                    <a:pt x="2762" y="4553"/>
                  </a:cubicBezTo>
                  <a:cubicBezTo>
                    <a:pt x="2959" y="4024"/>
                    <a:pt x="3143" y="3600"/>
                    <a:pt x="3340" y="3282"/>
                  </a:cubicBezTo>
                  <a:cubicBezTo>
                    <a:pt x="3538" y="2965"/>
                    <a:pt x="3749" y="2753"/>
                    <a:pt x="3965" y="2541"/>
                  </a:cubicBezTo>
                  <a:cubicBezTo>
                    <a:pt x="4182" y="2329"/>
                    <a:pt x="4403" y="2118"/>
                    <a:pt x="4631" y="1906"/>
                  </a:cubicBezTo>
                  <a:cubicBezTo>
                    <a:pt x="4858" y="1694"/>
                    <a:pt x="5090" y="1482"/>
                    <a:pt x="5307" y="1376"/>
                  </a:cubicBezTo>
                  <a:cubicBezTo>
                    <a:pt x="5523" y="1271"/>
                    <a:pt x="5723" y="1271"/>
                    <a:pt x="5921" y="1271"/>
                  </a:cubicBezTo>
                  <a:cubicBezTo>
                    <a:pt x="6118" y="1271"/>
                    <a:pt x="6313" y="1271"/>
                    <a:pt x="6518" y="1271"/>
                  </a:cubicBezTo>
                  <a:cubicBezTo>
                    <a:pt x="6724" y="1271"/>
                    <a:pt x="6940" y="1271"/>
                    <a:pt x="7159" y="1165"/>
                  </a:cubicBezTo>
                  <a:cubicBezTo>
                    <a:pt x="7379" y="1059"/>
                    <a:pt x="7600" y="847"/>
                    <a:pt x="7827" y="741"/>
                  </a:cubicBezTo>
                  <a:cubicBezTo>
                    <a:pt x="8055" y="635"/>
                    <a:pt x="8287" y="635"/>
                    <a:pt x="8520" y="635"/>
                  </a:cubicBezTo>
                  <a:cubicBezTo>
                    <a:pt x="8753" y="635"/>
                    <a:pt x="8985" y="635"/>
                    <a:pt x="9220" y="529"/>
                  </a:cubicBezTo>
                  <a:cubicBezTo>
                    <a:pt x="9456" y="424"/>
                    <a:pt x="9694" y="212"/>
                    <a:pt x="9897" y="106"/>
                  </a:cubicBezTo>
                  <a:cubicBezTo>
                    <a:pt x="10099" y="0"/>
                    <a:pt x="10267" y="0"/>
                    <a:pt x="10432" y="0"/>
                  </a:cubicBezTo>
                  <a:cubicBezTo>
                    <a:pt x="10597" y="0"/>
                    <a:pt x="10759" y="0"/>
                    <a:pt x="10933" y="0"/>
                  </a:cubicBezTo>
                  <a:cubicBezTo>
                    <a:pt x="11106" y="0"/>
                    <a:pt x="11290" y="0"/>
                    <a:pt x="11471" y="0"/>
                  </a:cubicBezTo>
                  <a:cubicBezTo>
                    <a:pt x="11652" y="0"/>
                    <a:pt x="11831" y="0"/>
                    <a:pt x="12004" y="106"/>
                  </a:cubicBezTo>
                  <a:cubicBezTo>
                    <a:pt x="12177" y="212"/>
                    <a:pt x="12344" y="424"/>
                    <a:pt x="12523" y="635"/>
                  </a:cubicBezTo>
                  <a:cubicBezTo>
                    <a:pt x="12701" y="847"/>
                    <a:pt x="12891" y="1059"/>
                    <a:pt x="13080" y="1376"/>
                  </a:cubicBezTo>
                  <a:cubicBezTo>
                    <a:pt x="13269" y="1694"/>
                    <a:pt x="13459" y="2118"/>
                    <a:pt x="13637" y="2541"/>
                  </a:cubicBezTo>
                  <a:cubicBezTo>
                    <a:pt x="13816" y="2965"/>
                    <a:pt x="13983" y="3388"/>
                    <a:pt x="14165" y="3812"/>
                  </a:cubicBezTo>
                  <a:cubicBezTo>
                    <a:pt x="14346" y="4235"/>
                    <a:pt x="14541" y="4659"/>
                    <a:pt x="14730" y="5082"/>
                  </a:cubicBezTo>
                  <a:cubicBezTo>
                    <a:pt x="14919" y="5506"/>
                    <a:pt x="15103" y="5929"/>
                    <a:pt x="15282" y="6353"/>
                  </a:cubicBezTo>
                  <a:cubicBezTo>
                    <a:pt x="15460" y="6776"/>
                    <a:pt x="15633" y="7200"/>
                    <a:pt x="15817" y="7624"/>
                  </a:cubicBezTo>
                  <a:cubicBezTo>
                    <a:pt x="16001" y="8047"/>
                    <a:pt x="16196" y="8471"/>
                    <a:pt x="16388" y="8894"/>
                  </a:cubicBezTo>
                  <a:cubicBezTo>
                    <a:pt x="16580" y="9318"/>
                    <a:pt x="16769" y="9741"/>
                    <a:pt x="16951" y="10165"/>
                  </a:cubicBezTo>
                  <a:cubicBezTo>
                    <a:pt x="17132" y="10588"/>
                    <a:pt x="17305" y="11012"/>
                    <a:pt x="17527" y="11329"/>
                  </a:cubicBezTo>
                  <a:cubicBezTo>
                    <a:pt x="17748" y="11647"/>
                    <a:pt x="18019" y="11859"/>
                    <a:pt x="18243" y="12176"/>
                  </a:cubicBezTo>
                  <a:cubicBezTo>
                    <a:pt x="18468" y="12494"/>
                    <a:pt x="18646" y="12918"/>
                    <a:pt x="18871" y="13341"/>
                  </a:cubicBezTo>
                  <a:cubicBezTo>
                    <a:pt x="19095" y="13765"/>
                    <a:pt x="19366" y="14188"/>
                    <a:pt x="19617" y="14718"/>
                  </a:cubicBezTo>
                  <a:cubicBezTo>
                    <a:pt x="19869" y="15247"/>
                    <a:pt x="20102" y="15882"/>
                    <a:pt x="20361" y="16729"/>
                  </a:cubicBezTo>
                  <a:cubicBezTo>
                    <a:pt x="20621" y="17576"/>
                    <a:pt x="20908" y="18635"/>
                    <a:pt x="21119" y="19482"/>
                  </a:cubicBezTo>
                  <a:cubicBezTo>
                    <a:pt x="21330" y="20329"/>
                    <a:pt x="21465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2446" y="3276602"/>
              <a:ext cx="200810" cy="41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58" fill="norm" stroke="1" extrusionOk="0">
                  <a:moveTo>
                    <a:pt x="13555" y="14495"/>
                  </a:moveTo>
                  <a:cubicBezTo>
                    <a:pt x="12655" y="13518"/>
                    <a:pt x="11755" y="12541"/>
                    <a:pt x="10742" y="12053"/>
                  </a:cubicBezTo>
                  <a:cubicBezTo>
                    <a:pt x="9730" y="11564"/>
                    <a:pt x="8605" y="11564"/>
                    <a:pt x="6918" y="12432"/>
                  </a:cubicBezTo>
                  <a:cubicBezTo>
                    <a:pt x="5230" y="13301"/>
                    <a:pt x="2980" y="15037"/>
                    <a:pt x="1630" y="16557"/>
                  </a:cubicBezTo>
                  <a:cubicBezTo>
                    <a:pt x="280" y="18077"/>
                    <a:pt x="-170" y="19379"/>
                    <a:pt x="55" y="20247"/>
                  </a:cubicBezTo>
                  <a:cubicBezTo>
                    <a:pt x="280" y="21116"/>
                    <a:pt x="1180" y="21550"/>
                    <a:pt x="3430" y="21441"/>
                  </a:cubicBezTo>
                  <a:cubicBezTo>
                    <a:pt x="5680" y="21333"/>
                    <a:pt x="9280" y="20682"/>
                    <a:pt x="12318" y="19325"/>
                  </a:cubicBezTo>
                  <a:cubicBezTo>
                    <a:pt x="15355" y="17968"/>
                    <a:pt x="17830" y="15906"/>
                    <a:pt x="19293" y="13029"/>
                  </a:cubicBezTo>
                  <a:cubicBezTo>
                    <a:pt x="20755" y="10153"/>
                    <a:pt x="21205" y="6463"/>
                    <a:pt x="21318" y="4346"/>
                  </a:cubicBezTo>
                  <a:cubicBezTo>
                    <a:pt x="21430" y="2229"/>
                    <a:pt x="21205" y="1687"/>
                    <a:pt x="20643" y="1144"/>
                  </a:cubicBezTo>
                  <a:cubicBezTo>
                    <a:pt x="20080" y="601"/>
                    <a:pt x="19180" y="59"/>
                    <a:pt x="18280" y="4"/>
                  </a:cubicBezTo>
                  <a:cubicBezTo>
                    <a:pt x="17380" y="-50"/>
                    <a:pt x="16480" y="384"/>
                    <a:pt x="15918" y="2067"/>
                  </a:cubicBezTo>
                  <a:cubicBezTo>
                    <a:pt x="15355" y="3749"/>
                    <a:pt x="15130" y="6680"/>
                    <a:pt x="15243" y="9447"/>
                  </a:cubicBezTo>
                  <a:cubicBezTo>
                    <a:pt x="15355" y="12215"/>
                    <a:pt x="15805" y="14820"/>
                    <a:pt x="16817" y="16557"/>
                  </a:cubicBezTo>
                  <a:cubicBezTo>
                    <a:pt x="17830" y="18294"/>
                    <a:pt x="19405" y="19162"/>
                    <a:pt x="20980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12216" y="3275244"/>
              <a:ext cx="196851" cy="37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1394" y="20158"/>
                    <a:pt x="2787" y="18815"/>
                    <a:pt x="4877" y="16436"/>
                  </a:cubicBezTo>
                  <a:cubicBezTo>
                    <a:pt x="6968" y="14056"/>
                    <a:pt x="9755" y="10639"/>
                    <a:pt x="11381" y="7954"/>
                  </a:cubicBezTo>
                  <a:cubicBezTo>
                    <a:pt x="13006" y="5269"/>
                    <a:pt x="13471" y="3317"/>
                    <a:pt x="13471" y="2036"/>
                  </a:cubicBezTo>
                  <a:cubicBezTo>
                    <a:pt x="13471" y="754"/>
                    <a:pt x="13006" y="144"/>
                    <a:pt x="12310" y="22"/>
                  </a:cubicBezTo>
                  <a:cubicBezTo>
                    <a:pt x="11613" y="-100"/>
                    <a:pt x="10684" y="266"/>
                    <a:pt x="9871" y="1486"/>
                  </a:cubicBezTo>
                  <a:cubicBezTo>
                    <a:pt x="9058" y="2707"/>
                    <a:pt x="8361" y="4781"/>
                    <a:pt x="8710" y="7832"/>
                  </a:cubicBezTo>
                  <a:cubicBezTo>
                    <a:pt x="9058" y="10883"/>
                    <a:pt x="10452" y="14910"/>
                    <a:pt x="11613" y="17107"/>
                  </a:cubicBezTo>
                  <a:cubicBezTo>
                    <a:pt x="12774" y="19303"/>
                    <a:pt x="13703" y="19669"/>
                    <a:pt x="15329" y="19486"/>
                  </a:cubicBezTo>
                  <a:cubicBezTo>
                    <a:pt x="16955" y="19303"/>
                    <a:pt x="19277" y="18571"/>
                    <a:pt x="21600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89060" y="3256164"/>
              <a:ext cx="110507" cy="33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22" fill="norm" stroke="1" extrusionOk="0">
                  <a:moveTo>
                    <a:pt x="20883" y="1502"/>
                  </a:moveTo>
                  <a:cubicBezTo>
                    <a:pt x="19283" y="965"/>
                    <a:pt x="17683" y="429"/>
                    <a:pt x="15683" y="160"/>
                  </a:cubicBezTo>
                  <a:cubicBezTo>
                    <a:pt x="13683" y="-108"/>
                    <a:pt x="11283" y="-108"/>
                    <a:pt x="8883" y="697"/>
                  </a:cubicBezTo>
                  <a:cubicBezTo>
                    <a:pt x="6483" y="1502"/>
                    <a:pt x="4083" y="3112"/>
                    <a:pt x="2283" y="5795"/>
                  </a:cubicBezTo>
                  <a:cubicBezTo>
                    <a:pt x="483" y="8478"/>
                    <a:pt x="-717" y="12235"/>
                    <a:pt x="483" y="15052"/>
                  </a:cubicBezTo>
                  <a:cubicBezTo>
                    <a:pt x="1683" y="17870"/>
                    <a:pt x="5283" y="19748"/>
                    <a:pt x="8683" y="20620"/>
                  </a:cubicBezTo>
                  <a:cubicBezTo>
                    <a:pt x="12083" y="21492"/>
                    <a:pt x="15283" y="21358"/>
                    <a:pt x="18483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34221" y="3347995"/>
              <a:ext cx="105713" cy="31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0553" fill="norm" stroke="1" extrusionOk="0">
                  <a:moveTo>
                    <a:pt x="3168" y="7128"/>
                  </a:moveTo>
                  <a:cubicBezTo>
                    <a:pt x="1922" y="10154"/>
                    <a:pt x="676" y="13181"/>
                    <a:pt x="468" y="16002"/>
                  </a:cubicBezTo>
                  <a:cubicBezTo>
                    <a:pt x="260" y="18822"/>
                    <a:pt x="1091" y="21436"/>
                    <a:pt x="1091" y="20267"/>
                  </a:cubicBezTo>
                  <a:cubicBezTo>
                    <a:pt x="1091" y="19097"/>
                    <a:pt x="260" y="14144"/>
                    <a:pt x="53" y="10498"/>
                  </a:cubicBezTo>
                  <a:cubicBezTo>
                    <a:pt x="-155" y="6853"/>
                    <a:pt x="260" y="4514"/>
                    <a:pt x="1091" y="3000"/>
                  </a:cubicBezTo>
                  <a:cubicBezTo>
                    <a:pt x="1922" y="1487"/>
                    <a:pt x="3168" y="799"/>
                    <a:pt x="5037" y="386"/>
                  </a:cubicBezTo>
                  <a:cubicBezTo>
                    <a:pt x="6907" y="-26"/>
                    <a:pt x="9399" y="-164"/>
                    <a:pt x="12099" y="249"/>
                  </a:cubicBezTo>
                  <a:cubicBezTo>
                    <a:pt x="14799" y="661"/>
                    <a:pt x="17707" y="1625"/>
                    <a:pt x="19368" y="2794"/>
                  </a:cubicBezTo>
                  <a:cubicBezTo>
                    <a:pt x="21030" y="3963"/>
                    <a:pt x="21445" y="5339"/>
                    <a:pt x="19160" y="6440"/>
                  </a:cubicBezTo>
                  <a:cubicBezTo>
                    <a:pt x="16876" y="7540"/>
                    <a:pt x="11891" y="8366"/>
                    <a:pt x="6907" y="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77366" y="3239500"/>
              <a:ext cx="65183" cy="42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99" fill="norm" stroke="1" extrusionOk="0">
                  <a:moveTo>
                    <a:pt x="1964" y="115"/>
                  </a:moveTo>
                  <a:cubicBezTo>
                    <a:pt x="5236" y="7"/>
                    <a:pt x="8509" y="-101"/>
                    <a:pt x="11127" y="169"/>
                  </a:cubicBezTo>
                  <a:cubicBezTo>
                    <a:pt x="13745" y="439"/>
                    <a:pt x="15709" y="1087"/>
                    <a:pt x="17673" y="3139"/>
                  </a:cubicBezTo>
                  <a:cubicBezTo>
                    <a:pt x="19636" y="5191"/>
                    <a:pt x="21600" y="8647"/>
                    <a:pt x="18655" y="11941"/>
                  </a:cubicBezTo>
                  <a:cubicBezTo>
                    <a:pt x="15709" y="15235"/>
                    <a:pt x="7855" y="1836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28066" y="3868296"/>
              <a:ext cx="68580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424"/>
                    <a:pt x="3600" y="15247"/>
                    <a:pt x="5733" y="12071"/>
                  </a:cubicBezTo>
                  <a:cubicBezTo>
                    <a:pt x="7867" y="8894"/>
                    <a:pt x="10333" y="5718"/>
                    <a:pt x="12800" y="3494"/>
                  </a:cubicBezTo>
                  <a:cubicBezTo>
                    <a:pt x="15267" y="1271"/>
                    <a:pt x="17733" y="0"/>
                    <a:pt x="19200" y="0"/>
                  </a:cubicBezTo>
                  <a:cubicBezTo>
                    <a:pt x="20667" y="0"/>
                    <a:pt x="21133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46432" y="3981811"/>
              <a:ext cx="200735" cy="3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39" fill="norm" stroke="1" extrusionOk="0">
                  <a:moveTo>
                    <a:pt x="13913" y="15324"/>
                  </a:moveTo>
                  <a:cubicBezTo>
                    <a:pt x="12113" y="13945"/>
                    <a:pt x="10313" y="12566"/>
                    <a:pt x="8850" y="11877"/>
                  </a:cubicBezTo>
                  <a:cubicBezTo>
                    <a:pt x="7388" y="11187"/>
                    <a:pt x="6263" y="11187"/>
                    <a:pt x="4800" y="12049"/>
                  </a:cubicBezTo>
                  <a:cubicBezTo>
                    <a:pt x="3338" y="12911"/>
                    <a:pt x="1538" y="14634"/>
                    <a:pt x="638" y="16185"/>
                  </a:cubicBezTo>
                  <a:cubicBezTo>
                    <a:pt x="-262" y="17736"/>
                    <a:pt x="-262" y="19115"/>
                    <a:pt x="976" y="20034"/>
                  </a:cubicBezTo>
                  <a:cubicBezTo>
                    <a:pt x="2213" y="20953"/>
                    <a:pt x="4688" y="21413"/>
                    <a:pt x="7388" y="20666"/>
                  </a:cubicBezTo>
                  <a:cubicBezTo>
                    <a:pt x="10088" y="19919"/>
                    <a:pt x="13013" y="17966"/>
                    <a:pt x="14813" y="15036"/>
                  </a:cubicBezTo>
                  <a:cubicBezTo>
                    <a:pt x="16613" y="12107"/>
                    <a:pt x="17288" y="8200"/>
                    <a:pt x="17513" y="5615"/>
                  </a:cubicBezTo>
                  <a:cubicBezTo>
                    <a:pt x="17738" y="3030"/>
                    <a:pt x="17513" y="1766"/>
                    <a:pt x="16838" y="962"/>
                  </a:cubicBezTo>
                  <a:cubicBezTo>
                    <a:pt x="16163" y="158"/>
                    <a:pt x="15038" y="-187"/>
                    <a:pt x="14250" y="100"/>
                  </a:cubicBezTo>
                  <a:cubicBezTo>
                    <a:pt x="13463" y="387"/>
                    <a:pt x="13013" y="1307"/>
                    <a:pt x="13350" y="3662"/>
                  </a:cubicBezTo>
                  <a:cubicBezTo>
                    <a:pt x="13688" y="6017"/>
                    <a:pt x="14813" y="9809"/>
                    <a:pt x="16275" y="12911"/>
                  </a:cubicBezTo>
                  <a:cubicBezTo>
                    <a:pt x="17738" y="16013"/>
                    <a:pt x="19538" y="18426"/>
                    <a:pt x="21338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10666" y="4106309"/>
              <a:ext cx="98515" cy="44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2" fill="norm" stroke="1" extrusionOk="0">
                  <a:moveTo>
                    <a:pt x="0" y="8818"/>
                  </a:moveTo>
                  <a:cubicBezTo>
                    <a:pt x="919" y="11773"/>
                    <a:pt x="1838" y="14728"/>
                    <a:pt x="2298" y="16511"/>
                  </a:cubicBezTo>
                  <a:cubicBezTo>
                    <a:pt x="2757" y="18294"/>
                    <a:pt x="2757" y="18905"/>
                    <a:pt x="2987" y="19669"/>
                  </a:cubicBezTo>
                  <a:cubicBezTo>
                    <a:pt x="3217" y="20433"/>
                    <a:pt x="3677" y="21350"/>
                    <a:pt x="3906" y="21452"/>
                  </a:cubicBezTo>
                  <a:cubicBezTo>
                    <a:pt x="4136" y="21554"/>
                    <a:pt x="4136" y="20841"/>
                    <a:pt x="3906" y="18396"/>
                  </a:cubicBezTo>
                  <a:cubicBezTo>
                    <a:pt x="3677" y="15950"/>
                    <a:pt x="3217" y="11773"/>
                    <a:pt x="2987" y="8563"/>
                  </a:cubicBezTo>
                  <a:cubicBezTo>
                    <a:pt x="2757" y="5354"/>
                    <a:pt x="2757" y="3112"/>
                    <a:pt x="3447" y="1788"/>
                  </a:cubicBezTo>
                  <a:cubicBezTo>
                    <a:pt x="4136" y="463"/>
                    <a:pt x="5515" y="56"/>
                    <a:pt x="7813" y="5"/>
                  </a:cubicBezTo>
                  <a:cubicBezTo>
                    <a:pt x="10111" y="-46"/>
                    <a:pt x="13328" y="260"/>
                    <a:pt x="16085" y="1228"/>
                  </a:cubicBezTo>
                  <a:cubicBezTo>
                    <a:pt x="18843" y="2196"/>
                    <a:pt x="21140" y="3826"/>
                    <a:pt x="21370" y="5099"/>
                  </a:cubicBezTo>
                  <a:cubicBezTo>
                    <a:pt x="21600" y="6373"/>
                    <a:pt x="19762" y="7290"/>
                    <a:pt x="17004" y="7850"/>
                  </a:cubicBezTo>
                  <a:cubicBezTo>
                    <a:pt x="14247" y="8411"/>
                    <a:pt x="10570" y="8614"/>
                    <a:pt x="6894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618716" y="380056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606016" y="394026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3600"/>
                    <a:pt x="10133" y="7200"/>
                    <a:pt x="13733" y="10800"/>
                  </a:cubicBezTo>
                  <a:cubicBezTo>
                    <a:pt x="17333" y="14400"/>
                    <a:pt x="1946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625762" y="3432823"/>
              <a:ext cx="282265" cy="28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99" fill="norm" stroke="1" extrusionOk="0">
                  <a:moveTo>
                    <a:pt x="18778" y="2340"/>
                  </a:moveTo>
                  <a:cubicBezTo>
                    <a:pt x="19890" y="1387"/>
                    <a:pt x="21001" y="434"/>
                    <a:pt x="21160" y="117"/>
                  </a:cubicBezTo>
                  <a:cubicBezTo>
                    <a:pt x="21319" y="-201"/>
                    <a:pt x="20525" y="117"/>
                    <a:pt x="18143" y="1228"/>
                  </a:cubicBezTo>
                  <a:cubicBezTo>
                    <a:pt x="15760" y="2340"/>
                    <a:pt x="11790" y="4246"/>
                    <a:pt x="9328" y="5437"/>
                  </a:cubicBezTo>
                  <a:cubicBezTo>
                    <a:pt x="6866" y="6628"/>
                    <a:pt x="5913" y="7105"/>
                    <a:pt x="5119" y="7581"/>
                  </a:cubicBezTo>
                  <a:cubicBezTo>
                    <a:pt x="4325" y="8058"/>
                    <a:pt x="3690" y="8534"/>
                    <a:pt x="3769" y="8931"/>
                  </a:cubicBezTo>
                  <a:cubicBezTo>
                    <a:pt x="3848" y="9328"/>
                    <a:pt x="4643" y="9646"/>
                    <a:pt x="6151" y="9964"/>
                  </a:cubicBezTo>
                  <a:cubicBezTo>
                    <a:pt x="7660" y="10281"/>
                    <a:pt x="9884" y="10599"/>
                    <a:pt x="11393" y="10837"/>
                  </a:cubicBezTo>
                  <a:cubicBezTo>
                    <a:pt x="12901" y="11075"/>
                    <a:pt x="13695" y="11234"/>
                    <a:pt x="13854" y="11631"/>
                  </a:cubicBezTo>
                  <a:cubicBezTo>
                    <a:pt x="14013" y="12028"/>
                    <a:pt x="13537" y="12664"/>
                    <a:pt x="11551" y="13617"/>
                  </a:cubicBezTo>
                  <a:cubicBezTo>
                    <a:pt x="9566" y="14570"/>
                    <a:pt x="6072" y="15840"/>
                    <a:pt x="4007" y="16714"/>
                  </a:cubicBezTo>
                  <a:cubicBezTo>
                    <a:pt x="1943" y="17587"/>
                    <a:pt x="1307" y="18064"/>
                    <a:pt x="751" y="18620"/>
                  </a:cubicBezTo>
                  <a:cubicBezTo>
                    <a:pt x="195" y="19175"/>
                    <a:pt x="-281" y="19811"/>
                    <a:pt x="195" y="20208"/>
                  </a:cubicBezTo>
                  <a:cubicBezTo>
                    <a:pt x="672" y="20605"/>
                    <a:pt x="2101" y="20764"/>
                    <a:pt x="5119" y="20923"/>
                  </a:cubicBezTo>
                  <a:cubicBezTo>
                    <a:pt x="8137" y="21081"/>
                    <a:pt x="12743" y="21240"/>
                    <a:pt x="1734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022066" y="3476712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538"/>
                    <a:pt x="11368" y="11077"/>
                    <a:pt x="14968" y="14677"/>
                  </a:cubicBezTo>
                  <a:cubicBezTo>
                    <a:pt x="18568" y="18277"/>
                    <a:pt x="20084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998372" y="3476712"/>
              <a:ext cx="176095" cy="27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1" fill="norm" stroke="1" extrusionOk="0">
                  <a:moveTo>
                    <a:pt x="21393" y="0"/>
                  </a:moveTo>
                  <a:cubicBezTo>
                    <a:pt x="15993" y="4122"/>
                    <a:pt x="10593" y="8244"/>
                    <a:pt x="7250" y="11047"/>
                  </a:cubicBezTo>
                  <a:cubicBezTo>
                    <a:pt x="3907" y="13850"/>
                    <a:pt x="2622" y="15334"/>
                    <a:pt x="1593" y="16901"/>
                  </a:cubicBezTo>
                  <a:cubicBezTo>
                    <a:pt x="564" y="18467"/>
                    <a:pt x="-207" y="20116"/>
                    <a:pt x="50" y="20858"/>
                  </a:cubicBezTo>
                  <a:cubicBezTo>
                    <a:pt x="307" y="21600"/>
                    <a:pt x="1593" y="21435"/>
                    <a:pt x="2879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225266" y="3629112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237966" y="3540212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10200" y="900"/>
                  </a:cubicBezTo>
                  <a:cubicBezTo>
                    <a:pt x="10800" y="1800"/>
                    <a:pt x="18000" y="3600"/>
                    <a:pt x="18600" y="4950"/>
                  </a:cubicBezTo>
                  <a:cubicBezTo>
                    <a:pt x="19200" y="6300"/>
                    <a:pt x="13200" y="7200"/>
                    <a:pt x="9000" y="9900"/>
                  </a:cubicBezTo>
                  <a:cubicBezTo>
                    <a:pt x="4800" y="12600"/>
                    <a:pt x="24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693761" y="3907288"/>
              <a:ext cx="595006" cy="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299" fill="norm" stroke="1" extrusionOk="0">
                  <a:moveTo>
                    <a:pt x="1310" y="1785"/>
                  </a:moveTo>
                  <a:cubicBezTo>
                    <a:pt x="697" y="4870"/>
                    <a:pt x="84" y="7956"/>
                    <a:pt x="8" y="11042"/>
                  </a:cubicBezTo>
                  <a:cubicBezTo>
                    <a:pt x="-69" y="14128"/>
                    <a:pt x="391" y="17213"/>
                    <a:pt x="1922" y="17213"/>
                  </a:cubicBezTo>
                  <a:cubicBezTo>
                    <a:pt x="3454" y="17213"/>
                    <a:pt x="6059" y="14128"/>
                    <a:pt x="8854" y="9499"/>
                  </a:cubicBezTo>
                  <a:cubicBezTo>
                    <a:pt x="11650" y="4870"/>
                    <a:pt x="14637" y="-1301"/>
                    <a:pt x="16782" y="242"/>
                  </a:cubicBezTo>
                  <a:cubicBezTo>
                    <a:pt x="18927" y="1785"/>
                    <a:pt x="20229" y="11042"/>
                    <a:pt x="21531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003016" y="4046994"/>
              <a:ext cx="170503" cy="40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52" fill="norm" stroke="1" extrusionOk="0">
                  <a:moveTo>
                    <a:pt x="4800" y="5154"/>
                  </a:moveTo>
                  <a:cubicBezTo>
                    <a:pt x="4267" y="8547"/>
                    <a:pt x="3733" y="11939"/>
                    <a:pt x="3467" y="14484"/>
                  </a:cubicBezTo>
                  <a:cubicBezTo>
                    <a:pt x="3200" y="17028"/>
                    <a:pt x="3200" y="18725"/>
                    <a:pt x="3200" y="19856"/>
                  </a:cubicBezTo>
                  <a:cubicBezTo>
                    <a:pt x="3200" y="20987"/>
                    <a:pt x="3200" y="21552"/>
                    <a:pt x="3200" y="21552"/>
                  </a:cubicBezTo>
                  <a:cubicBezTo>
                    <a:pt x="3200" y="21552"/>
                    <a:pt x="3200" y="20987"/>
                    <a:pt x="3200" y="18668"/>
                  </a:cubicBezTo>
                  <a:cubicBezTo>
                    <a:pt x="3200" y="16350"/>
                    <a:pt x="3200" y="12279"/>
                    <a:pt x="3733" y="9282"/>
                  </a:cubicBezTo>
                  <a:cubicBezTo>
                    <a:pt x="4267" y="6285"/>
                    <a:pt x="5333" y="4362"/>
                    <a:pt x="6400" y="3062"/>
                  </a:cubicBezTo>
                  <a:cubicBezTo>
                    <a:pt x="7467" y="1761"/>
                    <a:pt x="8533" y="1083"/>
                    <a:pt x="10133" y="631"/>
                  </a:cubicBezTo>
                  <a:cubicBezTo>
                    <a:pt x="11733" y="178"/>
                    <a:pt x="13867" y="-48"/>
                    <a:pt x="15467" y="9"/>
                  </a:cubicBezTo>
                  <a:cubicBezTo>
                    <a:pt x="17067" y="65"/>
                    <a:pt x="18133" y="404"/>
                    <a:pt x="19200" y="1083"/>
                  </a:cubicBezTo>
                  <a:cubicBezTo>
                    <a:pt x="20267" y="1761"/>
                    <a:pt x="21333" y="2779"/>
                    <a:pt x="21467" y="3910"/>
                  </a:cubicBezTo>
                  <a:cubicBezTo>
                    <a:pt x="21600" y="5041"/>
                    <a:pt x="20800" y="6285"/>
                    <a:pt x="18000" y="7190"/>
                  </a:cubicBezTo>
                  <a:cubicBezTo>
                    <a:pt x="15200" y="8094"/>
                    <a:pt x="10400" y="8660"/>
                    <a:pt x="7067" y="8886"/>
                  </a:cubicBezTo>
                  <a:cubicBezTo>
                    <a:pt x="3733" y="9112"/>
                    <a:pt x="1867" y="8999"/>
                    <a:pt x="0" y="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885666" y="3889462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551901" y="3460693"/>
              <a:ext cx="102116" cy="34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3" fill="norm" stroke="1" extrusionOk="0">
                  <a:moveTo>
                    <a:pt x="21267" y="2169"/>
                  </a:moveTo>
                  <a:cubicBezTo>
                    <a:pt x="21267" y="1253"/>
                    <a:pt x="21267" y="337"/>
                    <a:pt x="20385" y="75"/>
                  </a:cubicBezTo>
                  <a:cubicBezTo>
                    <a:pt x="19504" y="-187"/>
                    <a:pt x="17740" y="206"/>
                    <a:pt x="14434" y="1842"/>
                  </a:cubicBezTo>
                  <a:cubicBezTo>
                    <a:pt x="11128" y="3478"/>
                    <a:pt x="6279" y="6358"/>
                    <a:pt x="3414" y="9435"/>
                  </a:cubicBezTo>
                  <a:cubicBezTo>
                    <a:pt x="549" y="12511"/>
                    <a:pt x="-333" y="15784"/>
                    <a:pt x="108" y="17748"/>
                  </a:cubicBezTo>
                  <a:cubicBezTo>
                    <a:pt x="549" y="19711"/>
                    <a:pt x="2312" y="20366"/>
                    <a:pt x="5838" y="20758"/>
                  </a:cubicBezTo>
                  <a:cubicBezTo>
                    <a:pt x="9365" y="21151"/>
                    <a:pt x="14655" y="21282"/>
                    <a:pt x="1994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760743" y="3520644"/>
              <a:ext cx="117213" cy="20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213" fill="norm" stroke="1" extrusionOk="0">
                  <a:moveTo>
                    <a:pt x="1333" y="7989"/>
                  </a:moveTo>
                  <a:cubicBezTo>
                    <a:pt x="588" y="13719"/>
                    <a:pt x="-157" y="19450"/>
                    <a:pt x="29" y="18678"/>
                  </a:cubicBezTo>
                  <a:cubicBezTo>
                    <a:pt x="215" y="17907"/>
                    <a:pt x="1333" y="10633"/>
                    <a:pt x="2264" y="6446"/>
                  </a:cubicBezTo>
                  <a:cubicBezTo>
                    <a:pt x="3195" y="2258"/>
                    <a:pt x="3940" y="1156"/>
                    <a:pt x="5243" y="495"/>
                  </a:cubicBezTo>
                  <a:cubicBezTo>
                    <a:pt x="6546" y="-167"/>
                    <a:pt x="8409" y="-387"/>
                    <a:pt x="11574" y="1266"/>
                  </a:cubicBezTo>
                  <a:cubicBezTo>
                    <a:pt x="14740" y="2919"/>
                    <a:pt x="19209" y="6446"/>
                    <a:pt x="20326" y="10082"/>
                  </a:cubicBezTo>
                  <a:cubicBezTo>
                    <a:pt x="21443" y="13719"/>
                    <a:pt x="19209" y="17466"/>
                    <a:pt x="16974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996916" y="3629112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248608" y="3489428"/>
              <a:ext cx="186096" cy="23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38" fill="norm" stroke="1" extrusionOk="0">
                  <a:moveTo>
                    <a:pt x="20422" y="2272"/>
                  </a:moveTo>
                  <a:cubicBezTo>
                    <a:pt x="20902" y="1325"/>
                    <a:pt x="21382" y="377"/>
                    <a:pt x="20902" y="93"/>
                  </a:cubicBezTo>
                  <a:cubicBezTo>
                    <a:pt x="20422" y="-191"/>
                    <a:pt x="18982" y="188"/>
                    <a:pt x="16342" y="1041"/>
                  </a:cubicBezTo>
                  <a:cubicBezTo>
                    <a:pt x="13702" y="1893"/>
                    <a:pt x="9862" y="3220"/>
                    <a:pt x="7582" y="4262"/>
                  </a:cubicBezTo>
                  <a:cubicBezTo>
                    <a:pt x="5302" y="5304"/>
                    <a:pt x="4582" y="6062"/>
                    <a:pt x="5062" y="6630"/>
                  </a:cubicBezTo>
                  <a:cubicBezTo>
                    <a:pt x="5542" y="7198"/>
                    <a:pt x="7222" y="7577"/>
                    <a:pt x="8662" y="7862"/>
                  </a:cubicBezTo>
                  <a:cubicBezTo>
                    <a:pt x="10102" y="8146"/>
                    <a:pt x="11302" y="8335"/>
                    <a:pt x="11662" y="8904"/>
                  </a:cubicBezTo>
                  <a:cubicBezTo>
                    <a:pt x="12022" y="9472"/>
                    <a:pt x="11542" y="10420"/>
                    <a:pt x="9862" y="11651"/>
                  </a:cubicBezTo>
                  <a:cubicBezTo>
                    <a:pt x="8182" y="12883"/>
                    <a:pt x="5302" y="14398"/>
                    <a:pt x="3502" y="15535"/>
                  </a:cubicBezTo>
                  <a:cubicBezTo>
                    <a:pt x="1702" y="16672"/>
                    <a:pt x="982" y="17430"/>
                    <a:pt x="502" y="18283"/>
                  </a:cubicBezTo>
                  <a:cubicBezTo>
                    <a:pt x="22" y="19135"/>
                    <a:pt x="-218" y="20083"/>
                    <a:pt x="262" y="20651"/>
                  </a:cubicBezTo>
                  <a:cubicBezTo>
                    <a:pt x="742" y="21220"/>
                    <a:pt x="1942" y="21409"/>
                    <a:pt x="4582" y="21314"/>
                  </a:cubicBezTo>
                  <a:cubicBezTo>
                    <a:pt x="7222" y="21220"/>
                    <a:pt x="11302" y="20841"/>
                    <a:pt x="15382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523966" y="3540212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00"/>
                    <a:pt x="8337" y="9600"/>
                    <a:pt x="10800" y="12545"/>
                  </a:cubicBezTo>
                  <a:cubicBezTo>
                    <a:pt x="13263" y="15491"/>
                    <a:pt x="14021" y="16582"/>
                    <a:pt x="15158" y="17782"/>
                  </a:cubicBezTo>
                  <a:cubicBezTo>
                    <a:pt x="16295" y="18982"/>
                    <a:pt x="17811" y="20291"/>
                    <a:pt x="18947" y="20945"/>
                  </a:cubicBezTo>
                  <a:cubicBezTo>
                    <a:pt x="20084" y="21600"/>
                    <a:pt x="2084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543016" y="3508462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431"/>
                    <a:pt x="10523" y="8862"/>
                    <a:pt x="6923" y="11908"/>
                  </a:cubicBezTo>
                  <a:cubicBezTo>
                    <a:pt x="3323" y="14954"/>
                    <a:pt x="1662" y="16615"/>
                    <a:pt x="831" y="18000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689066" y="3673562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89"/>
                    <a:pt x="12960" y="7579"/>
                    <a:pt x="9360" y="11179"/>
                  </a:cubicBezTo>
                  <a:cubicBezTo>
                    <a:pt x="5760" y="14779"/>
                    <a:pt x="288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758916" y="3578312"/>
              <a:ext cx="34744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14087"/>
                  </a:moveTo>
                  <a:cubicBezTo>
                    <a:pt x="3812" y="17843"/>
                    <a:pt x="7624" y="21600"/>
                    <a:pt x="11435" y="21600"/>
                  </a:cubicBezTo>
                  <a:cubicBezTo>
                    <a:pt x="15247" y="21600"/>
                    <a:pt x="19059" y="17843"/>
                    <a:pt x="20329" y="13617"/>
                  </a:cubicBezTo>
                  <a:cubicBezTo>
                    <a:pt x="21600" y="9391"/>
                    <a:pt x="20329" y="4696"/>
                    <a:pt x="19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809716" y="3513360"/>
              <a:ext cx="95251" cy="30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5760" y="102"/>
                  </a:moveTo>
                  <a:cubicBezTo>
                    <a:pt x="9120" y="-46"/>
                    <a:pt x="12480" y="-194"/>
                    <a:pt x="15600" y="916"/>
                  </a:cubicBezTo>
                  <a:cubicBezTo>
                    <a:pt x="18720" y="2025"/>
                    <a:pt x="21600" y="4392"/>
                    <a:pt x="21600" y="7055"/>
                  </a:cubicBezTo>
                  <a:cubicBezTo>
                    <a:pt x="21600" y="9718"/>
                    <a:pt x="18720" y="12677"/>
                    <a:pt x="14640" y="15118"/>
                  </a:cubicBezTo>
                  <a:cubicBezTo>
                    <a:pt x="10560" y="17559"/>
                    <a:pt x="5280" y="19483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552416" y="3914862"/>
              <a:ext cx="1054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2" y="21600"/>
                    <a:pt x="3643" y="21600"/>
                    <a:pt x="5313" y="20700"/>
                  </a:cubicBezTo>
                  <a:cubicBezTo>
                    <a:pt x="6983" y="19800"/>
                    <a:pt x="8501" y="18000"/>
                    <a:pt x="10149" y="16200"/>
                  </a:cubicBezTo>
                  <a:cubicBezTo>
                    <a:pt x="11798" y="14400"/>
                    <a:pt x="13576" y="12600"/>
                    <a:pt x="15354" y="11700"/>
                  </a:cubicBezTo>
                  <a:cubicBezTo>
                    <a:pt x="17133" y="10800"/>
                    <a:pt x="18911" y="10800"/>
                    <a:pt x="19952" y="9000"/>
                  </a:cubicBezTo>
                  <a:cubicBezTo>
                    <a:pt x="20993" y="7200"/>
                    <a:pt x="212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701152" y="4106809"/>
              <a:ext cx="120497" cy="2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91" fill="norm" stroke="1" extrusionOk="0">
                  <a:moveTo>
                    <a:pt x="20403" y="4871"/>
                  </a:moveTo>
                  <a:cubicBezTo>
                    <a:pt x="20403" y="4040"/>
                    <a:pt x="20403" y="3209"/>
                    <a:pt x="20586" y="2378"/>
                  </a:cubicBezTo>
                  <a:cubicBezTo>
                    <a:pt x="20769" y="1548"/>
                    <a:pt x="21135" y="717"/>
                    <a:pt x="20403" y="301"/>
                  </a:cubicBezTo>
                  <a:cubicBezTo>
                    <a:pt x="19671" y="-114"/>
                    <a:pt x="17840" y="-114"/>
                    <a:pt x="15460" y="384"/>
                  </a:cubicBezTo>
                  <a:cubicBezTo>
                    <a:pt x="13081" y="883"/>
                    <a:pt x="10152" y="1880"/>
                    <a:pt x="7040" y="4621"/>
                  </a:cubicBezTo>
                  <a:cubicBezTo>
                    <a:pt x="3928" y="7363"/>
                    <a:pt x="633" y="11849"/>
                    <a:pt x="84" y="15006"/>
                  </a:cubicBezTo>
                  <a:cubicBezTo>
                    <a:pt x="-465" y="18163"/>
                    <a:pt x="1732" y="19991"/>
                    <a:pt x="4660" y="20738"/>
                  </a:cubicBezTo>
                  <a:cubicBezTo>
                    <a:pt x="7589" y="21486"/>
                    <a:pt x="11250" y="21154"/>
                    <a:pt x="14911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940708" y="4162512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574"/>
                    <a:pt x="1332" y="11148"/>
                    <a:pt x="132" y="14748"/>
                  </a:cubicBezTo>
                  <a:cubicBezTo>
                    <a:pt x="-1068" y="18348"/>
                    <a:pt x="6132" y="1997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996916" y="4238712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7100"/>
                    <a:pt x="8361" y="12600"/>
                    <a:pt x="11961" y="9000"/>
                  </a:cubicBezTo>
                  <a:cubicBezTo>
                    <a:pt x="15561" y="5400"/>
                    <a:pt x="1858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232395" y="4164036"/>
              <a:ext cx="133978" cy="4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1" fill="norm" stroke="1" extrusionOk="0">
                  <a:moveTo>
                    <a:pt x="5899" y="3486"/>
                  </a:moveTo>
                  <a:cubicBezTo>
                    <a:pt x="4902" y="6402"/>
                    <a:pt x="3905" y="9318"/>
                    <a:pt x="3240" y="12018"/>
                  </a:cubicBezTo>
                  <a:cubicBezTo>
                    <a:pt x="2575" y="14718"/>
                    <a:pt x="2243" y="17202"/>
                    <a:pt x="1745" y="18876"/>
                  </a:cubicBezTo>
                  <a:cubicBezTo>
                    <a:pt x="1246" y="20550"/>
                    <a:pt x="582" y="21414"/>
                    <a:pt x="249" y="21468"/>
                  </a:cubicBezTo>
                  <a:cubicBezTo>
                    <a:pt x="-83" y="21522"/>
                    <a:pt x="-83" y="20766"/>
                    <a:pt x="249" y="18390"/>
                  </a:cubicBezTo>
                  <a:cubicBezTo>
                    <a:pt x="582" y="16014"/>
                    <a:pt x="1246" y="12018"/>
                    <a:pt x="2077" y="8886"/>
                  </a:cubicBezTo>
                  <a:cubicBezTo>
                    <a:pt x="2908" y="5754"/>
                    <a:pt x="3905" y="3486"/>
                    <a:pt x="5068" y="2136"/>
                  </a:cubicBezTo>
                  <a:cubicBezTo>
                    <a:pt x="6231" y="786"/>
                    <a:pt x="7560" y="354"/>
                    <a:pt x="9055" y="138"/>
                  </a:cubicBezTo>
                  <a:cubicBezTo>
                    <a:pt x="10551" y="-78"/>
                    <a:pt x="12212" y="-78"/>
                    <a:pt x="14206" y="408"/>
                  </a:cubicBezTo>
                  <a:cubicBezTo>
                    <a:pt x="16200" y="894"/>
                    <a:pt x="18526" y="1866"/>
                    <a:pt x="19855" y="3054"/>
                  </a:cubicBezTo>
                  <a:cubicBezTo>
                    <a:pt x="21185" y="4242"/>
                    <a:pt x="21517" y="5646"/>
                    <a:pt x="20188" y="6942"/>
                  </a:cubicBezTo>
                  <a:cubicBezTo>
                    <a:pt x="18859" y="8238"/>
                    <a:pt x="15868" y="9426"/>
                    <a:pt x="13375" y="10074"/>
                  </a:cubicBezTo>
                  <a:cubicBezTo>
                    <a:pt x="10883" y="10722"/>
                    <a:pt x="8889" y="10830"/>
                    <a:pt x="7394" y="10506"/>
                  </a:cubicBezTo>
                  <a:cubicBezTo>
                    <a:pt x="5899" y="10182"/>
                    <a:pt x="4902" y="9426"/>
                    <a:pt x="3905" y="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384266" y="4130762"/>
              <a:ext cx="9596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15166" y="0"/>
                  </a:moveTo>
                  <a:cubicBezTo>
                    <a:pt x="17004" y="2800"/>
                    <a:pt x="18843" y="5600"/>
                    <a:pt x="19991" y="8333"/>
                  </a:cubicBezTo>
                  <a:cubicBezTo>
                    <a:pt x="21140" y="11067"/>
                    <a:pt x="21600" y="13733"/>
                    <a:pt x="18153" y="15933"/>
                  </a:cubicBezTo>
                  <a:cubicBezTo>
                    <a:pt x="14706" y="18133"/>
                    <a:pt x="7353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-1" y="5331609"/>
              <a:ext cx="183618" cy="53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8" fill="norm" stroke="1" extrusionOk="0">
                  <a:moveTo>
                    <a:pt x="14834" y="13894"/>
                  </a:moveTo>
                  <a:cubicBezTo>
                    <a:pt x="13592" y="13388"/>
                    <a:pt x="12351" y="12882"/>
                    <a:pt x="10613" y="12755"/>
                  </a:cubicBezTo>
                  <a:cubicBezTo>
                    <a:pt x="8875" y="12629"/>
                    <a:pt x="6640" y="12882"/>
                    <a:pt x="4778" y="13894"/>
                  </a:cubicBezTo>
                  <a:cubicBezTo>
                    <a:pt x="2916" y="14907"/>
                    <a:pt x="1427" y="16679"/>
                    <a:pt x="682" y="17860"/>
                  </a:cubicBezTo>
                  <a:cubicBezTo>
                    <a:pt x="-63" y="19041"/>
                    <a:pt x="-63" y="19632"/>
                    <a:pt x="61" y="20138"/>
                  </a:cubicBezTo>
                  <a:cubicBezTo>
                    <a:pt x="185" y="20644"/>
                    <a:pt x="434" y="21066"/>
                    <a:pt x="1178" y="21277"/>
                  </a:cubicBezTo>
                  <a:cubicBezTo>
                    <a:pt x="1923" y="21488"/>
                    <a:pt x="3165" y="21488"/>
                    <a:pt x="5399" y="20476"/>
                  </a:cubicBezTo>
                  <a:cubicBezTo>
                    <a:pt x="7634" y="19463"/>
                    <a:pt x="10861" y="17438"/>
                    <a:pt x="13468" y="15033"/>
                  </a:cubicBezTo>
                  <a:cubicBezTo>
                    <a:pt x="16075" y="12629"/>
                    <a:pt x="18061" y="9844"/>
                    <a:pt x="19178" y="7482"/>
                  </a:cubicBezTo>
                  <a:cubicBezTo>
                    <a:pt x="20296" y="5119"/>
                    <a:pt x="20544" y="3179"/>
                    <a:pt x="20668" y="1955"/>
                  </a:cubicBezTo>
                  <a:cubicBezTo>
                    <a:pt x="20792" y="732"/>
                    <a:pt x="20792" y="225"/>
                    <a:pt x="20171" y="57"/>
                  </a:cubicBezTo>
                  <a:cubicBezTo>
                    <a:pt x="19551" y="-112"/>
                    <a:pt x="18309" y="57"/>
                    <a:pt x="17192" y="1111"/>
                  </a:cubicBezTo>
                  <a:cubicBezTo>
                    <a:pt x="16075" y="2166"/>
                    <a:pt x="15082" y="4107"/>
                    <a:pt x="14834" y="6300"/>
                  </a:cubicBezTo>
                  <a:cubicBezTo>
                    <a:pt x="14585" y="8494"/>
                    <a:pt x="15082" y="10941"/>
                    <a:pt x="15827" y="12924"/>
                  </a:cubicBezTo>
                  <a:cubicBezTo>
                    <a:pt x="16571" y="14907"/>
                    <a:pt x="17565" y="16426"/>
                    <a:pt x="18558" y="17396"/>
                  </a:cubicBezTo>
                  <a:cubicBezTo>
                    <a:pt x="19551" y="18366"/>
                    <a:pt x="20544" y="18788"/>
                    <a:pt x="21537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81759" y="5317081"/>
              <a:ext cx="181258" cy="20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25" fill="norm" stroke="1" extrusionOk="0">
                  <a:moveTo>
                    <a:pt x="410" y="5353"/>
                  </a:moveTo>
                  <a:cubicBezTo>
                    <a:pt x="159" y="4262"/>
                    <a:pt x="-92" y="3171"/>
                    <a:pt x="34" y="2080"/>
                  </a:cubicBezTo>
                  <a:cubicBezTo>
                    <a:pt x="159" y="989"/>
                    <a:pt x="661" y="-102"/>
                    <a:pt x="2671" y="7"/>
                  </a:cubicBezTo>
                  <a:cubicBezTo>
                    <a:pt x="4680" y="116"/>
                    <a:pt x="8196" y="1425"/>
                    <a:pt x="9955" y="3280"/>
                  </a:cubicBezTo>
                  <a:cubicBezTo>
                    <a:pt x="11713" y="5134"/>
                    <a:pt x="11713" y="7534"/>
                    <a:pt x="10708" y="9934"/>
                  </a:cubicBezTo>
                  <a:cubicBezTo>
                    <a:pt x="9703" y="12334"/>
                    <a:pt x="7694" y="14734"/>
                    <a:pt x="6061" y="16698"/>
                  </a:cubicBezTo>
                  <a:cubicBezTo>
                    <a:pt x="4429" y="18662"/>
                    <a:pt x="3173" y="20189"/>
                    <a:pt x="3173" y="20843"/>
                  </a:cubicBezTo>
                  <a:cubicBezTo>
                    <a:pt x="3173" y="21498"/>
                    <a:pt x="4429" y="21280"/>
                    <a:pt x="7694" y="20407"/>
                  </a:cubicBezTo>
                  <a:cubicBezTo>
                    <a:pt x="10959" y="19534"/>
                    <a:pt x="16234" y="18007"/>
                    <a:pt x="21508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31266" y="5352659"/>
              <a:ext cx="254001" cy="49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2520" y="20097"/>
                    <a:pt x="5040" y="18713"/>
                    <a:pt x="7650" y="16590"/>
                  </a:cubicBezTo>
                  <a:cubicBezTo>
                    <a:pt x="10260" y="14467"/>
                    <a:pt x="12960" y="11605"/>
                    <a:pt x="14760" y="8974"/>
                  </a:cubicBezTo>
                  <a:cubicBezTo>
                    <a:pt x="16560" y="6344"/>
                    <a:pt x="17460" y="3944"/>
                    <a:pt x="17910" y="2467"/>
                  </a:cubicBezTo>
                  <a:cubicBezTo>
                    <a:pt x="18360" y="990"/>
                    <a:pt x="18360" y="436"/>
                    <a:pt x="17910" y="159"/>
                  </a:cubicBezTo>
                  <a:cubicBezTo>
                    <a:pt x="17460" y="-118"/>
                    <a:pt x="16560" y="-118"/>
                    <a:pt x="15210" y="851"/>
                  </a:cubicBezTo>
                  <a:cubicBezTo>
                    <a:pt x="13860" y="1820"/>
                    <a:pt x="12060" y="3759"/>
                    <a:pt x="10980" y="6390"/>
                  </a:cubicBezTo>
                  <a:cubicBezTo>
                    <a:pt x="9900" y="9020"/>
                    <a:pt x="9540" y="12344"/>
                    <a:pt x="9810" y="14651"/>
                  </a:cubicBezTo>
                  <a:cubicBezTo>
                    <a:pt x="10080" y="16959"/>
                    <a:pt x="10980" y="18251"/>
                    <a:pt x="11970" y="18944"/>
                  </a:cubicBezTo>
                  <a:cubicBezTo>
                    <a:pt x="12960" y="19636"/>
                    <a:pt x="14040" y="19728"/>
                    <a:pt x="15660" y="19359"/>
                  </a:cubicBezTo>
                  <a:cubicBezTo>
                    <a:pt x="17280" y="18990"/>
                    <a:pt x="19440" y="18159"/>
                    <a:pt x="21600" y="1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45403" y="5347733"/>
              <a:ext cx="149414" cy="41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64" fill="norm" stroke="1" extrusionOk="0">
                  <a:moveTo>
                    <a:pt x="21177" y="2761"/>
                  </a:moveTo>
                  <a:cubicBezTo>
                    <a:pt x="20577" y="2210"/>
                    <a:pt x="19977" y="1659"/>
                    <a:pt x="19227" y="1163"/>
                  </a:cubicBezTo>
                  <a:cubicBezTo>
                    <a:pt x="18477" y="667"/>
                    <a:pt x="17577" y="227"/>
                    <a:pt x="16377" y="61"/>
                  </a:cubicBezTo>
                  <a:cubicBezTo>
                    <a:pt x="15177" y="-104"/>
                    <a:pt x="13677" y="6"/>
                    <a:pt x="11727" y="1163"/>
                  </a:cubicBezTo>
                  <a:cubicBezTo>
                    <a:pt x="9777" y="2320"/>
                    <a:pt x="7377" y="4525"/>
                    <a:pt x="5127" y="7169"/>
                  </a:cubicBezTo>
                  <a:cubicBezTo>
                    <a:pt x="2877" y="9814"/>
                    <a:pt x="777" y="12900"/>
                    <a:pt x="177" y="15214"/>
                  </a:cubicBezTo>
                  <a:cubicBezTo>
                    <a:pt x="-423" y="17529"/>
                    <a:pt x="477" y="19072"/>
                    <a:pt x="3327" y="20063"/>
                  </a:cubicBezTo>
                  <a:cubicBezTo>
                    <a:pt x="6177" y="21055"/>
                    <a:pt x="10977" y="21496"/>
                    <a:pt x="14277" y="21331"/>
                  </a:cubicBezTo>
                  <a:cubicBezTo>
                    <a:pt x="17577" y="21165"/>
                    <a:pt x="19377" y="20394"/>
                    <a:pt x="21177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26566" y="5472349"/>
              <a:ext cx="139969" cy="40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787" fill="norm" stroke="1" extrusionOk="0">
                  <a:moveTo>
                    <a:pt x="2901" y="7765"/>
                  </a:moveTo>
                  <a:cubicBezTo>
                    <a:pt x="1934" y="8201"/>
                    <a:pt x="967" y="8637"/>
                    <a:pt x="484" y="10274"/>
                  </a:cubicBezTo>
                  <a:cubicBezTo>
                    <a:pt x="0" y="11910"/>
                    <a:pt x="0" y="14746"/>
                    <a:pt x="0" y="17146"/>
                  </a:cubicBezTo>
                  <a:cubicBezTo>
                    <a:pt x="0" y="19546"/>
                    <a:pt x="0" y="21510"/>
                    <a:pt x="322" y="20528"/>
                  </a:cubicBezTo>
                  <a:cubicBezTo>
                    <a:pt x="645" y="19546"/>
                    <a:pt x="1290" y="15619"/>
                    <a:pt x="2257" y="12237"/>
                  </a:cubicBezTo>
                  <a:cubicBezTo>
                    <a:pt x="3224" y="8855"/>
                    <a:pt x="4513" y="6019"/>
                    <a:pt x="5319" y="4328"/>
                  </a:cubicBezTo>
                  <a:cubicBezTo>
                    <a:pt x="6125" y="2637"/>
                    <a:pt x="6448" y="2092"/>
                    <a:pt x="7093" y="1546"/>
                  </a:cubicBezTo>
                  <a:cubicBezTo>
                    <a:pt x="7737" y="1001"/>
                    <a:pt x="8704" y="455"/>
                    <a:pt x="10316" y="183"/>
                  </a:cubicBezTo>
                  <a:cubicBezTo>
                    <a:pt x="11928" y="-90"/>
                    <a:pt x="14185" y="-90"/>
                    <a:pt x="16442" y="401"/>
                  </a:cubicBezTo>
                  <a:cubicBezTo>
                    <a:pt x="18699" y="892"/>
                    <a:pt x="20955" y="1874"/>
                    <a:pt x="21278" y="3292"/>
                  </a:cubicBezTo>
                  <a:cubicBezTo>
                    <a:pt x="21600" y="4710"/>
                    <a:pt x="19988" y="6565"/>
                    <a:pt x="17248" y="7928"/>
                  </a:cubicBezTo>
                  <a:cubicBezTo>
                    <a:pt x="14507" y="9292"/>
                    <a:pt x="10639" y="10165"/>
                    <a:pt x="6770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34516" y="5356312"/>
              <a:ext cx="15543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7280" y="0"/>
                  </a:moveTo>
                  <a:cubicBezTo>
                    <a:pt x="18144" y="1623"/>
                    <a:pt x="19008" y="3245"/>
                    <a:pt x="19872" y="5425"/>
                  </a:cubicBezTo>
                  <a:cubicBezTo>
                    <a:pt x="20736" y="7606"/>
                    <a:pt x="21600" y="10344"/>
                    <a:pt x="20880" y="12727"/>
                  </a:cubicBezTo>
                  <a:cubicBezTo>
                    <a:pt x="20160" y="15110"/>
                    <a:pt x="17856" y="17138"/>
                    <a:pt x="14112" y="18558"/>
                  </a:cubicBezTo>
                  <a:cubicBezTo>
                    <a:pt x="10368" y="19977"/>
                    <a:pt x="5184" y="207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8366" y="6054812"/>
              <a:ext cx="920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8" y="18277"/>
                    <a:pt x="3575" y="14954"/>
                    <a:pt x="5313" y="12185"/>
                  </a:cubicBezTo>
                  <a:cubicBezTo>
                    <a:pt x="7051" y="9415"/>
                    <a:pt x="8739" y="7200"/>
                    <a:pt x="10750" y="5262"/>
                  </a:cubicBezTo>
                  <a:cubicBezTo>
                    <a:pt x="12761" y="3323"/>
                    <a:pt x="15095" y="1662"/>
                    <a:pt x="16957" y="831"/>
                  </a:cubicBezTo>
                  <a:cubicBezTo>
                    <a:pt x="18819" y="0"/>
                    <a:pt x="202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31491" y="6179368"/>
              <a:ext cx="188676" cy="44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30" fill="norm" stroke="1" extrusionOk="0">
                  <a:moveTo>
                    <a:pt x="11901" y="13261"/>
                  </a:moveTo>
                  <a:cubicBezTo>
                    <a:pt x="11663" y="12548"/>
                    <a:pt x="11426" y="11835"/>
                    <a:pt x="10595" y="11427"/>
                  </a:cubicBezTo>
                  <a:cubicBezTo>
                    <a:pt x="9765" y="11020"/>
                    <a:pt x="8340" y="10918"/>
                    <a:pt x="6323" y="11529"/>
                  </a:cubicBezTo>
                  <a:cubicBezTo>
                    <a:pt x="4305" y="12140"/>
                    <a:pt x="1694" y="13465"/>
                    <a:pt x="626" y="15146"/>
                  </a:cubicBezTo>
                  <a:cubicBezTo>
                    <a:pt x="-442" y="16827"/>
                    <a:pt x="33" y="18865"/>
                    <a:pt x="745" y="20037"/>
                  </a:cubicBezTo>
                  <a:cubicBezTo>
                    <a:pt x="1457" y="21208"/>
                    <a:pt x="2406" y="21514"/>
                    <a:pt x="4068" y="21412"/>
                  </a:cubicBezTo>
                  <a:cubicBezTo>
                    <a:pt x="5729" y="21310"/>
                    <a:pt x="8103" y="20801"/>
                    <a:pt x="10358" y="18865"/>
                  </a:cubicBezTo>
                  <a:cubicBezTo>
                    <a:pt x="12613" y="16929"/>
                    <a:pt x="14749" y="13567"/>
                    <a:pt x="16055" y="10561"/>
                  </a:cubicBezTo>
                  <a:cubicBezTo>
                    <a:pt x="17360" y="7556"/>
                    <a:pt x="17835" y="4906"/>
                    <a:pt x="18072" y="3327"/>
                  </a:cubicBezTo>
                  <a:cubicBezTo>
                    <a:pt x="18310" y="1748"/>
                    <a:pt x="18310" y="1239"/>
                    <a:pt x="17954" y="780"/>
                  </a:cubicBezTo>
                  <a:cubicBezTo>
                    <a:pt x="17598" y="322"/>
                    <a:pt x="16885" y="-86"/>
                    <a:pt x="16173" y="16"/>
                  </a:cubicBezTo>
                  <a:cubicBezTo>
                    <a:pt x="15461" y="118"/>
                    <a:pt x="14749" y="729"/>
                    <a:pt x="14631" y="2614"/>
                  </a:cubicBezTo>
                  <a:cubicBezTo>
                    <a:pt x="14512" y="4499"/>
                    <a:pt x="14987" y="7657"/>
                    <a:pt x="16173" y="10918"/>
                  </a:cubicBezTo>
                  <a:cubicBezTo>
                    <a:pt x="17360" y="14178"/>
                    <a:pt x="19259" y="17540"/>
                    <a:pt x="21158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15416" y="6379884"/>
              <a:ext cx="130809" cy="48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63" fill="norm" stroke="1" extrusionOk="0">
                  <a:moveTo>
                    <a:pt x="2057" y="10416"/>
                  </a:moveTo>
                  <a:cubicBezTo>
                    <a:pt x="1371" y="13246"/>
                    <a:pt x="686" y="16075"/>
                    <a:pt x="343" y="17773"/>
                  </a:cubicBezTo>
                  <a:cubicBezTo>
                    <a:pt x="0" y="19471"/>
                    <a:pt x="0" y="20037"/>
                    <a:pt x="0" y="20556"/>
                  </a:cubicBezTo>
                  <a:cubicBezTo>
                    <a:pt x="0" y="21074"/>
                    <a:pt x="0" y="21546"/>
                    <a:pt x="171" y="21452"/>
                  </a:cubicBezTo>
                  <a:cubicBezTo>
                    <a:pt x="343" y="21357"/>
                    <a:pt x="686" y="20697"/>
                    <a:pt x="857" y="18528"/>
                  </a:cubicBezTo>
                  <a:cubicBezTo>
                    <a:pt x="1029" y="16358"/>
                    <a:pt x="1029" y="12680"/>
                    <a:pt x="1371" y="9708"/>
                  </a:cubicBezTo>
                  <a:cubicBezTo>
                    <a:pt x="1714" y="6737"/>
                    <a:pt x="2400" y="4474"/>
                    <a:pt x="3086" y="3106"/>
                  </a:cubicBezTo>
                  <a:cubicBezTo>
                    <a:pt x="3771" y="1738"/>
                    <a:pt x="4457" y="1267"/>
                    <a:pt x="5486" y="889"/>
                  </a:cubicBezTo>
                  <a:cubicBezTo>
                    <a:pt x="6514" y="512"/>
                    <a:pt x="7886" y="229"/>
                    <a:pt x="9429" y="87"/>
                  </a:cubicBezTo>
                  <a:cubicBezTo>
                    <a:pt x="10971" y="-54"/>
                    <a:pt x="12686" y="-54"/>
                    <a:pt x="14743" y="323"/>
                  </a:cubicBezTo>
                  <a:cubicBezTo>
                    <a:pt x="16800" y="701"/>
                    <a:pt x="19200" y="1455"/>
                    <a:pt x="20400" y="2304"/>
                  </a:cubicBezTo>
                  <a:cubicBezTo>
                    <a:pt x="21600" y="3153"/>
                    <a:pt x="21600" y="4096"/>
                    <a:pt x="19200" y="5134"/>
                  </a:cubicBezTo>
                  <a:cubicBezTo>
                    <a:pt x="16800" y="6171"/>
                    <a:pt x="12000" y="7303"/>
                    <a:pt x="8571" y="7822"/>
                  </a:cubicBezTo>
                  <a:cubicBezTo>
                    <a:pt x="5143" y="8341"/>
                    <a:pt x="3086" y="8246"/>
                    <a:pt x="1029" y="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86866" y="6253488"/>
              <a:ext cx="171451" cy="14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4183"/>
                  </a:moveTo>
                  <a:cubicBezTo>
                    <a:pt x="800" y="3000"/>
                    <a:pt x="1600" y="1816"/>
                    <a:pt x="2800" y="928"/>
                  </a:cubicBezTo>
                  <a:cubicBezTo>
                    <a:pt x="4000" y="41"/>
                    <a:pt x="5600" y="-551"/>
                    <a:pt x="6933" y="781"/>
                  </a:cubicBezTo>
                  <a:cubicBezTo>
                    <a:pt x="8267" y="2112"/>
                    <a:pt x="9333" y="5367"/>
                    <a:pt x="8933" y="8326"/>
                  </a:cubicBezTo>
                  <a:cubicBezTo>
                    <a:pt x="8533" y="11285"/>
                    <a:pt x="6667" y="13948"/>
                    <a:pt x="5467" y="16019"/>
                  </a:cubicBezTo>
                  <a:cubicBezTo>
                    <a:pt x="4267" y="18090"/>
                    <a:pt x="3733" y="19570"/>
                    <a:pt x="4667" y="20309"/>
                  </a:cubicBezTo>
                  <a:cubicBezTo>
                    <a:pt x="5600" y="21049"/>
                    <a:pt x="8000" y="21049"/>
                    <a:pt x="11067" y="20605"/>
                  </a:cubicBezTo>
                  <a:cubicBezTo>
                    <a:pt x="14133" y="20161"/>
                    <a:pt x="17867" y="19274"/>
                    <a:pt x="21600" y="1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771116" y="6010362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4400"/>
                    <a:pt x="10240" y="7200"/>
                    <a:pt x="13840" y="3600"/>
                  </a:cubicBezTo>
                  <a:cubicBezTo>
                    <a:pt x="17440" y="0"/>
                    <a:pt x="19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726666" y="6169112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4400"/>
                    <a:pt x="8700" y="7200"/>
                    <a:pt x="12300" y="3600"/>
                  </a:cubicBezTo>
                  <a:cubicBezTo>
                    <a:pt x="15900" y="0"/>
                    <a:pt x="18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651649" y="5883362"/>
              <a:ext cx="1672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0"/>
                  </a:moveTo>
                  <a:cubicBezTo>
                    <a:pt x="1367" y="2400"/>
                    <a:pt x="0" y="4800"/>
                    <a:pt x="0" y="7200"/>
                  </a:cubicBezTo>
                  <a:cubicBezTo>
                    <a:pt x="0" y="9600"/>
                    <a:pt x="1367" y="12000"/>
                    <a:pt x="5195" y="14400"/>
                  </a:cubicBezTo>
                  <a:cubicBezTo>
                    <a:pt x="9023" y="16800"/>
                    <a:pt x="1531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956314" y="5711912"/>
              <a:ext cx="219279" cy="25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54" fill="norm" stroke="1" extrusionOk="0">
                  <a:moveTo>
                    <a:pt x="19779" y="1062"/>
                  </a:moveTo>
                  <a:cubicBezTo>
                    <a:pt x="20594" y="531"/>
                    <a:pt x="21409" y="0"/>
                    <a:pt x="21001" y="0"/>
                  </a:cubicBezTo>
                  <a:cubicBezTo>
                    <a:pt x="20594" y="0"/>
                    <a:pt x="18964" y="531"/>
                    <a:pt x="16315" y="1505"/>
                  </a:cubicBezTo>
                  <a:cubicBezTo>
                    <a:pt x="13666" y="2479"/>
                    <a:pt x="9998" y="3895"/>
                    <a:pt x="7858" y="4957"/>
                  </a:cubicBezTo>
                  <a:cubicBezTo>
                    <a:pt x="5718" y="6020"/>
                    <a:pt x="5107" y="6728"/>
                    <a:pt x="5311" y="7348"/>
                  </a:cubicBezTo>
                  <a:cubicBezTo>
                    <a:pt x="5515" y="7967"/>
                    <a:pt x="6534" y="8498"/>
                    <a:pt x="7654" y="8764"/>
                  </a:cubicBezTo>
                  <a:cubicBezTo>
                    <a:pt x="8775" y="9030"/>
                    <a:pt x="9998" y="9030"/>
                    <a:pt x="11322" y="9207"/>
                  </a:cubicBezTo>
                  <a:cubicBezTo>
                    <a:pt x="12647" y="9384"/>
                    <a:pt x="14073" y="9738"/>
                    <a:pt x="14379" y="10269"/>
                  </a:cubicBezTo>
                  <a:cubicBezTo>
                    <a:pt x="14684" y="10800"/>
                    <a:pt x="13869" y="11508"/>
                    <a:pt x="11730" y="12570"/>
                  </a:cubicBezTo>
                  <a:cubicBezTo>
                    <a:pt x="9590" y="13633"/>
                    <a:pt x="6126" y="15049"/>
                    <a:pt x="3986" y="16023"/>
                  </a:cubicBezTo>
                  <a:cubicBezTo>
                    <a:pt x="1847" y="16997"/>
                    <a:pt x="1032" y="17528"/>
                    <a:pt x="522" y="18325"/>
                  </a:cubicBezTo>
                  <a:cubicBezTo>
                    <a:pt x="13" y="19121"/>
                    <a:pt x="-191" y="20184"/>
                    <a:pt x="217" y="20803"/>
                  </a:cubicBezTo>
                  <a:cubicBezTo>
                    <a:pt x="624" y="21423"/>
                    <a:pt x="1643" y="21600"/>
                    <a:pt x="4394" y="21334"/>
                  </a:cubicBezTo>
                  <a:cubicBezTo>
                    <a:pt x="7145" y="21069"/>
                    <a:pt x="11628" y="20361"/>
                    <a:pt x="16111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250666" y="5737312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482"/>
                    <a:pt x="4629" y="2965"/>
                    <a:pt x="7457" y="6035"/>
                  </a:cubicBezTo>
                  <a:cubicBezTo>
                    <a:pt x="10286" y="9106"/>
                    <a:pt x="13629" y="13765"/>
                    <a:pt x="16071" y="16624"/>
                  </a:cubicBezTo>
                  <a:cubicBezTo>
                    <a:pt x="18514" y="19482"/>
                    <a:pt x="20057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299019" y="5724612"/>
              <a:ext cx="161198" cy="25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6" fill="norm" stroke="1" extrusionOk="0">
                  <a:moveTo>
                    <a:pt x="21363" y="0"/>
                  </a:moveTo>
                  <a:cubicBezTo>
                    <a:pt x="18838" y="878"/>
                    <a:pt x="16314" y="1756"/>
                    <a:pt x="13508" y="4127"/>
                  </a:cubicBezTo>
                  <a:cubicBezTo>
                    <a:pt x="10703" y="6498"/>
                    <a:pt x="7618" y="10361"/>
                    <a:pt x="5654" y="12644"/>
                  </a:cubicBezTo>
                  <a:cubicBezTo>
                    <a:pt x="3690" y="14927"/>
                    <a:pt x="2849" y="15629"/>
                    <a:pt x="1867" y="16946"/>
                  </a:cubicBezTo>
                  <a:cubicBezTo>
                    <a:pt x="885" y="18263"/>
                    <a:pt x="-237" y="20195"/>
                    <a:pt x="44" y="20898"/>
                  </a:cubicBezTo>
                  <a:cubicBezTo>
                    <a:pt x="324" y="21600"/>
                    <a:pt x="2007" y="21073"/>
                    <a:pt x="369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511016" y="587066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523716" y="5767122"/>
              <a:ext cx="58771" cy="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245" fill="norm" stroke="1" extrusionOk="0">
                  <a:moveTo>
                    <a:pt x="8938" y="8925"/>
                  </a:moveTo>
                  <a:cubicBezTo>
                    <a:pt x="5959" y="11625"/>
                    <a:pt x="2979" y="14325"/>
                    <a:pt x="3352" y="16575"/>
                  </a:cubicBezTo>
                  <a:cubicBezTo>
                    <a:pt x="3724" y="18825"/>
                    <a:pt x="7448" y="20625"/>
                    <a:pt x="10800" y="20175"/>
                  </a:cubicBezTo>
                  <a:cubicBezTo>
                    <a:pt x="14152" y="19725"/>
                    <a:pt x="17131" y="17025"/>
                    <a:pt x="18993" y="13425"/>
                  </a:cubicBezTo>
                  <a:cubicBezTo>
                    <a:pt x="20855" y="9825"/>
                    <a:pt x="21600" y="5325"/>
                    <a:pt x="18993" y="2625"/>
                  </a:cubicBezTo>
                  <a:cubicBezTo>
                    <a:pt x="16386" y="-75"/>
                    <a:pt x="10428" y="-975"/>
                    <a:pt x="6703" y="1275"/>
                  </a:cubicBezTo>
                  <a:cubicBezTo>
                    <a:pt x="2979" y="3525"/>
                    <a:pt x="1490" y="8925"/>
                    <a:pt x="0" y="14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831566" y="6118312"/>
              <a:ext cx="723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8" y="19200"/>
                    <a:pt x="3916" y="16800"/>
                    <a:pt x="6063" y="14400"/>
                  </a:cubicBezTo>
                  <a:cubicBezTo>
                    <a:pt x="8211" y="12000"/>
                    <a:pt x="10547" y="9600"/>
                    <a:pt x="12979" y="7200"/>
                  </a:cubicBezTo>
                  <a:cubicBezTo>
                    <a:pt x="15411" y="4800"/>
                    <a:pt x="17937" y="2400"/>
                    <a:pt x="19389" y="1200"/>
                  </a:cubicBezTo>
                  <a:cubicBezTo>
                    <a:pt x="20842" y="0"/>
                    <a:pt x="212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105121" y="6363160"/>
              <a:ext cx="169226" cy="49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4" fill="norm" stroke="1" extrusionOk="0">
                  <a:moveTo>
                    <a:pt x="3936" y="6711"/>
                  </a:moveTo>
                  <a:cubicBezTo>
                    <a:pt x="3403" y="8999"/>
                    <a:pt x="2869" y="11287"/>
                    <a:pt x="2336" y="13438"/>
                  </a:cubicBezTo>
                  <a:cubicBezTo>
                    <a:pt x="1803" y="15589"/>
                    <a:pt x="1269" y="17602"/>
                    <a:pt x="869" y="19067"/>
                  </a:cubicBezTo>
                  <a:cubicBezTo>
                    <a:pt x="469" y="20531"/>
                    <a:pt x="203" y="21446"/>
                    <a:pt x="69" y="21492"/>
                  </a:cubicBezTo>
                  <a:cubicBezTo>
                    <a:pt x="-64" y="21538"/>
                    <a:pt x="-64" y="20714"/>
                    <a:pt x="603" y="18838"/>
                  </a:cubicBezTo>
                  <a:cubicBezTo>
                    <a:pt x="1269" y="16962"/>
                    <a:pt x="2603" y="14033"/>
                    <a:pt x="3669" y="11379"/>
                  </a:cubicBezTo>
                  <a:cubicBezTo>
                    <a:pt x="4736" y="8724"/>
                    <a:pt x="5536" y="6345"/>
                    <a:pt x="6736" y="4514"/>
                  </a:cubicBezTo>
                  <a:cubicBezTo>
                    <a:pt x="7936" y="2684"/>
                    <a:pt x="9536" y="1402"/>
                    <a:pt x="11003" y="716"/>
                  </a:cubicBezTo>
                  <a:cubicBezTo>
                    <a:pt x="12469" y="30"/>
                    <a:pt x="13803" y="-62"/>
                    <a:pt x="15003" y="30"/>
                  </a:cubicBezTo>
                  <a:cubicBezTo>
                    <a:pt x="16203" y="121"/>
                    <a:pt x="17269" y="396"/>
                    <a:pt x="18469" y="991"/>
                  </a:cubicBezTo>
                  <a:cubicBezTo>
                    <a:pt x="19669" y="1585"/>
                    <a:pt x="21003" y="2501"/>
                    <a:pt x="21269" y="3553"/>
                  </a:cubicBezTo>
                  <a:cubicBezTo>
                    <a:pt x="21536" y="4606"/>
                    <a:pt x="20736" y="5796"/>
                    <a:pt x="18869" y="6528"/>
                  </a:cubicBezTo>
                  <a:cubicBezTo>
                    <a:pt x="17003" y="7260"/>
                    <a:pt x="14069" y="7535"/>
                    <a:pt x="11669" y="7672"/>
                  </a:cubicBezTo>
                  <a:cubicBezTo>
                    <a:pt x="9269" y="7809"/>
                    <a:pt x="7403" y="7809"/>
                    <a:pt x="6336" y="7580"/>
                  </a:cubicBezTo>
                  <a:cubicBezTo>
                    <a:pt x="5269" y="7352"/>
                    <a:pt x="5003" y="6894"/>
                    <a:pt x="4736" y="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345916" y="6255102"/>
              <a:ext cx="146051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705"/>
                  </a:moveTo>
                  <a:cubicBezTo>
                    <a:pt x="0" y="3963"/>
                    <a:pt x="0" y="2221"/>
                    <a:pt x="1409" y="1176"/>
                  </a:cubicBezTo>
                  <a:cubicBezTo>
                    <a:pt x="2817" y="130"/>
                    <a:pt x="5635" y="-218"/>
                    <a:pt x="7670" y="130"/>
                  </a:cubicBezTo>
                  <a:cubicBezTo>
                    <a:pt x="9704" y="479"/>
                    <a:pt x="10957" y="1524"/>
                    <a:pt x="11113" y="3788"/>
                  </a:cubicBezTo>
                  <a:cubicBezTo>
                    <a:pt x="11270" y="6053"/>
                    <a:pt x="10330" y="9537"/>
                    <a:pt x="9078" y="11976"/>
                  </a:cubicBezTo>
                  <a:cubicBezTo>
                    <a:pt x="7826" y="14414"/>
                    <a:pt x="6261" y="15808"/>
                    <a:pt x="4852" y="17027"/>
                  </a:cubicBezTo>
                  <a:cubicBezTo>
                    <a:pt x="3443" y="18247"/>
                    <a:pt x="2191" y="19292"/>
                    <a:pt x="2504" y="19814"/>
                  </a:cubicBezTo>
                  <a:cubicBezTo>
                    <a:pt x="2817" y="20337"/>
                    <a:pt x="4696" y="20337"/>
                    <a:pt x="8139" y="20511"/>
                  </a:cubicBezTo>
                  <a:cubicBezTo>
                    <a:pt x="11583" y="20685"/>
                    <a:pt x="16591" y="21034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063466" y="6099262"/>
              <a:ext cx="1799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1562" y="6480"/>
                  </a:cubicBezTo>
                  <a:cubicBezTo>
                    <a:pt x="14485" y="2880"/>
                    <a:pt x="16009" y="1440"/>
                    <a:pt x="17788" y="720"/>
                  </a:cubicBezTo>
                  <a:cubicBezTo>
                    <a:pt x="19567" y="0"/>
                    <a:pt x="21600" y="0"/>
                    <a:pt x="21600" y="0"/>
                  </a:cubicBezTo>
                  <a:cubicBezTo>
                    <a:pt x="21600" y="0"/>
                    <a:pt x="19567" y="0"/>
                    <a:pt x="17026" y="720"/>
                  </a:cubicBezTo>
                  <a:cubicBezTo>
                    <a:pt x="14485" y="1440"/>
                    <a:pt x="11435" y="2880"/>
                    <a:pt x="8894" y="4320"/>
                  </a:cubicBezTo>
                  <a:cubicBezTo>
                    <a:pt x="6353" y="5760"/>
                    <a:pt x="4320" y="7200"/>
                    <a:pt x="3939" y="7920"/>
                  </a:cubicBezTo>
                  <a:cubicBezTo>
                    <a:pt x="3558" y="8640"/>
                    <a:pt x="4828" y="8640"/>
                    <a:pt x="8005" y="8640"/>
                  </a:cubicBezTo>
                  <a:cubicBezTo>
                    <a:pt x="11181" y="8640"/>
                    <a:pt x="16264" y="8640"/>
                    <a:pt x="21346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636982" y="5730433"/>
              <a:ext cx="131335" cy="32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36" fill="norm" stroke="1" extrusionOk="0">
                  <a:moveTo>
                    <a:pt x="21273" y="2981"/>
                  </a:moveTo>
                  <a:cubicBezTo>
                    <a:pt x="20930" y="1999"/>
                    <a:pt x="20587" y="1017"/>
                    <a:pt x="19559" y="456"/>
                  </a:cubicBezTo>
                  <a:cubicBezTo>
                    <a:pt x="18530" y="-105"/>
                    <a:pt x="16816" y="-245"/>
                    <a:pt x="14416" y="597"/>
                  </a:cubicBezTo>
                  <a:cubicBezTo>
                    <a:pt x="12016" y="1438"/>
                    <a:pt x="8930" y="3261"/>
                    <a:pt x="6359" y="6277"/>
                  </a:cubicBezTo>
                  <a:cubicBezTo>
                    <a:pt x="3787" y="9293"/>
                    <a:pt x="1730" y="13500"/>
                    <a:pt x="702" y="16025"/>
                  </a:cubicBezTo>
                  <a:cubicBezTo>
                    <a:pt x="-327" y="18550"/>
                    <a:pt x="-327" y="19391"/>
                    <a:pt x="1387" y="20093"/>
                  </a:cubicBezTo>
                  <a:cubicBezTo>
                    <a:pt x="3102" y="20794"/>
                    <a:pt x="6530" y="21355"/>
                    <a:pt x="9273" y="21215"/>
                  </a:cubicBezTo>
                  <a:cubicBezTo>
                    <a:pt x="12016" y="21074"/>
                    <a:pt x="14073" y="20233"/>
                    <a:pt x="16130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806416" y="5809003"/>
              <a:ext cx="133351" cy="21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8710"/>
                  </a:moveTo>
                  <a:cubicBezTo>
                    <a:pt x="686" y="11887"/>
                    <a:pt x="1371" y="15063"/>
                    <a:pt x="1714" y="17392"/>
                  </a:cubicBezTo>
                  <a:cubicBezTo>
                    <a:pt x="2057" y="19722"/>
                    <a:pt x="2057" y="21204"/>
                    <a:pt x="1886" y="21310"/>
                  </a:cubicBezTo>
                  <a:cubicBezTo>
                    <a:pt x="1714" y="21416"/>
                    <a:pt x="1371" y="20145"/>
                    <a:pt x="1714" y="16757"/>
                  </a:cubicBezTo>
                  <a:cubicBezTo>
                    <a:pt x="2057" y="13369"/>
                    <a:pt x="3086" y="7863"/>
                    <a:pt x="4114" y="4687"/>
                  </a:cubicBezTo>
                  <a:cubicBezTo>
                    <a:pt x="5143" y="1510"/>
                    <a:pt x="6171" y="663"/>
                    <a:pt x="7714" y="240"/>
                  </a:cubicBezTo>
                  <a:cubicBezTo>
                    <a:pt x="9257" y="-184"/>
                    <a:pt x="11314" y="-184"/>
                    <a:pt x="13543" y="1404"/>
                  </a:cubicBezTo>
                  <a:cubicBezTo>
                    <a:pt x="15771" y="2992"/>
                    <a:pt x="18171" y="6169"/>
                    <a:pt x="19543" y="8922"/>
                  </a:cubicBezTo>
                  <a:cubicBezTo>
                    <a:pt x="20914" y="11675"/>
                    <a:pt x="21257" y="14004"/>
                    <a:pt x="21600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066766" y="590241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800"/>
                    <a:pt x="10944" y="12000"/>
                    <a:pt x="14544" y="8400"/>
                  </a:cubicBezTo>
                  <a:cubicBezTo>
                    <a:pt x="18144" y="4800"/>
                    <a:pt x="1987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327164" y="5776408"/>
              <a:ext cx="146003" cy="18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39" fill="norm" stroke="1" extrusionOk="0">
                  <a:moveTo>
                    <a:pt x="21284" y="621"/>
                  </a:moveTo>
                  <a:cubicBezTo>
                    <a:pt x="19741" y="130"/>
                    <a:pt x="18198" y="-361"/>
                    <a:pt x="14958" y="375"/>
                  </a:cubicBezTo>
                  <a:cubicBezTo>
                    <a:pt x="11718" y="1112"/>
                    <a:pt x="6781" y="3075"/>
                    <a:pt x="3850" y="4671"/>
                  </a:cubicBezTo>
                  <a:cubicBezTo>
                    <a:pt x="918" y="6266"/>
                    <a:pt x="-7" y="7494"/>
                    <a:pt x="301" y="8353"/>
                  </a:cubicBezTo>
                  <a:cubicBezTo>
                    <a:pt x="610" y="9212"/>
                    <a:pt x="2153" y="9703"/>
                    <a:pt x="3850" y="10071"/>
                  </a:cubicBezTo>
                  <a:cubicBezTo>
                    <a:pt x="5547" y="10439"/>
                    <a:pt x="7398" y="10684"/>
                    <a:pt x="9095" y="10807"/>
                  </a:cubicBezTo>
                  <a:cubicBezTo>
                    <a:pt x="10793" y="10930"/>
                    <a:pt x="12335" y="10930"/>
                    <a:pt x="12490" y="11298"/>
                  </a:cubicBezTo>
                  <a:cubicBezTo>
                    <a:pt x="12644" y="11666"/>
                    <a:pt x="11410" y="12403"/>
                    <a:pt x="9250" y="13262"/>
                  </a:cubicBezTo>
                  <a:cubicBezTo>
                    <a:pt x="7090" y="14121"/>
                    <a:pt x="4004" y="15103"/>
                    <a:pt x="2153" y="16207"/>
                  </a:cubicBezTo>
                  <a:cubicBezTo>
                    <a:pt x="301" y="17312"/>
                    <a:pt x="-316" y="18539"/>
                    <a:pt x="147" y="19398"/>
                  </a:cubicBezTo>
                  <a:cubicBezTo>
                    <a:pt x="610" y="20257"/>
                    <a:pt x="2153" y="20748"/>
                    <a:pt x="4930" y="20994"/>
                  </a:cubicBezTo>
                  <a:cubicBezTo>
                    <a:pt x="7707" y="21239"/>
                    <a:pt x="11718" y="21239"/>
                    <a:pt x="1573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549366" y="5794462"/>
              <a:ext cx="11430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2000" y="235"/>
                    <a:pt x="4000" y="470"/>
                    <a:pt x="6600" y="2817"/>
                  </a:cubicBezTo>
                  <a:cubicBezTo>
                    <a:pt x="9200" y="5165"/>
                    <a:pt x="12400" y="9626"/>
                    <a:pt x="14400" y="12561"/>
                  </a:cubicBezTo>
                  <a:cubicBezTo>
                    <a:pt x="16400" y="15496"/>
                    <a:pt x="17200" y="16904"/>
                    <a:pt x="18200" y="18196"/>
                  </a:cubicBezTo>
                  <a:cubicBezTo>
                    <a:pt x="19200" y="19487"/>
                    <a:pt x="20400" y="20661"/>
                    <a:pt x="21000" y="21130"/>
                  </a:cubicBezTo>
                  <a:cubicBezTo>
                    <a:pt x="21600" y="21600"/>
                    <a:pt x="216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536666" y="5737312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1405"/>
                    <a:pt x="17723" y="2810"/>
                    <a:pt x="15092" y="5620"/>
                  </a:cubicBezTo>
                  <a:cubicBezTo>
                    <a:pt x="12462" y="8429"/>
                    <a:pt x="9138" y="12644"/>
                    <a:pt x="6508" y="15541"/>
                  </a:cubicBezTo>
                  <a:cubicBezTo>
                    <a:pt x="3877" y="18439"/>
                    <a:pt x="1938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746216" y="591511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752566" y="5804252"/>
              <a:ext cx="52958" cy="3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19968" fill="norm" stroke="1" extrusionOk="0">
                  <a:moveTo>
                    <a:pt x="9969" y="8384"/>
                  </a:moveTo>
                  <a:cubicBezTo>
                    <a:pt x="5815" y="8384"/>
                    <a:pt x="1662" y="8384"/>
                    <a:pt x="831" y="10657"/>
                  </a:cubicBezTo>
                  <a:cubicBezTo>
                    <a:pt x="0" y="12931"/>
                    <a:pt x="2492" y="17478"/>
                    <a:pt x="6231" y="19184"/>
                  </a:cubicBezTo>
                  <a:cubicBezTo>
                    <a:pt x="9969" y="20889"/>
                    <a:pt x="14954" y="19752"/>
                    <a:pt x="17862" y="16342"/>
                  </a:cubicBezTo>
                  <a:cubicBezTo>
                    <a:pt x="20769" y="12931"/>
                    <a:pt x="21600" y="7247"/>
                    <a:pt x="19938" y="3836"/>
                  </a:cubicBezTo>
                  <a:cubicBezTo>
                    <a:pt x="18277" y="426"/>
                    <a:pt x="14123" y="-711"/>
                    <a:pt x="10385" y="426"/>
                  </a:cubicBezTo>
                  <a:cubicBezTo>
                    <a:pt x="6646" y="1563"/>
                    <a:pt x="3323" y="4973"/>
                    <a:pt x="1662" y="7247"/>
                  </a:cubicBezTo>
                  <a:cubicBezTo>
                    <a:pt x="0" y="9521"/>
                    <a:pt x="0" y="10657"/>
                    <a:pt x="0" y="1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797016" y="5700914"/>
              <a:ext cx="143027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79" fill="norm" stroke="1" extrusionOk="0">
                  <a:moveTo>
                    <a:pt x="9391" y="779"/>
                  </a:moveTo>
                  <a:cubicBezTo>
                    <a:pt x="10643" y="329"/>
                    <a:pt x="11896" y="-121"/>
                    <a:pt x="12991" y="29"/>
                  </a:cubicBezTo>
                  <a:cubicBezTo>
                    <a:pt x="14087" y="179"/>
                    <a:pt x="15026" y="929"/>
                    <a:pt x="16591" y="3254"/>
                  </a:cubicBezTo>
                  <a:cubicBezTo>
                    <a:pt x="18157" y="5579"/>
                    <a:pt x="20348" y="9479"/>
                    <a:pt x="20974" y="12179"/>
                  </a:cubicBezTo>
                  <a:cubicBezTo>
                    <a:pt x="21600" y="14879"/>
                    <a:pt x="20661" y="16379"/>
                    <a:pt x="16904" y="17729"/>
                  </a:cubicBezTo>
                  <a:cubicBezTo>
                    <a:pt x="13148" y="19079"/>
                    <a:pt x="6574" y="2027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768316" y="6169475"/>
              <a:ext cx="83185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1188"/>
                  </a:moveTo>
                  <a:cubicBezTo>
                    <a:pt x="2034" y="18788"/>
                    <a:pt x="4067" y="16388"/>
                    <a:pt x="6128" y="12788"/>
                  </a:cubicBezTo>
                  <a:cubicBezTo>
                    <a:pt x="8189" y="9188"/>
                    <a:pt x="10278" y="4388"/>
                    <a:pt x="12476" y="1988"/>
                  </a:cubicBezTo>
                  <a:cubicBezTo>
                    <a:pt x="14675" y="-412"/>
                    <a:pt x="16983" y="-412"/>
                    <a:pt x="18522" y="788"/>
                  </a:cubicBezTo>
                  <a:cubicBezTo>
                    <a:pt x="20061" y="1988"/>
                    <a:pt x="20831" y="4388"/>
                    <a:pt x="21600" y="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840732" y="6399457"/>
              <a:ext cx="111735" cy="2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04" fill="norm" stroke="1" extrusionOk="0">
                  <a:moveTo>
                    <a:pt x="21115" y="1979"/>
                  </a:moveTo>
                  <a:cubicBezTo>
                    <a:pt x="20315" y="1093"/>
                    <a:pt x="19515" y="208"/>
                    <a:pt x="18315" y="31"/>
                  </a:cubicBezTo>
                  <a:cubicBezTo>
                    <a:pt x="17115" y="-146"/>
                    <a:pt x="15515" y="385"/>
                    <a:pt x="12315" y="2864"/>
                  </a:cubicBezTo>
                  <a:cubicBezTo>
                    <a:pt x="9115" y="5343"/>
                    <a:pt x="4315" y="9769"/>
                    <a:pt x="1915" y="12779"/>
                  </a:cubicBezTo>
                  <a:cubicBezTo>
                    <a:pt x="-485" y="15788"/>
                    <a:pt x="-485" y="17382"/>
                    <a:pt x="1115" y="18621"/>
                  </a:cubicBezTo>
                  <a:cubicBezTo>
                    <a:pt x="2715" y="19861"/>
                    <a:pt x="5915" y="20746"/>
                    <a:pt x="8715" y="21100"/>
                  </a:cubicBezTo>
                  <a:cubicBezTo>
                    <a:pt x="11515" y="21454"/>
                    <a:pt x="13915" y="21277"/>
                    <a:pt x="16315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035016" y="6473912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098516" y="6524712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8514"/>
                    <a:pt x="5462" y="15429"/>
                    <a:pt x="9062" y="11829"/>
                  </a:cubicBezTo>
                  <a:cubicBezTo>
                    <a:pt x="12662" y="8229"/>
                    <a:pt x="17131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343197" y="6423708"/>
              <a:ext cx="165504" cy="4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09" fill="norm" stroke="1" extrusionOk="0">
                  <a:moveTo>
                    <a:pt x="4429" y="4334"/>
                  </a:moveTo>
                  <a:cubicBezTo>
                    <a:pt x="3889" y="8027"/>
                    <a:pt x="3349" y="11720"/>
                    <a:pt x="2944" y="13847"/>
                  </a:cubicBezTo>
                  <a:cubicBezTo>
                    <a:pt x="2539" y="15973"/>
                    <a:pt x="2269" y="16533"/>
                    <a:pt x="1864" y="17652"/>
                  </a:cubicBezTo>
                  <a:cubicBezTo>
                    <a:pt x="1459" y="18771"/>
                    <a:pt x="919" y="20450"/>
                    <a:pt x="514" y="21009"/>
                  </a:cubicBezTo>
                  <a:cubicBezTo>
                    <a:pt x="109" y="21569"/>
                    <a:pt x="-161" y="21009"/>
                    <a:pt x="109" y="18659"/>
                  </a:cubicBezTo>
                  <a:cubicBezTo>
                    <a:pt x="379" y="16309"/>
                    <a:pt x="1189" y="12168"/>
                    <a:pt x="2134" y="9090"/>
                  </a:cubicBezTo>
                  <a:cubicBezTo>
                    <a:pt x="3079" y="6013"/>
                    <a:pt x="4159" y="3998"/>
                    <a:pt x="4969" y="2711"/>
                  </a:cubicBezTo>
                  <a:cubicBezTo>
                    <a:pt x="5779" y="1424"/>
                    <a:pt x="6319" y="864"/>
                    <a:pt x="7264" y="529"/>
                  </a:cubicBezTo>
                  <a:cubicBezTo>
                    <a:pt x="8209" y="193"/>
                    <a:pt x="9559" y="81"/>
                    <a:pt x="10909" y="25"/>
                  </a:cubicBezTo>
                  <a:cubicBezTo>
                    <a:pt x="12259" y="-31"/>
                    <a:pt x="13609" y="-31"/>
                    <a:pt x="15364" y="473"/>
                  </a:cubicBezTo>
                  <a:cubicBezTo>
                    <a:pt x="17119" y="976"/>
                    <a:pt x="19279" y="1984"/>
                    <a:pt x="20359" y="3159"/>
                  </a:cubicBezTo>
                  <a:cubicBezTo>
                    <a:pt x="21439" y="4334"/>
                    <a:pt x="21439" y="5677"/>
                    <a:pt x="19819" y="6852"/>
                  </a:cubicBezTo>
                  <a:cubicBezTo>
                    <a:pt x="18199" y="8027"/>
                    <a:pt x="14959" y="9034"/>
                    <a:pt x="11989" y="9538"/>
                  </a:cubicBezTo>
                  <a:cubicBezTo>
                    <a:pt x="9019" y="10042"/>
                    <a:pt x="6319" y="10042"/>
                    <a:pt x="3619" y="1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562066" y="6392304"/>
              <a:ext cx="92129" cy="24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74" fill="norm" stroke="1" extrusionOk="0">
                  <a:moveTo>
                    <a:pt x="0" y="1008"/>
                  </a:moveTo>
                  <a:cubicBezTo>
                    <a:pt x="1964" y="464"/>
                    <a:pt x="3927" y="-81"/>
                    <a:pt x="6136" y="10"/>
                  </a:cubicBezTo>
                  <a:cubicBezTo>
                    <a:pt x="8345" y="101"/>
                    <a:pt x="10800" y="827"/>
                    <a:pt x="13991" y="2914"/>
                  </a:cubicBezTo>
                  <a:cubicBezTo>
                    <a:pt x="17182" y="5001"/>
                    <a:pt x="21109" y="8450"/>
                    <a:pt x="21355" y="11808"/>
                  </a:cubicBezTo>
                  <a:cubicBezTo>
                    <a:pt x="21600" y="15166"/>
                    <a:pt x="18164" y="18433"/>
                    <a:pt x="14973" y="19976"/>
                  </a:cubicBezTo>
                  <a:cubicBezTo>
                    <a:pt x="11782" y="21519"/>
                    <a:pt x="8836" y="21337"/>
                    <a:pt x="5891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695416" y="6284592"/>
              <a:ext cx="209551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117"/>
                  </a:moveTo>
                  <a:cubicBezTo>
                    <a:pt x="218" y="3999"/>
                    <a:pt x="436" y="1882"/>
                    <a:pt x="1091" y="823"/>
                  </a:cubicBezTo>
                  <a:cubicBezTo>
                    <a:pt x="1745" y="-236"/>
                    <a:pt x="2836" y="-236"/>
                    <a:pt x="3709" y="611"/>
                  </a:cubicBezTo>
                  <a:cubicBezTo>
                    <a:pt x="4582" y="1458"/>
                    <a:pt x="5236" y="3152"/>
                    <a:pt x="5455" y="5058"/>
                  </a:cubicBezTo>
                  <a:cubicBezTo>
                    <a:pt x="5673" y="6964"/>
                    <a:pt x="5455" y="9082"/>
                    <a:pt x="5018" y="10988"/>
                  </a:cubicBezTo>
                  <a:cubicBezTo>
                    <a:pt x="4582" y="12893"/>
                    <a:pt x="3927" y="14588"/>
                    <a:pt x="3273" y="16282"/>
                  </a:cubicBezTo>
                  <a:cubicBezTo>
                    <a:pt x="2618" y="17976"/>
                    <a:pt x="1964" y="19670"/>
                    <a:pt x="2727" y="20517"/>
                  </a:cubicBezTo>
                  <a:cubicBezTo>
                    <a:pt x="3491" y="21364"/>
                    <a:pt x="5673" y="21364"/>
                    <a:pt x="9055" y="21364"/>
                  </a:cubicBezTo>
                  <a:cubicBezTo>
                    <a:pt x="12436" y="21364"/>
                    <a:pt x="17018" y="21364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8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98166" y="5248362"/>
              <a:ext cx="1622161" cy="1866260"/>
            </a:xfrm>
            <a:prstGeom prst="rect">
              <a:avLst/>
            </a:prstGeom>
            <a:effectLst/>
          </p:spPr>
        </p:pic>
        <p:pic>
          <p:nvPicPr>
            <p:cNvPr id="158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71749" y="5343612"/>
              <a:ext cx="2476006" cy="1799511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79234" y="5799117"/>
              <a:ext cx="546583" cy="395396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90816" y="6226262"/>
              <a:ext cx="565151" cy="95251"/>
            </a:xfrm>
            <a:prstGeom prst="rect">
              <a:avLst/>
            </a:prstGeom>
            <a:effectLst/>
          </p:spPr>
        </p:pic>
        <p:pic>
          <p:nvPicPr>
            <p:cNvPr id="159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780459" y="5769062"/>
              <a:ext cx="462238" cy="53074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6" name="Drawing"/>
          <p:cNvGrpSpPr/>
          <p:nvPr/>
        </p:nvGrpSpPr>
        <p:grpSpPr>
          <a:xfrm>
            <a:off x="895835" y="1454585"/>
            <a:ext cx="8950616" cy="6474449"/>
            <a:chOff x="0" y="0"/>
            <a:chExt cx="8950614" cy="6474448"/>
          </a:xfrm>
        </p:grpSpPr>
        <p:sp>
          <p:nvSpPr>
            <p:cNvPr id="1594" name="Line"/>
            <p:cNvSpPr/>
            <p:nvPr/>
          </p:nvSpPr>
          <p:spPr>
            <a:xfrm>
              <a:off x="0" y="350339"/>
              <a:ext cx="278915" cy="35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1" fill="norm" stroke="1" extrusionOk="0">
                  <a:moveTo>
                    <a:pt x="1424" y="3721"/>
                  </a:moveTo>
                  <a:cubicBezTo>
                    <a:pt x="612" y="3721"/>
                    <a:pt x="-200" y="3721"/>
                    <a:pt x="44" y="3911"/>
                  </a:cubicBezTo>
                  <a:cubicBezTo>
                    <a:pt x="287" y="4102"/>
                    <a:pt x="1586" y="4483"/>
                    <a:pt x="4023" y="4293"/>
                  </a:cubicBezTo>
                  <a:cubicBezTo>
                    <a:pt x="6459" y="4102"/>
                    <a:pt x="10032" y="3340"/>
                    <a:pt x="12468" y="2768"/>
                  </a:cubicBezTo>
                  <a:cubicBezTo>
                    <a:pt x="14904" y="2196"/>
                    <a:pt x="16203" y="1815"/>
                    <a:pt x="17096" y="1370"/>
                  </a:cubicBezTo>
                  <a:cubicBezTo>
                    <a:pt x="17989" y="925"/>
                    <a:pt x="18477" y="417"/>
                    <a:pt x="18314" y="163"/>
                  </a:cubicBezTo>
                  <a:cubicBezTo>
                    <a:pt x="18152" y="-91"/>
                    <a:pt x="17340" y="-91"/>
                    <a:pt x="15797" y="481"/>
                  </a:cubicBezTo>
                  <a:cubicBezTo>
                    <a:pt x="14254" y="1053"/>
                    <a:pt x="11980" y="2196"/>
                    <a:pt x="10600" y="3022"/>
                  </a:cubicBezTo>
                  <a:cubicBezTo>
                    <a:pt x="9220" y="3848"/>
                    <a:pt x="8732" y="4356"/>
                    <a:pt x="8408" y="4928"/>
                  </a:cubicBezTo>
                  <a:cubicBezTo>
                    <a:pt x="8083" y="5500"/>
                    <a:pt x="7920" y="6135"/>
                    <a:pt x="8245" y="6516"/>
                  </a:cubicBezTo>
                  <a:cubicBezTo>
                    <a:pt x="8570" y="6897"/>
                    <a:pt x="9382" y="7024"/>
                    <a:pt x="10356" y="7278"/>
                  </a:cubicBezTo>
                  <a:cubicBezTo>
                    <a:pt x="11331" y="7533"/>
                    <a:pt x="12468" y="7914"/>
                    <a:pt x="12955" y="8422"/>
                  </a:cubicBezTo>
                  <a:cubicBezTo>
                    <a:pt x="13442" y="8930"/>
                    <a:pt x="13280" y="9565"/>
                    <a:pt x="12062" y="10645"/>
                  </a:cubicBezTo>
                  <a:cubicBezTo>
                    <a:pt x="10844" y="11725"/>
                    <a:pt x="8570" y="13250"/>
                    <a:pt x="6865" y="14711"/>
                  </a:cubicBezTo>
                  <a:cubicBezTo>
                    <a:pt x="5159" y="16173"/>
                    <a:pt x="4023" y="17570"/>
                    <a:pt x="3373" y="18650"/>
                  </a:cubicBezTo>
                  <a:cubicBezTo>
                    <a:pt x="2723" y="19730"/>
                    <a:pt x="2561" y="20493"/>
                    <a:pt x="2886" y="20937"/>
                  </a:cubicBezTo>
                  <a:cubicBezTo>
                    <a:pt x="3211" y="21382"/>
                    <a:pt x="4023" y="21509"/>
                    <a:pt x="6540" y="21064"/>
                  </a:cubicBezTo>
                  <a:cubicBezTo>
                    <a:pt x="9057" y="20620"/>
                    <a:pt x="13280" y="19603"/>
                    <a:pt x="16041" y="18841"/>
                  </a:cubicBezTo>
                  <a:cubicBezTo>
                    <a:pt x="18802" y="18078"/>
                    <a:pt x="20101" y="17570"/>
                    <a:pt x="21400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27268" y="483882"/>
              <a:ext cx="300897" cy="20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74" fill="norm" stroke="1" extrusionOk="0">
                  <a:moveTo>
                    <a:pt x="1080" y="3750"/>
                  </a:moveTo>
                  <a:cubicBezTo>
                    <a:pt x="476" y="2878"/>
                    <a:pt x="-128" y="2005"/>
                    <a:pt x="23" y="1568"/>
                  </a:cubicBezTo>
                  <a:cubicBezTo>
                    <a:pt x="174" y="1132"/>
                    <a:pt x="1080" y="1132"/>
                    <a:pt x="2440" y="1678"/>
                  </a:cubicBezTo>
                  <a:cubicBezTo>
                    <a:pt x="3799" y="2223"/>
                    <a:pt x="5612" y="3314"/>
                    <a:pt x="6594" y="5714"/>
                  </a:cubicBezTo>
                  <a:cubicBezTo>
                    <a:pt x="7575" y="8114"/>
                    <a:pt x="7727" y="11823"/>
                    <a:pt x="7424" y="14441"/>
                  </a:cubicBezTo>
                  <a:cubicBezTo>
                    <a:pt x="7122" y="17059"/>
                    <a:pt x="6367" y="18587"/>
                    <a:pt x="5687" y="19678"/>
                  </a:cubicBezTo>
                  <a:cubicBezTo>
                    <a:pt x="5008" y="20768"/>
                    <a:pt x="4403" y="21423"/>
                    <a:pt x="4101" y="20878"/>
                  </a:cubicBezTo>
                  <a:cubicBezTo>
                    <a:pt x="3799" y="20332"/>
                    <a:pt x="3799" y="18587"/>
                    <a:pt x="5083" y="15641"/>
                  </a:cubicBezTo>
                  <a:cubicBezTo>
                    <a:pt x="6367" y="12696"/>
                    <a:pt x="8935" y="8550"/>
                    <a:pt x="10521" y="6150"/>
                  </a:cubicBezTo>
                  <a:cubicBezTo>
                    <a:pt x="12107" y="3750"/>
                    <a:pt x="12711" y="3096"/>
                    <a:pt x="13542" y="2223"/>
                  </a:cubicBezTo>
                  <a:cubicBezTo>
                    <a:pt x="14373" y="1350"/>
                    <a:pt x="15430" y="259"/>
                    <a:pt x="15657" y="41"/>
                  </a:cubicBezTo>
                  <a:cubicBezTo>
                    <a:pt x="15883" y="-177"/>
                    <a:pt x="15279" y="478"/>
                    <a:pt x="14448" y="1896"/>
                  </a:cubicBezTo>
                  <a:cubicBezTo>
                    <a:pt x="13617" y="3314"/>
                    <a:pt x="12560" y="5496"/>
                    <a:pt x="11956" y="7350"/>
                  </a:cubicBezTo>
                  <a:cubicBezTo>
                    <a:pt x="11352" y="9205"/>
                    <a:pt x="11201" y="10732"/>
                    <a:pt x="12334" y="12368"/>
                  </a:cubicBezTo>
                  <a:cubicBezTo>
                    <a:pt x="13466" y="14005"/>
                    <a:pt x="15883" y="15750"/>
                    <a:pt x="17620" y="16405"/>
                  </a:cubicBezTo>
                  <a:cubicBezTo>
                    <a:pt x="19357" y="17059"/>
                    <a:pt x="20415" y="16623"/>
                    <a:pt x="21472" y="16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801315" y="346264"/>
              <a:ext cx="258650" cy="25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3" fill="norm" stroke="1" extrusionOk="0">
                  <a:moveTo>
                    <a:pt x="913" y="2338"/>
                  </a:moveTo>
                  <a:cubicBezTo>
                    <a:pt x="386" y="1629"/>
                    <a:pt x="-141" y="921"/>
                    <a:pt x="35" y="479"/>
                  </a:cubicBezTo>
                  <a:cubicBezTo>
                    <a:pt x="210" y="36"/>
                    <a:pt x="1088" y="-141"/>
                    <a:pt x="2932" y="125"/>
                  </a:cubicBezTo>
                  <a:cubicBezTo>
                    <a:pt x="4776" y="390"/>
                    <a:pt x="7586" y="1098"/>
                    <a:pt x="8903" y="2957"/>
                  </a:cubicBezTo>
                  <a:cubicBezTo>
                    <a:pt x="10220" y="4816"/>
                    <a:pt x="10044" y="7826"/>
                    <a:pt x="8815" y="10659"/>
                  </a:cubicBezTo>
                  <a:cubicBezTo>
                    <a:pt x="7586" y="13492"/>
                    <a:pt x="5303" y="16148"/>
                    <a:pt x="3986" y="17918"/>
                  </a:cubicBezTo>
                  <a:cubicBezTo>
                    <a:pt x="2669" y="19689"/>
                    <a:pt x="2318" y="20574"/>
                    <a:pt x="2669" y="21016"/>
                  </a:cubicBezTo>
                  <a:cubicBezTo>
                    <a:pt x="3020" y="21459"/>
                    <a:pt x="4074" y="21459"/>
                    <a:pt x="7322" y="21282"/>
                  </a:cubicBezTo>
                  <a:cubicBezTo>
                    <a:pt x="10571" y="21105"/>
                    <a:pt x="16015" y="20751"/>
                    <a:pt x="21459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51914" y="748865"/>
              <a:ext cx="749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9" y="19800"/>
                    <a:pt x="2319" y="18000"/>
                    <a:pt x="3966" y="16200"/>
                  </a:cubicBezTo>
                  <a:cubicBezTo>
                    <a:pt x="5614" y="14400"/>
                    <a:pt x="7749" y="12600"/>
                    <a:pt x="9915" y="10800"/>
                  </a:cubicBezTo>
                  <a:cubicBezTo>
                    <a:pt x="12081" y="9000"/>
                    <a:pt x="14278" y="7200"/>
                    <a:pt x="16231" y="5400"/>
                  </a:cubicBezTo>
                  <a:cubicBezTo>
                    <a:pt x="18183" y="3600"/>
                    <a:pt x="198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00678" y="837765"/>
              <a:ext cx="556087" cy="13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1" fill="norm" stroke="1" extrusionOk="0">
                  <a:moveTo>
                    <a:pt x="1613" y="16948"/>
                  </a:moveTo>
                  <a:cubicBezTo>
                    <a:pt x="877" y="18609"/>
                    <a:pt x="140" y="20271"/>
                    <a:pt x="18" y="20935"/>
                  </a:cubicBezTo>
                  <a:cubicBezTo>
                    <a:pt x="-105" y="21600"/>
                    <a:pt x="386" y="21268"/>
                    <a:pt x="2145" y="19440"/>
                  </a:cubicBezTo>
                  <a:cubicBezTo>
                    <a:pt x="3904" y="17612"/>
                    <a:pt x="6931" y="14289"/>
                    <a:pt x="9918" y="11465"/>
                  </a:cubicBezTo>
                  <a:cubicBezTo>
                    <a:pt x="12904" y="8640"/>
                    <a:pt x="15850" y="6314"/>
                    <a:pt x="17772" y="4486"/>
                  </a:cubicBezTo>
                  <a:cubicBezTo>
                    <a:pt x="19695" y="2658"/>
                    <a:pt x="20595" y="1329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99664" y="48851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237764" y="62821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959193" y="270176"/>
              <a:ext cx="135822" cy="45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65" fill="norm" stroke="1" extrusionOk="0">
                  <a:moveTo>
                    <a:pt x="21000" y="2828"/>
                  </a:moveTo>
                  <a:cubicBezTo>
                    <a:pt x="21000" y="2326"/>
                    <a:pt x="21000" y="1824"/>
                    <a:pt x="19364" y="1271"/>
                  </a:cubicBezTo>
                  <a:cubicBezTo>
                    <a:pt x="17727" y="719"/>
                    <a:pt x="14455" y="116"/>
                    <a:pt x="11182" y="15"/>
                  </a:cubicBezTo>
                  <a:cubicBezTo>
                    <a:pt x="7909" y="-85"/>
                    <a:pt x="4636" y="317"/>
                    <a:pt x="2509" y="1020"/>
                  </a:cubicBezTo>
                  <a:cubicBezTo>
                    <a:pt x="382" y="1723"/>
                    <a:pt x="-600" y="2728"/>
                    <a:pt x="382" y="3733"/>
                  </a:cubicBezTo>
                  <a:cubicBezTo>
                    <a:pt x="1364" y="4737"/>
                    <a:pt x="4309" y="5742"/>
                    <a:pt x="6273" y="7148"/>
                  </a:cubicBezTo>
                  <a:cubicBezTo>
                    <a:pt x="8236" y="8555"/>
                    <a:pt x="9218" y="10363"/>
                    <a:pt x="8891" y="11468"/>
                  </a:cubicBezTo>
                  <a:cubicBezTo>
                    <a:pt x="8564" y="12574"/>
                    <a:pt x="6927" y="12975"/>
                    <a:pt x="6109" y="12925"/>
                  </a:cubicBezTo>
                  <a:cubicBezTo>
                    <a:pt x="5291" y="12875"/>
                    <a:pt x="5291" y="12373"/>
                    <a:pt x="6109" y="12172"/>
                  </a:cubicBezTo>
                  <a:cubicBezTo>
                    <a:pt x="6927" y="11971"/>
                    <a:pt x="8564" y="12071"/>
                    <a:pt x="9709" y="12423"/>
                  </a:cubicBezTo>
                  <a:cubicBezTo>
                    <a:pt x="10855" y="12775"/>
                    <a:pt x="11509" y="13377"/>
                    <a:pt x="11182" y="14282"/>
                  </a:cubicBezTo>
                  <a:cubicBezTo>
                    <a:pt x="10855" y="15186"/>
                    <a:pt x="9545" y="16391"/>
                    <a:pt x="8400" y="17195"/>
                  </a:cubicBezTo>
                  <a:cubicBezTo>
                    <a:pt x="7255" y="17999"/>
                    <a:pt x="6273" y="18401"/>
                    <a:pt x="5291" y="18853"/>
                  </a:cubicBezTo>
                  <a:cubicBezTo>
                    <a:pt x="4309" y="19305"/>
                    <a:pt x="3327" y="19807"/>
                    <a:pt x="3327" y="20259"/>
                  </a:cubicBezTo>
                  <a:cubicBezTo>
                    <a:pt x="3327" y="20711"/>
                    <a:pt x="4309" y="21113"/>
                    <a:pt x="5618" y="21314"/>
                  </a:cubicBezTo>
                  <a:cubicBezTo>
                    <a:pt x="6927" y="21515"/>
                    <a:pt x="8564" y="21515"/>
                    <a:pt x="11018" y="21314"/>
                  </a:cubicBezTo>
                  <a:cubicBezTo>
                    <a:pt x="13473" y="21113"/>
                    <a:pt x="16745" y="20711"/>
                    <a:pt x="20018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202964" y="372841"/>
              <a:ext cx="203201" cy="26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13"/>
                  </a:moveTo>
                  <a:cubicBezTo>
                    <a:pt x="1125" y="-60"/>
                    <a:pt x="2250" y="-233"/>
                    <a:pt x="4500" y="1236"/>
                  </a:cubicBezTo>
                  <a:cubicBezTo>
                    <a:pt x="6750" y="2705"/>
                    <a:pt x="10125" y="5815"/>
                    <a:pt x="13162" y="9444"/>
                  </a:cubicBezTo>
                  <a:cubicBezTo>
                    <a:pt x="16200" y="13073"/>
                    <a:pt x="18900" y="17220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282652" y="350931"/>
              <a:ext cx="14256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38" fill="norm" stroke="1" extrusionOk="0">
                  <a:moveTo>
                    <a:pt x="21084" y="1299"/>
                  </a:moveTo>
                  <a:cubicBezTo>
                    <a:pt x="19832" y="650"/>
                    <a:pt x="18580" y="0"/>
                    <a:pt x="17484" y="0"/>
                  </a:cubicBezTo>
                  <a:cubicBezTo>
                    <a:pt x="16388" y="0"/>
                    <a:pt x="15449" y="650"/>
                    <a:pt x="12788" y="3817"/>
                  </a:cubicBezTo>
                  <a:cubicBezTo>
                    <a:pt x="10127" y="6983"/>
                    <a:pt x="5745" y="12668"/>
                    <a:pt x="3084" y="16078"/>
                  </a:cubicBezTo>
                  <a:cubicBezTo>
                    <a:pt x="423" y="19489"/>
                    <a:pt x="-516" y="20626"/>
                    <a:pt x="267" y="21113"/>
                  </a:cubicBezTo>
                  <a:cubicBezTo>
                    <a:pt x="1049" y="21600"/>
                    <a:pt x="3554" y="21438"/>
                    <a:pt x="6058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526814" y="539315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679214" y="582542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945914" y="57106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282464" y="298015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782"/>
                    <a:pt x="6800" y="5564"/>
                    <a:pt x="9600" y="8673"/>
                  </a:cubicBezTo>
                  <a:cubicBezTo>
                    <a:pt x="12400" y="11782"/>
                    <a:pt x="14600" y="15218"/>
                    <a:pt x="16500" y="17427"/>
                  </a:cubicBezTo>
                  <a:cubicBezTo>
                    <a:pt x="18400" y="19636"/>
                    <a:pt x="200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331559" y="272745"/>
              <a:ext cx="211256" cy="31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78" fill="norm" stroke="1" extrusionOk="0">
                  <a:moveTo>
                    <a:pt x="21345" y="1719"/>
                  </a:moveTo>
                  <a:cubicBezTo>
                    <a:pt x="21345" y="999"/>
                    <a:pt x="21345" y="279"/>
                    <a:pt x="20810" y="63"/>
                  </a:cubicBezTo>
                  <a:cubicBezTo>
                    <a:pt x="20276" y="-153"/>
                    <a:pt x="19206" y="135"/>
                    <a:pt x="17602" y="1719"/>
                  </a:cubicBezTo>
                  <a:cubicBezTo>
                    <a:pt x="15998" y="3303"/>
                    <a:pt x="13860" y="6183"/>
                    <a:pt x="11080" y="9279"/>
                  </a:cubicBezTo>
                  <a:cubicBezTo>
                    <a:pt x="8299" y="12375"/>
                    <a:pt x="4878" y="15687"/>
                    <a:pt x="2739" y="17847"/>
                  </a:cubicBezTo>
                  <a:cubicBezTo>
                    <a:pt x="600" y="20007"/>
                    <a:pt x="-255" y="21015"/>
                    <a:pt x="66" y="21231"/>
                  </a:cubicBezTo>
                  <a:cubicBezTo>
                    <a:pt x="387" y="21447"/>
                    <a:pt x="1884" y="20871"/>
                    <a:pt x="3381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572014" y="456895"/>
              <a:ext cx="135901" cy="13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42" fill="norm" stroke="1" extrusionOk="0">
                  <a:moveTo>
                    <a:pt x="4388" y="7067"/>
                  </a:moveTo>
                  <a:cubicBezTo>
                    <a:pt x="3059" y="10104"/>
                    <a:pt x="1730" y="13142"/>
                    <a:pt x="899" y="15842"/>
                  </a:cubicBezTo>
                  <a:cubicBezTo>
                    <a:pt x="68" y="18542"/>
                    <a:pt x="-264" y="20904"/>
                    <a:pt x="234" y="20398"/>
                  </a:cubicBezTo>
                  <a:cubicBezTo>
                    <a:pt x="733" y="19892"/>
                    <a:pt x="2062" y="16517"/>
                    <a:pt x="3391" y="13311"/>
                  </a:cubicBezTo>
                  <a:cubicBezTo>
                    <a:pt x="4721" y="10104"/>
                    <a:pt x="6050" y="7067"/>
                    <a:pt x="7379" y="4704"/>
                  </a:cubicBezTo>
                  <a:cubicBezTo>
                    <a:pt x="8708" y="2342"/>
                    <a:pt x="10038" y="654"/>
                    <a:pt x="11533" y="148"/>
                  </a:cubicBezTo>
                  <a:cubicBezTo>
                    <a:pt x="13028" y="-358"/>
                    <a:pt x="14690" y="317"/>
                    <a:pt x="16351" y="4029"/>
                  </a:cubicBezTo>
                  <a:cubicBezTo>
                    <a:pt x="18013" y="7742"/>
                    <a:pt x="19674" y="14492"/>
                    <a:pt x="21336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813418" y="207224"/>
              <a:ext cx="91347" cy="4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4" fill="norm" stroke="1" extrusionOk="0">
                  <a:moveTo>
                    <a:pt x="3512" y="1037"/>
                  </a:moveTo>
                  <a:cubicBezTo>
                    <a:pt x="1549" y="723"/>
                    <a:pt x="-415" y="408"/>
                    <a:pt x="76" y="199"/>
                  </a:cubicBezTo>
                  <a:cubicBezTo>
                    <a:pt x="567" y="-11"/>
                    <a:pt x="3512" y="-116"/>
                    <a:pt x="6458" y="199"/>
                  </a:cubicBezTo>
                  <a:cubicBezTo>
                    <a:pt x="9403" y="513"/>
                    <a:pt x="12349" y="1247"/>
                    <a:pt x="12840" y="2348"/>
                  </a:cubicBezTo>
                  <a:cubicBezTo>
                    <a:pt x="13330" y="3449"/>
                    <a:pt x="11367" y="4917"/>
                    <a:pt x="9649" y="5861"/>
                  </a:cubicBezTo>
                  <a:cubicBezTo>
                    <a:pt x="7930" y="6804"/>
                    <a:pt x="6458" y="7224"/>
                    <a:pt x="5721" y="7696"/>
                  </a:cubicBezTo>
                  <a:cubicBezTo>
                    <a:pt x="4985" y="8167"/>
                    <a:pt x="4985" y="8692"/>
                    <a:pt x="7194" y="9688"/>
                  </a:cubicBezTo>
                  <a:cubicBezTo>
                    <a:pt x="9403" y="10684"/>
                    <a:pt x="13821" y="12152"/>
                    <a:pt x="16767" y="13620"/>
                  </a:cubicBezTo>
                  <a:cubicBezTo>
                    <a:pt x="19712" y="15088"/>
                    <a:pt x="21185" y="16556"/>
                    <a:pt x="21185" y="17762"/>
                  </a:cubicBezTo>
                  <a:cubicBezTo>
                    <a:pt x="21185" y="18967"/>
                    <a:pt x="19712" y="19911"/>
                    <a:pt x="17012" y="20488"/>
                  </a:cubicBezTo>
                  <a:cubicBezTo>
                    <a:pt x="14312" y="21065"/>
                    <a:pt x="10385" y="21274"/>
                    <a:pt x="645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208367" y="374215"/>
              <a:ext cx="337748" cy="13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61" fill="norm" stroke="1" extrusionOk="0">
                  <a:moveTo>
                    <a:pt x="2089" y="17673"/>
                  </a:moveTo>
                  <a:cubicBezTo>
                    <a:pt x="1418" y="18000"/>
                    <a:pt x="747" y="18327"/>
                    <a:pt x="345" y="17509"/>
                  </a:cubicBezTo>
                  <a:cubicBezTo>
                    <a:pt x="-58" y="16691"/>
                    <a:pt x="-192" y="14727"/>
                    <a:pt x="412" y="12109"/>
                  </a:cubicBezTo>
                  <a:cubicBezTo>
                    <a:pt x="1015" y="9491"/>
                    <a:pt x="2357" y="6218"/>
                    <a:pt x="3430" y="4418"/>
                  </a:cubicBezTo>
                  <a:cubicBezTo>
                    <a:pt x="4504" y="2618"/>
                    <a:pt x="5309" y="2291"/>
                    <a:pt x="6650" y="3927"/>
                  </a:cubicBezTo>
                  <a:cubicBezTo>
                    <a:pt x="7992" y="5564"/>
                    <a:pt x="9870" y="9164"/>
                    <a:pt x="11413" y="12436"/>
                  </a:cubicBezTo>
                  <a:cubicBezTo>
                    <a:pt x="12956" y="15709"/>
                    <a:pt x="14163" y="18655"/>
                    <a:pt x="15102" y="20127"/>
                  </a:cubicBezTo>
                  <a:cubicBezTo>
                    <a:pt x="16042" y="21600"/>
                    <a:pt x="16712" y="21600"/>
                    <a:pt x="17651" y="19473"/>
                  </a:cubicBezTo>
                  <a:cubicBezTo>
                    <a:pt x="18591" y="17345"/>
                    <a:pt x="19798" y="13091"/>
                    <a:pt x="20469" y="9491"/>
                  </a:cubicBezTo>
                  <a:cubicBezTo>
                    <a:pt x="21140" y="5891"/>
                    <a:pt x="21274" y="2945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342914" y="177365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349264" y="10116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425464" y="13926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546114" y="18371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475629" y="8211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518773" y="0"/>
              <a:ext cx="147992" cy="28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87" fill="norm" stroke="1" extrusionOk="0">
                  <a:moveTo>
                    <a:pt x="13057" y="15933"/>
                  </a:moveTo>
                  <a:cubicBezTo>
                    <a:pt x="13057" y="15150"/>
                    <a:pt x="13057" y="14368"/>
                    <a:pt x="12448" y="13663"/>
                  </a:cubicBezTo>
                  <a:cubicBezTo>
                    <a:pt x="11840" y="12959"/>
                    <a:pt x="10623" y="12333"/>
                    <a:pt x="9254" y="12333"/>
                  </a:cubicBezTo>
                  <a:cubicBezTo>
                    <a:pt x="7885" y="12333"/>
                    <a:pt x="6364" y="12959"/>
                    <a:pt x="4691" y="14133"/>
                  </a:cubicBezTo>
                  <a:cubicBezTo>
                    <a:pt x="3017" y="15307"/>
                    <a:pt x="1192" y="17028"/>
                    <a:pt x="432" y="18281"/>
                  </a:cubicBezTo>
                  <a:cubicBezTo>
                    <a:pt x="-329" y="19533"/>
                    <a:pt x="-25" y="20315"/>
                    <a:pt x="888" y="20785"/>
                  </a:cubicBezTo>
                  <a:cubicBezTo>
                    <a:pt x="1801" y="21254"/>
                    <a:pt x="3322" y="21411"/>
                    <a:pt x="5603" y="20707"/>
                  </a:cubicBezTo>
                  <a:cubicBezTo>
                    <a:pt x="7885" y="20002"/>
                    <a:pt x="10927" y="18437"/>
                    <a:pt x="13665" y="15307"/>
                  </a:cubicBezTo>
                  <a:cubicBezTo>
                    <a:pt x="16403" y="12176"/>
                    <a:pt x="18837" y="7481"/>
                    <a:pt x="20054" y="4741"/>
                  </a:cubicBezTo>
                  <a:cubicBezTo>
                    <a:pt x="21271" y="2002"/>
                    <a:pt x="21271" y="1220"/>
                    <a:pt x="20358" y="672"/>
                  </a:cubicBezTo>
                  <a:cubicBezTo>
                    <a:pt x="19446" y="124"/>
                    <a:pt x="17620" y="-189"/>
                    <a:pt x="16403" y="124"/>
                  </a:cubicBezTo>
                  <a:cubicBezTo>
                    <a:pt x="15186" y="437"/>
                    <a:pt x="14578" y="1376"/>
                    <a:pt x="13817" y="3881"/>
                  </a:cubicBezTo>
                  <a:cubicBezTo>
                    <a:pt x="13057" y="6385"/>
                    <a:pt x="12144" y="10454"/>
                    <a:pt x="13361" y="13350"/>
                  </a:cubicBezTo>
                  <a:cubicBezTo>
                    <a:pt x="14578" y="16246"/>
                    <a:pt x="17925" y="17968"/>
                    <a:pt x="21271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126081" y="198980"/>
              <a:ext cx="245534" cy="38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372" y="9825"/>
                  </a:moveTo>
                  <a:cubicBezTo>
                    <a:pt x="186" y="14335"/>
                    <a:pt x="0" y="18845"/>
                    <a:pt x="0" y="18430"/>
                  </a:cubicBezTo>
                  <a:cubicBezTo>
                    <a:pt x="0" y="18014"/>
                    <a:pt x="186" y="12674"/>
                    <a:pt x="372" y="9232"/>
                  </a:cubicBezTo>
                  <a:cubicBezTo>
                    <a:pt x="559" y="5790"/>
                    <a:pt x="745" y="4247"/>
                    <a:pt x="1117" y="3001"/>
                  </a:cubicBezTo>
                  <a:cubicBezTo>
                    <a:pt x="1490" y="1755"/>
                    <a:pt x="2048" y="805"/>
                    <a:pt x="2793" y="331"/>
                  </a:cubicBezTo>
                  <a:cubicBezTo>
                    <a:pt x="3538" y="-144"/>
                    <a:pt x="4469" y="-144"/>
                    <a:pt x="5493" y="568"/>
                  </a:cubicBezTo>
                  <a:cubicBezTo>
                    <a:pt x="6517" y="1280"/>
                    <a:pt x="7634" y="2704"/>
                    <a:pt x="8938" y="5849"/>
                  </a:cubicBezTo>
                  <a:cubicBezTo>
                    <a:pt x="10241" y="8994"/>
                    <a:pt x="11731" y="13860"/>
                    <a:pt x="12569" y="16590"/>
                  </a:cubicBezTo>
                  <a:cubicBezTo>
                    <a:pt x="13407" y="19320"/>
                    <a:pt x="13593" y="19913"/>
                    <a:pt x="13966" y="20447"/>
                  </a:cubicBezTo>
                  <a:cubicBezTo>
                    <a:pt x="14338" y="20981"/>
                    <a:pt x="14897" y="21456"/>
                    <a:pt x="15455" y="21397"/>
                  </a:cubicBezTo>
                  <a:cubicBezTo>
                    <a:pt x="16014" y="21337"/>
                    <a:pt x="16572" y="20744"/>
                    <a:pt x="17317" y="18311"/>
                  </a:cubicBezTo>
                  <a:cubicBezTo>
                    <a:pt x="18062" y="15878"/>
                    <a:pt x="18993" y="11605"/>
                    <a:pt x="19738" y="8520"/>
                  </a:cubicBezTo>
                  <a:cubicBezTo>
                    <a:pt x="20483" y="5434"/>
                    <a:pt x="21041" y="3535"/>
                    <a:pt x="21600" y="1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454164" y="385692"/>
              <a:ext cx="89930" cy="14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59" fill="norm" stroke="1" extrusionOk="0">
                  <a:moveTo>
                    <a:pt x="16200" y="1089"/>
                  </a:moveTo>
                  <a:cubicBezTo>
                    <a:pt x="13745" y="480"/>
                    <a:pt x="11291" y="-128"/>
                    <a:pt x="9082" y="24"/>
                  </a:cubicBezTo>
                  <a:cubicBezTo>
                    <a:pt x="6873" y="176"/>
                    <a:pt x="4909" y="1089"/>
                    <a:pt x="3191" y="4131"/>
                  </a:cubicBezTo>
                  <a:cubicBezTo>
                    <a:pt x="1473" y="7173"/>
                    <a:pt x="0" y="12345"/>
                    <a:pt x="0" y="15692"/>
                  </a:cubicBezTo>
                  <a:cubicBezTo>
                    <a:pt x="0" y="19038"/>
                    <a:pt x="1473" y="20559"/>
                    <a:pt x="5155" y="21016"/>
                  </a:cubicBezTo>
                  <a:cubicBezTo>
                    <a:pt x="8836" y="21472"/>
                    <a:pt x="14727" y="20864"/>
                    <a:pt x="17918" y="18886"/>
                  </a:cubicBezTo>
                  <a:cubicBezTo>
                    <a:pt x="21109" y="16909"/>
                    <a:pt x="21600" y="13562"/>
                    <a:pt x="19882" y="10672"/>
                  </a:cubicBezTo>
                  <a:cubicBezTo>
                    <a:pt x="18164" y="7782"/>
                    <a:pt x="14236" y="5348"/>
                    <a:pt x="10309" y="2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574814" y="375287"/>
              <a:ext cx="133351" cy="21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3705"/>
                  </a:moveTo>
                  <a:cubicBezTo>
                    <a:pt x="343" y="2222"/>
                    <a:pt x="686" y="740"/>
                    <a:pt x="1714" y="210"/>
                  </a:cubicBezTo>
                  <a:cubicBezTo>
                    <a:pt x="2743" y="-319"/>
                    <a:pt x="4457" y="105"/>
                    <a:pt x="6171" y="2010"/>
                  </a:cubicBezTo>
                  <a:cubicBezTo>
                    <a:pt x="7886" y="3916"/>
                    <a:pt x="9600" y="7305"/>
                    <a:pt x="10286" y="10481"/>
                  </a:cubicBezTo>
                  <a:cubicBezTo>
                    <a:pt x="10971" y="13657"/>
                    <a:pt x="10629" y="16622"/>
                    <a:pt x="9600" y="18528"/>
                  </a:cubicBezTo>
                  <a:cubicBezTo>
                    <a:pt x="8571" y="20434"/>
                    <a:pt x="6857" y="21281"/>
                    <a:pt x="5486" y="21281"/>
                  </a:cubicBezTo>
                  <a:cubicBezTo>
                    <a:pt x="4114" y="21281"/>
                    <a:pt x="3086" y="20434"/>
                    <a:pt x="2914" y="18105"/>
                  </a:cubicBezTo>
                  <a:cubicBezTo>
                    <a:pt x="2743" y="15775"/>
                    <a:pt x="3429" y="11963"/>
                    <a:pt x="5657" y="8787"/>
                  </a:cubicBezTo>
                  <a:cubicBezTo>
                    <a:pt x="7886" y="5610"/>
                    <a:pt x="11657" y="3069"/>
                    <a:pt x="14571" y="1799"/>
                  </a:cubicBezTo>
                  <a:cubicBezTo>
                    <a:pt x="17486" y="528"/>
                    <a:pt x="19543" y="528"/>
                    <a:pt x="21600" y="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5746842" y="400110"/>
              <a:ext cx="170448" cy="16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41" fill="norm" stroke="1" extrusionOk="0">
                  <a:moveTo>
                    <a:pt x="1527" y="3177"/>
                  </a:moveTo>
                  <a:cubicBezTo>
                    <a:pt x="1260" y="8307"/>
                    <a:pt x="994" y="13437"/>
                    <a:pt x="727" y="16677"/>
                  </a:cubicBezTo>
                  <a:cubicBezTo>
                    <a:pt x="460" y="19917"/>
                    <a:pt x="194" y="21267"/>
                    <a:pt x="60" y="21132"/>
                  </a:cubicBezTo>
                  <a:cubicBezTo>
                    <a:pt x="-73" y="20997"/>
                    <a:pt x="-73" y="19377"/>
                    <a:pt x="994" y="16407"/>
                  </a:cubicBezTo>
                  <a:cubicBezTo>
                    <a:pt x="2060" y="13437"/>
                    <a:pt x="4194" y="9117"/>
                    <a:pt x="6060" y="5877"/>
                  </a:cubicBezTo>
                  <a:cubicBezTo>
                    <a:pt x="7927" y="2637"/>
                    <a:pt x="9527" y="477"/>
                    <a:pt x="10327" y="72"/>
                  </a:cubicBezTo>
                  <a:cubicBezTo>
                    <a:pt x="11127" y="-333"/>
                    <a:pt x="11127" y="1017"/>
                    <a:pt x="11127" y="3042"/>
                  </a:cubicBezTo>
                  <a:cubicBezTo>
                    <a:pt x="11127" y="5067"/>
                    <a:pt x="11127" y="7767"/>
                    <a:pt x="11127" y="9792"/>
                  </a:cubicBezTo>
                  <a:cubicBezTo>
                    <a:pt x="11127" y="11817"/>
                    <a:pt x="11127" y="13167"/>
                    <a:pt x="11527" y="13032"/>
                  </a:cubicBezTo>
                  <a:cubicBezTo>
                    <a:pt x="11927" y="12897"/>
                    <a:pt x="12727" y="11277"/>
                    <a:pt x="13394" y="9792"/>
                  </a:cubicBezTo>
                  <a:cubicBezTo>
                    <a:pt x="14060" y="8307"/>
                    <a:pt x="14594" y="6957"/>
                    <a:pt x="15527" y="5877"/>
                  </a:cubicBezTo>
                  <a:cubicBezTo>
                    <a:pt x="16460" y="4797"/>
                    <a:pt x="17794" y="3987"/>
                    <a:pt x="18860" y="4122"/>
                  </a:cubicBezTo>
                  <a:cubicBezTo>
                    <a:pt x="19927" y="4257"/>
                    <a:pt x="20727" y="5337"/>
                    <a:pt x="21127" y="7362"/>
                  </a:cubicBezTo>
                  <a:cubicBezTo>
                    <a:pt x="21527" y="9387"/>
                    <a:pt x="21527" y="12357"/>
                    <a:pt x="21394" y="14787"/>
                  </a:cubicBezTo>
                  <a:cubicBezTo>
                    <a:pt x="21260" y="17217"/>
                    <a:pt x="20994" y="19107"/>
                    <a:pt x="20727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979691" y="193518"/>
              <a:ext cx="248669" cy="4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25" fill="norm" stroke="1" extrusionOk="0">
                  <a:moveTo>
                    <a:pt x="5576" y="14010"/>
                  </a:moveTo>
                  <a:cubicBezTo>
                    <a:pt x="5758" y="13473"/>
                    <a:pt x="5939" y="12935"/>
                    <a:pt x="6121" y="12344"/>
                  </a:cubicBezTo>
                  <a:cubicBezTo>
                    <a:pt x="6302" y="11753"/>
                    <a:pt x="6484" y="11109"/>
                    <a:pt x="6121" y="10947"/>
                  </a:cubicBezTo>
                  <a:cubicBezTo>
                    <a:pt x="5758" y="10786"/>
                    <a:pt x="4850" y="11109"/>
                    <a:pt x="3671" y="12129"/>
                  </a:cubicBezTo>
                  <a:cubicBezTo>
                    <a:pt x="2491" y="13150"/>
                    <a:pt x="1039" y="14870"/>
                    <a:pt x="403" y="15998"/>
                  </a:cubicBezTo>
                  <a:cubicBezTo>
                    <a:pt x="-232" y="17126"/>
                    <a:pt x="-50" y="17664"/>
                    <a:pt x="494" y="17932"/>
                  </a:cubicBezTo>
                  <a:cubicBezTo>
                    <a:pt x="1039" y="18201"/>
                    <a:pt x="1946" y="18201"/>
                    <a:pt x="2944" y="17771"/>
                  </a:cubicBezTo>
                  <a:cubicBezTo>
                    <a:pt x="3943" y="17341"/>
                    <a:pt x="5032" y="16482"/>
                    <a:pt x="5849" y="15676"/>
                  </a:cubicBezTo>
                  <a:cubicBezTo>
                    <a:pt x="6665" y="14870"/>
                    <a:pt x="7210" y="14118"/>
                    <a:pt x="7301" y="14010"/>
                  </a:cubicBezTo>
                  <a:cubicBezTo>
                    <a:pt x="7392" y="13903"/>
                    <a:pt x="7029" y="14440"/>
                    <a:pt x="6847" y="14977"/>
                  </a:cubicBezTo>
                  <a:cubicBezTo>
                    <a:pt x="6665" y="15515"/>
                    <a:pt x="6665" y="16052"/>
                    <a:pt x="6756" y="16589"/>
                  </a:cubicBezTo>
                  <a:cubicBezTo>
                    <a:pt x="6847" y="17126"/>
                    <a:pt x="7029" y="17664"/>
                    <a:pt x="7573" y="17932"/>
                  </a:cubicBezTo>
                  <a:cubicBezTo>
                    <a:pt x="8118" y="18201"/>
                    <a:pt x="9025" y="18201"/>
                    <a:pt x="10114" y="17503"/>
                  </a:cubicBezTo>
                  <a:cubicBezTo>
                    <a:pt x="11203" y="16804"/>
                    <a:pt x="12474" y="15407"/>
                    <a:pt x="14289" y="13043"/>
                  </a:cubicBezTo>
                  <a:cubicBezTo>
                    <a:pt x="16104" y="10679"/>
                    <a:pt x="18464" y="7347"/>
                    <a:pt x="19734" y="5413"/>
                  </a:cubicBezTo>
                  <a:cubicBezTo>
                    <a:pt x="21005" y="3479"/>
                    <a:pt x="21186" y="2941"/>
                    <a:pt x="21277" y="2243"/>
                  </a:cubicBezTo>
                  <a:cubicBezTo>
                    <a:pt x="21368" y="1544"/>
                    <a:pt x="21368" y="685"/>
                    <a:pt x="20914" y="255"/>
                  </a:cubicBezTo>
                  <a:cubicBezTo>
                    <a:pt x="20460" y="-175"/>
                    <a:pt x="19553" y="-175"/>
                    <a:pt x="18010" y="1168"/>
                  </a:cubicBezTo>
                  <a:cubicBezTo>
                    <a:pt x="16467" y="2512"/>
                    <a:pt x="14289" y="5198"/>
                    <a:pt x="13381" y="7885"/>
                  </a:cubicBezTo>
                  <a:cubicBezTo>
                    <a:pt x="12474" y="10571"/>
                    <a:pt x="12837" y="13258"/>
                    <a:pt x="13744" y="15515"/>
                  </a:cubicBezTo>
                  <a:cubicBezTo>
                    <a:pt x="14652" y="17771"/>
                    <a:pt x="16104" y="19598"/>
                    <a:pt x="1755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419757" y="225487"/>
              <a:ext cx="132958" cy="42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21" fill="norm" stroke="1" extrusionOk="0">
                  <a:moveTo>
                    <a:pt x="20874" y="137"/>
                  </a:moveTo>
                  <a:cubicBezTo>
                    <a:pt x="18548" y="29"/>
                    <a:pt x="16222" y="-79"/>
                    <a:pt x="14394" y="83"/>
                  </a:cubicBezTo>
                  <a:cubicBezTo>
                    <a:pt x="12566" y="245"/>
                    <a:pt x="11237" y="677"/>
                    <a:pt x="8911" y="2675"/>
                  </a:cubicBezTo>
                  <a:cubicBezTo>
                    <a:pt x="6585" y="4673"/>
                    <a:pt x="3262" y="8237"/>
                    <a:pt x="1434" y="11099"/>
                  </a:cubicBezTo>
                  <a:cubicBezTo>
                    <a:pt x="-394" y="13961"/>
                    <a:pt x="-726" y="16121"/>
                    <a:pt x="1932" y="17741"/>
                  </a:cubicBezTo>
                  <a:cubicBezTo>
                    <a:pt x="4591" y="19361"/>
                    <a:pt x="10240" y="20441"/>
                    <a:pt x="1588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565414" y="335099"/>
              <a:ext cx="381001" cy="43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1337"/>
                  </a:moveTo>
                  <a:cubicBezTo>
                    <a:pt x="960" y="19459"/>
                    <a:pt x="1920" y="17580"/>
                    <a:pt x="2940" y="14972"/>
                  </a:cubicBezTo>
                  <a:cubicBezTo>
                    <a:pt x="3960" y="12363"/>
                    <a:pt x="5040" y="9024"/>
                    <a:pt x="5700" y="6833"/>
                  </a:cubicBezTo>
                  <a:cubicBezTo>
                    <a:pt x="6360" y="4641"/>
                    <a:pt x="6600" y="3598"/>
                    <a:pt x="6840" y="2607"/>
                  </a:cubicBezTo>
                  <a:cubicBezTo>
                    <a:pt x="7080" y="1615"/>
                    <a:pt x="7320" y="676"/>
                    <a:pt x="7380" y="520"/>
                  </a:cubicBezTo>
                  <a:cubicBezTo>
                    <a:pt x="7440" y="363"/>
                    <a:pt x="7320" y="989"/>
                    <a:pt x="7020" y="2450"/>
                  </a:cubicBezTo>
                  <a:cubicBezTo>
                    <a:pt x="6720" y="3911"/>
                    <a:pt x="6240" y="6207"/>
                    <a:pt x="6000" y="7720"/>
                  </a:cubicBezTo>
                  <a:cubicBezTo>
                    <a:pt x="5760" y="9233"/>
                    <a:pt x="5760" y="9963"/>
                    <a:pt x="5880" y="10641"/>
                  </a:cubicBezTo>
                  <a:cubicBezTo>
                    <a:pt x="6000" y="11320"/>
                    <a:pt x="6240" y="11946"/>
                    <a:pt x="6660" y="12207"/>
                  </a:cubicBezTo>
                  <a:cubicBezTo>
                    <a:pt x="7080" y="12467"/>
                    <a:pt x="7680" y="12363"/>
                    <a:pt x="8820" y="11372"/>
                  </a:cubicBezTo>
                  <a:cubicBezTo>
                    <a:pt x="9960" y="10380"/>
                    <a:pt x="11640" y="8502"/>
                    <a:pt x="12780" y="6989"/>
                  </a:cubicBezTo>
                  <a:cubicBezTo>
                    <a:pt x="13920" y="5476"/>
                    <a:pt x="14520" y="4328"/>
                    <a:pt x="15000" y="3076"/>
                  </a:cubicBezTo>
                  <a:cubicBezTo>
                    <a:pt x="15480" y="1824"/>
                    <a:pt x="15840" y="467"/>
                    <a:pt x="15900" y="102"/>
                  </a:cubicBezTo>
                  <a:cubicBezTo>
                    <a:pt x="15960" y="-263"/>
                    <a:pt x="15720" y="363"/>
                    <a:pt x="15480" y="1772"/>
                  </a:cubicBezTo>
                  <a:cubicBezTo>
                    <a:pt x="15240" y="3180"/>
                    <a:pt x="15000" y="5372"/>
                    <a:pt x="15360" y="6833"/>
                  </a:cubicBezTo>
                  <a:cubicBezTo>
                    <a:pt x="15720" y="8294"/>
                    <a:pt x="16680" y="9024"/>
                    <a:pt x="17820" y="9233"/>
                  </a:cubicBezTo>
                  <a:cubicBezTo>
                    <a:pt x="18960" y="9441"/>
                    <a:pt x="20280" y="9128"/>
                    <a:pt x="21600" y="88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022614" y="520265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333920" y="409349"/>
              <a:ext cx="323695" cy="12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83" fill="norm" stroke="1" extrusionOk="0">
                  <a:moveTo>
                    <a:pt x="7563" y="11119"/>
                  </a:moveTo>
                  <a:cubicBezTo>
                    <a:pt x="6581" y="13598"/>
                    <a:pt x="5600" y="16077"/>
                    <a:pt x="4618" y="17847"/>
                  </a:cubicBezTo>
                  <a:cubicBezTo>
                    <a:pt x="3636" y="19618"/>
                    <a:pt x="2654" y="20680"/>
                    <a:pt x="1813" y="20857"/>
                  </a:cubicBezTo>
                  <a:cubicBezTo>
                    <a:pt x="971" y="21034"/>
                    <a:pt x="270" y="20326"/>
                    <a:pt x="59" y="18024"/>
                  </a:cubicBezTo>
                  <a:cubicBezTo>
                    <a:pt x="-151" y="15723"/>
                    <a:pt x="130" y="11827"/>
                    <a:pt x="1953" y="8109"/>
                  </a:cubicBezTo>
                  <a:cubicBezTo>
                    <a:pt x="3776" y="4391"/>
                    <a:pt x="7143" y="850"/>
                    <a:pt x="10368" y="142"/>
                  </a:cubicBezTo>
                  <a:cubicBezTo>
                    <a:pt x="13594" y="-566"/>
                    <a:pt x="16680" y="1559"/>
                    <a:pt x="18504" y="2444"/>
                  </a:cubicBezTo>
                  <a:cubicBezTo>
                    <a:pt x="20327" y="3329"/>
                    <a:pt x="20888" y="2975"/>
                    <a:pt x="21449" y="2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689364" y="197473"/>
              <a:ext cx="158751" cy="16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185"/>
                  </a:moveTo>
                  <a:cubicBezTo>
                    <a:pt x="864" y="2077"/>
                    <a:pt x="1728" y="970"/>
                    <a:pt x="2880" y="416"/>
                  </a:cubicBezTo>
                  <a:cubicBezTo>
                    <a:pt x="4032" y="-138"/>
                    <a:pt x="5472" y="-138"/>
                    <a:pt x="6624" y="416"/>
                  </a:cubicBezTo>
                  <a:cubicBezTo>
                    <a:pt x="7776" y="970"/>
                    <a:pt x="8640" y="2077"/>
                    <a:pt x="8064" y="4708"/>
                  </a:cubicBezTo>
                  <a:cubicBezTo>
                    <a:pt x="7488" y="7339"/>
                    <a:pt x="5472" y="11493"/>
                    <a:pt x="3888" y="14262"/>
                  </a:cubicBezTo>
                  <a:cubicBezTo>
                    <a:pt x="2304" y="17031"/>
                    <a:pt x="1152" y="18416"/>
                    <a:pt x="1728" y="19247"/>
                  </a:cubicBezTo>
                  <a:cubicBezTo>
                    <a:pt x="2304" y="20077"/>
                    <a:pt x="4608" y="20354"/>
                    <a:pt x="8208" y="20631"/>
                  </a:cubicBezTo>
                  <a:cubicBezTo>
                    <a:pt x="11808" y="20908"/>
                    <a:pt x="16704" y="21185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943364" y="196415"/>
              <a:ext cx="10656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6113" y="1623"/>
                    <a:pt x="12226" y="3245"/>
                    <a:pt x="16098" y="5527"/>
                  </a:cubicBezTo>
                  <a:cubicBezTo>
                    <a:pt x="19970" y="7808"/>
                    <a:pt x="21600" y="10749"/>
                    <a:pt x="19766" y="13538"/>
                  </a:cubicBezTo>
                  <a:cubicBezTo>
                    <a:pt x="17932" y="16327"/>
                    <a:pt x="12634" y="18963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146564" y="628215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446110" y="1212538"/>
              <a:ext cx="228912" cy="48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26" fill="norm" stroke="1" extrusionOk="0">
                  <a:moveTo>
                    <a:pt x="17344" y="2800"/>
                  </a:moveTo>
                  <a:cubicBezTo>
                    <a:pt x="17733" y="2239"/>
                    <a:pt x="18122" y="1678"/>
                    <a:pt x="18122" y="1163"/>
                  </a:cubicBezTo>
                  <a:cubicBezTo>
                    <a:pt x="18122" y="649"/>
                    <a:pt x="17733" y="182"/>
                    <a:pt x="17052" y="41"/>
                  </a:cubicBezTo>
                  <a:cubicBezTo>
                    <a:pt x="16371" y="-99"/>
                    <a:pt x="15398" y="88"/>
                    <a:pt x="13355" y="1070"/>
                  </a:cubicBezTo>
                  <a:cubicBezTo>
                    <a:pt x="11312" y="2052"/>
                    <a:pt x="8198" y="3828"/>
                    <a:pt x="5668" y="6072"/>
                  </a:cubicBezTo>
                  <a:cubicBezTo>
                    <a:pt x="3139" y="8317"/>
                    <a:pt x="1193" y="11028"/>
                    <a:pt x="414" y="13179"/>
                  </a:cubicBezTo>
                  <a:cubicBezTo>
                    <a:pt x="-364" y="15330"/>
                    <a:pt x="25" y="16919"/>
                    <a:pt x="998" y="18228"/>
                  </a:cubicBezTo>
                  <a:cubicBezTo>
                    <a:pt x="1971" y="19537"/>
                    <a:pt x="3528" y="20566"/>
                    <a:pt x="5474" y="21033"/>
                  </a:cubicBezTo>
                  <a:cubicBezTo>
                    <a:pt x="7420" y="21501"/>
                    <a:pt x="9755" y="21407"/>
                    <a:pt x="11993" y="20753"/>
                  </a:cubicBezTo>
                  <a:cubicBezTo>
                    <a:pt x="14231" y="20098"/>
                    <a:pt x="16371" y="18883"/>
                    <a:pt x="17928" y="17854"/>
                  </a:cubicBezTo>
                  <a:cubicBezTo>
                    <a:pt x="19485" y="16826"/>
                    <a:pt x="20458" y="15984"/>
                    <a:pt x="20847" y="15189"/>
                  </a:cubicBezTo>
                  <a:cubicBezTo>
                    <a:pt x="21236" y="14395"/>
                    <a:pt x="21041" y="13646"/>
                    <a:pt x="20360" y="13226"/>
                  </a:cubicBezTo>
                  <a:cubicBezTo>
                    <a:pt x="19679" y="12805"/>
                    <a:pt x="18512" y="12711"/>
                    <a:pt x="17441" y="12852"/>
                  </a:cubicBezTo>
                  <a:cubicBezTo>
                    <a:pt x="16371" y="12992"/>
                    <a:pt x="15398" y="13366"/>
                    <a:pt x="15009" y="13787"/>
                  </a:cubicBezTo>
                  <a:cubicBezTo>
                    <a:pt x="14620" y="14207"/>
                    <a:pt x="14814" y="14675"/>
                    <a:pt x="15009" y="1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754196" y="1486600"/>
              <a:ext cx="102840" cy="17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87" fill="norm" stroke="1" extrusionOk="0">
                  <a:moveTo>
                    <a:pt x="18393" y="4491"/>
                  </a:moveTo>
                  <a:cubicBezTo>
                    <a:pt x="17529" y="3205"/>
                    <a:pt x="16665" y="1919"/>
                    <a:pt x="15153" y="1019"/>
                  </a:cubicBezTo>
                  <a:cubicBezTo>
                    <a:pt x="13641" y="119"/>
                    <a:pt x="11481" y="-395"/>
                    <a:pt x="9105" y="376"/>
                  </a:cubicBezTo>
                  <a:cubicBezTo>
                    <a:pt x="6729" y="1148"/>
                    <a:pt x="4137" y="3205"/>
                    <a:pt x="2409" y="6548"/>
                  </a:cubicBezTo>
                  <a:cubicBezTo>
                    <a:pt x="681" y="9891"/>
                    <a:pt x="-183" y="14519"/>
                    <a:pt x="33" y="17348"/>
                  </a:cubicBezTo>
                  <a:cubicBezTo>
                    <a:pt x="249" y="20176"/>
                    <a:pt x="1545" y="21205"/>
                    <a:pt x="4353" y="21076"/>
                  </a:cubicBezTo>
                  <a:cubicBezTo>
                    <a:pt x="7161" y="20948"/>
                    <a:pt x="11481" y="19662"/>
                    <a:pt x="14721" y="16834"/>
                  </a:cubicBezTo>
                  <a:cubicBezTo>
                    <a:pt x="17961" y="14005"/>
                    <a:pt x="20121" y="9634"/>
                    <a:pt x="20769" y="6805"/>
                  </a:cubicBezTo>
                  <a:cubicBezTo>
                    <a:pt x="21417" y="3976"/>
                    <a:pt x="20553" y="2691"/>
                    <a:pt x="19257" y="2305"/>
                  </a:cubicBezTo>
                  <a:cubicBezTo>
                    <a:pt x="17961" y="1919"/>
                    <a:pt x="16233" y="2434"/>
                    <a:pt x="14505" y="2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920514" y="1246589"/>
              <a:ext cx="247651" cy="39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8862" y="15899"/>
                  </a:moveTo>
                  <a:cubicBezTo>
                    <a:pt x="8862" y="15331"/>
                    <a:pt x="8862" y="14763"/>
                    <a:pt x="8215" y="14422"/>
                  </a:cubicBezTo>
                  <a:cubicBezTo>
                    <a:pt x="7569" y="14081"/>
                    <a:pt x="6277" y="13967"/>
                    <a:pt x="4800" y="14535"/>
                  </a:cubicBezTo>
                  <a:cubicBezTo>
                    <a:pt x="3323" y="15104"/>
                    <a:pt x="1662" y="16354"/>
                    <a:pt x="831" y="17264"/>
                  </a:cubicBezTo>
                  <a:cubicBezTo>
                    <a:pt x="0" y="18173"/>
                    <a:pt x="0" y="18742"/>
                    <a:pt x="0" y="19310"/>
                  </a:cubicBezTo>
                  <a:cubicBezTo>
                    <a:pt x="0" y="19878"/>
                    <a:pt x="0" y="20447"/>
                    <a:pt x="462" y="20845"/>
                  </a:cubicBezTo>
                  <a:cubicBezTo>
                    <a:pt x="923" y="21243"/>
                    <a:pt x="1846" y="21470"/>
                    <a:pt x="2954" y="21129"/>
                  </a:cubicBezTo>
                  <a:cubicBezTo>
                    <a:pt x="4062" y="20788"/>
                    <a:pt x="5354" y="19878"/>
                    <a:pt x="6369" y="19253"/>
                  </a:cubicBezTo>
                  <a:cubicBezTo>
                    <a:pt x="7385" y="18628"/>
                    <a:pt x="8123" y="18287"/>
                    <a:pt x="8677" y="18401"/>
                  </a:cubicBezTo>
                  <a:cubicBezTo>
                    <a:pt x="9231" y="18514"/>
                    <a:pt x="9600" y="19083"/>
                    <a:pt x="10246" y="19310"/>
                  </a:cubicBezTo>
                  <a:cubicBezTo>
                    <a:pt x="10892" y="19537"/>
                    <a:pt x="11815" y="19424"/>
                    <a:pt x="13108" y="18514"/>
                  </a:cubicBezTo>
                  <a:cubicBezTo>
                    <a:pt x="14400" y="17605"/>
                    <a:pt x="16062" y="15899"/>
                    <a:pt x="17262" y="13228"/>
                  </a:cubicBezTo>
                  <a:cubicBezTo>
                    <a:pt x="18462" y="10556"/>
                    <a:pt x="19200" y="6918"/>
                    <a:pt x="19662" y="4815"/>
                  </a:cubicBezTo>
                  <a:cubicBezTo>
                    <a:pt x="20123" y="2712"/>
                    <a:pt x="20308" y="2144"/>
                    <a:pt x="20308" y="1518"/>
                  </a:cubicBezTo>
                  <a:cubicBezTo>
                    <a:pt x="20308" y="893"/>
                    <a:pt x="20123" y="211"/>
                    <a:pt x="19569" y="41"/>
                  </a:cubicBezTo>
                  <a:cubicBezTo>
                    <a:pt x="19015" y="-130"/>
                    <a:pt x="18092" y="211"/>
                    <a:pt x="17169" y="1632"/>
                  </a:cubicBezTo>
                  <a:cubicBezTo>
                    <a:pt x="16246" y="3053"/>
                    <a:pt x="15323" y="5554"/>
                    <a:pt x="15231" y="8226"/>
                  </a:cubicBezTo>
                  <a:cubicBezTo>
                    <a:pt x="15138" y="10897"/>
                    <a:pt x="15877" y="13739"/>
                    <a:pt x="17077" y="15899"/>
                  </a:cubicBezTo>
                  <a:cubicBezTo>
                    <a:pt x="18277" y="18059"/>
                    <a:pt x="19938" y="19537"/>
                    <a:pt x="2160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604010" y="1771215"/>
              <a:ext cx="411755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60" fill="norm" stroke="1" extrusionOk="0">
                  <a:moveTo>
                    <a:pt x="1277" y="0"/>
                  </a:moveTo>
                  <a:cubicBezTo>
                    <a:pt x="613" y="2880"/>
                    <a:pt x="-52" y="5760"/>
                    <a:pt x="3" y="9360"/>
                  </a:cubicBezTo>
                  <a:cubicBezTo>
                    <a:pt x="59" y="12960"/>
                    <a:pt x="834" y="17280"/>
                    <a:pt x="3105" y="19440"/>
                  </a:cubicBezTo>
                  <a:cubicBezTo>
                    <a:pt x="5376" y="21600"/>
                    <a:pt x="9142" y="21600"/>
                    <a:pt x="12465" y="19440"/>
                  </a:cubicBezTo>
                  <a:cubicBezTo>
                    <a:pt x="15788" y="17280"/>
                    <a:pt x="18668" y="12960"/>
                    <a:pt x="21548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796599" y="1802965"/>
              <a:ext cx="225516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14" fill="norm" stroke="1" extrusionOk="0">
                  <a:moveTo>
                    <a:pt x="5157" y="4320"/>
                  </a:moveTo>
                  <a:cubicBezTo>
                    <a:pt x="3945" y="5760"/>
                    <a:pt x="2734" y="7200"/>
                    <a:pt x="1725" y="10080"/>
                  </a:cubicBezTo>
                  <a:cubicBezTo>
                    <a:pt x="715" y="12960"/>
                    <a:pt x="-92" y="17280"/>
                    <a:pt x="9" y="19440"/>
                  </a:cubicBezTo>
                  <a:cubicBezTo>
                    <a:pt x="110" y="21600"/>
                    <a:pt x="1119" y="21600"/>
                    <a:pt x="4854" y="18000"/>
                  </a:cubicBezTo>
                  <a:cubicBezTo>
                    <a:pt x="8588" y="14400"/>
                    <a:pt x="15048" y="72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282464" y="1491815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314214" y="165691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936514" y="1479115"/>
              <a:ext cx="406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5" y="19898"/>
                    <a:pt x="2250" y="18196"/>
                    <a:pt x="3487" y="15447"/>
                  </a:cubicBezTo>
                  <a:cubicBezTo>
                    <a:pt x="4725" y="12698"/>
                    <a:pt x="6075" y="8902"/>
                    <a:pt x="6919" y="6415"/>
                  </a:cubicBezTo>
                  <a:cubicBezTo>
                    <a:pt x="7762" y="3927"/>
                    <a:pt x="8100" y="2749"/>
                    <a:pt x="8269" y="1767"/>
                  </a:cubicBezTo>
                  <a:cubicBezTo>
                    <a:pt x="8438" y="785"/>
                    <a:pt x="8438" y="0"/>
                    <a:pt x="8325" y="0"/>
                  </a:cubicBezTo>
                  <a:cubicBezTo>
                    <a:pt x="8213" y="0"/>
                    <a:pt x="7987" y="785"/>
                    <a:pt x="7594" y="3142"/>
                  </a:cubicBezTo>
                  <a:cubicBezTo>
                    <a:pt x="7200" y="5498"/>
                    <a:pt x="6637" y="9425"/>
                    <a:pt x="6356" y="12109"/>
                  </a:cubicBezTo>
                  <a:cubicBezTo>
                    <a:pt x="6075" y="14793"/>
                    <a:pt x="6075" y="16233"/>
                    <a:pt x="6244" y="17280"/>
                  </a:cubicBezTo>
                  <a:cubicBezTo>
                    <a:pt x="6412" y="18327"/>
                    <a:pt x="6750" y="18982"/>
                    <a:pt x="7200" y="19309"/>
                  </a:cubicBezTo>
                  <a:cubicBezTo>
                    <a:pt x="7650" y="19636"/>
                    <a:pt x="8213" y="19636"/>
                    <a:pt x="9281" y="18982"/>
                  </a:cubicBezTo>
                  <a:cubicBezTo>
                    <a:pt x="10350" y="18327"/>
                    <a:pt x="11925" y="17018"/>
                    <a:pt x="13331" y="14793"/>
                  </a:cubicBezTo>
                  <a:cubicBezTo>
                    <a:pt x="14738" y="12567"/>
                    <a:pt x="15975" y="9425"/>
                    <a:pt x="16706" y="7527"/>
                  </a:cubicBezTo>
                  <a:cubicBezTo>
                    <a:pt x="17438" y="5629"/>
                    <a:pt x="17662" y="4975"/>
                    <a:pt x="17831" y="4320"/>
                  </a:cubicBezTo>
                  <a:cubicBezTo>
                    <a:pt x="18000" y="3665"/>
                    <a:pt x="18113" y="3011"/>
                    <a:pt x="18000" y="3011"/>
                  </a:cubicBezTo>
                  <a:cubicBezTo>
                    <a:pt x="17888" y="3011"/>
                    <a:pt x="17550" y="3665"/>
                    <a:pt x="17494" y="5367"/>
                  </a:cubicBezTo>
                  <a:cubicBezTo>
                    <a:pt x="17438" y="7069"/>
                    <a:pt x="17662" y="9818"/>
                    <a:pt x="18394" y="11716"/>
                  </a:cubicBezTo>
                  <a:cubicBezTo>
                    <a:pt x="19125" y="13615"/>
                    <a:pt x="20362" y="14662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148181" y="1233581"/>
              <a:ext cx="131234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77" y="9818"/>
                  </a:moveTo>
                  <a:cubicBezTo>
                    <a:pt x="3484" y="12623"/>
                    <a:pt x="2090" y="15429"/>
                    <a:pt x="1219" y="17673"/>
                  </a:cubicBezTo>
                  <a:cubicBezTo>
                    <a:pt x="348" y="19917"/>
                    <a:pt x="0" y="21600"/>
                    <a:pt x="0" y="21319"/>
                  </a:cubicBezTo>
                  <a:cubicBezTo>
                    <a:pt x="0" y="21039"/>
                    <a:pt x="348" y="18795"/>
                    <a:pt x="1568" y="15288"/>
                  </a:cubicBezTo>
                  <a:cubicBezTo>
                    <a:pt x="2787" y="11782"/>
                    <a:pt x="4877" y="7013"/>
                    <a:pt x="6968" y="4068"/>
                  </a:cubicBezTo>
                  <a:cubicBezTo>
                    <a:pt x="9058" y="1122"/>
                    <a:pt x="11148" y="0"/>
                    <a:pt x="12716" y="0"/>
                  </a:cubicBezTo>
                  <a:cubicBezTo>
                    <a:pt x="14284" y="0"/>
                    <a:pt x="15329" y="1122"/>
                    <a:pt x="16723" y="4909"/>
                  </a:cubicBezTo>
                  <a:cubicBezTo>
                    <a:pt x="18116" y="8696"/>
                    <a:pt x="19858" y="151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419114" y="1584948"/>
              <a:ext cx="221888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21600"/>
                  </a:moveTo>
                  <a:cubicBezTo>
                    <a:pt x="823" y="18514"/>
                    <a:pt x="1646" y="15429"/>
                    <a:pt x="2674" y="12132"/>
                  </a:cubicBezTo>
                  <a:cubicBezTo>
                    <a:pt x="3703" y="8836"/>
                    <a:pt x="4937" y="5330"/>
                    <a:pt x="5760" y="3156"/>
                  </a:cubicBezTo>
                  <a:cubicBezTo>
                    <a:pt x="6583" y="982"/>
                    <a:pt x="6994" y="140"/>
                    <a:pt x="7406" y="70"/>
                  </a:cubicBezTo>
                  <a:cubicBezTo>
                    <a:pt x="7817" y="0"/>
                    <a:pt x="8229" y="701"/>
                    <a:pt x="8537" y="1964"/>
                  </a:cubicBezTo>
                  <a:cubicBezTo>
                    <a:pt x="8846" y="3226"/>
                    <a:pt x="9051" y="5049"/>
                    <a:pt x="9257" y="6312"/>
                  </a:cubicBezTo>
                  <a:cubicBezTo>
                    <a:pt x="9463" y="7574"/>
                    <a:pt x="9669" y="8275"/>
                    <a:pt x="10183" y="8416"/>
                  </a:cubicBezTo>
                  <a:cubicBezTo>
                    <a:pt x="10697" y="8556"/>
                    <a:pt x="11520" y="8135"/>
                    <a:pt x="12754" y="6873"/>
                  </a:cubicBezTo>
                  <a:cubicBezTo>
                    <a:pt x="13989" y="5610"/>
                    <a:pt x="15634" y="3506"/>
                    <a:pt x="16971" y="2104"/>
                  </a:cubicBezTo>
                  <a:cubicBezTo>
                    <a:pt x="18309" y="701"/>
                    <a:pt x="19337" y="0"/>
                    <a:pt x="20057" y="0"/>
                  </a:cubicBezTo>
                  <a:cubicBezTo>
                    <a:pt x="20777" y="0"/>
                    <a:pt x="21189" y="701"/>
                    <a:pt x="21394" y="2945"/>
                  </a:cubicBezTo>
                  <a:cubicBezTo>
                    <a:pt x="21600" y="5190"/>
                    <a:pt x="21600" y="8977"/>
                    <a:pt x="21497" y="11642"/>
                  </a:cubicBezTo>
                  <a:cubicBezTo>
                    <a:pt x="21394" y="14306"/>
                    <a:pt x="21189" y="15849"/>
                    <a:pt x="20983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715399" y="1606115"/>
              <a:ext cx="135516" cy="24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8" fill="norm" stroke="1" extrusionOk="0">
                  <a:moveTo>
                    <a:pt x="9312" y="0"/>
                  </a:moveTo>
                  <a:cubicBezTo>
                    <a:pt x="6986" y="4901"/>
                    <a:pt x="4660" y="9802"/>
                    <a:pt x="3164" y="12797"/>
                  </a:cubicBezTo>
                  <a:cubicBezTo>
                    <a:pt x="1669" y="15792"/>
                    <a:pt x="1004" y="16881"/>
                    <a:pt x="506" y="17970"/>
                  </a:cubicBezTo>
                  <a:cubicBezTo>
                    <a:pt x="7" y="19059"/>
                    <a:pt x="-325" y="20148"/>
                    <a:pt x="506" y="20783"/>
                  </a:cubicBezTo>
                  <a:cubicBezTo>
                    <a:pt x="1337" y="21418"/>
                    <a:pt x="3330" y="21600"/>
                    <a:pt x="6986" y="21146"/>
                  </a:cubicBezTo>
                  <a:cubicBezTo>
                    <a:pt x="10641" y="20692"/>
                    <a:pt x="15958" y="19603"/>
                    <a:pt x="2127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920481" y="1600200"/>
              <a:ext cx="178084" cy="30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20" fill="norm" stroke="1" extrusionOk="0">
                  <a:moveTo>
                    <a:pt x="21131" y="2650"/>
                  </a:moveTo>
                  <a:cubicBezTo>
                    <a:pt x="20880" y="1906"/>
                    <a:pt x="20629" y="1161"/>
                    <a:pt x="19875" y="639"/>
                  </a:cubicBezTo>
                  <a:cubicBezTo>
                    <a:pt x="19122" y="118"/>
                    <a:pt x="17866" y="-180"/>
                    <a:pt x="15354" y="118"/>
                  </a:cubicBezTo>
                  <a:cubicBezTo>
                    <a:pt x="12843" y="416"/>
                    <a:pt x="9075" y="1310"/>
                    <a:pt x="6312" y="3470"/>
                  </a:cubicBezTo>
                  <a:cubicBezTo>
                    <a:pt x="3550" y="5630"/>
                    <a:pt x="1791" y="9056"/>
                    <a:pt x="787" y="11663"/>
                  </a:cubicBezTo>
                  <a:cubicBezTo>
                    <a:pt x="-218" y="14270"/>
                    <a:pt x="-469" y="16057"/>
                    <a:pt x="1289" y="17547"/>
                  </a:cubicBezTo>
                  <a:cubicBezTo>
                    <a:pt x="3047" y="19037"/>
                    <a:pt x="6815" y="20228"/>
                    <a:pt x="9452" y="20824"/>
                  </a:cubicBezTo>
                  <a:cubicBezTo>
                    <a:pt x="12089" y="21420"/>
                    <a:pt x="13596" y="21420"/>
                    <a:pt x="15103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958864" y="1771215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729331" y="1416566"/>
              <a:ext cx="164417" cy="39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49" fill="norm" stroke="1" extrusionOk="0">
                  <a:moveTo>
                    <a:pt x="18133" y="10920"/>
                  </a:moveTo>
                  <a:cubicBezTo>
                    <a:pt x="15733" y="8178"/>
                    <a:pt x="13333" y="5435"/>
                    <a:pt x="12267" y="3778"/>
                  </a:cubicBezTo>
                  <a:cubicBezTo>
                    <a:pt x="11200" y="2120"/>
                    <a:pt x="11467" y="1549"/>
                    <a:pt x="12800" y="1035"/>
                  </a:cubicBezTo>
                  <a:cubicBezTo>
                    <a:pt x="14133" y="520"/>
                    <a:pt x="16533" y="63"/>
                    <a:pt x="18400" y="6"/>
                  </a:cubicBezTo>
                  <a:cubicBezTo>
                    <a:pt x="20267" y="-51"/>
                    <a:pt x="21600" y="292"/>
                    <a:pt x="20000" y="2120"/>
                  </a:cubicBezTo>
                  <a:cubicBezTo>
                    <a:pt x="18400" y="3949"/>
                    <a:pt x="13867" y="7263"/>
                    <a:pt x="10133" y="10006"/>
                  </a:cubicBezTo>
                  <a:cubicBezTo>
                    <a:pt x="6400" y="12749"/>
                    <a:pt x="3467" y="14920"/>
                    <a:pt x="1867" y="16349"/>
                  </a:cubicBezTo>
                  <a:cubicBezTo>
                    <a:pt x="267" y="17778"/>
                    <a:pt x="0" y="18463"/>
                    <a:pt x="0" y="19092"/>
                  </a:cubicBezTo>
                  <a:cubicBezTo>
                    <a:pt x="0" y="19720"/>
                    <a:pt x="267" y="20292"/>
                    <a:pt x="1067" y="20578"/>
                  </a:cubicBezTo>
                  <a:cubicBezTo>
                    <a:pt x="1867" y="20863"/>
                    <a:pt x="3200" y="20863"/>
                    <a:pt x="4533" y="20692"/>
                  </a:cubicBezTo>
                  <a:cubicBezTo>
                    <a:pt x="5867" y="20520"/>
                    <a:pt x="7200" y="20178"/>
                    <a:pt x="8667" y="19835"/>
                  </a:cubicBezTo>
                  <a:cubicBezTo>
                    <a:pt x="10133" y="19492"/>
                    <a:pt x="11733" y="19149"/>
                    <a:pt x="12800" y="19263"/>
                  </a:cubicBezTo>
                  <a:cubicBezTo>
                    <a:pt x="13867" y="19378"/>
                    <a:pt x="14400" y="19949"/>
                    <a:pt x="15200" y="20406"/>
                  </a:cubicBezTo>
                  <a:cubicBezTo>
                    <a:pt x="16000" y="20863"/>
                    <a:pt x="17067" y="21206"/>
                    <a:pt x="18133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596828" y="1606115"/>
              <a:ext cx="387687" cy="18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43" fill="norm" stroke="1" extrusionOk="0">
                  <a:moveTo>
                    <a:pt x="3851" y="2945"/>
                  </a:moveTo>
                  <a:cubicBezTo>
                    <a:pt x="4199" y="7118"/>
                    <a:pt x="4547" y="11291"/>
                    <a:pt x="4315" y="14482"/>
                  </a:cubicBezTo>
                  <a:cubicBezTo>
                    <a:pt x="4083" y="17673"/>
                    <a:pt x="3270" y="19882"/>
                    <a:pt x="2515" y="20741"/>
                  </a:cubicBezTo>
                  <a:cubicBezTo>
                    <a:pt x="1760" y="21600"/>
                    <a:pt x="1064" y="21109"/>
                    <a:pt x="541" y="19023"/>
                  </a:cubicBezTo>
                  <a:cubicBezTo>
                    <a:pt x="18" y="16936"/>
                    <a:pt x="-330" y="13255"/>
                    <a:pt x="483" y="10186"/>
                  </a:cubicBezTo>
                  <a:cubicBezTo>
                    <a:pt x="1296" y="7118"/>
                    <a:pt x="3270" y="4664"/>
                    <a:pt x="5941" y="3559"/>
                  </a:cubicBezTo>
                  <a:cubicBezTo>
                    <a:pt x="8612" y="2455"/>
                    <a:pt x="11980" y="2700"/>
                    <a:pt x="14651" y="2332"/>
                  </a:cubicBezTo>
                  <a:cubicBezTo>
                    <a:pt x="17322" y="1964"/>
                    <a:pt x="19296" y="982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028964" y="1421402"/>
              <a:ext cx="88901" cy="14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022"/>
                  </a:moveTo>
                  <a:cubicBezTo>
                    <a:pt x="3600" y="396"/>
                    <a:pt x="7200" y="-230"/>
                    <a:pt x="10029" y="83"/>
                  </a:cubicBezTo>
                  <a:cubicBezTo>
                    <a:pt x="12857" y="396"/>
                    <a:pt x="14914" y="1648"/>
                    <a:pt x="15686" y="3840"/>
                  </a:cubicBezTo>
                  <a:cubicBezTo>
                    <a:pt x="16457" y="6031"/>
                    <a:pt x="15943" y="9161"/>
                    <a:pt x="14657" y="11196"/>
                  </a:cubicBezTo>
                  <a:cubicBezTo>
                    <a:pt x="13371" y="13231"/>
                    <a:pt x="11314" y="14170"/>
                    <a:pt x="9257" y="15109"/>
                  </a:cubicBezTo>
                  <a:cubicBezTo>
                    <a:pt x="7200" y="16048"/>
                    <a:pt x="5143" y="16987"/>
                    <a:pt x="5143" y="18083"/>
                  </a:cubicBezTo>
                  <a:cubicBezTo>
                    <a:pt x="5143" y="19179"/>
                    <a:pt x="7200" y="20431"/>
                    <a:pt x="10286" y="20900"/>
                  </a:cubicBezTo>
                  <a:cubicBezTo>
                    <a:pt x="13371" y="21370"/>
                    <a:pt x="17486" y="21057"/>
                    <a:pt x="21600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702806" y="1326198"/>
              <a:ext cx="148359" cy="13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10" fill="norm" stroke="1" extrusionOk="0">
                  <a:moveTo>
                    <a:pt x="3069" y="11047"/>
                  </a:moveTo>
                  <a:cubicBezTo>
                    <a:pt x="2157" y="12376"/>
                    <a:pt x="1244" y="13705"/>
                    <a:pt x="636" y="15865"/>
                  </a:cubicBezTo>
                  <a:cubicBezTo>
                    <a:pt x="27" y="18025"/>
                    <a:pt x="-277" y="21016"/>
                    <a:pt x="331" y="20684"/>
                  </a:cubicBezTo>
                  <a:cubicBezTo>
                    <a:pt x="940" y="20351"/>
                    <a:pt x="2461" y="16696"/>
                    <a:pt x="3830" y="13041"/>
                  </a:cubicBezTo>
                  <a:cubicBezTo>
                    <a:pt x="5199" y="9385"/>
                    <a:pt x="6416" y="5730"/>
                    <a:pt x="7481" y="3238"/>
                  </a:cubicBezTo>
                  <a:cubicBezTo>
                    <a:pt x="8546" y="745"/>
                    <a:pt x="9458" y="-584"/>
                    <a:pt x="11131" y="247"/>
                  </a:cubicBezTo>
                  <a:cubicBezTo>
                    <a:pt x="12805" y="1078"/>
                    <a:pt x="15238" y="4068"/>
                    <a:pt x="17064" y="7391"/>
                  </a:cubicBezTo>
                  <a:cubicBezTo>
                    <a:pt x="18889" y="10714"/>
                    <a:pt x="20106" y="14370"/>
                    <a:pt x="21323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003564" y="1795485"/>
              <a:ext cx="177075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2" fill="norm" stroke="1" extrusionOk="0">
                  <a:moveTo>
                    <a:pt x="0" y="21502"/>
                  </a:moveTo>
                  <a:cubicBezTo>
                    <a:pt x="2314" y="15001"/>
                    <a:pt x="4629" y="8500"/>
                    <a:pt x="5914" y="4725"/>
                  </a:cubicBezTo>
                  <a:cubicBezTo>
                    <a:pt x="7200" y="951"/>
                    <a:pt x="7457" y="-98"/>
                    <a:pt x="7843" y="7"/>
                  </a:cubicBezTo>
                  <a:cubicBezTo>
                    <a:pt x="8229" y="112"/>
                    <a:pt x="8743" y="1370"/>
                    <a:pt x="9129" y="2523"/>
                  </a:cubicBezTo>
                  <a:cubicBezTo>
                    <a:pt x="9514" y="3677"/>
                    <a:pt x="9771" y="4725"/>
                    <a:pt x="10671" y="5354"/>
                  </a:cubicBezTo>
                  <a:cubicBezTo>
                    <a:pt x="11571" y="5984"/>
                    <a:pt x="13114" y="6193"/>
                    <a:pt x="14529" y="5669"/>
                  </a:cubicBezTo>
                  <a:cubicBezTo>
                    <a:pt x="15943" y="5145"/>
                    <a:pt x="17229" y="3886"/>
                    <a:pt x="18386" y="2943"/>
                  </a:cubicBezTo>
                  <a:cubicBezTo>
                    <a:pt x="19543" y="1999"/>
                    <a:pt x="20571" y="1370"/>
                    <a:pt x="21086" y="1580"/>
                  </a:cubicBezTo>
                  <a:cubicBezTo>
                    <a:pt x="21600" y="1789"/>
                    <a:pt x="21600" y="2838"/>
                    <a:pt x="21343" y="6298"/>
                  </a:cubicBezTo>
                  <a:cubicBezTo>
                    <a:pt x="21086" y="9758"/>
                    <a:pt x="20571" y="15630"/>
                    <a:pt x="2005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255552" y="1796615"/>
              <a:ext cx="141713" cy="18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0" fill="norm" stroke="1" extrusionOk="0">
                  <a:moveTo>
                    <a:pt x="9832" y="0"/>
                  </a:moveTo>
                  <a:cubicBezTo>
                    <a:pt x="6655" y="5582"/>
                    <a:pt x="3479" y="11164"/>
                    <a:pt x="1732" y="14683"/>
                  </a:cubicBezTo>
                  <a:cubicBezTo>
                    <a:pt x="-15" y="18202"/>
                    <a:pt x="-333" y="19658"/>
                    <a:pt x="302" y="20508"/>
                  </a:cubicBezTo>
                  <a:cubicBezTo>
                    <a:pt x="938" y="21357"/>
                    <a:pt x="2526" y="21600"/>
                    <a:pt x="6179" y="20993"/>
                  </a:cubicBezTo>
                  <a:cubicBezTo>
                    <a:pt x="9832" y="20387"/>
                    <a:pt x="15549" y="18930"/>
                    <a:pt x="21267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414460" y="1743621"/>
              <a:ext cx="154255" cy="22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93" fill="norm" stroke="1" extrusionOk="0">
                  <a:moveTo>
                    <a:pt x="21272" y="4961"/>
                  </a:moveTo>
                  <a:cubicBezTo>
                    <a:pt x="21272" y="3970"/>
                    <a:pt x="21272" y="2980"/>
                    <a:pt x="20834" y="2088"/>
                  </a:cubicBezTo>
                  <a:cubicBezTo>
                    <a:pt x="20396" y="1196"/>
                    <a:pt x="19521" y="403"/>
                    <a:pt x="18353" y="106"/>
                  </a:cubicBezTo>
                  <a:cubicBezTo>
                    <a:pt x="17186" y="-191"/>
                    <a:pt x="15726" y="7"/>
                    <a:pt x="12661" y="2385"/>
                  </a:cubicBezTo>
                  <a:cubicBezTo>
                    <a:pt x="9596" y="4763"/>
                    <a:pt x="4926" y="9321"/>
                    <a:pt x="2445" y="12591"/>
                  </a:cubicBezTo>
                  <a:cubicBezTo>
                    <a:pt x="-36" y="15860"/>
                    <a:pt x="-328" y="17842"/>
                    <a:pt x="256" y="19130"/>
                  </a:cubicBezTo>
                  <a:cubicBezTo>
                    <a:pt x="840" y="20418"/>
                    <a:pt x="2299" y="21013"/>
                    <a:pt x="5802" y="21211"/>
                  </a:cubicBezTo>
                  <a:cubicBezTo>
                    <a:pt x="9304" y="21409"/>
                    <a:pt x="14850" y="21211"/>
                    <a:pt x="20396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454414" y="187916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200576" y="3278062"/>
              <a:ext cx="310239" cy="50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23" fill="norm" stroke="1" extrusionOk="0">
                  <a:moveTo>
                    <a:pt x="1700" y="1795"/>
                  </a:moveTo>
                  <a:cubicBezTo>
                    <a:pt x="1113" y="1527"/>
                    <a:pt x="525" y="1259"/>
                    <a:pt x="231" y="1393"/>
                  </a:cubicBezTo>
                  <a:cubicBezTo>
                    <a:pt x="-63" y="1527"/>
                    <a:pt x="-63" y="2062"/>
                    <a:pt x="157" y="2553"/>
                  </a:cubicBezTo>
                  <a:cubicBezTo>
                    <a:pt x="378" y="3044"/>
                    <a:pt x="819" y="3491"/>
                    <a:pt x="1921" y="3758"/>
                  </a:cubicBezTo>
                  <a:cubicBezTo>
                    <a:pt x="3023" y="4026"/>
                    <a:pt x="4786" y="4115"/>
                    <a:pt x="6329" y="3803"/>
                  </a:cubicBezTo>
                  <a:cubicBezTo>
                    <a:pt x="7872" y="3491"/>
                    <a:pt x="9194" y="2776"/>
                    <a:pt x="10076" y="1973"/>
                  </a:cubicBezTo>
                  <a:cubicBezTo>
                    <a:pt x="10957" y="1170"/>
                    <a:pt x="11398" y="277"/>
                    <a:pt x="11398" y="54"/>
                  </a:cubicBezTo>
                  <a:cubicBezTo>
                    <a:pt x="11398" y="-169"/>
                    <a:pt x="10957" y="277"/>
                    <a:pt x="10884" y="1839"/>
                  </a:cubicBezTo>
                  <a:cubicBezTo>
                    <a:pt x="10810" y="3401"/>
                    <a:pt x="11104" y="6079"/>
                    <a:pt x="11325" y="8801"/>
                  </a:cubicBezTo>
                  <a:cubicBezTo>
                    <a:pt x="11545" y="11524"/>
                    <a:pt x="11692" y="14291"/>
                    <a:pt x="11545" y="16120"/>
                  </a:cubicBezTo>
                  <a:cubicBezTo>
                    <a:pt x="11398" y="17950"/>
                    <a:pt x="10957" y="18843"/>
                    <a:pt x="10443" y="19512"/>
                  </a:cubicBezTo>
                  <a:cubicBezTo>
                    <a:pt x="9929" y="20181"/>
                    <a:pt x="9341" y="20628"/>
                    <a:pt x="8680" y="20940"/>
                  </a:cubicBezTo>
                  <a:cubicBezTo>
                    <a:pt x="8019" y="21252"/>
                    <a:pt x="7284" y="21431"/>
                    <a:pt x="6770" y="21252"/>
                  </a:cubicBezTo>
                  <a:cubicBezTo>
                    <a:pt x="6255" y="21074"/>
                    <a:pt x="5961" y="20538"/>
                    <a:pt x="5961" y="20003"/>
                  </a:cubicBezTo>
                  <a:cubicBezTo>
                    <a:pt x="5961" y="19467"/>
                    <a:pt x="6255" y="18932"/>
                    <a:pt x="6770" y="18619"/>
                  </a:cubicBezTo>
                  <a:cubicBezTo>
                    <a:pt x="7284" y="18307"/>
                    <a:pt x="8019" y="18218"/>
                    <a:pt x="9782" y="18352"/>
                  </a:cubicBezTo>
                  <a:cubicBezTo>
                    <a:pt x="11545" y="18486"/>
                    <a:pt x="14337" y="18843"/>
                    <a:pt x="16468" y="19066"/>
                  </a:cubicBezTo>
                  <a:cubicBezTo>
                    <a:pt x="18598" y="19289"/>
                    <a:pt x="20068" y="19378"/>
                    <a:pt x="21537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671302" y="3243852"/>
              <a:ext cx="157013" cy="4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28" fill="norm" stroke="1" extrusionOk="0">
                  <a:moveTo>
                    <a:pt x="21363" y="321"/>
                  </a:moveTo>
                  <a:cubicBezTo>
                    <a:pt x="19635" y="124"/>
                    <a:pt x="17907" y="-72"/>
                    <a:pt x="16467" y="26"/>
                  </a:cubicBezTo>
                  <a:cubicBezTo>
                    <a:pt x="15027" y="124"/>
                    <a:pt x="13875" y="517"/>
                    <a:pt x="11715" y="2039"/>
                  </a:cubicBezTo>
                  <a:cubicBezTo>
                    <a:pt x="9555" y="3561"/>
                    <a:pt x="6387" y="6212"/>
                    <a:pt x="4083" y="9010"/>
                  </a:cubicBezTo>
                  <a:cubicBezTo>
                    <a:pt x="1779" y="11808"/>
                    <a:pt x="339" y="14753"/>
                    <a:pt x="51" y="16717"/>
                  </a:cubicBezTo>
                  <a:cubicBezTo>
                    <a:pt x="-237" y="18681"/>
                    <a:pt x="627" y="19663"/>
                    <a:pt x="4083" y="20301"/>
                  </a:cubicBezTo>
                  <a:cubicBezTo>
                    <a:pt x="7539" y="20939"/>
                    <a:pt x="13587" y="21233"/>
                    <a:pt x="1963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975888" y="3365065"/>
              <a:ext cx="239777" cy="30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1" fill="norm" stroke="1" extrusionOk="0">
                  <a:moveTo>
                    <a:pt x="10664" y="3995"/>
                  </a:moveTo>
                  <a:cubicBezTo>
                    <a:pt x="10475" y="3255"/>
                    <a:pt x="10285" y="2515"/>
                    <a:pt x="9622" y="2071"/>
                  </a:cubicBezTo>
                  <a:cubicBezTo>
                    <a:pt x="8959" y="1627"/>
                    <a:pt x="7822" y="1479"/>
                    <a:pt x="6969" y="1775"/>
                  </a:cubicBezTo>
                  <a:cubicBezTo>
                    <a:pt x="6117" y="2071"/>
                    <a:pt x="5548" y="2811"/>
                    <a:pt x="4411" y="4882"/>
                  </a:cubicBezTo>
                  <a:cubicBezTo>
                    <a:pt x="3275" y="6953"/>
                    <a:pt x="1569" y="10356"/>
                    <a:pt x="717" y="12945"/>
                  </a:cubicBezTo>
                  <a:cubicBezTo>
                    <a:pt x="-136" y="15534"/>
                    <a:pt x="-136" y="17310"/>
                    <a:pt x="243" y="18567"/>
                  </a:cubicBezTo>
                  <a:cubicBezTo>
                    <a:pt x="622" y="19825"/>
                    <a:pt x="1380" y="20564"/>
                    <a:pt x="2327" y="21008"/>
                  </a:cubicBezTo>
                  <a:cubicBezTo>
                    <a:pt x="3275" y="21452"/>
                    <a:pt x="4411" y="21600"/>
                    <a:pt x="5927" y="21082"/>
                  </a:cubicBezTo>
                  <a:cubicBezTo>
                    <a:pt x="7443" y="20564"/>
                    <a:pt x="9338" y="19381"/>
                    <a:pt x="11422" y="16866"/>
                  </a:cubicBezTo>
                  <a:cubicBezTo>
                    <a:pt x="13506" y="14351"/>
                    <a:pt x="15780" y="10504"/>
                    <a:pt x="16727" y="7767"/>
                  </a:cubicBezTo>
                  <a:cubicBezTo>
                    <a:pt x="17675" y="5030"/>
                    <a:pt x="17296" y="3403"/>
                    <a:pt x="16064" y="2145"/>
                  </a:cubicBezTo>
                  <a:cubicBezTo>
                    <a:pt x="14832" y="888"/>
                    <a:pt x="12748" y="0"/>
                    <a:pt x="10569" y="0"/>
                  </a:cubicBezTo>
                  <a:cubicBezTo>
                    <a:pt x="8390" y="0"/>
                    <a:pt x="6117" y="888"/>
                    <a:pt x="4601" y="1701"/>
                  </a:cubicBezTo>
                  <a:cubicBezTo>
                    <a:pt x="3085" y="2515"/>
                    <a:pt x="2327" y="3255"/>
                    <a:pt x="1948" y="4216"/>
                  </a:cubicBezTo>
                  <a:cubicBezTo>
                    <a:pt x="1569" y="5178"/>
                    <a:pt x="1569" y="6362"/>
                    <a:pt x="2232" y="7175"/>
                  </a:cubicBezTo>
                  <a:cubicBezTo>
                    <a:pt x="2896" y="7989"/>
                    <a:pt x="4222" y="8433"/>
                    <a:pt x="7538" y="8285"/>
                  </a:cubicBezTo>
                  <a:cubicBezTo>
                    <a:pt x="10853" y="8137"/>
                    <a:pt x="16159" y="7397"/>
                    <a:pt x="21464" y="6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018814" y="3231715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10800"/>
                    <a:pt x="5850" y="21600"/>
                    <a:pt x="9450" y="21600"/>
                  </a:cubicBezTo>
                  <a:cubicBezTo>
                    <a:pt x="13050" y="21600"/>
                    <a:pt x="1732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183914" y="3174565"/>
              <a:ext cx="9638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5165" y="1152"/>
                    <a:pt x="10330" y="2304"/>
                    <a:pt x="14322" y="3456"/>
                  </a:cubicBezTo>
                  <a:cubicBezTo>
                    <a:pt x="18313" y="4608"/>
                    <a:pt x="21130" y="5760"/>
                    <a:pt x="21365" y="7920"/>
                  </a:cubicBezTo>
                  <a:cubicBezTo>
                    <a:pt x="21600" y="10080"/>
                    <a:pt x="19252" y="13248"/>
                    <a:pt x="17609" y="15552"/>
                  </a:cubicBezTo>
                  <a:cubicBezTo>
                    <a:pt x="15965" y="17856"/>
                    <a:pt x="15026" y="19296"/>
                    <a:pt x="14557" y="20160"/>
                  </a:cubicBezTo>
                  <a:cubicBezTo>
                    <a:pt x="14087" y="21024"/>
                    <a:pt x="14087" y="21312"/>
                    <a:pt x="14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342664" y="3225365"/>
              <a:ext cx="125825" cy="39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79" fill="norm" stroke="1" extrusionOk="0">
                  <a:moveTo>
                    <a:pt x="13810" y="0"/>
                  </a:moveTo>
                  <a:cubicBezTo>
                    <a:pt x="16997" y="2987"/>
                    <a:pt x="20184" y="5974"/>
                    <a:pt x="20892" y="9134"/>
                  </a:cubicBezTo>
                  <a:cubicBezTo>
                    <a:pt x="21600" y="12294"/>
                    <a:pt x="19830" y="15626"/>
                    <a:pt x="17351" y="17751"/>
                  </a:cubicBezTo>
                  <a:cubicBezTo>
                    <a:pt x="14872" y="19877"/>
                    <a:pt x="11685" y="20796"/>
                    <a:pt x="8675" y="21198"/>
                  </a:cubicBezTo>
                  <a:cubicBezTo>
                    <a:pt x="5666" y="21600"/>
                    <a:pt x="2833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977664" y="347936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400"/>
                    <a:pt x="11270" y="10800"/>
                    <a:pt x="14870" y="14400"/>
                  </a:cubicBezTo>
                  <a:cubicBezTo>
                    <a:pt x="18470" y="18000"/>
                    <a:pt x="2003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984014" y="360636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756992" y="3347910"/>
              <a:ext cx="162805" cy="37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61" fill="norm" stroke="1" extrusionOk="0">
                  <a:moveTo>
                    <a:pt x="18268" y="2053"/>
                  </a:moveTo>
                  <a:cubicBezTo>
                    <a:pt x="19362" y="1093"/>
                    <a:pt x="20456" y="133"/>
                    <a:pt x="20866" y="13"/>
                  </a:cubicBezTo>
                  <a:cubicBezTo>
                    <a:pt x="21276" y="-107"/>
                    <a:pt x="21003" y="613"/>
                    <a:pt x="19089" y="3073"/>
                  </a:cubicBezTo>
                  <a:cubicBezTo>
                    <a:pt x="17175" y="5533"/>
                    <a:pt x="13620" y="9733"/>
                    <a:pt x="10886" y="12553"/>
                  </a:cubicBezTo>
                  <a:cubicBezTo>
                    <a:pt x="8152" y="15373"/>
                    <a:pt x="6238" y="16813"/>
                    <a:pt x="4324" y="18193"/>
                  </a:cubicBezTo>
                  <a:cubicBezTo>
                    <a:pt x="2410" y="19573"/>
                    <a:pt x="496" y="20893"/>
                    <a:pt x="86" y="21193"/>
                  </a:cubicBezTo>
                  <a:cubicBezTo>
                    <a:pt x="-324" y="21493"/>
                    <a:pt x="770" y="20773"/>
                    <a:pt x="2684" y="19633"/>
                  </a:cubicBezTo>
                  <a:cubicBezTo>
                    <a:pt x="4598" y="18493"/>
                    <a:pt x="7332" y="16933"/>
                    <a:pt x="10066" y="1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006364" y="3353361"/>
              <a:ext cx="21638" cy="3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543" fill="norm" stroke="1" extrusionOk="0">
                  <a:moveTo>
                    <a:pt x="0" y="1407"/>
                  </a:moveTo>
                  <a:cubicBezTo>
                    <a:pt x="5891" y="675"/>
                    <a:pt x="11782" y="-57"/>
                    <a:pt x="15709" y="4"/>
                  </a:cubicBezTo>
                  <a:cubicBezTo>
                    <a:pt x="19636" y="65"/>
                    <a:pt x="21600" y="919"/>
                    <a:pt x="18655" y="3421"/>
                  </a:cubicBezTo>
                  <a:cubicBezTo>
                    <a:pt x="15709" y="5923"/>
                    <a:pt x="7855" y="10072"/>
                    <a:pt x="3927" y="13367"/>
                  </a:cubicBezTo>
                  <a:cubicBezTo>
                    <a:pt x="0" y="16662"/>
                    <a:pt x="0" y="19102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739664" y="3356270"/>
              <a:ext cx="450851" cy="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913" y="16979"/>
                    <a:pt x="1825" y="12929"/>
                    <a:pt x="4006" y="9217"/>
                  </a:cubicBezTo>
                  <a:cubicBezTo>
                    <a:pt x="6186" y="5504"/>
                    <a:pt x="9634" y="2129"/>
                    <a:pt x="12777" y="779"/>
                  </a:cubicBezTo>
                  <a:cubicBezTo>
                    <a:pt x="15921" y="-571"/>
                    <a:pt x="18761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726964" y="3955615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733314" y="385401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803164" y="396831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822721" y="4012765"/>
              <a:ext cx="126494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80" fill="norm" stroke="1" extrusionOk="0">
                  <a:moveTo>
                    <a:pt x="6289" y="3600"/>
                  </a:moveTo>
                  <a:cubicBezTo>
                    <a:pt x="3456" y="9600"/>
                    <a:pt x="623" y="15600"/>
                    <a:pt x="92" y="18600"/>
                  </a:cubicBezTo>
                  <a:cubicBezTo>
                    <a:pt x="-439" y="21600"/>
                    <a:pt x="1331" y="21600"/>
                    <a:pt x="5227" y="18000"/>
                  </a:cubicBezTo>
                  <a:cubicBezTo>
                    <a:pt x="9122" y="14400"/>
                    <a:pt x="15141" y="7200"/>
                    <a:pt x="211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063514" y="3904815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866664" y="3112806"/>
              <a:ext cx="114301" cy="15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491"/>
                  </a:moveTo>
                  <a:cubicBezTo>
                    <a:pt x="400" y="6099"/>
                    <a:pt x="800" y="10707"/>
                    <a:pt x="1000" y="13875"/>
                  </a:cubicBezTo>
                  <a:cubicBezTo>
                    <a:pt x="1200" y="17043"/>
                    <a:pt x="1200" y="18771"/>
                    <a:pt x="1000" y="18771"/>
                  </a:cubicBezTo>
                  <a:cubicBezTo>
                    <a:pt x="800" y="18771"/>
                    <a:pt x="400" y="17043"/>
                    <a:pt x="600" y="14163"/>
                  </a:cubicBezTo>
                  <a:cubicBezTo>
                    <a:pt x="800" y="11283"/>
                    <a:pt x="1600" y="7251"/>
                    <a:pt x="2400" y="4515"/>
                  </a:cubicBezTo>
                  <a:cubicBezTo>
                    <a:pt x="3200" y="1779"/>
                    <a:pt x="4000" y="339"/>
                    <a:pt x="6800" y="51"/>
                  </a:cubicBezTo>
                  <a:cubicBezTo>
                    <a:pt x="9600" y="-237"/>
                    <a:pt x="14400" y="627"/>
                    <a:pt x="17200" y="4371"/>
                  </a:cubicBezTo>
                  <a:cubicBezTo>
                    <a:pt x="20000" y="8115"/>
                    <a:pt x="20800" y="14739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533414" y="3033739"/>
              <a:ext cx="279401" cy="110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0618" y="269"/>
                  </a:moveTo>
                  <a:cubicBezTo>
                    <a:pt x="18327" y="105"/>
                    <a:pt x="16036" y="-60"/>
                    <a:pt x="14073" y="22"/>
                  </a:cubicBezTo>
                  <a:cubicBezTo>
                    <a:pt x="12109" y="105"/>
                    <a:pt x="10473" y="434"/>
                    <a:pt x="9327" y="804"/>
                  </a:cubicBezTo>
                  <a:cubicBezTo>
                    <a:pt x="8182" y="1174"/>
                    <a:pt x="7527" y="1586"/>
                    <a:pt x="7773" y="2223"/>
                  </a:cubicBezTo>
                  <a:cubicBezTo>
                    <a:pt x="8018" y="2861"/>
                    <a:pt x="9164" y="3725"/>
                    <a:pt x="10391" y="4630"/>
                  </a:cubicBezTo>
                  <a:cubicBezTo>
                    <a:pt x="11618" y="5535"/>
                    <a:pt x="12927" y="6482"/>
                    <a:pt x="13009" y="7325"/>
                  </a:cubicBezTo>
                  <a:cubicBezTo>
                    <a:pt x="13091" y="8169"/>
                    <a:pt x="11945" y="8909"/>
                    <a:pt x="10145" y="9465"/>
                  </a:cubicBezTo>
                  <a:cubicBezTo>
                    <a:pt x="8345" y="10020"/>
                    <a:pt x="5891" y="10390"/>
                    <a:pt x="4255" y="10555"/>
                  </a:cubicBezTo>
                  <a:cubicBezTo>
                    <a:pt x="2618" y="10719"/>
                    <a:pt x="1800" y="10678"/>
                    <a:pt x="1145" y="10575"/>
                  </a:cubicBezTo>
                  <a:cubicBezTo>
                    <a:pt x="491" y="10473"/>
                    <a:pt x="0" y="10308"/>
                    <a:pt x="0" y="10143"/>
                  </a:cubicBezTo>
                  <a:cubicBezTo>
                    <a:pt x="0" y="9979"/>
                    <a:pt x="491" y="9814"/>
                    <a:pt x="1882" y="9794"/>
                  </a:cubicBezTo>
                  <a:cubicBezTo>
                    <a:pt x="3273" y="9773"/>
                    <a:pt x="5564" y="9897"/>
                    <a:pt x="7527" y="10287"/>
                  </a:cubicBezTo>
                  <a:cubicBezTo>
                    <a:pt x="9491" y="10678"/>
                    <a:pt x="11127" y="11337"/>
                    <a:pt x="11373" y="12180"/>
                  </a:cubicBezTo>
                  <a:cubicBezTo>
                    <a:pt x="11618" y="13023"/>
                    <a:pt x="10473" y="14052"/>
                    <a:pt x="8918" y="15142"/>
                  </a:cubicBezTo>
                  <a:cubicBezTo>
                    <a:pt x="7364" y="16233"/>
                    <a:pt x="5400" y="17385"/>
                    <a:pt x="4255" y="18331"/>
                  </a:cubicBezTo>
                  <a:cubicBezTo>
                    <a:pt x="3109" y="19277"/>
                    <a:pt x="2782" y="20018"/>
                    <a:pt x="2782" y="20491"/>
                  </a:cubicBezTo>
                  <a:cubicBezTo>
                    <a:pt x="2782" y="20964"/>
                    <a:pt x="3109" y="21170"/>
                    <a:pt x="4173" y="21314"/>
                  </a:cubicBezTo>
                  <a:cubicBezTo>
                    <a:pt x="5236" y="21458"/>
                    <a:pt x="7036" y="21540"/>
                    <a:pt x="10064" y="21417"/>
                  </a:cubicBezTo>
                  <a:cubicBezTo>
                    <a:pt x="13091" y="21293"/>
                    <a:pt x="17345" y="20964"/>
                    <a:pt x="2160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225564" y="3092015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06"/>
                    <a:pt x="14400" y="11012"/>
                    <a:pt x="18000" y="14612"/>
                  </a:cubicBezTo>
                  <a:cubicBezTo>
                    <a:pt x="21600" y="18212"/>
                    <a:pt x="216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028441" y="3494181"/>
              <a:ext cx="679981" cy="2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90" fill="norm" stroke="1" extrusionOk="0">
                  <a:moveTo>
                    <a:pt x="611" y="13292"/>
                  </a:moveTo>
                  <a:cubicBezTo>
                    <a:pt x="276" y="13292"/>
                    <a:pt x="-58" y="13292"/>
                    <a:pt x="9" y="14123"/>
                  </a:cubicBezTo>
                  <a:cubicBezTo>
                    <a:pt x="76" y="14954"/>
                    <a:pt x="544" y="16615"/>
                    <a:pt x="1948" y="18277"/>
                  </a:cubicBezTo>
                  <a:cubicBezTo>
                    <a:pt x="3353" y="19938"/>
                    <a:pt x="5693" y="21600"/>
                    <a:pt x="8000" y="20769"/>
                  </a:cubicBezTo>
                  <a:cubicBezTo>
                    <a:pt x="10307" y="19938"/>
                    <a:pt x="12581" y="16615"/>
                    <a:pt x="14721" y="13292"/>
                  </a:cubicBezTo>
                  <a:cubicBezTo>
                    <a:pt x="16861" y="9969"/>
                    <a:pt x="18867" y="6646"/>
                    <a:pt x="20037" y="4154"/>
                  </a:cubicBezTo>
                  <a:cubicBezTo>
                    <a:pt x="21208" y="1662"/>
                    <a:pt x="21542" y="0"/>
                    <a:pt x="21475" y="0"/>
                  </a:cubicBezTo>
                  <a:cubicBezTo>
                    <a:pt x="21408" y="0"/>
                    <a:pt x="20940" y="1662"/>
                    <a:pt x="20472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992261" y="3784165"/>
              <a:ext cx="315854" cy="14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56" fill="norm" stroke="1" extrusionOk="0">
                  <a:moveTo>
                    <a:pt x="5504" y="1878"/>
                  </a:moveTo>
                  <a:cubicBezTo>
                    <a:pt x="5360" y="7200"/>
                    <a:pt x="5216" y="12522"/>
                    <a:pt x="4928" y="15809"/>
                  </a:cubicBezTo>
                  <a:cubicBezTo>
                    <a:pt x="4640" y="19096"/>
                    <a:pt x="4208" y="20348"/>
                    <a:pt x="3632" y="20974"/>
                  </a:cubicBezTo>
                  <a:cubicBezTo>
                    <a:pt x="3056" y="21600"/>
                    <a:pt x="2336" y="21600"/>
                    <a:pt x="1688" y="19878"/>
                  </a:cubicBezTo>
                  <a:cubicBezTo>
                    <a:pt x="1040" y="18157"/>
                    <a:pt x="464" y="14713"/>
                    <a:pt x="176" y="12209"/>
                  </a:cubicBezTo>
                  <a:cubicBezTo>
                    <a:pt x="-112" y="9704"/>
                    <a:pt x="-112" y="8139"/>
                    <a:pt x="680" y="6574"/>
                  </a:cubicBezTo>
                  <a:cubicBezTo>
                    <a:pt x="1472" y="5009"/>
                    <a:pt x="3056" y="3443"/>
                    <a:pt x="6656" y="2348"/>
                  </a:cubicBezTo>
                  <a:cubicBezTo>
                    <a:pt x="10256" y="1252"/>
                    <a:pt x="15872" y="626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276364" y="3650815"/>
              <a:ext cx="406401" cy="36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4693"/>
                  </a:moveTo>
                  <a:cubicBezTo>
                    <a:pt x="225" y="15949"/>
                    <a:pt x="450" y="17205"/>
                    <a:pt x="731" y="18460"/>
                  </a:cubicBezTo>
                  <a:cubicBezTo>
                    <a:pt x="1012" y="19716"/>
                    <a:pt x="1350" y="20972"/>
                    <a:pt x="1631" y="21286"/>
                  </a:cubicBezTo>
                  <a:cubicBezTo>
                    <a:pt x="1912" y="21600"/>
                    <a:pt x="2138" y="20972"/>
                    <a:pt x="2419" y="18586"/>
                  </a:cubicBezTo>
                  <a:cubicBezTo>
                    <a:pt x="2700" y="16200"/>
                    <a:pt x="3038" y="12056"/>
                    <a:pt x="3206" y="9167"/>
                  </a:cubicBezTo>
                  <a:cubicBezTo>
                    <a:pt x="3375" y="6279"/>
                    <a:pt x="3375" y="4647"/>
                    <a:pt x="3150" y="3642"/>
                  </a:cubicBezTo>
                  <a:cubicBezTo>
                    <a:pt x="2925" y="2637"/>
                    <a:pt x="2475" y="2260"/>
                    <a:pt x="2644" y="2198"/>
                  </a:cubicBezTo>
                  <a:cubicBezTo>
                    <a:pt x="2812" y="2135"/>
                    <a:pt x="3600" y="2386"/>
                    <a:pt x="5513" y="2198"/>
                  </a:cubicBezTo>
                  <a:cubicBezTo>
                    <a:pt x="7425" y="2009"/>
                    <a:pt x="10462" y="1381"/>
                    <a:pt x="13331" y="942"/>
                  </a:cubicBezTo>
                  <a:cubicBezTo>
                    <a:pt x="16200" y="502"/>
                    <a:pt x="18900" y="2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434530" y="3788312"/>
              <a:ext cx="127585" cy="16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24" fill="norm" stroke="1" extrusionOk="0">
                  <a:moveTo>
                    <a:pt x="3231" y="4331"/>
                  </a:moveTo>
                  <a:cubicBezTo>
                    <a:pt x="2883" y="2981"/>
                    <a:pt x="2534" y="1631"/>
                    <a:pt x="3928" y="821"/>
                  </a:cubicBezTo>
                  <a:cubicBezTo>
                    <a:pt x="5322" y="11"/>
                    <a:pt x="8457" y="-259"/>
                    <a:pt x="10547" y="281"/>
                  </a:cubicBezTo>
                  <a:cubicBezTo>
                    <a:pt x="12638" y="821"/>
                    <a:pt x="13683" y="2171"/>
                    <a:pt x="12812" y="4871"/>
                  </a:cubicBezTo>
                  <a:cubicBezTo>
                    <a:pt x="11941" y="7571"/>
                    <a:pt x="9154" y="11621"/>
                    <a:pt x="7064" y="14051"/>
                  </a:cubicBezTo>
                  <a:cubicBezTo>
                    <a:pt x="4973" y="16481"/>
                    <a:pt x="3580" y="17291"/>
                    <a:pt x="2186" y="18371"/>
                  </a:cubicBezTo>
                  <a:cubicBezTo>
                    <a:pt x="793" y="19451"/>
                    <a:pt x="-601" y="20801"/>
                    <a:pt x="270" y="21071"/>
                  </a:cubicBezTo>
                  <a:cubicBezTo>
                    <a:pt x="1141" y="21341"/>
                    <a:pt x="4276" y="20531"/>
                    <a:pt x="8109" y="19586"/>
                  </a:cubicBezTo>
                  <a:cubicBezTo>
                    <a:pt x="11941" y="18641"/>
                    <a:pt x="16470" y="17561"/>
                    <a:pt x="20999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593864" y="3834965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657364" y="382861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562114" y="3765115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7100"/>
                    <a:pt x="11931" y="12600"/>
                    <a:pt x="15531" y="9000"/>
                  </a:cubicBezTo>
                  <a:cubicBezTo>
                    <a:pt x="19131" y="5400"/>
                    <a:pt x="2036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118196" y="3293904"/>
              <a:ext cx="345619" cy="29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71" fill="norm" stroke="1" extrusionOk="0">
                  <a:moveTo>
                    <a:pt x="3310" y="6437"/>
                  </a:moveTo>
                  <a:cubicBezTo>
                    <a:pt x="2786" y="6890"/>
                    <a:pt x="2262" y="7343"/>
                    <a:pt x="2262" y="7872"/>
                  </a:cubicBezTo>
                  <a:cubicBezTo>
                    <a:pt x="2262" y="8401"/>
                    <a:pt x="2786" y="9005"/>
                    <a:pt x="4095" y="9156"/>
                  </a:cubicBezTo>
                  <a:cubicBezTo>
                    <a:pt x="5404" y="9307"/>
                    <a:pt x="7499" y="9005"/>
                    <a:pt x="9397" y="7872"/>
                  </a:cubicBezTo>
                  <a:cubicBezTo>
                    <a:pt x="11295" y="6739"/>
                    <a:pt x="12997" y="4776"/>
                    <a:pt x="13848" y="3416"/>
                  </a:cubicBezTo>
                  <a:cubicBezTo>
                    <a:pt x="14699" y="2057"/>
                    <a:pt x="14699" y="1302"/>
                    <a:pt x="14240" y="697"/>
                  </a:cubicBezTo>
                  <a:cubicBezTo>
                    <a:pt x="13782" y="93"/>
                    <a:pt x="12866" y="-360"/>
                    <a:pt x="10837" y="395"/>
                  </a:cubicBezTo>
                  <a:cubicBezTo>
                    <a:pt x="8808" y="1150"/>
                    <a:pt x="5666" y="3114"/>
                    <a:pt x="3571" y="5229"/>
                  </a:cubicBezTo>
                  <a:cubicBezTo>
                    <a:pt x="1477" y="7343"/>
                    <a:pt x="430" y="9609"/>
                    <a:pt x="102" y="12026"/>
                  </a:cubicBezTo>
                  <a:cubicBezTo>
                    <a:pt x="-225" y="14443"/>
                    <a:pt x="168" y="17011"/>
                    <a:pt x="2197" y="18672"/>
                  </a:cubicBezTo>
                  <a:cubicBezTo>
                    <a:pt x="4226" y="20334"/>
                    <a:pt x="7891" y="21089"/>
                    <a:pt x="11360" y="21164"/>
                  </a:cubicBezTo>
                  <a:cubicBezTo>
                    <a:pt x="14830" y="21240"/>
                    <a:pt x="18102" y="20636"/>
                    <a:pt x="21375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336814" y="288246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800"/>
                    <a:pt x="8533" y="12000"/>
                    <a:pt x="12133" y="8400"/>
                  </a:cubicBezTo>
                  <a:cubicBezTo>
                    <a:pt x="15733" y="4800"/>
                    <a:pt x="186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618829" y="2653865"/>
              <a:ext cx="11803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1132" y="0"/>
                  </a:moveTo>
                  <a:cubicBezTo>
                    <a:pt x="16585" y="1350"/>
                    <a:pt x="12037" y="2700"/>
                    <a:pt x="8437" y="5175"/>
                  </a:cubicBezTo>
                  <a:cubicBezTo>
                    <a:pt x="4837" y="7650"/>
                    <a:pt x="2185" y="11250"/>
                    <a:pt x="858" y="13875"/>
                  </a:cubicBezTo>
                  <a:cubicBezTo>
                    <a:pt x="-468" y="16500"/>
                    <a:pt x="-468" y="18150"/>
                    <a:pt x="2374" y="19275"/>
                  </a:cubicBezTo>
                  <a:cubicBezTo>
                    <a:pt x="5216" y="20400"/>
                    <a:pt x="10900" y="21000"/>
                    <a:pt x="16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781314" y="2698315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6300"/>
                    <a:pt x="12240" y="12600"/>
                    <a:pt x="15840" y="16200"/>
                  </a:cubicBezTo>
                  <a:cubicBezTo>
                    <a:pt x="19440" y="19800"/>
                    <a:pt x="2052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800364" y="2672915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600"/>
                    <a:pt x="15429" y="5200"/>
                    <a:pt x="12000" y="8300"/>
                  </a:cubicBezTo>
                  <a:cubicBezTo>
                    <a:pt x="8571" y="11400"/>
                    <a:pt x="4800" y="15000"/>
                    <a:pt x="2743" y="17300"/>
                  </a:cubicBezTo>
                  <a:cubicBezTo>
                    <a:pt x="686" y="19600"/>
                    <a:pt x="343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971814" y="2863415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960437" y="2765720"/>
              <a:ext cx="32945" cy="2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6" h="18854" fill="norm" stroke="1" extrusionOk="0">
                  <a:moveTo>
                    <a:pt x="18265" y="1559"/>
                  </a:moveTo>
                  <a:cubicBezTo>
                    <a:pt x="11912" y="209"/>
                    <a:pt x="5559" y="-1141"/>
                    <a:pt x="2382" y="1559"/>
                  </a:cubicBezTo>
                  <a:cubicBezTo>
                    <a:pt x="-794" y="4259"/>
                    <a:pt x="-794" y="11009"/>
                    <a:pt x="2382" y="15059"/>
                  </a:cubicBezTo>
                  <a:cubicBezTo>
                    <a:pt x="5559" y="19109"/>
                    <a:pt x="11912" y="20459"/>
                    <a:pt x="15724" y="16409"/>
                  </a:cubicBezTo>
                  <a:cubicBezTo>
                    <a:pt x="19535" y="12359"/>
                    <a:pt x="20806" y="2909"/>
                    <a:pt x="18900" y="884"/>
                  </a:cubicBezTo>
                  <a:cubicBezTo>
                    <a:pt x="16994" y="-1141"/>
                    <a:pt x="11912" y="4259"/>
                    <a:pt x="6830" y="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149614" y="281261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397264" y="2692962"/>
              <a:ext cx="260351" cy="20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1494"/>
                  </a:moveTo>
                  <a:cubicBezTo>
                    <a:pt x="1932" y="18119"/>
                    <a:pt x="3863" y="14744"/>
                    <a:pt x="5268" y="11707"/>
                  </a:cubicBezTo>
                  <a:cubicBezTo>
                    <a:pt x="6673" y="8669"/>
                    <a:pt x="7551" y="5969"/>
                    <a:pt x="7990" y="3831"/>
                  </a:cubicBezTo>
                  <a:cubicBezTo>
                    <a:pt x="8429" y="1694"/>
                    <a:pt x="8429" y="119"/>
                    <a:pt x="8166" y="6"/>
                  </a:cubicBezTo>
                  <a:cubicBezTo>
                    <a:pt x="7902" y="-106"/>
                    <a:pt x="7376" y="1244"/>
                    <a:pt x="6937" y="3944"/>
                  </a:cubicBezTo>
                  <a:cubicBezTo>
                    <a:pt x="6498" y="6644"/>
                    <a:pt x="6146" y="10694"/>
                    <a:pt x="5971" y="13394"/>
                  </a:cubicBezTo>
                  <a:cubicBezTo>
                    <a:pt x="5795" y="16094"/>
                    <a:pt x="5795" y="17444"/>
                    <a:pt x="6234" y="18007"/>
                  </a:cubicBezTo>
                  <a:cubicBezTo>
                    <a:pt x="6673" y="18569"/>
                    <a:pt x="7551" y="18344"/>
                    <a:pt x="8693" y="16881"/>
                  </a:cubicBezTo>
                  <a:cubicBezTo>
                    <a:pt x="9834" y="15419"/>
                    <a:pt x="11239" y="12719"/>
                    <a:pt x="12293" y="10919"/>
                  </a:cubicBezTo>
                  <a:cubicBezTo>
                    <a:pt x="13346" y="9119"/>
                    <a:pt x="14049" y="8219"/>
                    <a:pt x="14663" y="7319"/>
                  </a:cubicBezTo>
                  <a:cubicBezTo>
                    <a:pt x="15278" y="6419"/>
                    <a:pt x="15805" y="5519"/>
                    <a:pt x="16244" y="6081"/>
                  </a:cubicBezTo>
                  <a:cubicBezTo>
                    <a:pt x="16683" y="6644"/>
                    <a:pt x="17034" y="8669"/>
                    <a:pt x="17385" y="10357"/>
                  </a:cubicBezTo>
                  <a:cubicBezTo>
                    <a:pt x="17737" y="12044"/>
                    <a:pt x="18088" y="13394"/>
                    <a:pt x="18790" y="14407"/>
                  </a:cubicBezTo>
                  <a:cubicBezTo>
                    <a:pt x="19493" y="15419"/>
                    <a:pt x="20546" y="16094"/>
                    <a:pt x="21600" y="1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7689364" y="2628465"/>
              <a:ext cx="56373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465" fill="norm" stroke="1" extrusionOk="0">
                  <a:moveTo>
                    <a:pt x="6943" y="0"/>
                  </a:moveTo>
                  <a:cubicBezTo>
                    <a:pt x="12343" y="3516"/>
                    <a:pt x="17743" y="7033"/>
                    <a:pt x="19671" y="10298"/>
                  </a:cubicBezTo>
                  <a:cubicBezTo>
                    <a:pt x="21600" y="13563"/>
                    <a:pt x="20057" y="16577"/>
                    <a:pt x="17743" y="18502"/>
                  </a:cubicBezTo>
                  <a:cubicBezTo>
                    <a:pt x="15429" y="20428"/>
                    <a:pt x="12343" y="21265"/>
                    <a:pt x="9257" y="21433"/>
                  </a:cubicBezTo>
                  <a:cubicBezTo>
                    <a:pt x="6171" y="21600"/>
                    <a:pt x="3086" y="21098"/>
                    <a:pt x="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776140" y="2476065"/>
              <a:ext cx="9102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1922" y="1728"/>
                  </a:moveTo>
                  <a:cubicBezTo>
                    <a:pt x="3842" y="864"/>
                    <a:pt x="5762" y="0"/>
                    <a:pt x="7682" y="0"/>
                  </a:cubicBezTo>
                  <a:cubicBezTo>
                    <a:pt x="9602" y="0"/>
                    <a:pt x="11522" y="864"/>
                    <a:pt x="12482" y="2304"/>
                  </a:cubicBezTo>
                  <a:cubicBezTo>
                    <a:pt x="13442" y="3744"/>
                    <a:pt x="13442" y="5760"/>
                    <a:pt x="11522" y="8064"/>
                  </a:cubicBezTo>
                  <a:cubicBezTo>
                    <a:pt x="9602" y="10368"/>
                    <a:pt x="5762" y="12960"/>
                    <a:pt x="3122" y="14832"/>
                  </a:cubicBezTo>
                  <a:cubicBezTo>
                    <a:pt x="482" y="16704"/>
                    <a:pt x="-958" y="17856"/>
                    <a:pt x="722" y="18720"/>
                  </a:cubicBezTo>
                  <a:cubicBezTo>
                    <a:pt x="2402" y="19584"/>
                    <a:pt x="7202" y="20160"/>
                    <a:pt x="11042" y="20592"/>
                  </a:cubicBezTo>
                  <a:cubicBezTo>
                    <a:pt x="14882" y="21024"/>
                    <a:pt x="17762" y="21312"/>
                    <a:pt x="20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628914" y="2992531"/>
              <a:ext cx="1067933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1600"/>
                  </a:moveTo>
                  <a:cubicBezTo>
                    <a:pt x="1497" y="21600"/>
                    <a:pt x="2994" y="21600"/>
                    <a:pt x="4512" y="20588"/>
                  </a:cubicBezTo>
                  <a:cubicBezTo>
                    <a:pt x="6031" y="19575"/>
                    <a:pt x="7571" y="17550"/>
                    <a:pt x="9153" y="15187"/>
                  </a:cubicBezTo>
                  <a:cubicBezTo>
                    <a:pt x="10736" y="12825"/>
                    <a:pt x="12361" y="10125"/>
                    <a:pt x="14051" y="7762"/>
                  </a:cubicBezTo>
                  <a:cubicBezTo>
                    <a:pt x="15740" y="5400"/>
                    <a:pt x="17494" y="3375"/>
                    <a:pt x="18670" y="2362"/>
                  </a:cubicBezTo>
                  <a:cubicBezTo>
                    <a:pt x="19846" y="1350"/>
                    <a:pt x="20445" y="1350"/>
                    <a:pt x="20873" y="1012"/>
                  </a:cubicBezTo>
                  <a:cubicBezTo>
                    <a:pt x="21301" y="675"/>
                    <a:pt x="21557" y="0"/>
                    <a:pt x="21579" y="0"/>
                  </a:cubicBezTo>
                  <a:cubicBezTo>
                    <a:pt x="21600" y="0"/>
                    <a:pt x="21386" y="675"/>
                    <a:pt x="21172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984514" y="3112123"/>
              <a:ext cx="209551" cy="16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3185"/>
                  </a:moveTo>
                  <a:cubicBezTo>
                    <a:pt x="655" y="2077"/>
                    <a:pt x="1309" y="970"/>
                    <a:pt x="2836" y="416"/>
                  </a:cubicBezTo>
                  <a:cubicBezTo>
                    <a:pt x="4364" y="-138"/>
                    <a:pt x="6764" y="-138"/>
                    <a:pt x="8509" y="416"/>
                  </a:cubicBezTo>
                  <a:cubicBezTo>
                    <a:pt x="10255" y="970"/>
                    <a:pt x="11345" y="2077"/>
                    <a:pt x="11345" y="4016"/>
                  </a:cubicBezTo>
                  <a:cubicBezTo>
                    <a:pt x="11345" y="5954"/>
                    <a:pt x="10255" y="8724"/>
                    <a:pt x="8727" y="10939"/>
                  </a:cubicBezTo>
                  <a:cubicBezTo>
                    <a:pt x="7200" y="13154"/>
                    <a:pt x="5236" y="14816"/>
                    <a:pt x="3491" y="16477"/>
                  </a:cubicBezTo>
                  <a:cubicBezTo>
                    <a:pt x="1745" y="18139"/>
                    <a:pt x="218" y="19800"/>
                    <a:pt x="327" y="20631"/>
                  </a:cubicBezTo>
                  <a:cubicBezTo>
                    <a:pt x="436" y="21462"/>
                    <a:pt x="2182" y="21462"/>
                    <a:pt x="6000" y="20216"/>
                  </a:cubicBezTo>
                  <a:cubicBezTo>
                    <a:pt x="9818" y="18970"/>
                    <a:pt x="15709" y="16477"/>
                    <a:pt x="21600" y="13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214065" y="3168215"/>
              <a:ext cx="265750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9" fill="norm" stroke="1" extrusionOk="0">
                  <a:moveTo>
                    <a:pt x="3523" y="1080"/>
                  </a:moveTo>
                  <a:cubicBezTo>
                    <a:pt x="3866" y="5040"/>
                    <a:pt x="4209" y="9000"/>
                    <a:pt x="4294" y="11880"/>
                  </a:cubicBezTo>
                  <a:cubicBezTo>
                    <a:pt x="4380" y="14760"/>
                    <a:pt x="4209" y="16560"/>
                    <a:pt x="3694" y="18180"/>
                  </a:cubicBezTo>
                  <a:cubicBezTo>
                    <a:pt x="3180" y="19800"/>
                    <a:pt x="2323" y="21240"/>
                    <a:pt x="1552" y="21420"/>
                  </a:cubicBezTo>
                  <a:cubicBezTo>
                    <a:pt x="780" y="21600"/>
                    <a:pt x="94" y="20520"/>
                    <a:pt x="9" y="18180"/>
                  </a:cubicBezTo>
                  <a:cubicBezTo>
                    <a:pt x="-77" y="15840"/>
                    <a:pt x="437" y="12240"/>
                    <a:pt x="3009" y="9540"/>
                  </a:cubicBezTo>
                  <a:cubicBezTo>
                    <a:pt x="5580" y="6840"/>
                    <a:pt x="10209" y="5040"/>
                    <a:pt x="13637" y="3600"/>
                  </a:cubicBezTo>
                  <a:cubicBezTo>
                    <a:pt x="17066" y="2160"/>
                    <a:pt x="19294" y="108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511564" y="3086844"/>
              <a:ext cx="133351" cy="8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5884"/>
                  </a:moveTo>
                  <a:cubicBezTo>
                    <a:pt x="1029" y="3827"/>
                    <a:pt x="2057" y="1770"/>
                    <a:pt x="3429" y="742"/>
                  </a:cubicBezTo>
                  <a:cubicBezTo>
                    <a:pt x="4800" y="-287"/>
                    <a:pt x="6514" y="-287"/>
                    <a:pt x="7543" y="999"/>
                  </a:cubicBezTo>
                  <a:cubicBezTo>
                    <a:pt x="8571" y="2284"/>
                    <a:pt x="8914" y="4856"/>
                    <a:pt x="8571" y="8456"/>
                  </a:cubicBezTo>
                  <a:cubicBezTo>
                    <a:pt x="8229" y="12056"/>
                    <a:pt x="7200" y="16684"/>
                    <a:pt x="7543" y="18999"/>
                  </a:cubicBezTo>
                  <a:cubicBezTo>
                    <a:pt x="7886" y="21313"/>
                    <a:pt x="9600" y="21313"/>
                    <a:pt x="12171" y="21056"/>
                  </a:cubicBezTo>
                  <a:cubicBezTo>
                    <a:pt x="14743" y="20799"/>
                    <a:pt x="18171" y="20284"/>
                    <a:pt x="21600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937014" y="2817742"/>
              <a:ext cx="286877" cy="129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85" fill="norm" stroke="1" extrusionOk="0">
                  <a:moveTo>
                    <a:pt x="13617" y="127"/>
                  </a:moveTo>
                  <a:cubicBezTo>
                    <a:pt x="15339" y="56"/>
                    <a:pt x="17061" y="-15"/>
                    <a:pt x="18235" y="3"/>
                  </a:cubicBezTo>
                  <a:cubicBezTo>
                    <a:pt x="19409" y="20"/>
                    <a:pt x="20035" y="127"/>
                    <a:pt x="20583" y="516"/>
                  </a:cubicBezTo>
                  <a:cubicBezTo>
                    <a:pt x="21130" y="906"/>
                    <a:pt x="21600" y="1578"/>
                    <a:pt x="20739" y="2411"/>
                  </a:cubicBezTo>
                  <a:cubicBezTo>
                    <a:pt x="19878" y="3243"/>
                    <a:pt x="17687" y="4234"/>
                    <a:pt x="15652" y="5102"/>
                  </a:cubicBezTo>
                  <a:cubicBezTo>
                    <a:pt x="13617" y="5969"/>
                    <a:pt x="11739" y="6713"/>
                    <a:pt x="10722" y="7279"/>
                  </a:cubicBezTo>
                  <a:cubicBezTo>
                    <a:pt x="9704" y="7846"/>
                    <a:pt x="9548" y="8235"/>
                    <a:pt x="9704" y="8660"/>
                  </a:cubicBezTo>
                  <a:cubicBezTo>
                    <a:pt x="9861" y="9085"/>
                    <a:pt x="10330" y="9546"/>
                    <a:pt x="9626" y="10218"/>
                  </a:cubicBezTo>
                  <a:cubicBezTo>
                    <a:pt x="8922" y="10891"/>
                    <a:pt x="7043" y="11776"/>
                    <a:pt x="5791" y="12609"/>
                  </a:cubicBezTo>
                  <a:cubicBezTo>
                    <a:pt x="4539" y="13441"/>
                    <a:pt x="3913" y="14220"/>
                    <a:pt x="3991" y="14893"/>
                  </a:cubicBezTo>
                  <a:cubicBezTo>
                    <a:pt x="4070" y="15565"/>
                    <a:pt x="4852" y="16132"/>
                    <a:pt x="6417" y="16893"/>
                  </a:cubicBezTo>
                  <a:cubicBezTo>
                    <a:pt x="7983" y="17655"/>
                    <a:pt x="10330" y="18611"/>
                    <a:pt x="11426" y="19301"/>
                  </a:cubicBezTo>
                  <a:cubicBezTo>
                    <a:pt x="12522" y="19992"/>
                    <a:pt x="12365" y="20416"/>
                    <a:pt x="11583" y="20753"/>
                  </a:cubicBezTo>
                  <a:cubicBezTo>
                    <a:pt x="10800" y="21089"/>
                    <a:pt x="9391" y="21337"/>
                    <a:pt x="7357" y="21461"/>
                  </a:cubicBezTo>
                  <a:cubicBezTo>
                    <a:pt x="5322" y="21585"/>
                    <a:pt x="2661" y="21585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466364" y="5142545"/>
              <a:ext cx="260351" cy="37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9804"/>
                  </a:moveTo>
                  <a:cubicBezTo>
                    <a:pt x="21073" y="9321"/>
                    <a:pt x="20546" y="8839"/>
                    <a:pt x="19844" y="8658"/>
                  </a:cubicBezTo>
                  <a:cubicBezTo>
                    <a:pt x="19141" y="8477"/>
                    <a:pt x="18263" y="8597"/>
                    <a:pt x="16683" y="10106"/>
                  </a:cubicBezTo>
                  <a:cubicBezTo>
                    <a:pt x="15102" y="11614"/>
                    <a:pt x="12820" y="14510"/>
                    <a:pt x="11854" y="16562"/>
                  </a:cubicBezTo>
                  <a:cubicBezTo>
                    <a:pt x="10888" y="18613"/>
                    <a:pt x="11239" y="19820"/>
                    <a:pt x="11854" y="20544"/>
                  </a:cubicBezTo>
                  <a:cubicBezTo>
                    <a:pt x="12468" y="21268"/>
                    <a:pt x="13346" y="21509"/>
                    <a:pt x="14488" y="21328"/>
                  </a:cubicBezTo>
                  <a:cubicBezTo>
                    <a:pt x="15629" y="21147"/>
                    <a:pt x="17034" y="20544"/>
                    <a:pt x="18176" y="18070"/>
                  </a:cubicBezTo>
                  <a:cubicBezTo>
                    <a:pt x="19317" y="15596"/>
                    <a:pt x="20195" y="11252"/>
                    <a:pt x="19756" y="8115"/>
                  </a:cubicBezTo>
                  <a:cubicBezTo>
                    <a:pt x="19317" y="4977"/>
                    <a:pt x="17561" y="3046"/>
                    <a:pt x="15190" y="1840"/>
                  </a:cubicBezTo>
                  <a:cubicBezTo>
                    <a:pt x="12820" y="633"/>
                    <a:pt x="9834" y="150"/>
                    <a:pt x="7463" y="30"/>
                  </a:cubicBezTo>
                  <a:cubicBezTo>
                    <a:pt x="5093" y="-91"/>
                    <a:pt x="3337" y="150"/>
                    <a:pt x="2195" y="874"/>
                  </a:cubicBezTo>
                  <a:cubicBezTo>
                    <a:pt x="1054" y="1598"/>
                    <a:pt x="527" y="2805"/>
                    <a:pt x="0" y="4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866414" y="5131308"/>
              <a:ext cx="298451" cy="42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3176"/>
                  </a:moveTo>
                  <a:cubicBezTo>
                    <a:pt x="1532" y="3391"/>
                    <a:pt x="3064" y="3606"/>
                    <a:pt x="4596" y="3445"/>
                  </a:cubicBezTo>
                  <a:cubicBezTo>
                    <a:pt x="6128" y="3283"/>
                    <a:pt x="7660" y="2746"/>
                    <a:pt x="8579" y="2209"/>
                  </a:cubicBezTo>
                  <a:cubicBezTo>
                    <a:pt x="9498" y="1671"/>
                    <a:pt x="9804" y="1134"/>
                    <a:pt x="9651" y="704"/>
                  </a:cubicBezTo>
                  <a:cubicBezTo>
                    <a:pt x="9498" y="274"/>
                    <a:pt x="8885" y="-48"/>
                    <a:pt x="8196" y="6"/>
                  </a:cubicBezTo>
                  <a:cubicBezTo>
                    <a:pt x="7506" y="59"/>
                    <a:pt x="6740" y="489"/>
                    <a:pt x="6204" y="1349"/>
                  </a:cubicBezTo>
                  <a:cubicBezTo>
                    <a:pt x="5668" y="2209"/>
                    <a:pt x="5362" y="3498"/>
                    <a:pt x="5668" y="5433"/>
                  </a:cubicBezTo>
                  <a:cubicBezTo>
                    <a:pt x="5974" y="7367"/>
                    <a:pt x="6894" y="9946"/>
                    <a:pt x="7583" y="12256"/>
                  </a:cubicBezTo>
                  <a:cubicBezTo>
                    <a:pt x="8272" y="14567"/>
                    <a:pt x="8732" y="16609"/>
                    <a:pt x="8809" y="17898"/>
                  </a:cubicBezTo>
                  <a:cubicBezTo>
                    <a:pt x="8885" y="19188"/>
                    <a:pt x="8579" y="19725"/>
                    <a:pt x="8043" y="20155"/>
                  </a:cubicBezTo>
                  <a:cubicBezTo>
                    <a:pt x="7506" y="20585"/>
                    <a:pt x="6740" y="20907"/>
                    <a:pt x="5974" y="21015"/>
                  </a:cubicBezTo>
                  <a:cubicBezTo>
                    <a:pt x="5209" y="21122"/>
                    <a:pt x="4443" y="21015"/>
                    <a:pt x="3983" y="20692"/>
                  </a:cubicBezTo>
                  <a:cubicBezTo>
                    <a:pt x="3523" y="20370"/>
                    <a:pt x="3370" y="19833"/>
                    <a:pt x="3600" y="19403"/>
                  </a:cubicBezTo>
                  <a:cubicBezTo>
                    <a:pt x="3830" y="18973"/>
                    <a:pt x="4443" y="18651"/>
                    <a:pt x="6128" y="18651"/>
                  </a:cubicBezTo>
                  <a:cubicBezTo>
                    <a:pt x="7813" y="18651"/>
                    <a:pt x="10570" y="18973"/>
                    <a:pt x="13328" y="19510"/>
                  </a:cubicBezTo>
                  <a:cubicBezTo>
                    <a:pt x="16085" y="20048"/>
                    <a:pt x="18843" y="20800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294912" y="5138966"/>
              <a:ext cx="155703" cy="41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2" fill="norm" stroke="1" extrusionOk="0">
                  <a:moveTo>
                    <a:pt x="21185" y="1876"/>
                  </a:moveTo>
                  <a:cubicBezTo>
                    <a:pt x="20321" y="1211"/>
                    <a:pt x="19457" y="547"/>
                    <a:pt x="18305" y="214"/>
                  </a:cubicBezTo>
                  <a:cubicBezTo>
                    <a:pt x="17153" y="-118"/>
                    <a:pt x="15713" y="-118"/>
                    <a:pt x="13697" y="602"/>
                  </a:cubicBezTo>
                  <a:cubicBezTo>
                    <a:pt x="11681" y="1322"/>
                    <a:pt x="9089" y="2762"/>
                    <a:pt x="6641" y="4977"/>
                  </a:cubicBezTo>
                  <a:cubicBezTo>
                    <a:pt x="4193" y="7193"/>
                    <a:pt x="1889" y="10184"/>
                    <a:pt x="737" y="12731"/>
                  </a:cubicBezTo>
                  <a:cubicBezTo>
                    <a:pt x="-415" y="15279"/>
                    <a:pt x="-415" y="17384"/>
                    <a:pt x="2177" y="18768"/>
                  </a:cubicBezTo>
                  <a:cubicBezTo>
                    <a:pt x="4769" y="20153"/>
                    <a:pt x="9953" y="20817"/>
                    <a:pt x="1513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534893" y="5232510"/>
              <a:ext cx="195122" cy="25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48" fill="norm" stroke="1" extrusionOk="0">
                  <a:moveTo>
                    <a:pt x="14442" y="5309"/>
                  </a:moveTo>
                  <a:cubicBezTo>
                    <a:pt x="14442" y="4416"/>
                    <a:pt x="14442" y="3524"/>
                    <a:pt x="13513" y="2988"/>
                  </a:cubicBezTo>
                  <a:cubicBezTo>
                    <a:pt x="12584" y="2453"/>
                    <a:pt x="10726" y="2274"/>
                    <a:pt x="8752" y="2988"/>
                  </a:cubicBezTo>
                  <a:cubicBezTo>
                    <a:pt x="6778" y="3702"/>
                    <a:pt x="4687" y="5309"/>
                    <a:pt x="3062" y="7897"/>
                  </a:cubicBezTo>
                  <a:cubicBezTo>
                    <a:pt x="1436" y="10486"/>
                    <a:pt x="275" y="14056"/>
                    <a:pt x="42" y="16644"/>
                  </a:cubicBezTo>
                  <a:cubicBezTo>
                    <a:pt x="-190" y="19233"/>
                    <a:pt x="507" y="20839"/>
                    <a:pt x="2713" y="21107"/>
                  </a:cubicBezTo>
                  <a:cubicBezTo>
                    <a:pt x="4920" y="21375"/>
                    <a:pt x="8636" y="20304"/>
                    <a:pt x="11887" y="17626"/>
                  </a:cubicBezTo>
                  <a:cubicBezTo>
                    <a:pt x="15139" y="14949"/>
                    <a:pt x="17926" y="10664"/>
                    <a:pt x="19087" y="7540"/>
                  </a:cubicBezTo>
                  <a:cubicBezTo>
                    <a:pt x="20249" y="4416"/>
                    <a:pt x="19784" y="2453"/>
                    <a:pt x="17810" y="1292"/>
                  </a:cubicBezTo>
                  <a:cubicBezTo>
                    <a:pt x="15836" y="132"/>
                    <a:pt x="12352" y="-225"/>
                    <a:pt x="9565" y="132"/>
                  </a:cubicBezTo>
                  <a:cubicBezTo>
                    <a:pt x="6778" y="489"/>
                    <a:pt x="4687" y="1560"/>
                    <a:pt x="3526" y="2720"/>
                  </a:cubicBezTo>
                  <a:cubicBezTo>
                    <a:pt x="2365" y="3881"/>
                    <a:pt x="2133" y="5130"/>
                    <a:pt x="5268" y="6291"/>
                  </a:cubicBezTo>
                  <a:cubicBezTo>
                    <a:pt x="8404" y="7451"/>
                    <a:pt x="14907" y="8522"/>
                    <a:pt x="21410" y="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850664" y="5181165"/>
              <a:ext cx="13284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3037" y="0"/>
                  </a:moveTo>
                  <a:cubicBezTo>
                    <a:pt x="7087" y="1277"/>
                    <a:pt x="11137" y="2555"/>
                    <a:pt x="14512" y="4703"/>
                  </a:cubicBezTo>
                  <a:cubicBezTo>
                    <a:pt x="17887" y="6852"/>
                    <a:pt x="20588" y="9871"/>
                    <a:pt x="21094" y="12252"/>
                  </a:cubicBezTo>
                  <a:cubicBezTo>
                    <a:pt x="21600" y="14632"/>
                    <a:pt x="19912" y="16374"/>
                    <a:pt x="16031" y="17826"/>
                  </a:cubicBezTo>
                  <a:cubicBezTo>
                    <a:pt x="12150" y="19277"/>
                    <a:pt x="6075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466364" y="5778065"/>
              <a:ext cx="1111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1" y="18000"/>
                    <a:pt x="2962" y="14400"/>
                    <a:pt x="4546" y="11700"/>
                  </a:cubicBezTo>
                  <a:cubicBezTo>
                    <a:pt x="6130" y="9000"/>
                    <a:pt x="7817" y="7200"/>
                    <a:pt x="9525" y="5850"/>
                  </a:cubicBezTo>
                  <a:cubicBezTo>
                    <a:pt x="11232" y="4500"/>
                    <a:pt x="12960" y="3600"/>
                    <a:pt x="14688" y="2700"/>
                  </a:cubicBezTo>
                  <a:cubicBezTo>
                    <a:pt x="16416" y="1800"/>
                    <a:pt x="18144" y="900"/>
                    <a:pt x="19296" y="450"/>
                  </a:cubicBezTo>
                  <a:cubicBezTo>
                    <a:pt x="20448" y="0"/>
                    <a:pt x="210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707664" y="6038528"/>
              <a:ext cx="222251" cy="36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21600" y="13750"/>
                  </a:moveTo>
                  <a:cubicBezTo>
                    <a:pt x="21600" y="13147"/>
                    <a:pt x="21600" y="12543"/>
                    <a:pt x="20469" y="11940"/>
                  </a:cubicBezTo>
                  <a:cubicBezTo>
                    <a:pt x="19337" y="11337"/>
                    <a:pt x="17074" y="10733"/>
                    <a:pt x="14811" y="11337"/>
                  </a:cubicBezTo>
                  <a:cubicBezTo>
                    <a:pt x="12549" y="11940"/>
                    <a:pt x="10286" y="13750"/>
                    <a:pt x="8949" y="15379"/>
                  </a:cubicBezTo>
                  <a:cubicBezTo>
                    <a:pt x="7611" y="17008"/>
                    <a:pt x="7200" y="18456"/>
                    <a:pt x="7920" y="19482"/>
                  </a:cubicBezTo>
                  <a:cubicBezTo>
                    <a:pt x="8640" y="20508"/>
                    <a:pt x="10491" y="21111"/>
                    <a:pt x="12549" y="20689"/>
                  </a:cubicBezTo>
                  <a:cubicBezTo>
                    <a:pt x="14606" y="20266"/>
                    <a:pt x="16869" y="18818"/>
                    <a:pt x="18514" y="16284"/>
                  </a:cubicBezTo>
                  <a:cubicBezTo>
                    <a:pt x="20160" y="13750"/>
                    <a:pt x="21189" y="10130"/>
                    <a:pt x="21086" y="7355"/>
                  </a:cubicBezTo>
                  <a:cubicBezTo>
                    <a:pt x="20983" y="4579"/>
                    <a:pt x="19749" y="2648"/>
                    <a:pt x="17589" y="1381"/>
                  </a:cubicBezTo>
                  <a:cubicBezTo>
                    <a:pt x="15429" y="114"/>
                    <a:pt x="12343" y="-489"/>
                    <a:pt x="9257" y="476"/>
                  </a:cubicBezTo>
                  <a:cubicBezTo>
                    <a:pt x="6171" y="1442"/>
                    <a:pt x="3086" y="3976"/>
                    <a:pt x="0" y="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039565" y="6114438"/>
              <a:ext cx="385650" cy="3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4" fill="norm" stroke="1" extrusionOk="0">
                  <a:moveTo>
                    <a:pt x="613" y="20473"/>
                  </a:moveTo>
                  <a:cubicBezTo>
                    <a:pt x="259" y="20979"/>
                    <a:pt x="-95" y="21484"/>
                    <a:pt x="23" y="21484"/>
                  </a:cubicBezTo>
                  <a:cubicBezTo>
                    <a:pt x="141" y="21484"/>
                    <a:pt x="731" y="20979"/>
                    <a:pt x="1853" y="18895"/>
                  </a:cubicBezTo>
                  <a:cubicBezTo>
                    <a:pt x="2974" y="16810"/>
                    <a:pt x="4626" y="13147"/>
                    <a:pt x="5689" y="10179"/>
                  </a:cubicBezTo>
                  <a:cubicBezTo>
                    <a:pt x="6751" y="7210"/>
                    <a:pt x="7223" y="4937"/>
                    <a:pt x="7518" y="3168"/>
                  </a:cubicBezTo>
                  <a:cubicBezTo>
                    <a:pt x="7813" y="1400"/>
                    <a:pt x="7931" y="137"/>
                    <a:pt x="7813" y="10"/>
                  </a:cubicBezTo>
                  <a:cubicBezTo>
                    <a:pt x="7695" y="-116"/>
                    <a:pt x="7341" y="895"/>
                    <a:pt x="7046" y="3105"/>
                  </a:cubicBezTo>
                  <a:cubicBezTo>
                    <a:pt x="6751" y="5316"/>
                    <a:pt x="6515" y="8726"/>
                    <a:pt x="6397" y="10747"/>
                  </a:cubicBezTo>
                  <a:cubicBezTo>
                    <a:pt x="6279" y="12768"/>
                    <a:pt x="6279" y="13400"/>
                    <a:pt x="6397" y="14031"/>
                  </a:cubicBezTo>
                  <a:cubicBezTo>
                    <a:pt x="6515" y="14663"/>
                    <a:pt x="6751" y="15295"/>
                    <a:pt x="7223" y="15421"/>
                  </a:cubicBezTo>
                  <a:cubicBezTo>
                    <a:pt x="7695" y="15547"/>
                    <a:pt x="8403" y="15168"/>
                    <a:pt x="9820" y="13273"/>
                  </a:cubicBezTo>
                  <a:cubicBezTo>
                    <a:pt x="11236" y="11379"/>
                    <a:pt x="13361" y="7968"/>
                    <a:pt x="14659" y="5758"/>
                  </a:cubicBezTo>
                  <a:cubicBezTo>
                    <a:pt x="15957" y="3547"/>
                    <a:pt x="16430" y="2537"/>
                    <a:pt x="16725" y="1652"/>
                  </a:cubicBezTo>
                  <a:cubicBezTo>
                    <a:pt x="17020" y="768"/>
                    <a:pt x="17138" y="10"/>
                    <a:pt x="17079" y="10"/>
                  </a:cubicBezTo>
                  <a:cubicBezTo>
                    <a:pt x="17020" y="10"/>
                    <a:pt x="16784" y="768"/>
                    <a:pt x="16607" y="2600"/>
                  </a:cubicBezTo>
                  <a:cubicBezTo>
                    <a:pt x="16430" y="4431"/>
                    <a:pt x="16312" y="7337"/>
                    <a:pt x="17138" y="9421"/>
                  </a:cubicBezTo>
                  <a:cubicBezTo>
                    <a:pt x="17964" y="11505"/>
                    <a:pt x="19735" y="12768"/>
                    <a:pt x="21505" y="1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377714" y="5714928"/>
              <a:ext cx="304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350" y="11918"/>
                    <a:pt x="2700" y="3818"/>
                    <a:pt x="5550" y="1118"/>
                  </a:cubicBezTo>
                  <a:cubicBezTo>
                    <a:pt x="8400" y="-1582"/>
                    <a:pt x="12750" y="1118"/>
                    <a:pt x="15675" y="3818"/>
                  </a:cubicBezTo>
                  <a:cubicBezTo>
                    <a:pt x="18600" y="6518"/>
                    <a:pt x="20100" y="9218"/>
                    <a:pt x="21600" y="11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386181" y="5828865"/>
              <a:ext cx="283634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257" y="0"/>
                  </a:moveTo>
                  <a:cubicBezTo>
                    <a:pt x="1128" y="4629"/>
                    <a:pt x="0" y="9257"/>
                    <a:pt x="0" y="13114"/>
                  </a:cubicBezTo>
                  <a:cubicBezTo>
                    <a:pt x="0" y="16971"/>
                    <a:pt x="1128" y="20057"/>
                    <a:pt x="4916" y="20829"/>
                  </a:cubicBezTo>
                  <a:cubicBezTo>
                    <a:pt x="8704" y="21600"/>
                    <a:pt x="15152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851847" y="5635587"/>
              <a:ext cx="205369" cy="28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76" fill="norm" stroke="1" extrusionOk="0">
                  <a:moveTo>
                    <a:pt x="15927" y="1144"/>
                  </a:moveTo>
                  <a:cubicBezTo>
                    <a:pt x="15055" y="675"/>
                    <a:pt x="14182" y="205"/>
                    <a:pt x="13091" y="49"/>
                  </a:cubicBezTo>
                  <a:cubicBezTo>
                    <a:pt x="12000" y="-108"/>
                    <a:pt x="10691" y="49"/>
                    <a:pt x="8618" y="1457"/>
                  </a:cubicBezTo>
                  <a:cubicBezTo>
                    <a:pt x="6545" y="2866"/>
                    <a:pt x="3709" y="5527"/>
                    <a:pt x="2073" y="8579"/>
                  </a:cubicBezTo>
                  <a:cubicBezTo>
                    <a:pt x="436" y="11631"/>
                    <a:pt x="0" y="15075"/>
                    <a:pt x="0" y="17188"/>
                  </a:cubicBezTo>
                  <a:cubicBezTo>
                    <a:pt x="0" y="19301"/>
                    <a:pt x="436" y="20083"/>
                    <a:pt x="1200" y="20631"/>
                  </a:cubicBezTo>
                  <a:cubicBezTo>
                    <a:pt x="1964" y="21179"/>
                    <a:pt x="3055" y="21492"/>
                    <a:pt x="5345" y="21101"/>
                  </a:cubicBezTo>
                  <a:cubicBezTo>
                    <a:pt x="7636" y="20709"/>
                    <a:pt x="11127" y="19614"/>
                    <a:pt x="14073" y="17579"/>
                  </a:cubicBezTo>
                  <a:cubicBezTo>
                    <a:pt x="17018" y="15544"/>
                    <a:pt x="19418" y="12570"/>
                    <a:pt x="20509" y="9753"/>
                  </a:cubicBezTo>
                  <a:cubicBezTo>
                    <a:pt x="21600" y="6935"/>
                    <a:pt x="21382" y="4275"/>
                    <a:pt x="19527" y="2788"/>
                  </a:cubicBezTo>
                  <a:cubicBezTo>
                    <a:pt x="17673" y="1301"/>
                    <a:pt x="14182" y="988"/>
                    <a:pt x="11782" y="1144"/>
                  </a:cubicBezTo>
                  <a:cubicBezTo>
                    <a:pt x="9382" y="1301"/>
                    <a:pt x="8073" y="1927"/>
                    <a:pt x="6764" y="2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636197" y="5551019"/>
              <a:ext cx="319618" cy="4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4092"/>
                  </a:moveTo>
                  <a:cubicBezTo>
                    <a:pt x="20170" y="13417"/>
                    <a:pt x="18739" y="12742"/>
                    <a:pt x="17166" y="11842"/>
                  </a:cubicBezTo>
                  <a:cubicBezTo>
                    <a:pt x="15592" y="10942"/>
                    <a:pt x="13875" y="9817"/>
                    <a:pt x="12874" y="8467"/>
                  </a:cubicBezTo>
                  <a:cubicBezTo>
                    <a:pt x="11873" y="7117"/>
                    <a:pt x="11587" y="5542"/>
                    <a:pt x="11444" y="4473"/>
                  </a:cubicBezTo>
                  <a:cubicBezTo>
                    <a:pt x="11301" y="3404"/>
                    <a:pt x="11301" y="2842"/>
                    <a:pt x="11944" y="2167"/>
                  </a:cubicBezTo>
                  <a:cubicBezTo>
                    <a:pt x="12588" y="1492"/>
                    <a:pt x="13875" y="704"/>
                    <a:pt x="15234" y="311"/>
                  </a:cubicBezTo>
                  <a:cubicBezTo>
                    <a:pt x="16593" y="-83"/>
                    <a:pt x="18024" y="-83"/>
                    <a:pt x="19025" y="198"/>
                  </a:cubicBezTo>
                  <a:cubicBezTo>
                    <a:pt x="20026" y="479"/>
                    <a:pt x="20599" y="1042"/>
                    <a:pt x="20742" y="1998"/>
                  </a:cubicBezTo>
                  <a:cubicBezTo>
                    <a:pt x="20885" y="2954"/>
                    <a:pt x="20599" y="4304"/>
                    <a:pt x="19097" y="6048"/>
                  </a:cubicBezTo>
                  <a:cubicBezTo>
                    <a:pt x="17595" y="7792"/>
                    <a:pt x="14877" y="9929"/>
                    <a:pt x="12087" y="11673"/>
                  </a:cubicBezTo>
                  <a:cubicBezTo>
                    <a:pt x="9298" y="13417"/>
                    <a:pt x="6437" y="14767"/>
                    <a:pt x="4649" y="15611"/>
                  </a:cubicBezTo>
                  <a:cubicBezTo>
                    <a:pt x="2861" y="16455"/>
                    <a:pt x="2146" y="16792"/>
                    <a:pt x="1430" y="17073"/>
                  </a:cubicBezTo>
                  <a:cubicBezTo>
                    <a:pt x="715" y="17354"/>
                    <a:pt x="0" y="17579"/>
                    <a:pt x="0" y="17748"/>
                  </a:cubicBezTo>
                  <a:cubicBezTo>
                    <a:pt x="0" y="17917"/>
                    <a:pt x="715" y="18029"/>
                    <a:pt x="1931" y="18142"/>
                  </a:cubicBezTo>
                  <a:cubicBezTo>
                    <a:pt x="3147" y="18254"/>
                    <a:pt x="4864" y="18367"/>
                    <a:pt x="6079" y="18536"/>
                  </a:cubicBezTo>
                  <a:cubicBezTo>
                    <a:pt x="7295" y="18704"/>
                    <a:pt x="8011" y="18929"/>
                    <a:pt x="9155" y="19436"/>
                  </a:cubicBezTo>
                  <a:cubicBezTo>
                    <a:pt x="10299" y="19942"/>
                    <a:pt x="11873" y="20729"/>
                    <a:pt x="1344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823320" y="5333565"/>
              <a:ext cx="243019" cy="35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47" fill="norm" stroke="1" extrusionOk="0">
                  <a:moveTo>
                    <a:pt x="18882" y="12343"/>
                  </a:moveTo>
                  <a:cubicBezTo>
                    <a:pt x="18882" y="11443"/>
                    <a:pt x="18882" y="10543"/>
                    <a:pt x="18425" y="10029"/>
                  </a:cubicBezTo>
                  <a:cubicBezTo>
                    <a:pt x="17967" y="9514"/>
                    <a:pt x="17052" y="9386"/>
                    <a:pt x="15313" y="9900"/>
                  </a:cubicBezTo>
                  <a:cubicBezTo>
                    <a:pt x="13574" y="10414"/>
                    <a:pt x="11011" y="11571"/>
                    <a:pt x="8723" y="13114"/>
                  </a:cubicBezTo>
                  <a:cubicBezTo>
                    <a:pt x="6435" y="14657"/>
                    <a:pt x="4421" y="16586"/>
                    <a:pt x="3414" y="17936"/>
                  </a:cubicBezTo>
                  <a:cubicBezTo>
                    <a:pt x="2408" y="19286"/>
                    <a:pt x="2408" y="20057"/>
                    <a:pt x="4513" y="20636"/>
                  </a:cubicBezTo>
                  <a:cubicBezTo>
                    <a:pt x="6618" y="21214"/>
                    <a:pt x="10828" y="21600"/>
                    <a:pt x="14031" y="21150"/>
                  </a:cubicBezTo>
                  <a:cubicBezTo>
                    <a:pt x="17235" y="20700"/>
                    <a:pt x="19431" y="19414"/>
                    <a:pt x="20438" y="16971"/>
                  </a:cubicBezTo>
                  <a:cubicBezTo>
                    <a:pt x="21445" y="14529"/>
                    <a:pt x="21262" y="10929"/>
                    <a:pt x="18882" y="7907"/>
                  </a:cubicBezTo>
                  <a:cubicBezTo>
                    <a:pt x="16503" y="4886"/>
                    <a:pt x="11926" y="2443"/>
                    <a:pt x="8814" y="1221"/>
                  </a:cubicBezTo>
                  <a:cubicBezTo>
                    <a:pt x="5703" y="0"/>
                    <a:pt x="4055" y="0"/>
                    <a:pt x="2774" y="0"/>
                  </a:cubicBezTo>
                  <a:cubicBezTo>
                    <a:pt x="1492" y="0"/>
                    <a:pt x="577" y="0"/>
                    <a:pt x="211" y="386"/>
                  </a:cubicBezTo>
                  <a:cubicBezTo>
                    <a:pt x="-155" y="771"/>
                    <a:pt x="28" y="1543"/>
                    <a:pt x="211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257564" y="5300684"/>
              <a:ext cx="215901" cy="3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3540"/>
                  </a:moveTo>
                  <a:cubicBezTo>
                    <a:pt x="1059" y="3411"/>
                    <a:pt x="2118" y="3283"/>
                    <a:pt x="3071" y="2961"/>
                  </a:cubicBezTo>
                  <a:cubicBezTo>
                    <a:pt x="4024" y="2640"/>
                    <a:pt x="4871" y="2126"/>
                    <a:pt x="5400" y="1483"/>
                  </a:cubicBezTo>
                  <a:cubicBezTo>
                    <a:pt x="5929" y="840"/>
                    <a:pt x="6141" y="69"/>
                    <a:pt x="5929" y="4"/>
                  </a:cubicBezTo>
                  <a:cubicBezTo>
                    <a:pt x="5718" y="-60"/>
                    <a:pt x="5082" y="583"/>
                    <a:pt x="5188" y="2061"/>
                  </a:cubicBezTo>
                  <a:cubicBezTo>
                    <a:pt x="5294" y="3540"/>
                    <a:pt x="6141" y="5854"/>
                    <a:pt x="6882" y="8233"/>
                  </a:cubicBezTo>
                  <a:cubicBezTo>
                    <a:pt x="7624" y="10611"/>
                    <a:pt x="8259" y="13054"/>
                    <a:pt x="8576" y="14726"/>
                  </a:cubicBezTo>
                  <a:cubicBezTo>
                    <a:pt x="8894" y="16397"/>
                    <a:pt x="8894" y="17297"/>
                    <a:pt x="8576" y="18004"/>
                  </a:cubicBezTo>
                  <a:cubicBezTo>
                    <a:pt x="8259" y="18711"/>
                    <a:pt x="7624" y="19226"/>
                    <a:pt x="6565" y="19547"/>
                  </a:cubicBezTo>
                  <a:cubicBezTo>
                    <a:pt x="5506" y="19869"/>
                    <a:pt x="4024" y="19997"/>
                    <a:pt x="2753" y="19997"/>
                  </a:cubicBezTo>
                  <a:cubicBezTo>
                    <a:pt x="1482" y="19997"/>
                    <a:pt x="424" y="19869"/>
                    <a:pt x="212" y="19547"/>
                  </a:cubicBezTo>
                  <a:cubicBezTo>
                    <a:pt x="0" y="19226"/>
                    <a:pt x="635" y="18711"/>
                    <a:pt x="2435" y="18519"/>
                  </a:cubicBezTo>
                  <a:cubicBezTo>
                    <a:pt x="4235" y="18326"/>
                    <a:pt x="7200" y="18454"/>
                    <a:pt x="9953" y="18776"/>
                  </a:cubicBezTo>
                  <a:cubicBezTo>
                    <a:pt x="12706" y="19097"/>
                    <a:pt x="15247" y="19611"/>
                    <a:pt x="17047" y="20126"/>
                  </a:cubicBezTo>
                  <a:cubicBezTo>
                    <a:pt x="18847" y="20640"/>
                    <a:pt x="19906" y="21154"/>
                    <a:pt x="20541" y="21347"/>
                  </a:cubicBezTo>
                  <a:cubicBezTo>
                    <a:pt x="21176" y="21540"/>
                    <a:pt x="21388" y="21411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520031" y="5300685"/>
              <a:ext cx="162984" cy="34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621"/>
                  </a:moveTo>
                  <a:cubicBezTo>
                    <a:pt x="20197" y="845"/>
                    <a:pt x="18795" y="69"/>
                    <a:pt x="17252" y="5"/>
                  </a:cubicBezTo>
                  <a:cubicBezTo>
                    <a:pt x="15709" y="-60"/>
                    <a:pt x="14026" y="587"/>
                    <a:pt x="11501" y="2527"/>
                  </a:cubicBezTo>
                  <a:cubicBezTo>
                    <a:pt x="8977" y="4467"/>
                    <a:pt x="5610" y="7700"/>
                    <a:pt x="3366" y="10546"/>
                  </a:cubicBezTo>
                  <a:cubicBezTo>
                    <a:pt x="1122" y="13391"/>
                    <a:pt x="0" y="15849"/>
                    <a:pt x="0" y="17660"/>
                  </a:cubicBezTo>
                  <a:cubicBezTo>
                    <a:pt x="0" y="19471"/>
                    <a:pt x="1122" y="20635"/>
                    <a:pt x="4348" y="21087"/>
                  </a:cubicBezTo>
                  <a:cubicBezTo>
                    <a:pt x="7574" y="21540"/>
                    <a:pt x="12904" y="21281"/>
                    <a:pt x="18234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711952" y="5369227"/>
              <a:ext cx="263163" cy="26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11" fill="norm" stroke="1" extrusionOk="0">
                  <a:moveTo>
                    <a:pt x="10598" y="4278"/>
                  </a:moveTo>
                  <a:cubicBezTo>
                    <a:pt x="10252" y="3428"/>
                    <a:pt x="9906" y="2577"/>
                    <a:pt x="9302" y="2067"/>
                  </a:cubicBezTo>
                  <a:cubicBezTo>
                    <a:pt x="8697" y="1557"/>
                    <a:pt x="7833" y="1387"/>
                    <a:pt x="6278" y="3343"/>
                  </a:cubicBezTo>
                  <a:cubicBezTo>
                    <a:pt x="4722" y="5299"/>
                    <a:pt x="2476" y="9380"/>
                    <a:pt x="1266" y="12527"/>
                  </a:cubicBezTo>
                  <a:cubicBezTo>
                    <a:pt x="57" y="15673"/>
                    <a:pt x="-116" y="17884"/>
                    <a:pt x="57" y="19330"/>
                  </a:cubicBezTo>
                  <a:cubicBezTo>
                    <a:pt x="230" y="20776"/>
                    <a:pt x="748" y="21456"/>
                    <a:pt x="2822" y="21286"/>
                  </a:cubicBezTo>
                  <a:cubicBezTo>
                    <a:pt x="4895" y="21116"/>
                    <a:pt x="8524" y="20095"/>
                    <a:pt x="11116" y="17544"/>
                  </a:cubicBezTo>
                  <a:cubicBezTo>
                    <a:pt x="13708" y="14993"/>
                    <a:pt x="15263" y="10911"/>
                    <a:pt x="15782" y="7935"/>
                  </a:cubicBezTo>
                  <a:cubicBezTo>
                    <a:pt x="16300" y="4958"/>
                    <a:pt x="15782" y="3087"/>
                    <a:pt x="13622" y="1812"/>
                  </a:cubicBezTo>
                  <a:cubicBezTo>
                    <a:pt x="11462" y="536"/>
                    <a:pt x="7660" y="-144"/>
                    <a:pt x="5154" y="26"/>
                  </a:cubicBezTo>
                  <a:cubicBezTo>
                    <a:pt x="2649" y="196"/>
                    <a:pt x="1439" y="1217"/>
                    <a:pt x="1871" y="2917"/>
                  </a:cubicBezTo>
                  <a:cubicBezTo>
                    <a:pt x="2303" y="4618"/>
                    <a:pt x="4377" y="6999"/>
                    <a:pt x="7919" y="8360"/>
                  </a:cubicBezTo>
                  <a:cubicBezTo>
                    <a:pt x="11462" y="9721"/>
                    <a:pt x="16473" y="10061"/>
                    <a:pt x="21484" y="1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860814" y="5327215"/>
              <a:ext cx="2034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8514" y="0"/>
                  </a:moveTo>
                  <a:cubicBezTo>
                    <a:pt x="19396" y="2042"/>
                    <a:pt x="20278" y="4084"/>
                    <a:pt x="20829" y="6233"/>
                  </a:cubicBezTo>
                  <a:cubicBezTo>
                    <a:pt x="21380" y="8382"/>
                    <a:pt x="21600" y="10639"/>
                    <a:pt x="19176" y="12788"/>
                  </a:cubicBezTo>
                  <a:cubicBezTo>
                    <a:pt x="16751" y="14937"/>
                    <a:pt x="11682" y="16979"/>
                    <a:pt x="8045" y="18430"/>
                  </a:cubicBezTo>
                  <a:cubicBezTo>
                    <a:pt x="4408" y="19881"/>
                    <a:pt x="2204" y="20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832114" y="5896598"/>
              <a:ext cx="7556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1" y="16200"/>
                    <a:pt x="4961" y="10800"/>
                    <a:pt x="7382" y="6750"/>
                  </a:cubicBezTo>
                  <a:cubicBezTo>
                    <a:pt x="9802" y="2700"/>
                    <a:pt x="12161" y="0"/>
                    <a:pt x="14521" y="0"/>
                  </a:cubicBezTo>
                  <a:cubicBezTo>
                    <a:pt x="16881" y="0"/>
                    <a:pt x="1924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914664" y="6010665"/>
              <a:ext cx="198437" cy="35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188" fill="norm" stroke="1" extrusionOk="0">
                  <a:moveTo>
                    <a:pt x="17369" y="15007"/>
                  </a:moveTo>
                  <a:cubicBezTo>
                    <a:pt x="17146" y="14118"/>
                    <a:pt x="16924" y="13228"/>
                    <a:pt x="16033" y="12784"/>
                  </a:cubicBezTo>
                  <a:cubicBezTo>
                    <a:pt x="15142" y="12339"/>
                    <a:pt x="13584" y="12339"/>
                    <a:pt x="11579" y="13101"/>
                  </a:cubicBezTo>
                  <a:cubicBezTo>
                    <a:pt x="9575" y="13864"/>
                    <a:pt x="7126" y="15388"/>
                    <a:pt x="5678" y="16468"/>
                  </a:cubicBezTo>
                  <a:cubicBezTo>
                    <a:pt x="4231" y="17548"/>
                    <a:pt x="3786" y="18184"/>
                    <a:pt x="4342" y="19136"/>
                  </a:cubicBezTo>
                  <a:cubicBezTo>
                    <a:pt x="4899" y="20089"/>
                    <a:pt x="6458" y="21360"/>
                    <a:pt x="9130" y="21169"/>
                  </a:cubicBezTo>
                  <a:cubicBezTo>
                    <a:pt x="11802" y="20979"/>
                    <a:pt x="15588" y="19327"/>
                    <a:pt x="18037" y="16722"/>
                  </a:cubicBezTo>
                  <a:cubicBezTo>
                    <a:pt x="20487" y="14118"/>
                    <a:pt x="21600" y="10560"/>
                    <a:pt x="20375" y="7701"/>
                  </a:cubicBezTo>
                  <a:cubicBezTo>
                    <a:pt x="19151" y="4842"/>
                    <a:pt x="15588" y="2682"/>
                    <a:pt x="12359" y="1412"/>
                  </a:cubicBezTo>
                  <a:cubicBezTo>
                    <a:pt x="9130" y="141"/>
                    <a:pt x="6235" y="-240"/>
                    <a:pt x="4231" y="141"/>
                  </a:cubicBezTo>
                  <a:cubicBezTo>
                    <a:pt x="2227" y="522"/>
                    <a:pt x="1113" y="1666"/>
                    <a:pt x="557" y="2873"/>
                  </a:cubicBezTo>
                  <a:cubicBezTo>
                    <a:pt x="0" y="4080"/>
                    <a:pt x="0" y="5351"/>
                    <a:pt x="0" y="6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275494" y="6178115"/>
              <a:ext cx="401171" cy="19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60" fill="norm" stroke="1" extrusionOk="0">
                  <a:moveTo>
                    <a:pt x="3453" y="4725"/>
                  </a:moveTo>
                  <a:cubicBezTo>
                    <a:pt x="3453" y="8775"/>
                    <a:pt x="3453" y="12825"/>
                    <a:pt x="3283" y="15413"/>
                  </a:cubicBezTo>
                  <a:cubicBezTo>
                    <a:pt x="3114" y="18000"/>
                    <a:pt x="2774" y="19125"/>
                    <a:pt x="2322" y="20025"/>
                  </a:cubicBezTo>
                  <a:cubicBezTo>
                    <a:pt x="1870" y="20925"/>
                    <a:pt x="1304" y="21600"/>
                    <a:pt x="795" y="20813"/>
                  </a:cubicBezTo>
                  <a:cubicBezTo>
                    <a:pt x="286" y="20025"/>
                    <a:pt x="-166" y="17775"/>
                    <a:pt x="60" y="14962"/>
                  </a:cubicBezTo>
                  <a:cubicBezTo>
                    <a:pt x="286" y="12150"/>
                    <a:pt x="1191" y="8775"/>
                    <a:pt x="3057" y="6300"/>
                  </a:cubicBezTo>
                  <a:cubicBezTo>
                    <a:pt x="4923" y="3825"/>
                    <a:pt x="7750" y="2250"/>
                    <a:pt x="10973" y="1350"/>
                  </a:cubicBezTo>
                  <a:cubicBezTo>
                    <a:pt x="14196" y="450"/>
                    <a:pt x="17815" y="225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241814" y="5875431"/>
              <a:ext cx="2603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0800"/>
                    <a:pt x="8078" y="0"/>
                    <a:pt x="11678" y="0"/>
                  </a:cubicBezTo>
                  <a:cubicBezTo>
                    <a:pt x="15278" y="0"/>
                    <a:pt x="1843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273564" y="598126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709813" y="5769452"/>
              <a:ext cx="240802" cy="27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73" fill="norm" stroke="1" extrusionOk="0">
                  <a:moveTo>
                    <a:pt x="17485" y="3144"/>
                  </a:moveTo>
                  <a:cubicBezTo>
                    <a:pt x="16926" y="2319"/>
                    <a:pt x="16367" y="1495"/>
                    <a:pt x="15623" y="918"/>
                  </a:cubicBezTo>
                  <a:cubicBezTo>
                    <a:pt x="14878" y="341"/>
                    <a:pt x="13947" y="11"/>
                    <a:pt x="12643" y="258"/>
                  </a:cubicBezTo>
                  <a:cubicBezTo>
                    <a:pt x="11340" y="506"/>
                    <a:pt x="9664" y="1330"/>
                    <a:pt x="7523" y="3638"/>
                  </a:cubicBezTo>
                  <a:cubicBezTo>
                    <a:pt x="5381" y="5947"/>
                    <a:pt x="2774" y="9739"/>
                    <a:pt x="1378" y="12707"/>
                  </a:cubicBezTo>
                  <a:cubicBezTo>
                    <a:pt x="-19" y="15675"/>
                    <a:pt x="-205" y="17819"/>
                    <a:pt x="167" y="19220"/>
                  </a:cubicBezTo>
                  <a:cubicBezTo>
                    <a:pt x="540" y="20622"/>
                    <a:pt x="1471" y="21281"/>
                    <a:pt x="3426" y="21364"/>
                  </a:cubicBezTo>
                  <a:cubicBezTo>
                    <a:pt x="5381" y="21446"/>
                    <a:pt x="8361" y="20951"/>
                    <a:pt x="11340" y="19302"/>
                  </a:cubicBezTo>
                  <a:cubicBezTo>
                    <a:pt x="14319" y="17654"/>
                    <a:pt x="17298" y="14851"/>
                    <a:pt x="19067" y="11883"/>
                  </a:cubicBezTo>
                  <a:cubicBezTo>
                    <a:pt x="20836" y="8915"/>
                    <a:pt x="21395" y="5782"/>
                    <a:pt x="21116" y="3721"/>
                  </a:cubicBezTo>
                  <a:cubicBezTo>
                    <a:pt x="20836" y="1660"/>
                    <a:pt x="19719" y="670"/>
                    <a:pt x="18136" y="258"/>
                  </a:cubicBezTo>
                  <a:cubicBezTo>
                    <a:pt x="16554" y="-154"/>
                    <a:pt x="14505" y="11"/>
                    <a:pt x="12457" y="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